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8"/>
  </p:handoutMasterIdLst>
  <p:sldIdLst>
    <p:sldId id="634" r:id="rId4"/>
    <p:sldId id="672" r:id="rId6"/>
    <p:sldId id="673" r:id="rId7"/>
  </p:sldIdLst>
  <p:sldSz cx="12192000" cy="6858000"/>
  <p:notesSz cx="6858000" cy="9144000"/>
  <p:custDataLst>
    <p:tags r:id="rId12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634"/>
            <p14:sldId id="672"/>
            <p14:sldId id="673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20" userDrawn="1">
          <p15:clr>
            <a:srgbClr val="A4A3A4"/>
          </p15:clr>
        </p15:guide>
        <p15:guide id="3" pos="43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9" userDrawn="1">
          <p15:clr>
            <a:srgbClr val="A4A3A4"/>
          </p15:clr>
        </p15:guide>
        <p15:guide id="7" orient="horz" pos="2581" userDrawn="1">
          <p15:clr>
            <a:srgbClr val="A4A3A4"/>
          </p15:clr>
        </p15:guide>
        <p15:guide id="8" orient="horz" pos="1702" userDrawn="1">
          <p15:clr>
            <a:srgbClr val="A4A3A4"/>
          </p15:clr>
        </p15:guide>
        <p15:guide id="9" pos="5624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34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100" userDrawn="1">
          <p15:clr>
            <a:srgbClr val="A4A3A4"/>
          </p15:clr>
        </p15:guide>
        <p15:guide id="14" orient="horz" pos="3718" userDrawn="1">
          <p15:clr>
            <a:srgbClr val="A4A3A4"/>
          </p15:clr>
        </p15:guide>
        <p15:guide id="15" pos="1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232"/>
        <p:guide pos="3820"/>
        <p:guide pos="439"/>
        <p:guide pos="7242"/>
        <p:guide pos="2880"/>
        <p:guide pos="4839"/>
        <p:guide orient="horz" pos="2581"/>
        <p:guide orient="horz" pos="1702"/>
        <p:guide pos="5624"/>
        <p:guide pos="6562"/>
        <p:guide pos="1134"/>
        <p:guide orient="horz" pos="3268"/>
        <p:guide orient="horz" pos="1100"/>
        <p:guide orient="horz" pos="3718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0" y="1941830"/>
            <a:ext cx="121920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能否用attention举例，使用tileflow方法，在GPU上搜索，给定一个尺寸下的最优compute order，resource binding，tile size是什么样？我使用github的代码尝试，没有观察到对compute order和resource binding的调整？（前面的mapping和后面的最优结果是一致的。对单GEMM和attention都是）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2. 按理说优化目标应该是global memory access？但是我看优化目标是cycle或者energy。好像没有使用真实硬件？也没有使用类似GPU-SIM的模拟器，而是自己写了模拟？如何确定这样的有效性？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3. chimera的代码有开放吗？没有找到呢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4. 给定一个寄存器-共享内存-全局内存的tile切分，是怎么生成算法的？就类似于GPU上那种算法。。。很复杂吧？double buffer，pipeline等等细节如何？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tileflow---&gt;cycle</a:t>
            </a:r>
            <a:endParaRPr lang="en-US" altLang="zh-CN"/>
          </a:p>
          <a:p>
            <a:r>
              <a:rPr lang="en-US" altLang="zh-CN"/>
              <a:t>GPU/PE---&gt;</a:t>
            </a:r>
            <a:r>
              <a:rPr lang="zh-CN" altLang="en-US"/>
              <a:t>计算和访存的最小粒度。</a:t>
            </a:r>
            <a:r>
              <a:rPr lang="en-US" altLang="zh-CN"/>
              <a:t>128*128.</a:t>
            </a:r>
            <a:r>
              <a:rPr lang="zh-CN" altLang="en-US"/>
              <a:t>。。准备好这么大的数据。</a:t>
            </a:r>
            <a:endParaRPr lang="zh-CN" altLang="en-US"/>
          </a:p>
          <a:p>
            <a:r>
              <a:rPr lang="en-US" altLang="zh-CN"/>
              <a:t>scale sim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17725" y="2164715"/>
            <a:ext cx="74098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5. 不同架构（如GPU和cloud设备等）的interconnect是怎么区分的？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6. 如何用这套语言来描述flash attention的kernel fusion？以及好像只考虑了寄存器，cache和DRAM，其实是没有考虑L2的吧？cache是指L1吗？bandwidth等参数是如何确定的？能否描述先计算GEMM0，再计算GEMM1，再计算GEMM0这样的pipeline计算方式？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0" y="949960"/>
            <a:ext cx="12192000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7. 几个细节问题：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prob文件里的read-write是在哪里用到的？什么时候是true？总共都有哪些设置参数，没有一个完整详尽的介绍吗？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约束constraint是怎么体现的？</a:t>
            </a:r>
            <a:endParaRPr lang="zh-CN" altLang="en-US"/>
          </a:p>
          <a:p>
            <a:r>
              <a:rPr lang="zh-CN" altLang="en-US">
                <a:sym typeface="+mn-ea"/>
              </a:rPr>
              <a:t>void Checker::parse_constraints() {</a:t>
            </a:r>
            <a:endParaRPr lang="zh-CN" altLang="en-US"/>
          </a:p>
          <a:p>
            <a:r>
              <a:rPr lang="zh-CN" altLang="en-US">
                <a:sym typeface="+mn-ea"/>
              </a:rPr>
              <a:t>    swap_spatial_scope();// 这是啥？？？</a:t>
            </a:r>
            <a:endParaRPr lang="zh-CN" altLang="en-US"/>
          </a:p>
          <a:p>
            <a:r>
              <a:rPr lang="zh-CN" altLang="en-US">
                <a:sym typeface="+mn-ea"/>
              </a:rPr>
              <a:t>    sanity_check();  // 看起来是topology，不过是啥？</a:t>
            </a:r>
            <a:endParaRPr lang="zh-CN" altLang="en-US"/>
          </a:p>
          <a:p>
            <a:r>
              <a:rPr lang="zh-CN" altLang="en-US">
                <a:sym typeface="+mn-ea"/>
              </a:rPr>
              <a:t>    get_active_tensors(); // 好像这个是获得prod-cons关系对，不是约束</a:t>
            </a:r>
            <a:endParaRPr lang="zh-CN" altLang="en-US"/>
          </a:p>
          <a:p>
            <a:r>
              <a:rPr lang="zh-CN" altLang="en-US">
                <a:sym typeface="+mn-ea"/>
              </a:rPr>
              <a:t>    get_shape_constraints(); // 这好像是，MNK之类的形状要对？</a:t>
            </a:r>
            <a:endParaRPr lang="zh-CN" altLang="en-US"/>
          </a:p>
          <a:p>
            <a:r>
              <a:rPr lang="zh-CN" altLang="en-US">
                <a:sym typeface="+mn-ea"/>
              </a:rPr>
              <a:t>    // this depends on get_active_tensors;</a:t>
            </a:r>
            <a:endParaRPr lang="zh-CN" altLang="en-US"/>
          </a:p>
          <a:p>
            <a:r>
              <a:rPr lang="zh-CN" altLang="en-US">
                <a:sym typeface="+mn-ea"/>
              </a:rPr>
              <a:t>    get_memory_constraints(); // 好像是每一层都要小于最大尺寸？</a:t>
            </a:r>
            <a:endParaRPr lang="zh-CN" altLang="en-US"/>
          </a:p>
          <a:p>
            <a:r>
              <a:rPr lang="zh-CN" altLang="en-US">
                <a:sym typeface="+mn-ea"/>
              </a:rPr>
              <a:t>    get_resource_constraints();  // 好像是mapping？具体是？</a:t>
            </a:r>
            <a:endParaRPr lang="zh-CN" altLang="en-US"/>
          </a:p>
          <a:p>
            <a:r>
              <a:rPr lang="zh-CN" altLang="en-US">
                <a:sym typeface="+mn-ea"/>
              </a:rPr>
              <a:t>}</a:t>
            </a:r>
            <a:endParaRPr lang="zh-CN" altLang="en-US"/>
          </a:p>
          <a:p>
            <a:r>
              <a:rPr lang="zh-CN" altLang="en-US">
                <a:sym typeface="+mn-ea"/>
              </a:rPr>
              <a:t>针对01-self-attention具体请教一下constraint的含义。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以及这里面的许多层的for循环，是不是类似于GPU sgemm代码里的全局内存-共享内存-寄存器的层级？先预取到共享内存，然后再读到寄存器，形成两层pipeline？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为什么寄存器常常不做搜索，只对main memory和cache进行搜索？其实搜的速度很快吧？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1283</Words>
  <Application>WPS 演示</Application>
  <PresentationFormat>宽屏</PresentationFormat>
  <Paragraphs>40</Paragraphs>
  <Slides>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1318</cp:revision>
  <dcterms:created xsi:type="dcterms:W3CDTF">2019-07-25T02:40:00Z</dcterms:created>
  <dcterms:modified xsi:type="dcterms:W3CDTF">2024-04-13T02:48:52Z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2052-12.1.0.16417</vt:lpwstr>
  </property>
</Properties>
</file>