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9"/>
  </p:handoutMasterIdLst>
  <p:sldIdLst>
    <p:sldId id="634" r:id="rId4"/>
    <p:sldId id="674" r:id="rId6"/>
    <p:sldId id="675" r:id="rId7"/>
    <p:sldId id="676" r:id="rId8"/>
  </p:sldIdLst>
  <p:sldSz cx="12192000" cy="6858000"/>
  <p:notesSz cx="6858000" cy="9144000"/>
  <p:custDataLst>
    <p:tags r:id="rId13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74"/>
          </p14:sldIdLst>
        </p14:section>
        <p14:section name="使用技巧" id="{2E7B49A8-7DA7-4A86-A19A-51C48FE31DC7}">
          <p14:sldIdLst>
            <p14:sldId id="675"/>
            <p14:sldId id="67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32"/>
        <p:guide pos="3840"/>
        <p:guide pos="439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QQ浏览器截图202404181233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463550"/>
            <a:ext cx="12192000" cy="593026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 descr="QQ浏览器截图202404181233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822960"/>
            <a:ext cx="12146280" cy="5212080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49830" y="1360805"/>
            <a:ext cx="7292340" cy="184404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99540" y="3931285"/>
            <a:ext cx="929830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现在已经看懂了树结构的迭代过程。找到了每一步的迭代点。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下一步根据GEMM的数据，一步一步算出最后179到底是怎么来的。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再下一步思考L2命中率的计算是在哪里，是不是去怎么修改timeloop</a:t>
            </a:r>
            <a:endParaRPr lang="zh-CN" altLang="en-US" sz="2400"/>
          </a:p>
        </p:txBody>
      </p:sp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1399540" y="1393825"/>
            <a:ext cx="929830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sz="2400" b="1"/>
              <a:t>难点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代码较长。。。数千行，而且依赖于</a:t>
            </a:r>
            <a:r>
              <a:rPr lang="en-US" altLang="zh-CN" sz="2400"/>
              <a:t>time loop</a:t>
            </a:r>
            <a:r>
              <a:rPr lang="zh-CN" altLang="en-US" sz="2400"/>
              <a:t>库，也需要深入修改</a:t>
            </a:r>
            <a:r>
              <a:rPr lang="en-US" altLang="zh-CN" sz="2400"/>
              <a:t>time loop</a:t>
            </a: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当前</a:t>
            </a:r>
            <a:r>
              <a:rPr lang="en-US" altLang="zh-CN" sz="2400"/>
              <a:t>tile flow</a:t>
            </a:r>
            <a:r>
              <a:rPr lang="zh-CN" altLang="en-US" sz="2400"/>
              <a:t>没能解决</a:t>
            </a:r>
            <a:r>
              <a:rPr lang="en-US" altLang="zh-CN" sz="2400"/>
              <a:t>resource binding</a:t>
            </a:r>
            <a:r>
              <a:rPr lang="zh-CN" altLang="en-US" sz="2400"/>
              <a:t>和</a:t>
            </a:r>
            <a:r>
              <a:rPr lang="en-US" altLang="zh-CN" sz="2400"/>
              <a:t>compute order</a:t>
            </a:r>
            <a:r>
              <a:rPr lang="zh-CN" altLang="en-US" sz="2400"/>
              <a:t>，上次说能够用</a:t>
            </a:r>
            <a:r>
              <a:rPr lang="en-US" altLang="zh-CN" sz="2400"/>
              <a:t>domino</a:t>
            </a:r>
            <a:r>
              <a:rPr lang="zh-CN" altLang="en-US" sz="2400"/>
              <a:t>解决，但是</a:t>
            </a:r>
            <a:r>
              <a:rPr lang="en-US" altLang="zh-CN" sz="2400"/>
              <a:t>domino</a:t>
            </a:r>
            <a:r>
              <a:rPr lang="zh-CN" altLang="en-US" sz="2400"/>
              <a:t>根本跑不起来，而且没有任何介绍。</a:t>
            </a: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400"/>
              <a:t>我觉得得找郑思泽学长仔细请教请教。。。不过周末他不在北京，我可能线上，或者去杭州找他问问看。不知道后续会不会经常有和梁老师组的讨论会？</a:t>
            </a:r>
            <a:endParaRPr lang="zh-CN" altLang="en-US" sz="2400"/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291</Words>
  <Application>WPS 演示</Application>
  <PresentationFormat>宽屏</PresentationFormat>
  <Paragraphs>14</Paragraphs>
  <Slides>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6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1331</cp:revision>
  <dcterms:created xsi:type="dcterms:W3CDTF">2019-07-25T02:40:00Z</dcterms:created>
  <dcterms:modified xsi:type="dcterms:W3CDTF">2024-04-18T04:46:58Z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