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5"/>
  </p:handoutMasterIdLst>
  <p:sldIdLst>
    <p:sldId id="634" r:id="rId4"/>
    <p:sldId id="682" r:id="rId6"/>
    <p:sldId id="681" r:id="rId7"/>
    <p:sldId id="683" r:id="rId8"/>
    <p:sldId id="685" r:id="rId9"/>
    <p:sldId id="684" r:id="rId10"/>
    <p:sldId id="677" r:id="rId11"/>
    <p:sldId id="678" r:id="rId12"/>
    <p:sldId id="679" r:id="rId13"/>
    <p:sldId id="680" r:id="rId14"/>
  </p:sldIdLst>
  <p:sldSz cx="12192000" cy="6858000"/>
  <p:notesSz cx="6858000" cy="9144000"/>
  <p:custDataLst>
    <p:tags r:id="rId19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82"/>
            <p14:sldId id="681"/>
            <p14:sldId id="683"/>
            <p14:sldId id="685"/>
            <p14:sldId id="684"/>
            <p14:sldId id="677"/>
            <p14:sldId id="678"/>
            <p14:sldId id="679"/>
            <p14:sldId id="680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00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32"/>
        <p:guide pos="3840"/>
        <p:guide pos="439"/>
        <p:guide pos="7242"/>
        <p:guide pos="2880"/>
        <p:guide pos="4839"/>
        <p:guide orient="horz" pos="2581"/>
        <p:guide orient="horz" pos="1702"/>
        <p:guide pos="5624"/>
        <p:guide pos="6562"/>
        <p:guide pos="1134"/>
        <p:guide orient="horz" pos="3268"/>
        <p:guide orient="horz" pos="1100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3885" y="4178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针对L2的具体的建模思路</a:t>
            </a:r>
            <a:endParaRPr sz="28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绘图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1139190"/>
            <a:ext cx="10467975" cy="57188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032760" y="2843848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5.当前只是探索单个PE的时间计算。彻底搞明白之后再去研究多个PE计算的spatial情况是怎么运行的？从spatial后面必须接temporal推断，似乎也是按照PE计算能力来一波一波计算的吗？那么我就可以把我的L2命中率来加到每一个计算的波上去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绘图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5120" y="525145"/>
            <a:ext cx="8056880" cy="63328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03885" y="4178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针对L2的具体的建模思路</a:t>
            </a:r>
            <a:endParaRPr sz="28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3885" y="4178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对比</a:t>
            </a:r>
            <a:r>
              <a:rPr lang="en-US" altLang="zh-CN"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Souffle</a:t>
            </a:r>
            <a:endParaRPr lang="en-US" altLang="zh-CN" sz="28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1035" y="2287905"/>
            <a:ext cx="6221095" cy="2084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1. 过去的绝大多数工作，对于sync是使用kernel划分，数据同步是op级别的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2. 这篇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Souffle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，对于sync是使用grid/global sync划分，数据同步是tensor级别的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3. 我的数据流方法，对于sync使用多层级的划分，数据同步是tile/block级别的，我的方案在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L2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上能融起来。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4791075"/>
            <a:ext cx="5570220" cy="16078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3885" y="4178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L2 GUI toy</a:t>
            </a:r>
            <a:endParaRPr lang="en-US" sz="28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1035" y="2287905"/>
            <a:ext cx="442468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玩一下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，展示传统方案和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new-Z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global memory access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的区别。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3885" y="4178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计算轨迹搜索空间？</a:t>
            </a:r>
            <a:endParaRPr lang="zh-CN" altLang="en-US" sz="28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1035" y="2287905"/>
            <a:ext cx="442468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ea typeface="宋体" panose="02010600030101010101" pitchFamily="2" charset="-122"/>
                <a:sym typeface="+mn-ea"/>
              </a:rPr>
              <a:t>玩一下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，展示传统方案和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new-Z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global memory access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的区别。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3885" y="4178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最佳计算轨迹</a:t>
            </a:r>
            <a:endParaRPr lang="zh-CN" altLang="en-US" sz="2800" b="1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1035" y="2287905"/>
            <a:ext cx="442468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>
                <a:ea typeface="宋体" panose="02010600030101010101" pitchFamily="2" charset="-122"/>
                <a:sym typeface="+mn-ea"/>
              </a:rPr>
              <a:t>可以暴力搜索一下，用组合数，看看最佳轨迹都是什么样？</a:t>
            </a:r>
            <a:endParaRPr 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0" y="1787843"/>
            <a:ext cx="5080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2.然后扩展出更多内存层级和spatial的PE。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发现，spatial的两个限制，一个是当前spatial的内存层级必须和前一层temporal一样，第二个是spatial后面必须再接一个temporal的层。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第一个的意思是“你对于一个64个线程的机器，指定的线程是1024个block size，每一次都执行64个线程，一共16次，那这个16次就是temporal的”。第二个的temporal层，可以与spatial是同内存层级，也可以是不同的。但是为什么我就没有理解了。。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经过尝试，推断出，meshX限制了map.yaml里面的spatial的两个factors的第一个，meshY限制了第二个。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1280"/>
            <a:ext cx="3235960" cy="406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45280"/>
            <a:ext cx="3235960" cy="261683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0" y="1098233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3.对于多个内存层级，比如main memory或者L2等的，都是在visitTile上。到最后一个层级是visitOp函数，就真的来算计算的时长了。这里的调用栈顺序是这样的：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SimulateTemporalExecution--&gt;ComputeDelta--&gt;accept--&gt;VisitOp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这里的ComputeDelta会被调用五次，如下：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假设conv1d是两个for循环的结构，是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For R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   For P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Initial---&gt;总是1个cycle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For (循环两次)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Delta 1  (总是0cycle，废的)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Delta 2  (第一次是P-1, 第二次是(R-1)*P)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QQ浏览器截图20240429193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0895" y="3039110"/>
            <a:ext cx="7571105" cy="3818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80" y="0"/>
            <a:ext cx="2780030" cy="30283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0" y="1098233"/>
            <a:ext cx="5080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4.那么我们深入visit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Op</a:t>
            </a:r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的细节。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这是在tileflow里，不过从GetArithmeticLevel开始就进入了timeloop了。在Evaluate里计算了Cycle的值，然后用level-&gt;cycles()读出具体的值。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奇怪的地方是，从VScode里按下ctrl，查找到的timeloop的函数是错误的，最后是手动一个一个去打印所有同名函数才找到的。不过好消息是gdb可以从tileflow debug到timeloop里面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已经关注到，在tileflow里面的num_epoch这个变量常常直接等于最后的cycle结果。但是也有一次是不一样的。现在正在沿着这个思路去找。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355" y="1346200"/>
            <a:ext cx="527177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35" y="5827395"/>
            <a:ext cx="8138160" cy="701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0405" y="3613150"/>
            <a:ext cx="57156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具体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cycle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的计算方式如下，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avg_utilized_instances_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直接从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tileflow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外部输入，和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num_epoch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强相关，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random_computes_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gated_computes_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是在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timeloop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内更新，具体怎么更新还有待研究。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1457</Words>
  <Application>WPS 演示</Application>
  <PresentationFormat>宽屏</PresentationFormat>
  <Paragraphs>59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Calibri</vt:lpstr>
      <vt:lpstr>Arial Unicode MS</vt:lpstr>
      <vt:lpstr>等线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1369</cp:revision>
  <dcterms:created xsi:type="dcterms:W3CDTF">2019-07-25T02:40:00Z</dcterms:created>
  <dcterms:modified xsi:type="dcterms:W3CDTF">2024-05-16T07:09:27Z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2052-12.1.0.16417</vt:lpwstr>
  </property>
</Properties>
</file>