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8"/>
  </p:handoutMasterIdLst>
  <p:sldIdLst>
    <p:sldId id="540" r:id="rId4"/>
    <p:sldId id="552" r:id="rId6"/>
    <p:sldId id="541" r:id="rId7"/>
    <p:sldId id="542" r:id="rId8"/>
    <p:sldId id="543" r:id="rId9"/>
    <p:sldId id="544" r:id="rId10"/>
    <p:sldId id="545" r:id="rId11"/>
    <p:sldId id="546" r:id="rId12"/>
    <p:sldId id="547" r:id="rId13"/>
    <p:sldId id="548" r:id="rId14"/>
    <p:sldId id="549" r:id="rId15"/>
    <p:sldId id="550" r:id="rId16"/>
    <p:sldId id="551" r:id="rId17"/>
  </p:sldIdLst>
  <p:sldSz cx="12192000" cy="6858000"/>
  <p:notesSz cx="6858000" cy="9144000"/>
  <p:custDataLst>
    <p:tags r:id="rId22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0"/>
            <p14:sldId id="552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96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615" userDrawn="1">
          <p15:clr>
            <a:srgbClr val="A4A3A4"/>
          </p15:clr>
        </p15:guide>
        <p15:guide id="8" orient="horz" pos="1721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59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0" y="198"/>
      </p:cViewPr>
      <p:guideLst>
        <p:guide orient="horz" pos="2167"/>
        <p:guide pos="3840"/>
        <p:guide pos="439"/>
        <p:guide pos="7242"/>
        <p:guide pos="2896"/>
        <p:guide pos="4834"/>
        <p:guide orient="horz" pos="2615"/>
        <p:guide orient="horz" pos="1721"/>
        <p:guide pos="5624"/>
        <p:guide pos="6562"/>
        <p:guide pos="1134"/>
        <p:guide orient="horz" pos="3268"/>
        <p:guide orient="horz" pos="1149"/>
        <p:guide orient="horz" pos="3659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tags" Target="../tags/tag4.xml"/><Relationship Id="rId2" Type="http://schemas.openxmlformats.org/officeDocument/2006/relationships/image" Target="../media/image15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tags" Target="../tags/tag6.xml"/><Relationship Id="rId2" Type="http://schemas.openxmlformats.org/officeDocument/2006/relationships/image" Target="../media/image17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0.png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372870"/>
            <a:ext cx="9144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上周目标：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彻底理解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的运行逻辑，将矩阵乘法和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实现。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对比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的写法，使用一样的写法来比较性能。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这周做了什么：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学习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cuda-gdb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找到并跑通了两个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矩阵乘法的例子。和我需要的尺寸一致。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修改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ASPLOS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论文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下周目标：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继续学习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，学习如何用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的语法将矩阵乘法的结果存储到共享内存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981075"/>
            <a:ext cx="8838565" cy="330708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&lt;typename T, int kTileM, int kTileN, int kTileK&gt;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__global__ void gemm_simple(T *Cptr, const T *Aptr, const T *Bptr, int m, int n, int k) {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A = make_tensor(make_gmem_ptr(Aptr), make_shape(m,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B = make_tensor(make_gmem_ptr(Bptr), make_shape(n,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C = make_tensor(make_gmem_ptr(Cptr), make_shape(m, n), make_stride(n,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int ix = blockIdx.x;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int iy = blockIdx.y;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gA = local_tile(A, make_tile(Int&lt;kTileM&gt;{}, Int&lt;kTileK&gt;{}), make_coord(iy, _));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gB = local_tile(B, make_tile(Int&lt;kTileN&gt;{}, Int&lt;kTileK&gt;{}), make_coord(ix, _));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gC = local_tile(C, make_tile(Int&lt;kTileM&gt;{}, Int&lt;kTileN&gt;{}), make_coord(iy, ix));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47015" y="4676775"/>
            <a:ext cx="6530975" cy="2047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然后使用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local_tile方法对矩阵进行固定大小的分块，同时通过指定坐标的的slice方法，得到当前thread block要处理的Tensor gA, gB, gC。和构造Tensor A时类似，我们在进行Tensor分块的时候也将编译时能确定的量进行了Int&lt;&gt;化，用以指示该维度信息是编译时常量，编译器可以在编译阶段完成必要的路径决策和优化计算，避免运行时的开销。经过local_tile函数我们得到的gA, gB, gC的维度信息如下表格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251700" y="4323080"/>
          <a:ext cx="448183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915"/>
                <a:gridCol w="2240915"/>
              </a:tblGrid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Tensor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Shape</a:t>
                      </a:r>
                      <a:endParaRPr lang="en-US" altLang="zh-CN"/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(kTileM, kTileK, num_tile_k)</a:t>
                      </a:r>
                      <a:endParaRPr lang="zh-CN" altLang="en-US"/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(kTileN, kTileK, num_tile_k)</a:t>
                      </a:r>
                      <a:endParaRPr lang="zh-CN" altLang="en-US"/>
                    </a:p>
                  </a:txBody>
                  <a:tcPr/>
                </a:tc>
              </a:tr>
              <a:tr h="6184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(kTileM, kTileN)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981075"/>
            <a:ext cx="8838565" cy="252476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TiledMMA tiled_mma;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thr_mma = tiled_mma.get_slice(threadIdx.x);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tAgA = thr_mma.partition_A(gA);  // (MMA, MMA_M, MMA_K, num_tile_k)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tBgB = thr_mma.partition_B(gB);  // (MMA, MMA_N, MMA_K, num_tile_k)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tCgC = thr_mma.partition_C(gC);  // (MMA, MMA_M, MMA_N)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tArA = thr_mma.partition_fragment_A(gA(_, _, 0));  // (MMA, MMA_M, MMA_K)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tBrB = thr_mma.partition_fragment_B(gB(_, _, 0));  // (MMA, MMA_N, MMA_K)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auto tCrC = thr_mma.partition_fragment_C(gC(_, _));     // (MMA, MMA_M, MMA_N)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clear(tCrC);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3505835"/>
            <a:ext cx="11944985" cy="33578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其中get_slice函数能够将TiledMMA能力根据具体的线程id得到每一个线程所需要的layout信息。利用partition函数实现对gA gB gC的矩阵在线程级别的分解，经过partition后得到的维度信息为(MMA, MMA_M, MMA_K, num_tile_k)，其中MMA表示TiledMMA一次能做的矩阵运算所需要的数据，MMA_M、MMA_K表示(kTileM, kTileK)按照TiledMMA能力去划分的时候，M方向和K方向需要重复多少次才能完成该矩阵乘法，即M K方向需要循环多少遍TildMMA才能完成计算，而num_tile_k则为将gA的维度自然带入下来。也就是说partition_A的逻辑本质上是将Tensor的前两维进行划分，划分后得到一个三维的结果，其中第一维度表示TiledMMA单次所能处理的数据，接下来的两维表示两个方向上的重复，而如果被partition的维度再多，则后续的维度自然的继承下来即可。partition_fragment类函数和前面的类似，只是其返回的是</a:t>
            </a:r>
            <a:r>
              <a:rPr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寄存器声明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。同时我们注意到对于partition_fragment_A/B，我们输入的gA时保留了前两个维度，对第三个维度我们选择了位置0，这就等价于传递给partition_fragment_A/B的是形状为(kTileM, kTileK)、（kTileN, kTileK）的Tensor。自然的其返回的结果形状也是类似的：第一维表示TiledMMA单次能力所需的数据，接下来的两维表示对TileMMA能力在M方向和K方向的重复次数。在得到TileC的寄存器表示后，我们使用clear方法将其初始化为0，以备后面进行矩阵乘法时的累加操作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981075"/>
            <a:ext cx="4713605" cy="252476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int num_tile_k = size&lt;2&gt;(gA);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#pragma unroll 1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for(int itile = 0; itile &lt; num_tile_k; ++itle) {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cute::copy(tAgA(_, _, _, itile), tArA);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cute::copy(tBgB(_, _, _, itile), tBrB);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cute::gemm(tiled_mma, tCrC, tArA, tBrB, tCrC);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}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cute::copy(tCrC, tCgC);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008880" y="981075"/>
            <a:ext cx="6092825" cy="25241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通过gA我们可以获取k方向的tile需要循环的次数num_tile_k，然后利用sliced-k模式循环k方向的tile，通过cute::copy实现全局内存到寄存器到直接copy，数据拷贝到寄存器后通过cute::gemm完成Tile块的矩阵乘法。在循环结束后再次利用cute::copy实现寄存器到全局内存的写出。cute::copy在不指定Copy_Atom时采用UniversalCopy实现，即简单的cuda语言层面的T d = s形式。到此，我们已经可以使用TileMMA 和 cute::copy实现简单的矩阵乘法。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971040" y="1804035"/>
            <a:ext cx="6092825" cy="2919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因为在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的官方文档里只有一个案例，我以为没有充分的例子可以学习。我刚刚（八点）了解到原来有很多案例都是使用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来写，而这又是基于了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库。比如https://github.com/NVIDIA/cutlass/blob/main/test/unit/gemm/device/sm90_gemm_tf32_tf32_f32_tensor_op_f32_gmma_rs_cluster_warpspecialized.cu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所以研究这些成熟的先进的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cutlass3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写法的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库，将会是我下周的工作。因为当前我研究的那个案例，其实优化很不充分。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5500" y="236220"/>
            <a:ext cx="8001000" cy="638556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89179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Cuda-gdb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116330"/>
            <a:ext cx="4874260" cy="5741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为什么需要学习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cuda-gdb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在学习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的过程中，会出现一些函数，不知道具体是写在哪个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的文件里，而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gdb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能够一层一层上溯到底层的文件，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里面的函数很多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overload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gemm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一层套一层，因此使用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cuda-gdb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是很有必要的。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如何安装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cuda-gdb?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不知道。似乎是默认随着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包自带的。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如何使用？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只需要在编译的时候加上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-g -G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。这两个标识符相当于加了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-O0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，因而会使得编译和运行非常漫长，而且生成出来的代码很愚蠢，没有充分优化，甚至我的代码会特别特别慢而无法运行完。但是毕竟我的目标是打断点找到函数的底层设置，不需要完全运行。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30140" y="1043940"/>
            <a:ext cx="7261860" cy="581406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89179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Cuda-gdb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81075"/>
            <a:ext cx="6422390" cy="5876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21755" y="1811655"/>
            <a:ext cx="5770245" cy="49403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289179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Cuda-gdb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861185"/>
            <a:ext cx="6309995" cy="49968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09995" y="1832610"/>
            <a:ext cx="5882005" cy="502539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1355090"/>
            <a:ext cx="4874260" cy="55022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我需要什么样的矩阵乘法？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最好是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256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线程算出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128*128*8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，这个我比较熟悉，而且按照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occupancy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算，在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A100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上可以留出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的共享内存（因为安培会一个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block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吃掉一个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）恰好足够存下我的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128*128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的中间结果（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）。这么说是因为按照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线程算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128*128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，那么共享内存只有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31KB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，不够存。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恰好我找到的这个案例就能够满足这样的尺寸，而且是使用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 core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计算出来的。上周用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 core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的代码，在我自己的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系芯片上尚可，但是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A100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上其实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roofline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达不到边缘的。而这次的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版本能够达到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roofline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的边缘。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086985" y="1801495"/>
            <a:ext cx="6939280" cy="310134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75255" y="0"/>
            <a:ext cx="9516745" cy="1947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这是目前的使用情况，其实寄存器使用比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 core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能优化很多，因为最基础的是每个线程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64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个寄存器，这不可能省掉，然后现在安培不需要寄存器来搬运值从全局内存到共享内存，之前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 core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版本需要寄存器接近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128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，达到边缘了都。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共享内存其实暴露出一些问题。当前版本没有充分优化，都没用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double buffer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，也没有对共享内存使用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swizzle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，所以存在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bank conflict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。但是目前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cute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很新，资料很少，我也不太清楚怎么优化，不过既然是和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flash attention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比，他们用了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cute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，我们肯定也得用，等我把简单的案例搞清楚了，我去看看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flash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是怎么解决的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274445"/>
            <a:ext cx="12192000" cy="558355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2075" y="1433830"/>
            <a:ext cx="9516745" cy="1608455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&lt;typename T&gt;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__global__ void gemm_simple(T *Cptr, const T *Aptr, const T *Bptr, int m, int n, int k) {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A = make_tensor(make_gmem_ptr(Aptr), make_shape(m,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B = make_tensor(make_gmem_ptr(Bptr), make_shape(n,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C = make_tensor(make_gmem_ptr(Cptr), make_shape(m, n), make_stride(n, Int&lt;1&gt;{})); 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0" y="3042285"/>
            <a:ext cx="6530975" cy="1842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make_tensor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用于制造一个方便后续使用的壳子，数据仍然是放在全局内存里的，但是我们创造出这样一个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tensor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方式去解读它。其中的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stride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(k, 1)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表明这个是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row-major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Int&lt;1&gt;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是一个编译时常量，可以通过在编译时完成坐标的映射或者推导，而减少运行时的计算量，还据说可以减少过多的寄存器溢出到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 memory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589240" y="495734"/>
            <a:ext cx="1981200" cy="48514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zh-CN" dirty="0">
                <a:sym typeface="+mn-ea"/>
              </a:rPr>
              <a:t>CuTe</a:t>
            </a:r>
            <a:r>
              <a:rPr dirty="0">
                <a:sym typeface="+mn-ea"/>
              </a:rPr>
              <a:t>介绍</a:t>
            </a:r>
            <a:endParaRPr dirty="0">
              <a:sym typeface="+mn-ea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0" y="981075"/>
            <a:ext cx="8838565" cy="3307080"/>
          </a:xfrm>
          <a:prstGeom prst="rect">
            <a:avLst/>
          </a:prstGeom>
          <a:solidFill>
            <a:schemeClr val="bg2">
              <a:lumMod val="65000"/>
            </a:schemeClr>
          </a:solidFill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template &lt;typename T, int kTileM, int kTileN, int kTileK&gt;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__global__ void gemm_simple(T *Cptr, const T *Aptr, const T *Bptr, int m, int n, int k) {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A = make_tensor(make_gmem_ptr(Aptr), make_shape(m,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B = make_tensor(make_gmem_ptr(Bptr), make_shape(n, k), make_stride(k,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C = make_tensor(make_gmem_ptr(Cptr), make_shape(m, n), make_stride(n, Int&lt;1&gt;{}));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int ix = blockIdx.x;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int iy = blockIdx.y;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gA = local_tile(A, make_tile(Int&lt;kTileM&gt;{}, Int&lt;kTileK&gt;{}), make_coord(iy, _));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gB = local_tile(B, make_tile(Int&lt;kTileN&gt;{}, Int&lt;kTileK&gt;{}), make_coord(ix, _));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Tensor gC = local_tile(C, make_tile(Int&lt;kTileM&gt;{}, Int&lt;kTileN&gt;{}), make_coord(iy, ix));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47015" y="4676775"/>
            <a:ext cx="6530975" cy="1842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然后使用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local_tile方法对矩阵进行固定大小的分块，同时通过指定坐标的的slice方法，得到当前thread block要处理的Tensor gA, gB, gC。和构造Tensor A时类似，我们在进行Tensor分块的时候也将编译时能确定的量进行了Int&lt;&gt;化，用以指示该维度信息是编译时常量，编译器可以在编译阶段完成必要的路径决策和优化计算，避免运行时的开销。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352*194"/>
  <p:tag name="TABLE_ENDDRAG_RECT" val="463*210*352*194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COMMONDATA" val="eyJoZGlkIjoiNTk3NjM4ZWQ1NjY4ODNjMTEyYjc3YmNhYzUxYTVkNjIifQ=="/>
  <p:tag name="KSO_WPP_MARK_KEY" val="a5cf1ba0-caf5-4bf3-a26e-5336cfc84755"/>
  <p:tag name="commondata" val="eyJoZGlkIjoiODIxOWRhYmZlOGQzNTgzYTg3MjRhYmZjMTVlOTM3MjQ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5708</Words>
  <Application>WPS 演示</Application>
  <PresentationFormat>宽屏</PresentationFormat>
  <Paragraphs>147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Cuda-gdb介绍</vt:lpstr>
      <vt:lpstr>Cuda-gdb介绍</vt:lpstr>
      <vt:lpstr>Cuda-gdb介绍</vt:lpstr>
      <vt:lpstr>CuTe介绍</vt:lpstr>
      <vt:lpstr>CuTe介绍</vt:lpstr>
      <vt:lpstr>CuTe介绍</vt:lpstr>
      <vt:lpstr>CuTe介绍</vt:lpstr>
      <vt:lpstr>CuTe介绍</vt:lpstr>
      <vt:lpstr>CuTe介绍</vt:lpstr>
      <vt:lpstr>CuTe介绍</vt:lpstr>
      <vt:lpstr>CuTe介绍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908</cp:revision>
  <dcterms:created xsi:type="dcterms:W3CDTF">2019-07-25T02:40:00Z</dcterms:created>
  <dcterms:modified xsi:type="dcterms:W3CDTF">2023-12-06T02:48:03Z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2052-12.1.0.15712</vt:lpwstr>
  </property>
</Properties>
</file>