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0.svg" ContentType="image/svg+xml"/>
  <Override PartName="/ppt/media/image2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0"/>
  </p:handoutMasterIdLst>
  <p:sldIdLst>
    <p:sldId id="753" r:id="rId4"/>
    <p:sldId id="935" r:id="rId6"/>
    <p:sldId id="760" r:id="rId7"/>
    <p:sldId id="936" r:id="rId8"/>
    <p:sldId id="937" r:id="rId9"/>
  </p:sldIdLst>
  <p:sldSz cx="12192000" cy="6858000"/>
  <p:notesSz cx="6858000" cy="9144000"/>
  <p:custDataLst>
    <p:tags r:id="rId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35"/>
            <p14:sldId id="760"/>
            <p14:sldId id="936"/>
            <p14:sldId id="93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2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pos="297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580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84" userDrawn="1">
          <p15:clr>
            <a:srgbClr val="A4A3A4"/>
          </p15:clr>
        </p15:guide>
        <p15:guide id="10" pos="6530" userDrawn="1">
          <p15:clr>
            <a:srgbClr val="A4A3A4"/>
          </p15:clr>
        </p15:guide>
        <p15:guide id="11" pos="1142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77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7F00"/>
    <a:srgbClr val="FFC923"/>
    <a:srgbClr val="B08500"/>
    <a:srgbClr val="FFBC05"/>
    <a:srgbClr val="C69500"/>
    <a:srgbClr val="8E6B00"/>
    <a:srgbClr val="FFE89F"/>
    <a:srgbClr val="1A77C4"/>
    <a:srgbClr val="1F89E1"/>
    <a:srgbClr val="1C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66"/>
        <p:guide pos="3840"/>
        <p:guide pos="402"/>
        <p:guide pos="7296"/>
        <p:guide pos="2970"/>
        <p:guide pos="4923"/>
        <p:guide orient="horz" pos="2580"/>
        <p:guide orient="horz" pos="1678"/>
        <p:guide pos="5584"/>
        <p:guide pos="6530"/>
        <p:guide pos="1142"/>
        <p:guide orient="horz" pos="3308"/>
        <p:guide orient="horz" pos="977"/>
        <p:guide orient="horz" pos="3656"/>
        <p:guide pos="1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.xml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/*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总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block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数不等于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</a:t>
            </a:r>
            <a:endParaRPr lang="en-US" alt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265045"/>
            <a:ext cx="10212070" cy="4523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/*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Optimal grid size calculation is based on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GH100: 8 GPCs, 72 TPCs (9 TPCs/GPC), 2 SMs/TPC, 144 SMs per full GPU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Hence, maximum SMs per GPC = 18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*/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constexprint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18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// Provided SM count could possibly be less than the assumed maximum SMs per GPC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auto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min_num_gpc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?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min_num_gpc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// The calculation below allows for larger grid size launch for different GPUs.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?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max_cta_occupancy_per_residual_gpc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+=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max_cta_occupancy_per_residual_gpc;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cta_per_device) 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(raster_order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RasterOrder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::AlongN) 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launch_grid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y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possibly_truncate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cta_per_device      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(),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problem_blocks_total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5500" y="6680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更大的cluster，导致更少的可运行block（不使用DSM的情况下，cluster开更大只有坏处。）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调整单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计算顺序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Figure_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97100"/>
            <a:ext cx="6214745" cy="4660900"/>
          </a:xfrm>
          <a:prstGeom prst="rect">
            <a:avLst/>
          </a:prstGeom>
        </p:spPr>
      </p:pic>
      <p:pic>
        <p:nvPicPr>
          <p:cNvPr id="7" name="图片 6" descr="Figure_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525" y="2197735"/>
            <a:ext cx="6213475" cy="4660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性能结果</a:t>
            </a:r>
            <a:endParaRPr 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10642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cutlass-origin是1.48ms，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my_version0是1.61ms，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my_version_persistent是1.59ms。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5160" y="2268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进行两</a:t>
            </a:r>
            <a:r>
              <a:rPr lang="en-US" altLang="zh-CN"/>
              <a:t>GEMM</a:t>
            </a:r>
            <a:r>
              <a:rPr lang="zh-CN" altLang="en-US"/>
              <a:t>的融合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85160" y="3343910"/>
            <a:ext cx="5080000" cy="286131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第一个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GEMM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，整体作为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producer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(producer){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producer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consumer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sync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 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中间结果存入共享内存</a:t>
            </a:r>
            <a:endParaRPr lang="zh-CN" altLang="en-US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第二个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GEMM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，整体作为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consumer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(producer){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producer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consumer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2786</Words>
  <Application>WPS 演示</Application>
  <PresentationFormat>宽屏</PresentationFormat>
  <Paragraphs>87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Consolas</vt:lpstr>
      <vt:lpstr>Segoe UI</vt:lpstr>
      <vt:lpstr>Wingdings</vt:lpstr>
      <vt:lpstr>Times New Roman</vt:lpstr>
      <vt:lpstr>Arial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2067</cp:revision>
  <dcterms:created xsi:type="dcterms:W3CDTF">2019-07-25T02:40:00Z</dcterms:created>
  <dcterms:modified xsi:type="dcterms:W3CDTF">2024-08-09T03:11:42Z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