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6"/>
  </p:handoutMasterIdLst>
  <p:sldIdLst>
    <p:sldId id="753" r:id="rId4"/>
    <p:sldId id="940" r:id="rId6"/>
    <p:sldId id="952" r:id="rId7"/>
    <p:sldId id="953" r:id="rId8"/>
    <p:sldId id="954" r:id="rId9"/>
    <p:sldId id="955" r:id="rId10"/>
    <p:sldId id="956" r:id="rId11"/>
    <p:sldId id="957" r:id="rId12"/>
    <p:sldId id="935" r:id="rId13"/>
    <p:sldId id="939" r:id="rId14"/>
    <p:sldId id="958" r:id="rId15"/>
  </p:sldIdLst>
  <p:sldSz cx="12192000" cy="6858000"/>
  <p:notesSz cx="6858000" cy="9144000"/>
  <p:custDataLst>
    <p:tags r:id="rId2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940"/>
            <p14:sldId id="952"/>
            <p14:sldId id="953"/>
            <p14:sldId id="954"/>
            <p14:sldId id="955"/>
            <p14:sldId id="956"/>
            <p14:sldId id="957"/>
            <p14:sldId id="935"/>
            <p14:sldId id="939"/>
            <p14:sldId id="958"/>
            <p14:sldId id="753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894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FDD1FF"/>
    <a:srgbClr val="FFFCD1"/>
    <a:srgbClr val="A87F00"/>
    <a:srgbClr val="FFC923"/>
    <a:srgbClr val="B08500"/>
    <a:srgbClr val="FFBC05"/>
    <a:srgbClr val="C69500"/>
    <a:srgbClr val="8E6B00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70"/>
        <p:guide pos="3887"/>
        <p:guide pos="411"/>
        <p:guide pos="7306"/>
        <p:guide pos="2894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9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3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3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.xml"/><Relationship Id="rId3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下一步工作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2825" y="3162300"/>
            <a:ext cx="57918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下一步工作：修改k。每个block的k读取范围都不一样。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然后修改load。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然后修改对B矩阵的读取为到D矩阵的共享内存位置。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然后再增加cluster内的TMA-reduce。最后store出去。</a:t>
            </a: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cute:tensor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</p:blipFill>
        <p:spPr>
          <a:xfrm>
            <a:off x="3773170" y="3732530"/>
            <a:ext cx="8418830" cy="3125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281051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学习cute的tensor如何使用。目的是操纵共享内存的GEMM0结果的tensor。学会如何确认变量的类型，如何切片tensor。为下一步将结果tensor用于GEMM1的计算。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学习cute的barrier/multi-stage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430" y="2753995"/>
            <a:ext cx="32099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目的是，以防乱修改load/store函数，对barrier的工作造成错误。所幸发现修改读A还是读B并不影响barrier的正确性。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7935" y="1961515"/>
            <a:ext cx="4409440" cy="4769485"/>
          </a:xfrm>
          <a:prstGeom prst="rect">
            <a:avLst/>
          </a:prstGeom>
          <a:solidFill>
            <a:srgbClr val="FFFFAF"/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// Producer threads</a:t>
            </a:r>
            <a:endParaRPr lang="zh-CN" altLang="en-US" sz="1600"/>
          </a:p>
          <a:p>
            <a:r>
              <a:rPr lang="zh-CN" altLang="en-US" sz="1600"/>
              <a:t>if (thread_idx == 0 or thread_idx == 1) {</a:t>
            </a:r>
            <a:endParaRPr lang="zh-CN" altLang="en-US" sz="1600"/>
          </a:p>
          <a:p>
            <a:r>
              <a:rPr lang="zh-CN" altLang="en-US" sz="1600"/>
              <a:t>  PipelineState smem_pipe_write = cutlass::make_producer_start_state&lt;MainloopPipeline&gt;();</a:t>
            </a:r>
            <a:endParaRPr lang="zh-CN" altLang="en-US" sz="1600"/>
          </a:p>
          <a:p>
            <a:r>
              <a:rPr lang="zh-CN" altLang="en-US" sz="1600"/>
              <a:t>  for ( ; iter &gt; 0; --iter) {</a:t>
            </a:r>
            <a:endParaRPr lang="zh-CN" altLang="en-US" sz="1600"/>
          </a:p>
          <a:p>
            <a:r>
              <a:rPr lang="zh-CN" altLang="en-US" sz="1600"/>
              <a:t>    pipeline.producer_acquire(smem_pipe_write);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// Producer ops</a:t>
            </a:r>
            <a:endParaRPr lang="zh-CN" altLang="en-US" sz="1600"/>
          </a:p>
          <a:p>
            <a:r>
              <a:rPr lang="zh-CN" altLang="en-US" sz="1600"/>
              <a:t>    // If any memory operations are involved, then we also need</a:t>
            </a:r>
            <a:endParaRPr lang="zh-CN" altLang="en-US" sz="1600"/>
          </a:p>
          <a:p>
            <a:r>
              <a:rPr lang="zh-CN" altLang="en-US" sz="1600"/>
              <a:t>    // to guarantee that writes are completed and visible to consumer(s).</a:t>
            </a:r>
            <a:endParaRPr lang="zh-CN" altLang="en-US" sz="1600"/>
          </a:p>
          <a:p>
            <a:r>
              <a:rPr lang="zh-CN" altLang="en-US" sz="1600"/>
              <a:t>    pipeline.producer_commit(smem_pipe_write);</a:t>
            </a:r>
            <a:endParaRPr lang="zh-CN" altLang="en-US" sz="1600"/>
          </a:p>
          <a:p>
            <a:r>
              <a:rPr lang="zh-CN" altLang="en-US" sz="1600"/>
              <a:t>    ++smem_pipe_write;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274685" y="2324100"/>
            <a:ext cx="3623945" cy="4246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// Consumer threads</a:t>
            </a:r>
            <a:endParaRPr lang="zh-CN" altLang="en-US"/>
          </a:p>
          <a:p>
            <a:r>
              <a:rPr lang="zh-CN" altLang="en-US"/>
              <a:t>else if (thread_idx == 2) {</a:t>
            </a:r>
            <a:endParaRPr lang="zh-CN" altLang="en-US"/>
          </a:p>
          <a:p>
            <a:r>
              <a:rPr lang="zh-CN" altLang="en-US"/>
              <a:t>  PipelineState smem_pipe_read;</a:t>
            </a:r>
            <a:endParaRPr lang="zh-CN" altLang="en-US"/>
          </a:p>
          <a:p>
            <a:r>
              <a:rPr lang="zh-CN" altLang="en-US"/>
              <a:t>  for (; iter &gt; 0; --iter) {</a:t>
            </a:r>
            <a:endParaRPr lang="zh-CN" altLang="en-US"/>
          </a:p>
          <a:p>
            <a:r>
              <a:rPr lang="zh-CN" altLang="en-US"/>
              <a:t>    pipeline.consumer_wait(smem_pipe_read);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Consumer ops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pipeline.consumer_release(smem_pipe_read);</a:t>
            </a:r>
            <a:endParaRPr lang="zh-CN" altLang="en-US"/>
          </a:p>
          <a:p>
            <a:r>
              <a:rPr lang="zh-CN" altLang="en-US"/>
              <a:t>    ++smem_pipe_read;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将两个GEMM分别写成operator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3089910"/>
            <a:ext cx="57918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分别执行GEMM0和GEMM1，但是失败了。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因为不知道怎么先private创建一个空tensor，然后把tensor传出函数来再到另一个operator里面去。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所以最后还是写到一个operator里面。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（就比较丑，很多模板重新再定义一次，命名末尾加个1）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（不过不影响性能。后来发现cutlass::b2b也是合到一个operator里写的）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创建D矩阵并初始化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2825" y="3162300"/>
            <a:ext cx="57918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遇到很多bug。。因为原先的函数定义都是按照A B C来定义的。所以牵扯很广。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之后在一个struct的template修改上遇到问题，总是报错说，arguments数目不对。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核心原因是，VScode搜索不完全，漏掉了该struct的定义的文件。最后恰好打开了需要的文件，才被</a:t>
            </a:r>
            <a:r>
              <a:rPr lang="en-US" altLang="zh-CN"/>
              <a:t>VScode</a:t>
            </a:r>
            <a:r>
              <a:rPr lang="zh-CN" altLang="en-US"/>
              <a:t>给</a:t>
            </a:r>
            <a:r>
              <a:rPr lang="en-US" altLang="zh-CN"/>
              <a:t>index</a:t>
            </a:r>
            <a:r>
              <a:rPr lang="zh-CN" altLang="en-US"/>
              <a:t>到。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review </a:t>
            </a: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两篇ASPLOS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2825" y="3162300"/>
            <a:ext cx="5791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已经上传</a:t>
            </a:r>
            <a:r>
              <a:rPr lang="en-US" altLang="zh-CN"/>
              <a:t>google doc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T10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：一篇和我思路极像的论文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439035"/>
            <a:ext cx="7772400" cy="1074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1800" y="4266565"/>
            <a:ext cx="8101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summary：</a:t>
            </a:r>
            <a:endParaRPr lang="zh-CN" altLang="en-US"/>
          </a:p>
          <a:p>
            <a:r>
              <a:rPr lang="zh-CN" altLang="en-US"/>
              <a:t>这篇SOSP24的论文探讨了核间互联的情况下，如何执行GEMM。文章声称实现了operator内和之间的设计，但是之间的描述语焉不详。针对operator内的设计，提出了旋转tensor的概念，就是核间的ring通信。如我上周的示意图所示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T10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：一篇和我思路极像的论文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2040255"/>
            <a:ext cx="9060180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735" y="4516755"/>
            <a:ext cx="111023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1. 当前在单GEMM上，仅考虑了1D-ring通信。（从工程上说，没有进一步探讨2D，2.5D和3D的可能性）本文的1D就是说仅交换权重B矩阵，而没有考虑A矩阵，尤其是在融合的情况下怎么利用A矩阵，不同core的相互通信。</a:t>
            </a:r>
            <a:endParaRPr lang="zh-CN" altLang="en-US"/>
          </a:p>
          <a:p>
            <a:r>
              <a:rPr lang="zh-CN" altLang="en-US"/>
              <a:t>2. 本文没有提到不同operator的配合。比如我就提出了FFN的三种融合策略。除了A-&gt;B这样的线性连接之外的复杂计算图呢？（比如attention后的concat就是多对一，我就提出了DSM的利用策略）</a:t>
            </a:r>
            <a:endParaRPr lang="zh-CN" altLang="en-US"/>
          </a:p>
          <a:p>
            <a:r>
              <a:rPr lang="zh-CN" altLang="en-US"/>
              <a:t>3. 本文没有针对attention/FFN做针对性优化。4. 没有针对H100做设计。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9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3277</Words>
  <Application>WPS 演示</Application>
  <PresentationFormat>宽屏</PresentationFormat>
  <Paragraphs>171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Times New Roman</vt:lpstr>
      <vt:lpstr>NimbusRomNo9L-Regu</vt:lpstr>
      <vt:lpstr>Segoe Print</vt:lpstr>
      <vt:lpstr>Arial Unicode MS</vt:lpstr>
      <vt:lpstr>等线</vt:lpstr>
      <vt:lpstr>Calibri</vt:lpstr>
      <vt:lpstr>var(--fontStack-monospace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2178</cp:revision>
  <dcterms:created xsi:type="dcterms:W3CDTF">2019-07-25T02:40:00Z</dcterms:created>
  <dcterms:modified xsi:type="dcterms:W3CDTF">2024-08-21T16:28:27Z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