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B676A-AB4E-D04B-A297-FB0C1DD4063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6AEFA-D508-D347-B955-DE804881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05CC61-E78F-0B24-A4E5-6531DEB63990}"/>
              </a:ext>
            </a:extLst>
          </p:cNvPr>
          <p:cNvGrpSpPr/>
          <p:nvPr/>
        </p:nvGrpSpPr>
        <p:grpSpPr>
          <a:xfrm>
            <a:off x="1460319" y="320040"/>
            <a:ext cx="6087176" cy="5899785"/>
            <a:chOff x="1460319" y="320040"/>
            <a:chExt cx="6087176" cy="5899785"/>
          </a:xfrm>
        </p:grpSpPr>
        <p:pic>
          <p:nvPicPr>
            <p:cNvPr id="4" name="Google Shape;163;p13">
              <a:extLst>
                <a:ext uri="{FF2B5EF4-FFF2-40B4-BE49-F238E27FC236}">
                  <a16:creationId xmlns:a16="http://schemas.microsoft.com/office/drawing/2014/main" id="{DF07053F-937C-007D-028F-65712BC13472}"/>
                </a:ext>
              </a:extLst>
            </p:cNvPr>
            <p:cNvPicPr preferRelativeResize="0"/>
            <p:nvPr/>
          </p:nvPicPr>
          <p:blipFill rotWithShape="1">
            <a:blip r:embed="rId2"/>
            <a:stretch/>
          </p:blipFill>
          <p:spPr>
            <a:xfrm>
              <a:off x="5246579" y="320040"/>
              <a:ext cx="2300916" cy="5899785"/>
            </a:xfrm>
            <a:prstGeom prst="rect">
              <a:avLst/>
            </a:prstGeom>
            <a:noFill/>
          </p:spPr>
        </p:pic>
        <p:pic>
          <p:nvPicPr>
            <p:cNvPr id="6" name="Picture 5" descr="A badge and safety glasses on a table&#10;&#10;Description automatically generated">
              <a:extLst>
                <a:ext uri="{FF2B5EF4-FFF2-40B4-BE49-F238E27FC236}">
                  <a16:creationId xmlns:a16="http://schemas.microsoft.com/office/drawing/2014/main" id="{82F5E55A-5340-8759-5602-71A61FF5D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319" y="320040"/>
              <a:ext cx="3786260" cy="5899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54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Ziyu Li</dc:creator>
  <cp:lastModifiedBy>Ziyu Li</cp:lastModifiedBy>
  <cp:revision>1</cp:revision>
  <dcterms:created xsi:type="dcterms:W3CDTF">2024-05-18T20:55:17Z</dcterms:created>
  <dcterms:modified xsi:type="dcterms:W3CDTF">2024-05-18T22:05:52Z</dcterms:modified>
</cp:coreProperties>
</file>