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7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705604" y="2013946"/>
            <a:ext cx="7838630" cy="1015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PA1 Part1 Introduction 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834573" y="3360853"/>
            <a:ext cx="564484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2016 Fall COSI 131A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1807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SequentialFilter.java</a:t>
            </a:r>
          </a:p>
        </p:txBody>
      </p:sp>
      <p:pic>
        <p:nvPicPr>
          <p:cNvPr id="150" name="Shape 150" descr="Screen Shot 2015-09-08 at 6.55.46 PM.png"/>
          <p:cNvPicPr preferRelativeResize="0"/>
          <p:nvPr/>
        </p:nvPicPr>
        <p:blipFill rotWithShape="1">
          <a:blip r:embed="rId3">
            <a:alphaModFix/>
          </a:blip>
          <a:srcRect l="4999" t="21897" r="1226"/>
          <a:stretch/>
        </p:blipFill>
        <p:spPr>
          <a:xfrm>
            <a:off x="0" y="1115979"/>
            <a:ext cx="9031745" cy="488506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449024" y="5811039"/>
            <a:ext cx="400270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3090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SequentialFilter.java</a:t>
            </a:r>
          </a:p>
        </p:txBody>
      </p:sp>
      <p:pic>
        <p:nvPicPr>
          <p:cNvPr id="157" name="Shape 157" descr="Screen Shot 2015-09-08 at 6.56.35 PM.png"/>
          <p:cNvPicPr preferRelativeResize="0"/>
          <p:nvPr/>
        </p:nvPicPr>
        <p:blipFill rotWithShape="1">
          <a:blip r:embed="rId3">
            <a:alphaModFix/>
          </a:blip>
          <a:srcRect l="5000" r="24938"/>
          <a:stretch/>
        </p:blipFill>
        <p:spPr>
          <a:xfrm>
            <a:off x="205263" y="1759738"/>
            <a:ext cx="8561220" cy="4872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602972" y="1051850"/>
            <a:ext cx="400270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Filter.java</a:t>
            </a:r>
          </a:p>
        </p:txBody>
      </p:sp>
      <p:pic>
        <p:nvPicPr>
          <p:cNvPr id="164" name="Shape 164" descr="Screen Shot 2015-09-08 at 3.38.07 PM.png"/>
          <p:cNvPicPr preferRelativeResize="0"/>
          <p:nvPr/>
        </p:nvPicPr>
        <p:blipFill rotWithShape="1">
          <a:blip r:embed="rId3">
            <a:alphaModFix/>
          </a:blip>
          <a:srcRect l="5000" t="9585" r="9785" b="8675"/>
          <a:stretch/>
        </p:blipFill>
        <p:spPr>
          <a:xfrm>
            <a:off x="136469" y="2039600"/>
            <a:ext cx="8921796" cy="2937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807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Message.java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9592" t="15078" r="37980" b="32858"/>
          <a:stretch/>
        </p:blipFill>
        <p:spPr>
          <a:xfrm>
            <a:off x="457200" y="970381"/>
            <a:ext cx="8229600" cy="56803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Unit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JUnit framework (used for integration tests) Using with Eclipse</a:t>
            </a:r>
          </a:p>
          <a:p>
            <a:r>
              <a:rPr lang="en-US" dirty="0"/>
              <a:t> We have provided you with expected behavior</a:t>
            </a:r>
          </a:p>
          <a:p>
            <a:r>
              <a:rPr lang="en-US" dirty="0"/>
              <a:t> Because of the nature of testing, string parity is essential. Use Message.java!</a:t>
            </a:r>
          </a:p>
        </p:txBody>
      </p:sp>
    </p:spTree>
    <p:extLst>
      <p:ext uri="{BB962C8B-B14F-4D97-AF65-F5344CB8AC3E}">
        <p14:creationId xmlns:p14="http://schemas.microsoft.com/office/powerpoint/2010/main" val="3422169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Unit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JUnit Library:</a:t>
            </a:r>
          </a:p>
          <a:p>
            <a:pPr lvl="1"/>
            <a:r>
              <a:rPr lang="en-US" dirty="0"/>
              <a:t> Right-click menu of the project &gt; Properties &gt; Java Build Path &gt; Libraries tab &gt; Add Library… &gt; JUnit &gt; JUnit library version: JUnit 4 &gt; Finish (JUnit 3 will also work)</a:t>
            </a:r>
          </a:p>
          <a:p>
            <a:r>
              <a:rPr lang="en-US" dirty="0"/>
              <a:t> Run All tests:</a:t>
            </a:r>
          </a:p>
          <a:p>
            <a:pPr lvl="1"/>
            <a:r>
              <a:rPr lang="en-US" dirty="0"/>
              <a:t> Right-click AllSequentialTests.java which contains all tests &gt; Run As &gt; JUnit Test</a:t>
            </a:r>
          </a:p>
          <a:p>
            <a:pPr lvl="2"/>
            <a:r>
              <a:rPr lang="en-US" dirty="0"/>
              <a:t> Cannot run tests individually because they are integrated</a:t>
            </a:r>
          </a:p>
        </p:txBody>
      </p:sp>
    </p:spTree>
    <p:extLst>
      <p:ext uri="{BB962C8B-B14F-4D97-AF65-F5344CB8AC3E}">
        <p14:creationId xmlns:p14="http://schemas.microsoft.com/office/powerpoint/2010/main" val="932027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error cases are obvious: </a:t>
            </a:r>
          </a:p>
          <a:p>
            <a:pPr lvl="1"/>
            <a:r>
              <a:rPr lang="en-US" dirty="0"/>
              <a:t> Unidentified commands</a:t>
            </a:r>
          </a:p>
          <a:p>
            <a:pPr lvl="1"/>
            <a:r>
              <a:rPr lang="en-US" dirty="0"/>
              <a:t> File/directory does not exist </a:t>
            </a:r>
          </a:p>
          <a:p>
            <a:pPr lvl="1"/>
            <a:r>
              <a:rPr lang="en-US" dirty="0"/>
              <a:t> Missing arguments</a:t>
            </a:r>
          </a:p>
          <a:p>
            <a:r>
              <a:rPr lang="en-US" dirty="0"/>
              <a:t> Piping order is a little bit less intuitive… </a:t>
            </a:r>
          </a:p>
          <a:p>
            <a:pPr lvl="1"/>
            <a:r>
              <a:rPr lang="en-US" dirty="0"/>
              <a:t> Where to start? Behavior expectation</a:t>
            </a:r>
          </a:p>
        </p:txBody>
      </p:sp>
    </p:spTree>
    <p:extLst>
      <p:ext uri="{BB962C8B-B14F-4D97-AF65-F5344CB8AC3E}">
        <p14:creationId xmlns:p14="http://schemas.microsoft.com/office/powerpoint/2010/main" val="827169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General Advice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Start Early, post questions on forum, come to OH with specific Questions</a:t>
            </a:r>
          </a:p>
          <a:p>
            <a:r>
              <a:rPr lang="en-US" dirty="0"/>
              <a:t> Try to complete REPL, </a:t>
            </a:r>
            <a:r>
              <a:rPr lang="en-US" dirty="0" err="1"/>
              <a:t>CommandBuilder</a:t>
            </a:r>
            <a:r>
              <a:rPr lang="en-US" dirty="0"/>
              <a:t>, and head filter first since they are the main core of the integration tests.</a:t>
            </a:r>
          </a:p>
          <a:p>
            <a:r>
              <a:rPr lang="en-US" dirty="0"/>
              <a:t> Practice with UNIX to make sure your piping understanding is accurate.</a:t>
            </a:r>
          </a:p>
        </p:txBody>
      </p:sp>
    </p:spTree>
    <p:extLst>
      <p:ext uri="{BB962C8B-B14F-4D97-AF65-F5344CB8AC3E}">
        <p14:creationId xmlns:p14="http://schemas.microsoft.com/office/powerpoint/2010/main" val="141250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 Command Line Demo 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cd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pwd</a:t>
            </a:r>
            <a:endParaRPr lang="en-US" sz="3200" b="0" i="0" u="none" strike="noStrike" cap="none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head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grep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wc</a:t>
            </a:r>
            <a:endParaRPr lang="en-US" sz="3200" b="0" i="0" u="none" strike="noStrike" cap="none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3200" b="0" i="0" u="none" strike="noStrike" cap="none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3200" b="0" i="0" u="none" strike="noStrike" cap="none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 Piping 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07901" y="1600200"/>
            <a:ext cx="8608381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 file1.txt | grep keyword |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wc</a:t>
            </a:r>
            <a:endParaRPr lang="en-US" sz="2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 Output Redirection 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 -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15 num_file.txt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&gt; smaller_file.txt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l="14737" t="10293" r="14737" b="1755"/>
          <a:stretch/>
        </p:blipFill>
        <p:spPr>
          <a:xfrm>
            <a:off x="0" y="149290"/>
            <a:ext cx="8500187" cy="5962819"/>
          </a:xfrm>
          <a:prstGeom prst="rect">
            <a:avLst/>
          </a:prstGeom>
        </p:spPr>
      </p:pic>
      <p:sp>
        <p:nvSpPr>
          <p:cNvPr id="26" name="Right Brace 25"/>
          <p:cNvSpPr/>
          <p:nvPr/>
        </p:nvSpPr>
        <p:spPr>
          <a:xfrm rot="5400000">
            <a:off x="4093073" y="2521686"/>
            <a:ext cx="314038" cy="75508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Curved Right 26"/>
          <p:cNvSpPr/>
          <p:nvPr/>
        </p:nvSpPr>
        <p:spPr>
          <a:xfrm rot="10800000">
            <a:off x="8191617" y="1900609"/>
            <a:ext cx="783227" cy="4396512"/>
          </a:xfrm>
          <a:prstGeom prst="curvedRightArrow">
            <a:avLst>
              <a:gd name="adj1" fmla="val 17030"/>
              <a:gd name="adj2" fmla="val 4736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30107" y="3317040"/>
            <a:ext cx="84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</a:t>
            </a:r>
          </a:p>
        </p:txBody>
      </p:sp>
      <p:sp>
        <p:nvSpPr>
          <p:cNvPr id="4" name="Speech Bubble: Oval 3"/>
          <p:cNvSpPr/>
          <p:nvPr/>
        </p:nvSpPr>
        <p:spPr>
          <a:xfrm>
            <a:off x="6344154" y="513413"/>
            <a:ext cx="2034735" cy="755779"/>
          </a:xfrm>
          <a:prstGeom prst="wedgeEllipseCallout">
            <a:avLst>
              <a:gd name="adj1" fmla="val -32449"/>
              <a:gd name="adj2" fmla="val 6867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REPL?</a:t>
            </a:r>
          </a:p>
        </p:txBody>
      </p:sp>
      <p:sp>
        <p:nvSpPr>
          <p:cNvPr id="8" name="Speech Bubble: Oval 7"/>
          <p:cNvSpPr/>
          <p:nvPr/>
        </p:nvSpPr>
        <p:spPr>
          <a:xfrm>
            <a:off x="37324" y="4254759"/>
            <a:ext cx="1996751" cy="480805"/>
          </a:xfrm>
          <a:prstGeom prst="wedgeEllipseCallout">
            <a:avLst>
              <a:gd name="adj1" fmla="val 35029"/>
              <a:gd name="adj2" fmla="val 5764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Run only if syntax is correct</a:t>
            </a:r>
            <a:endParaRPr lang="en-US" sz="1200" dirty="0"/>
          </a:p>
        </p:txBody>
      </p:sp>
      <p:cxnSp>
        <p:nvCxnSpPr>
          <p:cNvPr id="10" name="Straight Connector 9"/>
          <p:cNvCxnSpPr>
            <a:stCxn id="8" idx="8"/>
          </p:cNvCxnSpPr>
          <p:nvPr/>
        </p:nvCxnSpPr>
        <p:spPr>
          <a:xfrm>
            <a:off x="1735141" y="4772298"/>
            <a:ext cx="802787" cy="350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594" t="10632" r="14297" b="972"/>
          <a:stretch/>
        </p:blipFill>
        <p:spPr>
          <a:xfrm>
            <a:off x="0" y="0"/>
            <a:ext cx="9086951" cy="635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14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290419" y="1600200"/>
            <a:ext cx="8574545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 foo.txt | grep fool | </a:t>
            </a:r>
            <a:r>
              <a:rPr lang="en-US" sz="3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wc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 out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baseline="30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command will generate 3 subcommands and they will be processed in 3 independent filters (as for part 1,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SequentialFilters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</a:p>
          <a:p>
            <a:pPr marL="400050" marR="0" lvl="1" indent="-635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 filter for </a:t>
            </a:r>
            <a:r>
              <a:rPr lang="en-US" sz="3200" dirty="0">
                <a:solidFill>
                  <a:srgbClr val="FF0000"/>
                </a:solidFill>
              </a:rPr>
              <a:t>head</a:t>
            </a:r>
            <a:endParaRPr lang="en-US" sz="32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marR="0" lvl="1" indent="-635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 filter for grep</a:t>
            </a:r>
          </a:p>
          <a:p>
            <a:pPr marL="400050" marR="0" lvl="1" indent="-635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 filter for </a:t>
            </a:r>
            <a:r>
              <a:rPr lang="en-US" sz="32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wc</a:t>
            </a:r>
            <a:endParaRPr lang="en-US" sz="32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72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6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714" t="11995" r="21633" b="6191"/>
          <a:stretch/>
        </p:blipFill>
        <p:spPr>
          <a:xfrm>
            <a:off x="289249" y="0"/>
            <a:ext cx="7710643" cy="566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6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4373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SequentialCommandBuilder.java</a:t>
            </a:r>
          </a:p>
        </p:txBody>
      </p:sp>
      <p:pic>
        <p:nvPicPr>
          <p:cNvPr id="144" name="Shape 144" descr="Screen Shot 2015-09-08 at 6.36.25 PM.png"/>
          <p:cNvPicPr preferRelativeResize="0"/>
          <p:nvPr/>
        </p:nvPicPr>
        <p:blipFill rotWithShape="1">
          <a:blip r:embed="rId3">
            <a:alphaModFix/>
          </a:blip>
          <a:srcRect l="4651" t="12980" r="6979" b="6020"/>
          <a:stretch/>
        </p:blipFill>
        <p:spPr>
          <a:xfrm>
            <a:off x="0" y="1238045"/>
            <a:ext cx="9150712" cy="5021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296</Words>
  <Application>Microsoft Office PowerPoint</Application>
  <PresentationFormat>On-screen Show (4:3)</PresentationFormat>
  <Paragraphs>52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 New</vt:lpstr>
      <vt:lpstr>Office Theme</vt:lpstr>
      <vt:lpstr>PowerPoint Presentation</vt:lpstr>
      <vt:lpstr>Unix Command Line Demo </vt:lpstr>
      <vt:lpstr>Unix Piping </vt:lpstr>
      <vt:lpstr>Unix Output Redirection </vt:lpstr>
      <vt:lpstr>PowerPoint Presentation</vt:lpstr>
      <vt:lpstr>PowerPoint Presentation</vt:lpstr>
      <vt:lpstr>Example</vt:lpstr>
      <vt:lpstr>PowerPoint Presentation</vt:lpstr>
      <vt:lpstr>SequentialCommandBuilder.java</vt:lpstr>
      <vt:lpstr>SequentialFilter.java</vt:lpstr>
      <vt:lpstr>SequentialFilter.java</vt:lpstr>
      <vt:lpstr>Filter.java</vt:lpstr>
      <vt:lpstr>Message.java</vt:lpstr>
      <vt:lpstr>Unit testing</vt:lpstr>
      <vt:lpstr>Unit testing</vt:lpstr>
      <vt:lpstr>Error Handling</vt:lpstr>
      <vt:lpstr>General Advice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Chungyuk Takahashi</cp:lastModifiedBy>
  <cp:revision>10</cp:revision>
  <dcterms:modified xsi:type="dcterms:W3CDTF">2016-09-16T00:02:42Z</dcterms:modified>
</cp:coreProperties>
</file>