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16"/>
  </p:notesMasterIdLst>
  <p:sldIdLst>
    <p:sldId id="258" r:id="rId2"/>
    <p:sldId id="267" r:id="rId3"/>
    <p:sldId id="268" r:id="rId4"/>
    <p:sldId id="269" r:id="rId5"/>
    <p:sldId id="270" r:id="rId6"/>
    <p:sldId id="271" r:id="rId7"/>
    <p:sldId id="263" r:id="rId8"/>
    <p:sldId id="257" r:id="rId9"/>
    <p:sldId id="259" r:id="rId10"/>
    <p:sldId id="260" r:id="rId11"/>
    <p:sldId id="261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100" d="100"/>
          <a:sy n="100" d="100"/>
        </p:scale>
        <p:origin x="-44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ADF13-75CA-43C8-8112-DCCBDFF0B780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30B5-AB9D-4A6A-9FFA-42BAE4C35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930B5-AB9D-4A6A-9FFA-42BAE4C357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258427D-E3C4-401E-8118-0CD777188471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236C0D1-2115-4C2C-892E-2AA24D026C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widget/LinearLayout.html?hl=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d.wikipedia.org/wiki/1995" TargetMode="External"/><Relationship Id="rId13" Type="http://schemas.openxmlformats.org/officeDocument/2006/relationships/hyperlink" Target="https://id.wikipedia.org/wiki/Sistem_operasi" TargetMode="External"/><Relationship Id="rId3" Type="http://schemas.openxmlformats.org/officeDocument/2006/relationships/hyperlink" Target="https://id.wikipedia.org/wiki/Komputer" TargetMode="External"/><Relationship Id="rId7" Type="http://schemas.openxmlformats.org/officeDocument/2006/relationships/hyperlink" Target="https://id.wikipedia.org/wiki/Oracle" TargetMode="External"/><Relationship Id="rId12" Type="http://schemas.openxmlformats.org/officeDocument/2006/relationships/hyperlink" Target="https://id.wikipedia.org/wiki/Mesin_virtual_java" TargetMode="External"/><Relationship Id="rId2" Type="http://schemas.openxmlformats.org/officeDocument/2006/relationships/hyperlink" Target="https://id.wikipedia.org/wiki/Bahasa_pemrogram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Sun_Microsystems" TargetMode="External"/><Relationship Id="rId11" Type="http://schemas.openxmlformats.org/officeDocument/2006/relationships/hyperlink" Target="https://id.wikipedia.org/wiki/P-code" TargetMode="External"/><Relationship Id="rId5" Type="http://schemas.openxmlformats.org/officeDocument/2006/relationships/hyperlink" Target="https://id.wikipedia.org/wiki/James_Gosling" TargetMode="External"/><Relationship Id="rId10" Type="http://schemas.openxmlformats.org/officeDocument/2006/relationships/hyperlink" Target="https://id.wikipedia.org/wiki/C%2B%2B" TargetMode="External"/><Relationship Id="rId4" Type="http://schemas.openxmlformats.org/officeDocument/2006/relationships/hyperlink" Target="https://id.wikipedia.org/wiki/Telepon_genggam" TargetMode="External"/><Relationship Id="rId9" Type="http://schemas.openxmlformats.org/officeDocument/2006/relationships/hyperlink" Target="https://id.wikipedia.org/wiki/C_(bahasa_pemrograman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5765264" cy="54864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Kelompok</a:t>
            </a:r>
            <a:r>
              <a:rPr lang="en-US" sz="3200" dirty="0" smtClean="0">
                <a:latin typeface="Comic Sans MS" pitchFamily="66" charset="0"/>
              </a:rPr>
              <a:t> 4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80728"/>
            <a:ext cx="7520940" cy="357984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- </a:t>
            </a:r>
            <a:r>
              <a:rPr lang="en-US" sz="2400" dirty="0" err="1" smtClean="0">
                <a:latin typeface="Comic Sans MS" pitchFamily="66" charset="0"/>
              </a:rPr>
              <a:t>Azizah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Nur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Afifah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Amanta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- </a:t>
            </a:r>
            <a:r>
              <a:rPr lang="en-US" sz="2400" dirty="0" err="1" smtClean="0">
                <a:latin typeface="Comic Sans MS" pitchFamily="66" charset="0"/>
              </a:rPr>
              <a:t>Aqmaal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Miraj</a:t>
            </a:r>
            <a:r>
              <a:rPr lang="en-US" sz="2400" dirty="0" smtClean="0">
                <a:latin typeface="Comic Sans MS" pitchFamily="66" charset="0"/>
              </a:rPr>
              <a:t> D</a:t>
            </a:r>
          </a:p>
          <a:p>
            <a:r>
              <a:rPr lang="en-US" sz="2400" dirty="0" smtClean="0">
                <a:latin typeface="Comic Sans MS" pitchFamily="66" charset="0"/>
              </a:rPr>
              <a:t>- </a:t>
            </a:r>
            <a:r>
              <a:rPr lang="en-US" sz="2400" dirty="0" err="1" smtClean="0">
                <a:latin typeface="Comic Sans MS" pitchFamily="66" charset="0"/>
              </a:rPr>
              <a:t>Fitri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Nuralifah</a:t>
            </a:r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- </a:t>
            </a:r>
            <a:r>
              <a:rPr lang="en-US" sz="2400" dirty="0" err="1" smtClean="0">
                <a:latin typeface="Comic Sans MS" pitchFamily="66" charset="0"/>
              </a:rPr>
              <a:t>Irvan</a:t>
            </a:r>
            <a:r>
              <a:rPr lang="en-US" sz="2400" dirty="0" smtClean="0">
                <a:latin typeface="Comic Sans MS" pitchFamily="66" charset="0"/>
              </a:rPr>
              <a:t> Hakim</a:t>
            </a:r>
          </a:p>
          <a:p>
            <a:r>
              <a:rPr lang="en-US" sz="2400" dirty="0" smtClean="0">
                <a:latin typeface="Comic Sans MS" pitchFamily="66" charset="0"/>
              </a:rPr>
              <a:t>- </a:t>
            </a:r>
            <a:r>
              <a:rPr lang="en-US" sz="2400" dirty="0" err="1" smtClean="0">
                <a:latin typeface="Comic Sans MS" pitchFamily="66" charset="0"/>
              </a:rPr>
              <a:t>Meliyana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Febianti</a:t>
            </a:r>
            <a:endParaRPr lang="en-US" sz="2400" dirty="0" smtClean="0">
              <a:latin typeface="Comic Sans MS" pitchFamily="66" charset="0"/>
            </a:endParaRPr>
          </a:p>
          <a:p>
            <a:pPr>
              <a:buFontTx/>
              <a:buChar char="-"/>
            </a:pPr>
            <a:r>
              <a:rPr lang="en-US" sz="2400" dirty="0" err="1" smtClean="0">
                <a:latin typeface="Comic Sans MS" pitchFamily="66" charset="0"/>
              </a:rPr>
              <a:t>Resti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Novitasari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Rusli</a:t>
            </a:r>
            <a:endParaRPr lang="en-US" sz="2400" dirty="0" smtClean="0">
              <a:latin typeface="Comic Sans MS" pitchFamily="66" charset="0"/>
            </a:endParaRPr>
          </a:p>
          <a:p>
            <a:pPr marL="0" indent="0"/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						  XII RPL</a:t>
            </a:r>
          </a:p>
        </p:txBody>
      </p:sp>
    </p:spTree>
    <p:extLst>
      <p:ext uri="{BB962C8B-B14F-4D97-AF65-F5344CB8AC3E}">
        <p14:creationId xmlns:p14="http://schemas.microsoft.com/office/powerpoint/2010/main" val="378297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012260" cy="5760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Android </a:t>
            </a:r>
            <a:r>
              <a:rPr lang="en-US" sz="2000" dirty="0" smtClean="0">
                <a:latin typeface="Comic Sans MS" pitchFamily="66" charset="0"/>
              </a:rPr>
              <a:t>jelly </a:t>
            </a:r>
            <a:r>
              <a:rPr lang="en-US" sz="2000" dirty="0" smtClean="0">
                <a:latin typeface="Comic Sans MS" pitchFamily="66" charset="0"/>
              </a:rPr>
              <a:t>bean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5381700" cy="4032448"/>
          </a:xfrm>
        </p:spPr>
        <p:txBody>
          <a:bodyPr>
            <a:noAutofit/>
          </a:bodyPr>
          <a:lstStyle/>
          <a:p>
            <a:pPr marL="0" indent="0" algn="just"/>
            <a:r>
              <a:rPr lang="en-US" b="0" dirty="0" smtClean="0">
                <a:latin typeface="Comic Sans MS" pitchFamily="66" charset="0"/>
              </a:rPr>
              <a:t>	Android </a:t>
            </a:r>
            <a:r>
              <a:rPr lang="en-US" b="0" dirty="0" smtClean="0">
                <a:latin typeface="Comic Sans MS" pitchFamily="66" charset="0"/>
              </a:rPr>
              <a:t>jelly Bean yang </a:t>
            </a:r>
            <a:r>
              <a:rPr lang="en-US" b="0" dirty="0" err="1" smtClean="0">
                <a:latin typeface="Comic Sans MS" pitchFamily="66" charset="0"/>
              </a:rPr>
              <a:t>filuncurkan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pada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acara</a:t>
            </a:r>
            <a:r>
              <a:rPr lang="en-US" b="0" dirty="0" smtClean="0">
                <a:latin typeface="Comic Sans MS" pitchFamily="66" charset="0"/>
              </a:rPr>
              <a:t> Google I/O </a:t>
            </a:r>
            <a:r>
              <a:rPr lang="en-US" b="0" dirty="0" err="1" smtClean="0">
                <a:latin typeface="Comic Sans MS" pitchFamily="66" charset="0"/>
              </a:rPr>
              <a:t>lalu</a:t>
            </a:r>
            <a:r>
              <a:rPr lang="en-US" b="0" dirty="0" smtClean="0">
                <a:latin typeface="Comic Sans MS" pitchFamily="66" charset="0"/>
              </a:rPr>
              <a:t>  </a:t>
            </a:r>
            <a:r>
              <a:rPr lang="en-US" b="0" dirty="0" err="1" smtClean="0">
                <a:latin typeface="Comic Sans MS" pitchFamily="66" charset="0"/>
              </a:rPr>
              <a:t>membawa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sejumlah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keunggulan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fitur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baru</a:t>
            </a:r>
            <a:r>
              <a:rPr lang="en-US" b="0" dirty="0" smtClean="0">
                <a:latin typeface="Comic Sans MS" pitchFamily="66" charset="0"/>
              </a:rPr>
              <a:t>. </a:t>
            </a:r>
            <a:r>
              <a:rPr lang="en-US" b="0" dirty="0" err="1" smtClean="0">
                <a:latin typeface="Comic Sans MS" pitchFamily="66" charset="0"/>
              </a:rPr>
              <a:t>Penambahan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baru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diantaranya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meningkatkan</a:t>
            </a:r>
            <a:r>
              <a:rPr lang="en-US" b="0" dirty="0" smtClean="0">
                <a:latin typeface="Comic Sans MS" pitchFamily="66" charset="0"/>
              </a:rPr>
              <a:t> input </a:t>
            </a:r>
            <a:r>
              <a:rPr lang="en-US" b="0" dirty="0" err="1" smtClean="0">
                <a:latin typeface="Comic Sans MS" pitchFamily="66" charset="0"/>
              </a:rPr>
              <a:t>Skeyboard</a:t>
            </a:r>
            <a:r>
              <a:rPr lang="en-US" b="0" dirty="0" smtClean="0">
                <a:latin typeface="Comic Sans MS" pitchFamily="66" charset="0"/>
              </a:rPr>
              <a:t>, </a:t>
            </a:r>
            <a:r>
              <a:rPr lang="en-US" b="0" dirty="0" err="1" smtClean="0">
                <a:latin typeface="Comic Sans MS" pitchFamily="66" charset="0"/>
              </a:rPr>
              <a:t>desain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baru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fitur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pencarian</a:t>
            </a:r>
            <a:r>
              <a:rPr lang="en-US" b="0" dirty="0" smtClean="0">
                <a:latin typeface="Comic Sans MS" pitchFamily="66" charset="0"/>
              </a:rPr>
              <a:t>, UI yang </a:t>
            </a:r>
            <a:r>
              <a:rPr lang="en-US" b="0" dirty="0" err="1" smtClean="0">
                <a:latin typeface="Comic Sans MS" pitchFamily="66" charset="0"/>
              </a:rPr>
              <a:t>baru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pencarian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melalui</a:t>
            </a:r>
            <a:r>
              <a:rPr lang="en-US" b="0" dirty="0" smtClean="0">
                <a:latin typeface="Comic Sans MS" pitchFamily="66" charset="0"/>
              </a:rPr>
              <a:t> Voice Search yang </a:t>
            </a:r>
            <a:r>
              <a:rPr lang="en-US" b="0" dirty="0" err="1" smtClean="0">
                <a:latin typeface="Comic Sans MS" pitchFamily="66" charset="0"/>
              </a:rPr>
              <a:t>lebih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cepat</a:t>
            </a:r>
            <a:r>
              <a:rPr lang="en-US" b="0" dirty="0" smtClean="0">
                <a:latin typeface="Comic Sans MS" pitchFamily="66" charset="0"/>
              </a:rPr>
              <a:t>. </a:t>
            </a:r>
            <a:r>
              <a:rPr lang="en-US" b="0" dirty="0" err="1" smtClean="0">
                <a:latin typeface="Comic Sans MS" pitchFamily="66" charset="0"/>
              </a:rPr>
              <a:t>Tak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ketinggalan</a:t>
            </a:r>
            <a:r>
              <a:rPr lang="en-US" b="0" dirty="0" smtClean="0">
                <a:latin typeface="Comic Sans MS" pitchFamily="66" charset="0"/>
              </a:rPr>
              <a:t> Google Now </a:t>
            </a:r>
            <a:r>
              <a:rPr lang="en-US" b="0" dirty="0" err="1" smtClean="0">
                <a:latin typeface="Comic Sans MS" pitchFamily="66" charset="0"/>
              </a:rPr>
              <a:t>juga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menjadi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bagian</a:t>
            </a:r>
            <a:r>
              <a:rPr lang="en-US" b="0" dirty="0" smtClean="0">
                <a:latin typeface="Comic Sans MS" pitchFamily="66" charset="0"/>
              </a:rPr>
              <a:t> yang </a:t>
            </a:r>
            <a:r>
              <a:rPr lang="en-US" b="0" dirty="0" err="1" smtClean="0">
                <a:latin typeface="Comic Sans MS" pitchFamily="66" charset="0"/>
              </a:rPr>
              <a:t>diperbarui</a:t>
            </a:r>
            <a:r>
              <a:rPr lang="en-US" b="0" dirty="0" smtClean="0">
                <a:latin typeface="Comic Sans MS" pitchFamily="66" charset="0"/>
              </a:rPr>
              <a:t> , Google Now </a:t>
            </a:r>
            <a:r>
              <a:rPr lang="en-US" b="0" dirty="0" err="1" smtClean="0">
                <a:latin typeface="Comic Sans MS" pitchFamily="66" charset="0"/>
              </a:rPr>
              <a:t>memberikan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informasi</a:t>
            </a:r>
            <a:r>
              <a:rPr lang="en-US" b="0" dirty="0" smtClean="0">
                <a:latin typeface="Comic Sans MS" pitchFamily="66" charset="0"/>
              </a:rPr>
              <a:t> yang </a:t>
            </a:r>
            <a:r>
              <a:rPr lang="en-US" b="0" dirty="0" err="1" smtClean="0">
                <a:latin typeface="Comic Sans MS" pitchFamily="66" charset="0"/>
              </a:rPr>
              <a:t>tepat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pada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waktu</a:t>
            </a:r>
            <a:r>
              <a:rPr lang="en-US" b="0" dirty="0" smtClean="0">
                <a:latin typeface="Comic Sans MS" pitchFamily="66" charset="0"/>
              </a:rPr>
              <a:t> yang </a:t>
            </a:r>
            <a:r>
              <a:rPr lang="en-US" b="0" dirty="0" err="1" smtClean="0">
                <a:latin typeface="Comic Sans MS" pitchFamily="66" charset="0"/>
              </a:rPr>
              <a:t>tepat</a:t>
            </a:r>
            <a:r>
              <a:rPr lang="en-US" b="0" dirty="0" smtClean="0">
                <a:latin typeface="Comic Sans MS" pitchFamily="66" charset="0"/>
              </a:rPr>
              <a:t> pula. Salah </a:t>
            </a:r>
            <a:r>
              <a:rPr lang="en-US" b="0" dirty="0" err="1" smtClean="0">
                <a:latin typeface="Comic Sans MS" pitchFamily="66" charset="0"/>
              </a:rPr>
              <a:t>satu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kemampuannya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dapat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mengetahui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informasi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cuaca</a:t>
            </a:r>
            <a:r>
              <a:rPr lang="en-US" b="0" dirty="0" smtClean="0">
                <a:latin typeface="Comic Sans MS" pitchFamily="66" charset="0"/>
              </a:rPr>
              <a:t>, </a:t>
            </a:r>
            <a:r>
              <a:rPr lang="en-US" b="0" dirty="0" err="1" smtClean="0">
                <a:latin typeface="Comic Sans MS" pitchFamily="66" charset="0"/>
              </a:rPr>
              <a:t>lalu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lintas</a:t>
            </a:r>
            <a:r>
              <a:rPr lang="en-US" b="0" dirty="0" smtClean="0">
                <a:latin typeface="Comic Sans MS" pitchFamily="66" charset="0"/>
              </a:rPr>
              <a:t>, </a:t>
            </a:r>
            <a:r>
              <a:rPr lang="en-US" b="0" dirty="0" err="1" smtClean="0">
                <a:latin typeface="Comic Sans MS" pitchFamily="66" charset="0"/>
              </a:rPr>
              <a:t>ataupun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hasil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pertandingan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olahraga</a:t>
            </a:r>
            <a:r>
              <a:rPr lang="en-US" b="0" dirty="0" smtClean="0">
                <a:latin typeface="Comic Sans MS" pitchFamily="66" charset="0"/>
              </a:rPr>
              <a:t>. </a:t>
            </a:r>
            <a:r>
              <a:rPr lang="en-US" b="0" dirty="0" err="1" smtClean="0">
                <a:latin typeface="Comic Sans MS" pitchFamily="66" charset="0"/>
              </a:rPr>
              <a:t>Sistem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operasi</a:t>
            </a:r>
            <a:r>
              <a:rPr lang="en-US" b="0" dirty="0" smtClean="0">
                <a:latin typeface="Comic Sans MS" pitchFamily="66" charset="0"/>
              </a:rPr>
              <a:t> Android Jelly Bean 4.1 </a:t>
            </a:r>
            <a:r>
              <a:rPr lang="en-US" b="0" dirty="0" err="1" smtClean="0">
                <a:latin typeface="Comic Sans MS" pitchFamily="66" charset="0"/>
              </a:rPr>
              <a:t>mucul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pertama</a:t>
            </a:r>
            <a:r>
              <a:rPr lang="en-US" b="0" dirty="0" smtClean="0">
                <a:latin typeface="Comic Sans MS" pitchFamily="66" charset="0"/>
              </a:rPr>
              <a:t> kali </a:t>
            </a:r>
            <a:r>
              <a:rPr lang="en-US" b="0" dirty="0" err="1" smtClean="0">
                <a:latin typeface="Comic Sans MS" pitchFamily="66" charset="0"/>
              </a:rPr>
              <a:t>dalam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produk</a:t>
            </a:r>
            <a:r>
              <a:rPr lang="en-US" b="0" dirty="0" smtClean="0">
                <a:latin typeface="Comic Sans MS" pitchFamily="66" charset="0"/>
              </a:rPr>
              <a:t> tablet Asus, </a:t>
            </a:r>
            <a:r>
              <a:rPr lang="en-US" b="0" dirty="0" err="1" smtClean="0">
                <a:latin typeface="Comic Sans MS" pitchFamily="66" charset="0"/>
              </a:rPr>
              <a:t>yaitu</a:t>
            </a:r>
            <a:r>
              <a:rPr lang="en-US" b="0" dirty="0" smtClean="0">
                <a:latin typeface="Comic Sans MS" pitchFamily="66" charset="0"/>
              </a:rPr>
              <a:t> Google Nexus 7</a:t>
            </a:r>
            <a:r>
              <a:rPr lang="en-US" b="0" dirty="0" smtClean="0">
                <a:latin typeface="Comic Sans MS" pitchFamily="66" charset="0"/>
              </a:rPr>
              <a:t>.</a:t>
            </a:r>
            <a:endParaRPr lang="en-US" b="0" dirty="0" smtClean="0">
              <a:latin typeface="Comic Sans MS" pitchFamily="66" charset="0"/>
            </a:endParaRPr>
          </a:p>
          <a:p>
            <a:pPr marL="0" indent="0"/>
            <a:r>
              <a:rPr lang="en-US" b="0" dirty="0" smtClean="0">
                <a:latin typeface="Comic Sans MS" pitchFamily="66" charset="0"/>
              </a:rPr>
              <a:t>	</a:t>
            </a:r>
            <a:endParaRPr lang="en-US" b="0" dirty="0">
              <a:latin typeface="Comic Sans MS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1" t="1" r="19527" b="-2218"/>
          <a:stretch/>
        </p:blipFill>
        <p:spPr>
          <a:xfrm>
            <a:off x="5921252" y="980728"/>
            <a:ext cx="2752549" cy="3168352"/>
          </a:xfrm>
          <a:prstGeom prst="rect">
            <a:avLst/>
          </a:prstGeom>
        </p:spPr>
      </p:pic>
      <p:sp>
        <p:nvSpPr>
          <p:cNvPr id="5" name="Action Button: End 4">
            <a:hlinkClick r:id="rId3" action="ppaction://hlinksldjump" highlightClick="1"/>
          </p:cNvPr>
          <p:cNvSpPr/>
          <p:nvPr/>
        </p:nvSpPr>
        <p:spPr>
          <a:xfrm>
            <a:off x="8748464" y="0"/>
            <a:ext cx="362695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53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548680"/>
            <a:ext cx="4320481" cy="5760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dirty="0" err="1" smtClean="0">
                <a:latin typeface="Comic Sans MS" pitchFamily="66" charset="0"/>
              </a:rPr>
              <a:t>Kelebihan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smtClean="0">
                <a:latin typeface="Comic Sans MS" pitchFamily="66" charset="0"/>
              </a:rPr>
              <a:t>ANDROID </a:t>
            </a:r>
            <a:r>
              <a:rPr lang="en-US" sz="1600" dirty="0" smtClean="0">
                <a:latin typeface="Comic Sans MS" pitchFamily="66" charset="0"/>
              </a:rPr>
              <a:t>JELLY </a:t>
            </a:r>
            <a:r>
              <a:rPr lang="en-US" sz="1600" dirty="0" smtClean="0">
                <a:latin typeface="Comic Sans MS" pitchFamily="66" charset="0"/>
              </a:rPr>
              <a:t>BEAN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4320480" cy="338437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66700" indent="-266700">
              <a:buAutoNum type="arabicPeriod"/>
              <a:tabLst>
                <a:tab pos="180975" algn="l"/>
              </a:tabLst>
            </a:pPr>
            <a:r>
              <a:rPr lang="en-US" sz="1400" b="0" dirty="0" err="1" smtClean="0"/>
              <a:t>Terdapat</a:t>
            </a:r>
            <a:r>
              <a:rPr lang="en-US" sz="1400" b="0" dirty="0" smtClean="0"/>
              <a:t> </a:t>
            </a:r>
            <a:r>
              <a:rPr lang="en-US" sz="1400" b="0" dirty="0" err="1"/>
              <a:t>fitur</a:t>
            </a:r>
            <a:r>
              <a:rPr lang="en-US" sz="1400" b="0" dirty="0"/>
              <a:t> auto complete </a:t>
            </a:r>
            <a:r>
              <a:rPr lang="en-US" sz="1400" b="0" dirty="0" smtClean="0"/>
              <a:t>dialer</a:t>
            </a:r>
            <a:endParaRPr lang="en-US" sz="1400" b="0" dirty="0">
              <a:latin typeface="Comic Sans MS" pitchFamily="66" charset="0"/>
            </a:endParaRPr>
          </a:p>
          <a:p>
            <a:pPr marL="266700" indent="-266700">
              <a:buAutoNum type="arabicPeriod"/>
              <a:tabLst>
                <a:tab pos="180975" algn="l"/>
              </a:tabLst>
            </a:pPr>
            <a:r>
              <a:rPr lang="en-US" sz="1400" b="0" dirty="0"/>
              <a:t> </a:t>
            </a:r>
            <a:r>
              <a:rPr lang="en-US" sz="1400" b="0" dirty="0" err="1"/>
              <a:t>Aplikasi</a:t>
            </a:r>
            <a:r>
              <a:rPr lang="en-US" sz="1400" b="0" dirty="0"/>
              <a:t> </a:t>
            </a:r>
            <a:r>
              <a:rPr lang="en-US" sz="1400" b="0" dirty="0" err="1"/>
              <a:t>kamera</a:t>
            </a:r>
            <a:r>
              <a:rPr lang="en-US" sz="1400" b="0" dirty="0"/>
              <a:t> yang </a:t>
            </a:r>
            <a:r>
              <a:rPr lang="en-US" sz="1400" b="0" dirty="0" err="1"/>
              <a:t>sangat</a:t>
            </a:r>
            <a:r>
              <a:rPr lang="en-US" sz="1400" b="0" dirty="0"/>
              <a:t> </a:t>
            </a:r>
            <a:r>
              <a:rPr lang="en-US" sz="1400" b="0" dirty="0" err="1" smtClean="0"/>
              <a:t>menarik</a:t>
            </a:r>
            <a:endParaRPr lang="en-US" sz="1400" b="0" dirty="0" smtClean="0"/>
          </a:p>
          <a:p>
            <a:pPr marL="266700" indent="-266700">
              <a:buAutoNum type="arabicPeriod"/>
              <a:tabLst>
                <a:tab pos="180975" algn="l"/>
              </a:tabLst>
            </a:pPr>
            <a:r>
              <a:rPr lang="en-US" sz="1400" b="0" dirty="0" err="1"/>
              <a:t>Terdapat</a:t>
            </a:r>
            <a:r>
              <a:rPr lang="en-US" sz="1400" b="0" dirty="0"/>
              <a:t> </a:t>
            </a:r>
            <a:r>
              <a:rPr lang="en-US" sz="1400" b="0" dirty="0" err="1"/>
              <a:t>fitur</a:t>
            </a:r>
            <a:r>
              <a:rPr lang="en-US" sz="1400" b="0" dirty="0"/>
              <a:t> keyboard </a:t>
            </a:r>
            <a:r>
              <a:rPr lang="en-US" sz="1400" b="0" dirty="0" err="1" smtClean="0"/>
              <a:t>emoji</a:t>
            </a:r>
            <a:endParaRPr lang="en-US" sz="1400" b="0" dirty="0" smtClean="0"/>
          </a:p>
          <a:p>
            <a:pPr marL="266700" indent="-266700">
              <a:buAutoNum type="arabicPeriod"/>
              <a:tabLst>
                <a:tab pos="180975" algn="l"/>
              </a:tabLst>
            </a:pPr>
            <a:r>
              <a:rPr lang="en-US" sz="1400" b="0" dirty="0" err="1"/>
              <a:t>Kemampuan</a:t>
            </a:r>
            <a:r>
              <a:rPr lang="en-US" sz="1400" b="0" dirty="0"/>
              <a:t> </a:t>
            </a:r>
            <a:r>
              <a:rPr lang="en-US" sz="1400" b="0" dirty="0" err="1"/>
              <a:t>menghemat</a:t>
            </a:r>
            <a:r>
              <a:rPr lang="en-US" sz="1400" b="0" dirty="0"/>
              <a:t> </a:t>
            </a:r>
            <a:r>
              <a:rPr lang="en-US" sz="1400" b="0" dirty="0" err="1"/>
              <a:t>baterai</a:t>
            </a:r>
            <a:r>
              <a:rPr lang="en-US" sz="1400" b="0" dirty="0"/>
              <a:t> yang </a:t>
            </a:r>
            <a:r>
              <a:rPr lang="en-US" sz="1400" b="0" dirty="0" err="1"/>
              <a:t>sangat</a:t>
            </a:r>
            <a:r>
              <a:rPr lang="en-US" sz="1400" b="0" dirty="0"/>
              <a:t> </a:t>
            </a:r>
            <a:r>
              <a:rPr lang="en-US" sz="1400" b="0" dirty="0" err="1" smtClean="0"/>
              <a:t>baik</a:t>
            </a:r>
            <a:endParaRPr lang="en-US" sz="1400" b="0" dirty="0" smtClean="0"/>
          </a:p>
          <a:p>
            <a:pPr marL="266700" indent="-266700">
              <a:buAutoNum type="arabicPeriod"/>
              <a:tabLst>
                <a:tab pos="180975" algn="l"/>
              </a:tabLst>
            </a:pPr>
            <a:r>
              <a:rPr lang="en-US" sz="1400" b="0" dirty="0"/>
              <a:t>Performa yang </a:t>
            </a:r>
            <a:r>
              <a:rPr lang="en-US" sz="1400" b="0" dirty="0" err="1"/>
              <a:t>cukup</a:t>
            </a:r>
            <a:r>
              <a:rPr lang="en-US" sz="1400" b="0" dirty="0"/>
              <a:t> </a:t>
            </a:r>
            <a:r>
              <a:rPr lang="en-US" sz="1400" b="0" dirty="0" err="1"/>
              <a:t>stabil</a:t>
            </a:r>
            <a:r>
              <a:rPr lang="en-US" sz="1400" b="0" dirty="0"/>
              <a:t> </a:t>
            </a:r>
            <a:r>
              <a:rPr lang="en-US" sz="1400" b="0" dirty="0" err="1"/>
              <a:t>sehingga</a:t>
            </a:r>
            <a:r>
              <a:rPr lang="en-US" sz="1400" b="0" dirty="0"/>
              <a:t> </a:t>
            </a:r>
            <a:r>
              <a:rPr lang="en-US" sz="1400" b="0" dirty="0" err="1"/>
              <a:t>dapat</a:t>
            </a:r>
            <a:r>
              <a:rPr lang="en-US" sz="1400" b="0" dirty="0"/>
              <a:t> </a:t>
            </a:r>
            <a:r>
              <a:rPr lang="en-US" sz="1400" b="0" dirty="0" err="1"/>
              <a:t>diandalkan</a:t>
            </a:r>
            <a:endParaRPr lang="en-US" sz="1400" b="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60032" y="548680"/>
            <a:ext cx="4104456" cy="5760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q"/>
            </a:pPr>
            <a:r>
              <a:rPr lang="en-US" sz="1400" dirty="0" err="1" smtClean="0">
                <a:latin typeface="Comic Sans MS" pitchFamily="66" charset="0"/>
              </a:rPr>
              <a:t>Kekurangan</a:t>
            </a:r>
            <a:r>
              <a:rPr lang="en-US" sz="1400" dirty="0" smtClean="0">
                <a:latin typeface="Comic Sans MS" pitchFamily="66" charset="0"/>
              </a:rPr>
              <a:t> ANDROID JELLY BEAN</a:t>
            </a:r>
            <a:endParaRPr lang="en-US" sz="14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60032" y="1268760"/>
            <a:ext cx="4104456" cy="33843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buFont typeface="Arial" pitchFamily="34" charset="0"/>
              <a:buAutoNum type="arabicPeriod"/>
            </a:pPr>
            <a:r>
              <a:rPr lang="en-US" sz="1400" b="0" dirty="0" err="1" smtClean="0"/>
              <a:t>Menggunakan</a:t>
            </a:r>
            <a:r>
              <a:rPr lang="en-US" sz="1400" b="0" dirty="0" smtClean="0"/>
              <a:t> </a:t>
            </a:r>
            <a:r>
              <a:rPr lang="en-US" sz="1400" b="0" dirty="0"/>
              <a:t>memory Internal yang </a:t>
            </a:r>
            <a:r>
              <a:rPr lang="en-US" sz="1400" b="0" dirty="0" err="1"/>
              <a:t>lumayan</a:t>
            </a:r>
            <a:r>
              <a:rPr lang="en-US" sz="1400" b="0" dirty="0"/>
              <a:t> </a:t>
            </a:r>
            <a:r>
              <a:rPr lang="en-US" sz="1400" b="0" dirty="0" err="1"/>
              <a:t>besar</a:t>
            </a:r>
            <a:r>
              <a:rPr lang="en-US" sz="1400" b="0" dirty="0"/>
              <a:t>, </a:t>
            </a:r>
            <a:r>
              <a:rPr lang="en-US" sz="1400" b="0" dirty="0" err="1"/>
              <a:t>sehingga</a:t>
            </a:r>
            <a:r>
              <a:rPr lang="en-US" sz="1400" b="0" dirty="0"/>
              <a:t> </a:t>
            </a:r>
            <a:r>
              <a:rPr lang="en-US" sz="1400" b="0" dirty="0" err="1"/>
              <a:t>pengguna</a:t>
            </a:r>
            <a:r>
              <a:rPr lang="en-US" sz="1400" b="0" dirty="0"/>
              <a:t> </a:t>
            </a:r>
            <a:r>
              <a:rPr lang="en-US" sz="1400" b="0" dirty="0" err="1"/>
              <a:t>perlu</a:t>
            </a:r>
            <a:r>
              <a:rPr lang="en-US" sz="1400" b="0" dirty="0"/>
              <a:t> </a:t>
            </a:r>
            <a:r>
              <a:rPr lang="en-US" sz="1400" b="0" dirty="0" err="1"/>
              <a:t>memiliki</a:t>
            </a:r>
            <a:r>
              <a:rPr lang="en-US" sz="1400" b="0" dirty="0"/>
              <a:t> memory </a:t>
            </a:r>
            <a:r>
              <a:rPr lang="en-US" sz="1400" b="0" dirty="0" err="1"/>
              <a:t>Eksternal</a:t>
            </a:r>
            <a:r>
              <a:rPr lang="en-US" sz="1400" b="0" dirty="0"/>
              <a:t> yang </a:t>
            </a:r>
            <a:r>
              <a:rPr lang="en-US" sz="1400" b="0" dirty="0" err="1"/>
              <a:t>lebih</a:t>
            </a:r>
            <a:r>
              <a:rPr lang="en-US" sz="1400" b="0" dirty="0"/>
              <a:t>, </a:t>
            </a:r>
            <a:r>
              <a:rPr lang="en-US" sz="1400" b="0" dirty="0" err="1"/>
              <a:t>sehingga</a:t>
            </a:r>
            <a:r>
              <a:rPr lang="en-US" sz="1400" b="0" dirty="0"/>
              <a:t> </a:t>
            </a:r>
            <a:r>
              <a:rPr lang="en-US" sz="1400" b="0" dirty="0" err="1"/>
              <a:t>dapat</a:t>
            </a:r>
            <a:r>
              <a:rPr lang="en-US" sz="1400" b="0" dirty="0"/>
              <a:t> </a:t>
            </a:r>
            <a:r>
              <a:rPr lang="en-US" sz="1400" b="0" dirty="0" err="1"/>
              <a:t>menempatkan</a:t>
            </a:r>
            <a:r>
              <a:rPr lang="en-US" sz="1400" b="0" dirty="0"/>
              <a:t> file-file </a:t>
            </a:r>
            <a:r>
              <a:rPr lang="en-US" sz="1400" b="0" dirty="0" err="1"/>
              <a:t>seperti</a:t>
            </a:r>
            <a:r>
              <a:rPr lang="en-US" sz="1400" b="0" dirty="0"/>
              <a:t> </a:t>
            </a:r>
            <a:r>
              <a:rPr lang="en-US" sz="1400" b="0" dirty="0" err="1"/>
              <a:t>dokumen</a:t>
            </a:r>
            <a:r>
              <a:rPr lang="en-US" sz="1400" b="0" dirty="0"/>
              <a:t>, </a:t>
            </a:r>
            <a:r>
              <a:rPr lang="en-US" sz="1400" b="0" dirty="0" err="1"/>
              <a:t>aplikasi</a:t>
            </a:r>
            <a:r>
              <a:rPr lang="en-US" sz="1400" b="0" dirty="0"/>
              <a:t>, audio, video </a:t>
            </a:r>
            <a:r>
              <a:rPr lang="en-US" sz="1400" b="0" dirty="0" err="1"/>
              <a:t>dan</a:t>
            </a:r>
            <a:r>
              <a:rPr lang="en-US" sz="1400" b="0" dirty="0"/>
              <a:t> </a:t>
            </a:r>
            <a:r>
              <a:rPr lang="en-US" sz="1400" b="0" dirty="0" err="1"/>
              <a:t>lainnya</a:t>
            </a:r>
            <a:r>
              <a:rPr lang="en-US" sz="1400" b="0" dirty="0" smtClean="0"/>
              <a:t>.</a:t>
            </a:r>
          </a:p>
          <a:p>
            <a:pPr marL="266700" indent="-266700">
              <a:buFont typeface="Arial" pitchFamily="34" charset="0"/>
              <a:buAutoNum type="arabicPeriod"/>
            </a:pPr>
            <a:r>
              <a:rPr lang="en-US" sz="1400" b="0" dirty="0" err="1"/>
              <a:t>Kemampuan</a:t>
            </a:r>
            <a:r>
              <a:rPr lang="en-US" sz="1400" b="0" dirty="0"/>
              <a:t> </a:t>
            </a:r>
            <a:r>
              <a:rPr lang="en-US" sz="1400" b="0" dirty="0" err="1"/>
              <a:t>menangkap</a:t>
            </a:r>
            <a:r>
              <a:rPr lang="en-US" sz="1400" b="0" dirty="0"/>
              <a:t> </a:t>
            </a:r>
            <a:r>
              <a:rPr lang="en-US" sz="1400" b="0" dirty="0" err="1"/>
              <a:t>sinyal</a:t>
            </a:r>
            <a:r>
              <a:rPr lang="en-US" sz="1400" b="0" dirty="0"/>
              <a:t> internet yang </a:t>
            </a:r>
            <a:r>
              <a:rPr lang="en-US" sz="1400" b="0" dirty="0" err="1"/>
              <a:t>tidak</a:t>
            </a:r>
            <a:r>
              <a:rPr lang="en-US" sz="1400" b="0" dirty="0"/>
              <a:t> </a:t>
            </a:r>
            <a:r>
              <a:rPr lang="en-US" sz="1400" b="0" dirty="0" err="1"/>
              <a:t>istimewa</a:t>
            </a:r>
            <a:r>
              <a:rPr lang="en-US" sz="1400" b="0" dirty="0"/>
              <a:t>, </a:t>
            </a:r>
            <a:r>
              <a:rPr lang="en-US" sz="1400" b="0" dirty="0" err="1"/>
              <a:t>sehingga</a:t>
            </a:r>
            <a:r>
              <a:rPr lang="en-US" sz="1400" b="0" dirty="0"/>
              <a:t> </a:t>
            </a:r>
            <a:r>
              <a:rPr lang="en-US" sz="1400" b="0" dirty="0" err="1"/>
              <a:t>untuk</a:t>
            </a:r>
            <a:r>
              <a:rPr lang="en-US" sz="1400" b="0" dirty="0"/>
              <a:t> </a:t>
            </a:r>
            <a:r>
              <a:rPr lang="en-US" sz="1400" b="0" dirty="0" err="1"/>
              <a:t>memutar</a:t>
            </a:r>
            <a:r>
              <a:rPr lang="en-US" sz="1400" b="0" dirty="0"/>
              <a:t> video </a:t>
            </a:r>
            <a:r>
              <a:rPr lang="en-US" sz="1400" b="0" dirty="0" err="1"/>
              <a:t>maka</a:t>
            </a:r>
            <a:r>
              <a:rPr lang="en-US" sz="1400" b="0" dirty="0"/>
              <a:t> </a:t>
            </a:r>
            <a:r>
              <a:rPr lang="en-US" sz="1400" b="0" dirty="0" err="1"/>
              <a:t>perlu</a:t>
            </a:r>
            <a:r>
              <a:rPr lang="en-US" sz="1400" b="0" dirty="0"/>
              <a:t> </a:t>
            </a:r>
            <a:r>
              <a:rPr lang="en-US" sz="1400" b="0" dirty="0" err="1"/>
              <a:t>sedikit</a:t>
            </a:r>
            <a:r>
              <a:rPr lang="en-US" sz="1400" b="0" dirty="0"/>
              <a:t> </a:t>
            </a:r>
            <a:r>
              <a:rPr lang="en-US" sz="1400" b="0" dirty="0" err="1"/>
              <a:t>bersabar</a:t>
            </a:r>
            <a:r>
              <a:rPr lang="en-US" sz="1400" b="0" dirty="0"/>
              <a:t> </a:t>
            </a:r>
            <a:r>
              <a:rPr lang="en-US" sz="1400" b="0" dirty="0" err="1"/>
              <a:t>dengan</a:t>
            </a:r>
            <a:r>
              <a:rPr lang="en-US" sz="1400" b="0" dirty="0"/>
              <a:t> buffering yang </a:t>
            </a:r>
            <a:r>
              <a:rPr lang="en-US" sz="1400" b="0" dirty="0" err="1"/>
              <a:t>mungkin</a:t>
            </a:r>
            <a:r>
              <a:rPr lang="en-US" sz="1400" b="0" dirty="0"/>
              <a:t> </a:t>
            </a:r>
            <a:r>
              <a:rPr lang="en-US" sz="1400" b="0" dirty="0" err="1"/>
              <a:t>terjadi</a:t>
            </a:r>
            <a:r>
              <a:rPr lang="en-US" sz="1400" b="0" dirty="0"/>
              <a:t>, </a:t>
            </a:r>
            <a:r>
              <a:rPr lang="en-US" sz="1400" b="0" dirty="0" err="1"/>
              <a:t>atau</a:t>
            </a:r>
            <a:r>
              <a:rPr lang="en-US" sz="1400" b="0" dirty="0"/>
              <a:t> </a:t>
            </a:r>
            <a:r>
              <a:rPr lang="en-US" sz="1400" b="0" dirty="0" err="1"/>
              <a:t>juga</a:t>
            </a:r>
            <a:r>
              <a:rPr lang="en-US" sz="1400" b="0" dirty="0"/>
              <a:t> </a:t>
            </a:r>
            <a:r>
              <a:rPr lang="en-US" sz="1400" b="0" dirty="0" err="1"/>
              <a:t>ketika</a:t>
            </a:r>
            <a:r>
              <a:rPr lang="en-US" sz="1400" b="0" dirty="0"/>
              <a:t> </a:t>
            </a:r>
            <a:r>
              <a:rPr lang="en-US" sz="1400" b="0" dirty="0" err="1"/>
              <a:t>ingin</a:t>
            </a:r>
            <a:r>
              <a:rPr lang="en-US" sz="1400" b="0" dirty="0"/>
              <a:t> </a:t>
            </a:r>
            <a:r>
              <a:rPr lang="en-US" sz="1400" b="0" dirty="0" err="1"/>
              <a:t>mendownload</a:t>
            </a:r>
            <a:r>
              <a:rPr lang="en-US" sz="1400" b="0" dirty="0"/>
              <a:t> file-file </a:t>
            </a:r>
            <a:r>
              <a:rPr lang="en-US" sz="1400" b="0" dirty="0" err="1"/>
              <a:t>besar</a:t>
            </a:r>
            <a:r>
              <a:rPr lang="en-US" sz="1400" b="0" dirty="0"/>
              <a:t>, </a:t>
            </a:r>
            <a:r>
              <a:rPr lang="en-US" sz="1400" b="0" dirty="0" err="1"/>
              <a:t>maka</a:t>
            </a:r>
            <a:r>
              <a:rPr lang="en-US" sz="1400" b="0" dirty="0"/>
              <a:t> </a:t>
            </a:r>
            <a:r>
              <a:rPr lang="en-US" sz="1400" b="0" dirty="0" err="1"/>
              <a:t>perlu</a:t>
            </a:r>
            <a:r>
              <a:rPr lang="en-US" sz="1400" b="0" dirty="0"/>
              <a:t> </a:t>
            </a:r>
            <a:r>
              <a:rPr lang="en-US" sz="1400" b="0" dirty="0" err="1"/>
              <a:t>sedikit</a:t>
            </a:r>
            <a:r>
              <a:rPr lang="en-US" sz="1400" b="0" dirty="0"/>
              <a:t> </a:t>
            </a:r>
            <a:r>
              <a:rPr lang="en-US" sz="1400" b="0" dirty="0" err="1"/>
              <a:t>bersabar</a:t>
            </a:r>
            <a:r>
              <a:rPr lang="en-US" sz="1400" b="0" dirty="0"/>
              <a:t> </a:t>
            </a:r>
            <a:r>
              <a:rPr lang="en-US" sz="1400" b="0" dirty="0" err="1"/>
              <a:t>karena</a:t>
            </a:r>
            <a:r>
              <a:rPr lang="en-US" sz="1400" b="0" dirty="0"/>
              <a:t> </a:t>
            </a:r>
            <a:r>
              <a:rPr lang="en-US" sz="1400" b="0" dirty="0" err="1"/>
              <a:t>prosesnya</a:t>
            </a:r>
            <a:r>
              <a:rPr lang="en-US" sz="1400" b="0" dirty="0"/>
              <a:t> </a:t>
            </a:r>
            <a:r>
              <a:rPr lang="en-US" sz="1400" b="0" dirty="0" err="1"/>
              <a:t>agak</a:t>
            </a:r>
            <a:r>
              <a:rPr lang="en-US" sz="1400" b="0" dirty="0"/>
              <a:t> </a:t>
            </a:r>
            <a:r>
              <a:rPr lang="en-US" sz="1400" b="0" dirty="0" err="1"/>
              <a:t>sedikit</a:t>
            </a:r>
            <a:r>
              <a:rPr lang="en-US" sz="1400" b="0" dirty="0"/>
              <a:t> lama.</a:t>
            </a:r>
            <a:endParaRPr lang="en-US" sz="1400" dirty="0" smtClean="0"/>
          </a:p>
        </p:txBody>
      </p:sp>
      <p:sp>
        <p:nvSpPr>
          <p:cNvPr id="8" name="Action Button: Home 7">
            <a:hlinkClick r:id="rId3" action="ppaction://hlinksldjump" highlightClick="1"/>
          </p:cNvPr>
          <p:cNvSpPr/>
          <p:nvPr/>
        </p:nvSpPr>
        <p:spPr>
          <a:xfrm>
            <a:off x="0" y="0"/>
            <a:ext cx="323528" cy="4046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493456" cy="548640"/>
          </a:xfrm>
        </p:spPr>
        <p:txBody>
          <a:bodyPr/>
          <a:lstStyle/>
          <a:p>
            <a:pPr algn="ctr"/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smtClean="0">
                <a:latin typeface="Comic Sans MS" pitchFamily="66" charset="0"/>
              </a:rPr>
              <a:t>Android Pie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80920" cy="410445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just"/>
            <a:r>
              <a:rPr lang="en-US" b="0" dirty="0" smtClean="0"/>
              <a:t>        Android </a:t>
            </a:r>
            <a:r>
              <a:rPr lang="en-US" b="0" dirty="0" err="1"/>
              <a:t>Pie,dengan</a:t>
            </a:r>
            <a:r>
              <a:rPr lang="en-US" b="0" dirty="0"/>
              <a:t> </a:t>
            </a:r>
            <a:r>
              <a:rPr lang="en-US" b="0" dirty="0" err="1"/>
              <a:t>kode</a:t>
            </a:r>
            <a:r>
              <a:rPr lang="en-US" b="0" dirty="0"/>
              <a:t> </a:t>
            </a:r>
            <a:r>
              <a:rPr lang="en-US" b="0" dirty="0" err="1"/>
              <a:t>nama</a:t>
            </a:r>
            <a:r>
              <a:rPr lang="en-US" b="0" dirty="0"/>
              <a:t> </a:t>
            </a:r>
            <a:r>
              <a:rPr lang="en-US" b="0" dirty="0" err="1"/>
              <a:t>sebagai</a:t>
            </a:r>
            <a:r>
              <a:rPr lang="en-US" b="0" dirty="0"/>
              <a:t> "Android P," </a:t>
            </a:r>
            <a:r>
              <a:rPr lang="en-US" b="0" dirty="0" err="1"/>
              <a:t>pertama</a:t>
            </a:r>
            <a:r>
              <a:rPr lang="en-US" b="0" dirty="0"/>
              <a:t> kali </a:t>
            </a:r>
            <a:r>
              <a:rPr lang="en-US" b="0" dirty="0" err="1"/>
              <a:t>diumumkan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Google </a:t>
            </a:r>
            <a:r>
              <a:rPr lang="en-US" b="0" dirty="0" err="1"/>
              <a:t>pada</a:t>
            </a:r>
            <a:r>
              <a:rPr lang="en-US" b="0" dirty="0"/>
              <a:t> 7 </a:t>
            </a:r>
            <a:r>
              <a:rPr lang="en-US" b="0" dirty="0" err="1"/>
              <a:t>Maret</a:t>
            </a:r>
            <a:r>
              <a:rPr lang="en-US" b="0" dirty="0"/>
              <a:t> 2018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versi</a:t>
            </a:r>
            <a:r>
              <a:rPr lang="en-US" b="0" dirty="0"/>
              <a:t> </a:t>
            </a:r>
            <a:r>
              <a:rPr lang="en-US" b="0" dirty="0" err="1"/>
              <a:t>pengembangan</a:t>
            </a:r>
            <a:r>
              <a:rPr lang="en-US" b="0" dirty="0"/>
              <a:t> </a:t>
            </a:r>
            <a:r>
              <a:rPr lang="en-US" b="0" dirty="0" err="1"/>
              <a:t>pertama</a:t>
            </a:r>
            <a:r>
              <a:rPr lang="en-US" b="0" dirty="0"/>
              <a:t> </a:t>
            </a:r>
            <a:r>
              <a:rPr lang="en-US" b="0" dirty="0" err="1"/>
              <a:t>dirilis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hari</a:t>
            </a:r>
            <a:r>
              <a:rPr lang="en-US" b="0" dirty="0"/>
              <a:t> yang </a:t>
            </a:r>
            <a:r>
              <a:rPr lang="en-US" b="0" dirty="0" err="1"/>
              <a:t>sama</a:t>
            </a:r>
            <a:r>
              <a:rPr lang="en-US" b="0" dirty="0"/>
              <a:t>. </a:t>
            </a:r>
            <a:r>
              <a:rPr lang="en-US" b="0" dirty="0" err="1"/>
              <a:t>Versi</a:t>
            </a:r>
            <a:r>
              <a:rPr lang="en-US" b="0" dirty="0"/>
              <a:t> </a:t>
            </a:r>
            <a:r>
              <a:rPr lang="en-US" b="0" dirty="0" err="1"/>
              <a:t>pengembangan</a:t>
            </a:r>
            <a:r>
              <a:rPr lang="en-US" b="0" dirty="0"/>
              <a:t> yang </a:t>
            </a:r>
            <a:r>
              <a:rPr lang="en-US" b="0" dirty="0" err="1"/>
              <a:t>kedua</a:t>
            </a:r>
            <a:r>
              <a:rPr lang="en-US" b="0" dirty="0"/>
              <a:t>, </a:t>
            </a:r>
            <a:r>
              <a:rPr lang="en-US" b="0" dirty="0" err="1"/>
              <a:t>dianggap</a:t>
            </a:r>
            <a:r>
              <a:rPr lang="en-US" b="0" dirty="0"/>
              <a:t> </a:t>
            </a:r>
            <a:r>
              <a:rPr lang="en-US" b="0" dirty="0" err="1"/>
              <a:t>kualitas</a:t>
            </a:r>
            <a:r>
              <a:rPr lang="en-US" b="0" dirty="0"/>
              <a:t> beta, </a:t>
            </a:r>
            <a:r>
              <a:rPr lang="en-US" b="0" dirty="0" err="1"/>
              <a:t>dirilis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8 Mei 2018. </a:t>
            </a:r>
            <a:r>
              <a:rPr lang="en-US" b="0" dirty="0" err="1"/>
              <a:t>Versi</a:t>
            </a:r>
            <a:r>
              <a:rPr lang="en-US" b="0" dirty="0"/>
              <a:t> </a:t>
            </a:r>
            <a:r>
              <a:rPr lang="en-US" b="0" dirty="0" err="1"/>
              <a:t>Pengembangan</a:t>
            </a:r>
            <a:r>
              <a:rPr lang="en-US" b="0" dirty="0"/>
              <a:t> yang </a:t>
            </a:r>
            <a:r>
              <a:rPr lang="en-US" b="0" dirty="0" err="1"/>
              <a:t>ketiga</a:t>
            </a:r>
            <a:r>
              <a:rPr lang="en-US" b="0" dirty="0"/>
              <a:t>, </a:t>
            </a:r>
            <a:r>
              <a:rPr lang="en-US" b="0" dirty="0" err="1"/>
              <a:t>disebut</a:t>
            </a:r>
            <a:r>
              <a:rPr lang="en-US" b="0" dirty="0"/>
              <a:t> Beta 2, </a:t>
            </a:r>
            <a:r>
              <a:rPr lang="en-US" b="0" dirty="0" err="1"/>
              <a:t>dirilis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6 </a:t>
            </a:r>
            <a:r>
              <a:rPr lang="en-US" b="0" dirty="0" err="1"/>
              <a:t>Juni</a:t>
            </a:r>
            <a:r>
              <a:rPr lang="en-US" b="0" dirty="0"/>
              <a:t> 2018. </a:t>
            </a:r>
            <a:r>
              <a:rPr lang="en-US" b="0" dirty="0" err="1"/>
              <a:t>Versi</a:t>
            </a:r>
            <a:r>
              <a:rPr lang="en-US" b="0" dirty="0"/>
              <a:t> </a:t>
            </a:r>
            <a:r>
              <a:rPr lang="en-US" b="0" dirty="0" err="1"/>
              <a:t>Pengembangan</a:t>
            </a:r>
            <a:r>
              <a:rPr lang="en-US" b="0" dirty="0"/>
              <a:t> yang </a:t>
            </a:r>
            <a:r>
              <a:rPr lang="en-US" b="0" dirty="0" err="1"/>
              <a:t>keempat</a:t>
            </a:r>
            <a:r>
              <a:rPr lang="en-US" b="0" dirty="0"/>
              <a:t>, </a:t>
            </a:r>
            <a:r>
              <a:rPr lang="en-US" b="0" dirty="0" err="1"/>
              <a:t>disebut</a:t>
            </a:r>
            <a:r>
              <a:rPr lang="en-US" b="0" dirty="0"/>
              <a:t> Beta 3, </a:t>
            </a:r>
            <a:r>
              <a:rPr lang="en-US" b="0" dirty="0" err="1"/>
              <a:t>dirilis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2 </a:t>
            </a:r>
            <a:r>
              <a:rPr lang="en-US" b="0" dirty="0" err="1"/>
              <a:t>Juli</a:t>
            </a:r>
            <a:r>
              <a:rPr lang="en-US" b="0" dirty="0"/>
              <a:t> 2018.</a:t>
            </a:r>
          </a:p>
          <a:p>
            <a:pPr marL="0" indent="0" algn="just"/>
            <a:r>
              <a:rPr lang="en-US" b="0" dirty="0" smtClean="0"/>
              <a:t>        Final </a:t>
            </a:r>
            <a:r>
              <a:rPr lang="en-US" b="0" dirty="0"/>
              <a:t>beta Android P </a:t>
            </a:r>
            <a:r>
              <a:rPr lang="en-US" b="0" dirty="0" err="1"/>
              <a:t>dirilis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25 </a:t>
            </a:r>
            <a:r>
              <a:rPr lang="en-US" b="0" dirty="0" err="1"/>
              <a:t>Juli</a:t>
            </a:r>
            <a:r>
              <a:rPr lang="en-US" b="0" dirty="0"/>
              <a:t> 2018. Android "P"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resmi</a:t>
            </a:r>
            <a:r>
              <a:rPr lang="en-US" b="0" dirty="0"/>
              <a:t> </a:t>
            </a:r>
            <a:r>
              <a:rPr lang="en-US" b="0" dirty="0" err="1"/>
              <a:t>dirilis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publik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6 </a:t>
            </a:r>
            <a:r>
              <a:rPr lang="en-US" b="0" dirty="0" err="1"/>
              <a:t>Agustus</a:t>
            </a:r>
            <a:r>
              <a:rPr lang="en-US" b="0" dirty="0"/>
              <a:t> 2018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nama</a:t>
            </a:r>
            <a:r>
              <a:rPr lang="en-US" b="0" dirty="0"/>
              <a:t> "Android 9 Pie"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awalnya</a:t>
            </a:r>
            <a:r>
              <a:rPr lang="en-US" b="0" dirty="0"/>
              <a:t> </a:t>
            </a:r>
            <a:r>
              <a:rPr lang="en-US" b="0" dirty="0" err="1"/>
              <a:t>tersedia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perangkat</a:t>
            </a:r>
            <a:r>
              <a:rPr lang="en-US" b="0" dirty="0"/>
              <a:t> Google Pixel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Essensial</a:t>
            </a:r>
            <a:r>
              <a:rPr lang="en-US" b="0" dirty="0"/>
              <a:t> Phone. Sony </a:t>
            </a:r>
            <a:r>
              <a:rPr lang="en-US" b="0" dirty="0" err="1"/>
              <a:t>Xperia</a:t>
            </a:r>
            <a:r>
              <a:rPr lang="en-US" b="0" dirty="0"/>
              <a:t> XZ3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perangkat</a:t>
            </a:r>
            <a:r>
              <a:rPr lang="en-US" b="0" dirty="0"/>
              <a:t> </a:t>
            </a:r>
            <a:r>
              <a:rPr lang="en-US" b="0" dirty="0" err="1"/>
              <a:t>pertama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Android Pie yang </a:t>
            </a:r>
            <a:r>
              <a:rPr lang="en-US" b="0" dirty="0" err="1"/>
              <a:t>sudah</a:t>
            </a:r>
            <a:r>
              <a:rPr lang="en-US" b="0" dirty="0"/>
              <a:t> </a:t>
            </a:r>
            <a:r>
              <a:rPr lang="en-US" b="0" dirty="0" err="1"/>
              <a:t>diinstal</a:t>
            </a:r>
            <a:r>
              <a:rPr lang="en-US" b="0" dirty="0"/>
              <a:t> </a:t>
            </a:r>
            <a:r>
              <a:rPr lang="en-US" b="0" dirty="0" err="1"/>
              <a:t>sebelumnya</a:t>
            </a:r>
            <a:r>
              <a:rPr lang="en-US" b="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6714" r="22500" b="21627"/>
          <a:stretch/>
        </p:blipFill>
        <p:spPr>
          <a:xfrm>
            <a:off x="3059833" y="866775"/>
            <a:ext cx="3024336" cy="1914153"/>
          </a:xfrm>
          <a:prstGeom prst="rect">
            <a:avLst/>
          </a:prstGeom>
        </p:spPr>
      </p:pic>
      <p:sp>
        <p:nvSpPr>
          <p:cNvPr id="6" name="Action Button: End 5">
            <a:hlinkClick r:id="rId3" action="ppaction://hlinksldjump" highlightClick="1"/>
          </p:cNvPr>
          <p:cNvSpPr/>
          <p:nvPr/>
        </p:nvSpPr>
        <p:spPr>
          <a:xfrm>
            <a:off x="8820472" y="0"/>
            <a:ext cx="323528" cy="260648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4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4104456" cy="548640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000" dirty="0" err="1" smtClean="0"/>
              <a:t>Kelebihan</a:t>
            </a:r>
            <a:r>
              <a:rPr lang="en-US" sz="2000" dirty="0" smtClean="0"/>
              <a:t> android pie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4104456" cy="3579849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AutoNum type="arabicPeriod"/>
            </a:pPr>
            <a:r>
              <a:rPr lang="de-DE" b="0" dirty="0" smtClean="0"/>
              <a:t>User </a:t>
            </a:r>
            <a:r>
              <a:rPr lang="de-DE" b="0" dirty="0"/>
              <a:t>Interface Lebih </a:t>
            </a:r>
            <a:r>
              <a:rPr lang="de-DE" b="0" dirty="0" smtClean="0"/>
              <a:t>Berwarna</a:t>
            </a:r>
          </a:p>
          <a:p>
            <a:pPr>
              <a:buFont typeface="Arial" pitchFamily="34" charset="0"/>
              <a:buAutoNum type="arabicPeriod"/>
            </a:pPr>
            <a:r>
              <a:rPr lang="en-US" b="0" dirty="0"/>
              <a:t>Adaptive Battery</a:t>
            </a:r>
          </a:p>
          <a:p>
            <a:pPr>
              <a:buFont typeface="Arial" pitchFamily="34" charset="0"/>
              <a:buAutoNum type="arabicPeriod"/>
            </a:pP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Navigasi</a:t>
            </a:r>
            <a:r>
              <a:rPr lang="en-US" b="0" dirty="0"/>
              <a:t> </a:t>
            </a:r>
            <a:r>
              <a:rPr lang="en-US" b="0" dirty="0" err="1"/>
              <a:t>Berbasis</a:t>
            </a:r>
            <a:r>
              <a:rPr lang="en-US" b="0" dirty="0"/>
              <a:t> Gesture</a:t>
            </a:r>
          </a:p>
          <a:p>
            <a:pPr>
              <a:buFont typeface="Arial" pitchFamily="34" charset="0"/>
              <a:buAutoNum type="arabicPeriod"/>
            </a:pPr>
            <a:r>
              <a:rPr lang="en-US" b="0" dirty="0"/>
              <a:t>Digital Wellbeing</a:t>
            </a:r>
          </a:p>
          <a:p>
            <a:pPr>
              <a:buFont typeface="Arial" pitchFamily="34" charset="0"/>
              <a:buAutoNum type="arabicPeriod"/>
            </a:pPr>
            <a:r>
              <a:rPr lang="en-US" b="0" dirty="0" err="1"/>
              <a:t>Dukungan</a:t>
            </a:r>
            <a:r>
              <a:rPr lang="en-US" b="0" dirty="0"/>
              <a:t> </a:t>
            </a:r>
            <a:r>
              <a:rPr lang="en-US" b="0" dirty="0" err="1"/>
              <a:t>terhadap</a:t>
            </a:r>
            <a:r>
              <a:rPr lang="en-US" b="0" dirty="0"/>
              <a:t> Notch</a:t>
            </a:r>
          </a:p>
          <a:p>
            <a:pPr>
              <a:buFont typeface="Arial" pitchFamily="34" charset="0"/>
              <a:buAutoNum type="arabicPeriod"/>
            </a:pPr>
            <a:r>
              <a:rPr lang="sv-SE" b="0" dirty="0"/>
              <a:t>Peningkatan Keamanan dan Privasi Melalui Fitur Lockdown</a:t>
            </a:r>
          </a:p>
          <a:p>
            <a:pPr marL="0" indent="0"/>
            <a:endParaRPr lang="de-DE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6016" y="360080"/>
            <a:ext cx="4079676" cy="54864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itchFamily="2" charset="2"/>
              <a:buChar char="q"/>
            </a:pPr>
            <a:r>
              <a:rPr lang="en-US" sz="2000" dirty="0" err="1" smtClean="0"/>
              <a:t>kekurangan</a:t>
            </a:r>
            <a:r>
              <a:rPr lang="en-US" sz="2000" dirty="0" smtClean="0"/>
              <a:t> android pie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3244" y="1052736"/>
            <a:ext cx="4104456" cy="357984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b="0" dirty="0" err="1" smtClean="0"/>
              <a:t>Tombol</a:t>
            </a:r>
            <a:r>
              <a:rPr lang="en-US" b="0" dirty="0" smtClean="0"/>
              <a:t> </a:t>
            </a:r>
            <a:r>
              <a:rPr lang="en-US" b="0" dirty="0" err="1"/>
              <a:t>Pengaturan</a:t>
            </a:r>
            <a:r>
              <a:rPr lang="en-US" b="0" dirty="0"/>
              <a:t> yang </a:t>
            </a:r>
            <a:r>
              <a:rPr lang="en-US" b="0" dirty="0" err="1" smtClean="0"/>
              <a:t>Ribet</a:t>
            </a:r>
            <a:endParaRPr lang="en-US" b="0" dirty="0" smtClean="0"/>
          </a:p>
          <a:p>
            <a:pPr>
              <a:buAutoNum type="arabicPeriod"/>
            </a:pPr>
            <a:r>
              <a:rPr lang="sv-SE" b="0" dirty="0"/>
              <a:t> Pengguna Merasa Asing dengan Desain Android </a:t>
            </a:r>
            <a:r>
              <a:rPr lang="sv-SE" b="0" dirty="0" smtClean="0"/>
              <a:t>Pie</a:t>
            </a:r>
          </a:p>
          <a:p>
            <a:pPr>
              <a:buAutoNum type="arabicPeriod"/>
            </a:pPr>
            <a:r>
              <a:rPr lang="en-US" b="0" dirty="0" smtClean="0"/>
              <a:t>Android </a:t>
            </a:r>
            <a:r>
              <a:rPr lang="en-US" b="0" dirty="0"/>
              <a:t>Pie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Dirilis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Merata</a:t>
            </a:r>
            <a:endParaRPr lang="de-DE" b="0" dirty="0" smtClean="0"/>
          </a:p>
          <a:p>
            <a:endParaRPr lang="en-US" dirty="0"/>
          </a:p>
        </p:txBody>
      </p:sp>
      <p:sp>
        <p:nvSpPr>
          <p:cNvPr id="6" name="Action Button: Home 5">
            <a:hlinkClick r:id="rId2" action="ppaction://hlinksldjump" highlightClick="1"/>
          </p:cNvPr>
          <p:cNvSpPr/>
          <p:nvPr/>
        </p:nvSpPr>
        <p:spPr>
          <a:xfrm>
            <a:off x="0" y="0"/>
            <a:ext cx="395536" cy="360080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31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1831393" cy="35798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980728"/>
            <a:ext cx="2016224" cy="3672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30" y="919956"/>
            <a:ext cx="3590734" cy="1765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30" y="2920578"/>
            <a:ext cx="3590734" cy="18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9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08720"/>
            <a:ext cx="7520940" cy="3771757"/>
          </a:xfrm>
        </p:spPr>
        <p:txBody>
          <a:bodyPr/>
          <a:lstStyle/>
          <a:p>
            <a:pPr marL="0" indent="0"/>
            <a:r>
              <a:rPr lang="en-US" dirty="0" smtClean="0"/>
              <a:t>        </a:t>
            </a:r>
            <a:r>
              <a:rPr lang="en-US" dirty="0" err="1" smtClean="0"/>
              <a:t>LinearLayout</a:t>
            </a:r>
            <a:r>
              <a:rPr lang="en-US" b="0" dirty="0"/>
              <a:t> 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sekelompok</a:t>
            </a:r>
            <a:r>
              <a:rPr lang="en-US" b="0" dirty="0"/>
              <a:t> </a:t>
            </a:r>
            <a:r>
              <a:rPr lang="en-US" b="0" dirty="0" err="1"/>
              <a:t>tampilan</a:t>
            </a:r>
            <a:r>
              <a:rPr lang="en-US" b="0" dirty="0"/>
              <a:t> yang </a:t>
            </a:r>
            <a:r>
              <a:rPr lang="en-US" b="0" dirty="0" err="1"/>
              <a:t>menyejajarkan</a:t>
            </a:r>
            <a:r>
              <a:rPr lang="en-US" b="0" dirty="0"/>
              <a:t> </a:t>
            </a:r>
            <a:r>
              <a:rPr lang="en-US" b="0" dirty="0" err="1"/>
              <a:t>semua</a:t>
            </a:r>
            <a:r>
              <a:rPr lang="en-US" b="0" dirty="0"/>
              <a:t> </a:t>
            </a:r>
            <a:r>
              <a:rPr lang="en-US" b="0" dirty="0" err="1"/>
              <a:t>anak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arah</a:t>
            </a:r>
            <a:r>
              <a:rPr lang="en-US" b="0" dirty="0"/>
              <a:t>,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vertikal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horizontal. </a:t>
            </a:r>
            <a:r>
              <a:rPr lang="en-US" b="0" dirty="0" err="1"/>
              <a:t>Anda</a:t>
            </a:r>
            <a:r>
              <a:rPr lang="en-US" b="0" dirty="0"/>
              <a:t> </a:t>
            </a:r>
            <a:r>
              <a:rPr lang="en-US" b="0" dirty="0" err="1"/>
              <a:t>bisa</a:t>
            </a:r>
            <a:r>
              <a:rPr lang="en-US" b="0" dirty="0"/>
              <a:t> </a:t>
            </a:r>
            <a:r>
              <a:rPr lang="en-US" b="0" dirty="0" err="1"/>
              <a:t>menetapkan</a:t>
            </a:r>
            <a:r>
              <a:rPr lang="en-US" b="0" dirty="0"/>
              <a:t> </a:t>
            </a:r>
            <a:r>
              <a:rPr lang="en-US" b="0" dirty="0" err="1"/>
              <a:t>arah</a:t>
            </a:r>
            <a:r>
              <a:rPr lang="en-US" b="0" dirty="0"/>
              <a:t> </a:t>
            </a:r>
            <a:r>
              <a:rPr lang="en-US" dirty="0"/>
              <a:t>layout</a:t>
            </a:r>
            <a:r>
              <a:rPr lang="en-US" b="0" dirty="0"/>
              <a:t> 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atribut</a:t>
            </a:r>
            <a:r>
              <a:rPr lang="en-US" b="0" dirty="0"/>
              <a:t> </a:t>
            </a:r>
            <a:r>
              <a:rPr lang="en-US" b="0" dirty="0" smtClean="0"/>
              <a:t>android orientation.</a:t>
            </a:r>
          </a:p>
          <a:p>
            <a:pPr marL="0" indent="0"/>
            <a:r>
              <a:rPr lang="en-US" b="0" dirty="0" smtClean="0"/>
              <a:t>        </a:t>
            </a:r>
            <a:r>
              <a:rPr lang="en-US" b="0" dirty="0" err="1" smtClean="0"/>
              <a:t>Semua</a:t>
            </a:r>
            <a:r>
              <a:rPr lang="en-US" b="0" dirty="0" smtClean="0"/>
              <a:t> </a:t>
            </a:r>
            <a:r>
              <a:rPr lang="en-US" b="0" dirty="0" err="1"/>
              <a:t>anak</a:t>
            </a:r>
            <a:r>
              <a:rPr lang="en-US" b="0" dirty="0"/>
              <a:t> </a:t>
            </a:r>
            <a:r>
              <a:rPr lang="en-US" u="sng" dirty="0" err="1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LinearLayout</a:t>
            </a:r>
            <a:r>
              <a:rPr lang="en-US" b="0" dirty="0"/>
              <a:t> 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ditumpuk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sama</a:t>
            </a:r>
            <a:r>
              <a:rPr lang="en-US" b="0" dirty="0"/>
              <a:t> lain,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daftar</a:t>
            </a:r>
            <a:r>
              <a:rPr lang="en-US" b="0" dirty="0"/>
              <a:t> </a:t>
            </a:r>
            <a:r>
              <a:rPr lang="en-US" b="0" dirty="0" err="1"/>
              <a:t>vertikal</a:t>
            </a:r>
            <a:r>
              <a:rPr lang="en-US" b="0" dirty="0"/>
              <a:t> </a:t>
            </a:r>
            <a:r>
              <a:rPr lang="en-US" b="0" dirty="0" err="1"/>
              <a:t>hanya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anak</a:t>
            </a:r>
            <a:r>
              <a:rPr lang="en-US" b="0" dirty="0"/>
              <a:t> per </a:t>
            </a:r>
            <a:r>
              <a:rPr lang="en-US" b="0" dirty="0" err="1"/>
              <a:t>baris</a:t>
            </a:r>
            <a:r>
              <a:rPr lang="en-US" b="0" dirty="0"/>
              <a:t>, </a:t>
            </a:r>
            <a:r>
              <a:rPr lang="en-US" b="0" dirty="0" err="1"/>
              <a:t>berapa</a:t>
            </a:r>
            <a:r>
              <a:rPr lang="en-US" b="0" dirty="0"/>
              <a:t> pun </a:t>
            </a:r>
            <a:r>
              <a:rPr lang="en-US" b="0" dirty="0" err="1"/>
              <a:t>lebarnya</a:t>
            </a:r>
            <a:r>
              <a:rPr lang="en-US" b="0" dirty="0"/>
              <a:t>,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daftar</a:t>
            </a:r>
            <a:r>
              <a:rPr lang="en-US" b="0" dirty="0"/>
              <a:t> horizontal </a:t>
            </a:r>
            <a:r>
              <a:rPr lang="en-US" b="0" dirty="0" err="1"/>
              <a:t>hanya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setinggi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 </a:t>
            </a:r>
            <a:r>
              <a:rPr lang="en-US" b="0" dirty="0" err="1"/>
              <a:t>baris</a:t>
            </a:r>
            <a:r>
              <a:rPr lang="en-US" b="0" dirty="0"/>
              <a:t> (</a:t>
            </a:r>
            <a:r>
              <a:rPr lang="en-US" b="0" dirty="0" err="1"/>
              <a:t>tinggi</a:t>
            </a:r>
            <a:r>
              <a:rPr lang="en-US" b="0" dirty="0"/>
              <a:t> </a:t>
            </a:r>
            <a:r>
              <a:rPr lang="en-US" b="0" dirty="0" err="1"/>
              <a:t>anak</a:t>
            </a:r>
            <a:r>
              <a:rPr lang="en-US" b="0" dirty="0"/>
              <a:t> yang </a:t>
            </a:r>
            <a:r>
              <a:rPr lang="en-US" b="0" dirty="0" err="1"/>
              <a:t>tertinggi</a:t>
            </a:r>
            <a:r>
              <a:rPr lang="en-US" b="0" dirty="0"/>
              <a:t>, </a:t>
            </a:r>
            <a:r>
              <a:rPr lang="en-US" b="0" dirty="0" err="1"/>
              <a:t>ditambah</a:t>
            </a:r>
            <a:r>
              <a:rPr lang="en-US" b="0" dirty="0"/>
              <a:t> </a:t>
            </a:r>
            <a:r>
              <a:rPr lang="en-US" b="0" dirty="0" err="1"/>
              <a:t>pengisi</a:t>
            </a:r>
            <a:r>
              <a:rPr lang="en-US" b="0" dirty="0"/>
              <a:t>). </a:t>
            </a:r>
            <a:r>
              <a:rPr lang="en-US" dirty="0" err="1">
                <a:hlinkClick r:id="rId2"/>
              </a:rPr>
              <a:t>LinearLayout</a:t>
            </a:r>
            <a:r>
              <a:rPr lang="en-US" b="0" dirty="0"/>
              <a:t> </a:t>
            </a:r>
            <a:r>
              <a:rPr lang="en-US" b="0" dirty="0" err="1"/>
              <a:t>mematuhi</a:t>
            </a:r>
            <a:r>
              <a:rPr lang="en-US" b="0" dirty="0"/>
              <a:t> </a:t>
            </a:r>
            <a:r>
              <a:rPr lang="en-US" b="0" i="1" dirty="0"/>
              <a:t>margin</a:t>
            </a:r>
            <a:r>
              <a:rPr lang="en-US" b="0" dirty="0"/>
              <a:t> </a:t>
            </a:r>
            <a:r>
              <a:rPr lang="en-US" b="0" dirty="0" err="1"/>
              <a:t>antara</a:t>
            </a:r>
            <a:r>
              <a:rPr lang="en-US" b="0" dirty="0"/>
              <a:t> </a:t>
            </a:r>
            <a:r>
              <a:rPr lang="en-US" b="0" dirty="0" err="1"/>
              <a:t>anak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 </a:t>
            </a:r>
            <a:r>
              <a:rPr lang="en-US" b="0" i="1" dirty="0" err="1"/>
              <a:t>gravitasi</a:t>
            </a:r>
            <a:r>
              <a:rPr lang="en-US" b="0" dirty="0"/>
              <a:t> (</a:t>
            </a:r>
            <a:r>
              <a:rPr lang="en-US" b="0" dirty="0" err="1"/>
              <a:t>sejajar</a:t>
            </a:r>
            <a:r>
              <a:rPr lang="en-US" b="0" dirty="0"/>
              <a:t> </a:t>
            </a:r>
            <a:r>
              <a:rPr lang="en-US" b="0" dirty="0" err="1"/>
              <a:t>kanan</a:t>
            </a:r>
            <a:r>
              <a:rPr lang="en-US" b="0" dirty="0"/>
              <a:t>, </a:t>
            </a:r>
            <a:r>
              <a:rPr lang="en-US" b="0" dirty="0" err="1"/>
              <a:t>tengah</a:t>
            </a:r>
            <a:r>
              <a:rPr lang="en-US" b="0" dirty="0"/>
              <a:t>,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kiri</a:t>
            </a:r>
            <a:r>
              <a:rPr lang="en-US" b="0" dirty="0"/>
              <a:t>) </a:t>
            </a:r>
            <a:r>
              <a:rPr lang="en-US" b="0" dirty="0" err="1"/>
              <a:t>setiap</a:t>
            </a:r>
            <a:r>
              <a:rPr lang="en-US" b="0" dirty="0"/>
              <a:t> </a:t>
            </a:r>
            <a:r>
              <a:rPr lang="en-US" b="0" dirty="0" err="1"/>
              <a:t>anak</a:t>
            </a:r>
            <a:r>
              <a:rPr lang="en-US" b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1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0648"/>
            <a:ext cx="7520940" cy="548640"/>
          </a:xfrm>
        </p:spPr>
        <p:txBody>
          <a:bodyPr/>
          <a:lstStyle/>
          <a:p>
            <a:r>
              <a:rPr lang="en-US" dirty="0" err="1" smtClean="0"/>
              <a:t>Realtive</a:t>
            </a:r>
            <a:r>
              <a:rPr lang="en-US" dirty="0" smtClean="0"/>
              <a:t> layout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08721"/>
            <a:ext cx="7520940" cy="1440160"/>
          </a:xfrm>
        </p:spPr>
        <p:txBody>
          <a:bodyPr/>
          <a:lstStyle/>
          <a:p>
            <a:pPr marL="0" indent="0"/>
            <a:r>
              <a:rPr lang="en-US" b="0" dirty="0" smtClean="0"/>
              <a:t>            </a:t>
            </a:r>
            <a:r>
              <a:rPr lang="en-US" dirty="0"/>
              <a:t>Relative Layout</a:t>
            </a:r>
            <a:r>
              <a:rPr lang="en-US" b="0" dirty="0"/>
              <a:t> </a:t>
            </a:r>
            <a:r>
              <a:rPr lang="en-US" b="0" dirty="0" err="1"/>
              <a:t>adalah</a:t>
            </a:r>
            <a:r>
              <a:rPr lang="en-US" b="0" dirty="0"/>
              <a:t> layout yang </a:t>
            </a:r>
            <a:r>
              <a:rPr lang="en-US" b="0" dirty="0" err="1"/>
              <a:t>penataan</a:t>
            </a:r>
            <a:r>
              <a:rPr lang="en-US" b="0" dirty="0"/>
              <a:t> </a:t>
            </a:r>
            <a:r>
              <a:rPr lang="en-US" b="0" dirty="0" err="1"/>
              <a:t>nya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penataan</a:t>
            </a:r>
            <a:r>
              <a:rPr lang="en-US" b="0" dirty="0"/>
              <a:t> yang </a:t>
            </a:r>
            <a:r>
              <a:rPr lang="en-US" b="0" dirty="0" err="1"/>
              <a:t>menempatkan</a:t>
            </a:r>
            <a:r>
              <a:rPr lang="en-US" b="0" dirty="0"/>
              <a:t> widget-widget </a:t>
            </a:r>
            <a:r>
              <a:rPr lang="en-US" b="0" dirty="0" err="1"/>
              <a:t>didalamnya</a:t>
            </a:r>
            <a:r>
              <a:rPr lang="en-US" b="0" dirty="0"/>
              <a:t> </a:t>
            </a:r>
            <a:r>
              <a:rPr lang="en-US" b="0" dirty="0" err="1"/>
              <a:t>seperti</a:t>
            </a:r>
            <a:r>
              <a:rPr lang="en-US" b="0" dirty="0"/>
              <a:t> layer,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widget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berada</a:t>
            </a:r>
            <a:r>
              <a:rPr lang="en-US" b="0" dirty="0"/>
              <a:t> di </a:t>
            </a:r>
            <a:r>
              <a:rPr lang="en-US" b="0" dirty="0" err="1"/>
              <a:t>atas</a:t>
            </a:r>
            <a:r>
              <a:rPr lang="en-US" b="0" dirty="0"/>
              <a:t>/di </a:t>
            </a:r>
            <a:r>
              <a:rPr lang="en-US" b="0" dirty="0" err="1"/>
              <a:t>bawah</a:t>
            </a:r>
            <a:r>
              <a:rPr lang="en-US" b="0" dirty="0"/>
              <a:t> widget </a:t>
            </a:r>
            <a:r>
              <a:rPr lang="en-US" b="0" dirty="0" err="1"/>
              <a:t>lainnya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kata lain Relative </a:t>
            </a:r>
            <a:r>
              <a:rPr lang="en-US" b="0" dirty="0" err="1"/>
              <a:t>merupakan</a:t>
            </a:r>
            <a:r>
              <a:rPr lang="en-US" b="0" dirty="0"/>
              <a:t> layout yang </a:t>
            </a:r>
            <a:r>
              <a:rPr lang="en-US" b="0" dirty="0" err="1"/>
              <a:t>penataannya</a:t>
            </a:r>
            <a:r>
              <a:rPr lang="en-US" b="0" dirty="0"/>
              <a:t> </a:t>
            </a:r>
            <a:r>
              <a:rPr lang="en-US" b="0" dirty="0" err="1"/>
              <a:t>lebih</a:t>
            </a:r>
            <a:r>
              <a:rPr lang="en-US" b="0" dirty="0"/>
              <a:t> </a:t>
            </a:r>
            <a:r>
              <a:rPr lang="en-US" b="0" dirty="0" err="1"/>
              <a:t>bebas</a:t>
            </a:r>
            <a:r>
              <a:rPr lang="en-US" b="0" dirty="0"/>
              <a:t> (Relative)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bisa</a:t>
            </a:r>
            <a:r>
              <a:rPr lang="en-US" b="0" dirty="0"/>
              <a:t> di </a:t>
            </a:r>
            <a:r>
              <a:rPr lang="en-US" b="0" dirty="0" err="1"/>
              <a:t>tata</a:t>
            </a:r>
            <a:r>
              <a:rPr lang="en-US" b="0" dirty="0"/>
              <a:t> di </a:t>
            </a:r>
            <a:r>
              <a:rPr lang="en-US" b="0" dirty="0" err="1"/>
              <a:t>mana</a:t>
            </a:r>
            <a:r>
              <a:rPr lang="en-US" b="0" dirty="0"/>
              <a:t> </a:t>
            </a:r>
            <a:r>
              <a:rPr lang="en-US" b="0" dirty="0" err="1"/>
              <a:t>saja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9592" y="2060848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Xml (Extensible </a:t>
            </a:r>
            <a:r>
              <a:rPr lang="en-US" dirty="0" err="1" smtClean="0"/>
              <a:t>Makrup</a:t>
            </a:r>
            <a:r>
              <a:rPr lang="en-US" dirty="0" smtClean="0"/>
              <a:t> </a:t>
            </a:r>
            <a:r>
              <a:rPr lang="en-US" dirty="0" err="1" smtClean="0"/>
              <a:t>Languange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52912" y="2708920"/>
            <a:ext cx="752094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0" dirty="0" smtClean="0"/>
              <a:t>           XML </a:t>
            </a:r>
            <a:r>
              <a:rPr lang="en-US" b="0" dirty="0"/>
              <a:t>(</a:t>
            </a:r>
            <a:r>
              <a:rPr lang="en-US" dirty="0"/>
              <a:t>Extensible Markup Language</a:t>
            </a:r>
            <a:r>
              <a:rPr lang="en-US" b="0" dirty="0"/>
              <a:t>)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bahasa</a:t>
            </a:r>
            <a:r>
              <a:rPr lang="en-US" b="0" dirty="0"/>
              <a:t> </a:t>
            </a:r>
            <a:r>
              <a:rPr lang="en-US" dirty="0"/>
              <a:t>markup</a:t>
            </a:r>
            <a:r>
              <a:rPr lang="en-US" b="0" dirty="0"/>
              <a:t> 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keperluan</a:t>
            </a:r>
            <a:r>
              <a:rPr lang="en-US" b="0" dirty="0"/>
              <a:t> </a:t>
            </a:r>
            <a:r>
              <a:rPr lang="en-US" b="0" dirty="0" err="1"/>
              <a:t>umum</a:t>
            </a:r>
            <a:r>
              <a:rPr lang="en-US" b="0" dirty="0"/>
              <a:t> yang </a:t>
            </a:r>
            <a:r>
              <a:rPr lang="en-US" b="0" dirty="0" err="1"/>
              <a:t>disarankan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W3C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membuat</a:t>
            </a:r>
            <a:r>
              <a:rPr lang="en-US" b="0" dirty="0"/>
              <a:t> </a:t>
            </a:r>
            <a:r>
              <a:rPr lang="en-US" b="0" dirty="0" err="1"/>
              <a:t>dokumen</a:t>
            </a:r>
            <a:r>
              <a:rPr lang="en-US" b="0" dirty="0"/>
              <a:t> </a:t>
            </a:r>
            <a:r>
              <a:rPr lang="en-US" dirty="0"/>
              <a:t>markup</a:t>
            </a:r>
            <a:r>
              <a:rPr lang="en-US" b="0" dirty="0"/>
              <a:t> </a:t>
            </a:r>
            <a:r>
              <a:rPr lang="en-US" b="0" dirty="0" err="1"/>
              <a:t>keperluan</a:t>
            </a:r>
            <a:r>
              <a:rPr lang="en-US" b="0" dirty="0"/>
              <a:t> </a:t>
            </a:r>
            <a:r>
              <a:rPr lang="en-US" b="0" dirty="0" err="1"/>
              <a:t>pertukaran</a:t>
            </a:r>
            <a:r>
              <a:rPr lang="en-US" b="0" dirty="0"/>
              <a:t> data </a:t>
            </a:r>
            <a:r>
              <a:rPr lang="en-US" b="0" dirty="0" err="1"/>
              <a:t>antar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yang </a:t>
            </a:r>
            <a:r>
              <a:rPr lang="en-US" b="0" dirty="0" err="1"/>
              <a:t>beraneka</a:t>
            </a:r>
            <a:r>
              <a:rPr lang="en-US" b="0" dirty="0"/>
              <a:t> </a:t>
            </a:r>
            <a:r>
              <a:rPr lang="en-US" b="0" dirty="0" err="1"/>
              <a:t>ragam</a:t>
            </a:r>
            <a:r>
              <a:rPr lang="en-US" b="0" dirty="0"/>
              <a:t>. XML </a:t>
            </a:r>
            <a:r>
              <a:rPr lang="en-US" b="0" dirty="0" err="1"/>
              <a:t>merupakan</a:t>
            </a:r>
            <a:r>
              <a:rPr lang="en-US" b="0" dirty="0"/>
              <a:t> </a:t>
            </a:r>
            <a:r>
              <a:rPr lang="en-US" b="0" dirty="0" err="1"/>
              <a:t>kelanjutan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HTML (</a:t>
            </a:r>
            <a:r>
              <a:rPr lang="en-US" b="0" dirty="0" err="1"/>
              <a:t>HyperText</a:t>
            </a:r>
            <a:r>
              <a:rPr lang="en-US" b="0" dirty="0"/>
              <a:t> </a:t>
            </a:r>
            <a:r>
              <a:rPr lang="en-US" dirty="0"/>
              <a:t>Markup Language</a:t>
            </a:r>
            <a:r>
              <a:rPr lang="en-US" b="0" dirty="0"/>
              <a:t>) yang </a:t>
            </a:r>
            <a:r>
              <a:rPr lang="en-US" b="0" dirty="0" err="1"/>
              <a:t>merupakan</a:t>
            </a:r>
            <a:r>
              <a:rPr lang="en-US" b="0" dirty="0"/>
              <a:t> </a:t>
            </a:r>
            <a:r>
              <a:rPr lang="en-US" b="0" dirty="0" err="1"/>
              <a:t>bahasa</a:t>
            </a:r>
            <a:r>
              <a:rPr lang="en-US" b="0" dirty="0"/>
              <a:t> </a:t>
            </a:r>
            <a:r>
              <a:rPr lang="en-US" b="0" dirty="0" err="1"/>
              <a:t>standar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melacak</a:t>
            </a:r>
            <a:r>
              <a:rPr lang="en-US" b="0" dirty="0"/>
              <a:t> Internet.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56090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88" y="404664"/>
            <a:ext cx="1440160" cy="548640"/>
          </a:xfrm>
        </p:spPr>
        <p:txBody>
          <a:bodyPr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80728"/>
            <a:ext cx="7520940" cy="3699749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           Java</a:t>
            </a:r>
            <a:r>
              <a:rPr lang="en-US" b="0" dirty="0"/>
              <a:t> </a:t>
            </a:r>
            <a:r>
              <a:rPr lang="en-US" b="0" dirty="0" err="1"/>
              <a:t>adalah</a:t>
            </a:r>
            <a:r>
              <a:rPr lang="en-US" b="0" dirty="0"/>
              <a:t> </a:t>
            </a:r>
            <a:r>
              <a:rPr lang="en-US" b="0" dirty="0" err="1">
                <a:hlinkClick r:id="rId2" tooltip="Bahasa pemrograman"/>
              </a:rPr>
              <a:t>bahasa</a:t>
            </a:r>
            <a:r>
              <a:rPr lang="en-US" b="0" dirty="0">
                <a:hlinkClick r:id="rId2" tooltip="Bahasa pemrograman"/>
              </a:rPr>
              <a:t> </a:t>
            </a:r>
            <a:r>
              <a:rPr lang="en-US" b="0" dirty="0" err="1">
                <a:hlinkClick r:id="rId2" tooltip="Bahasa pemrograman"/>
              </a:rPr>
              <a:t>pemrograman</a:t>
            </a:r>
            <a:r>
              <a:rPr lang="en-US" b="0" dirty="0"/>
              <a:t> yang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dijalankan</a:t>
            </a:r>
            <a:r>
              <a:rPr lang="en-US" b="0" dirty="0"/>
              <a:t> di </a:t>
            </a:r>
            <a:r>
              <a:rPr lang="en-US" b="0" dirty="0" err="1"/>
              <a:t>berbagai</a:t>
            </a:r>
            <a:r>
              <a:rPr lang="en-US" b="0" dirty="0"/>
              <a:t> </a:t>
            </a:r>
            <a:r>
              <a:rPr lang="en-US" b="0" dirty="0" err="1">
                <a:hlinkClick r:id="rId3" tooltip="Komputer"/>
              </a:rPr>
              <a:t>komputer</a:t>
            </a:r>
            <a:r>
              <a:rPr lang="en-US" b="0" dirty="0"/>
              <a:t> </a:t>
            </a:r>
            <a:r>
              <a:rPr lang="en-US" b="0" dirty="0" err="1"/>
              <a:t>termasuk</a:t>
            </a:r>
            <a:r>
              <a:rPr lang="en-US" b="0" dirty="0"/>
              <a:t> </a:t>
            </a:r>
            <a:r>
              <a:rPr lang="en-US" b="0" dirty="0" err="1">
                <a:hlinkClick r:id="rId4" tooltip="Telepon genggam"/>
              </a:rPr>
              <a:t>telepon</a:t>
            </a:r>
            <a:r>
              <a:rPr lang="en-US" b="0" dirty="0">
                <a:hlinkClick r:id="rId4" tooltip="Telepon genggam"/>
              </a:rPr>
              <a:t> </a:t>
            </a:r>
            <a:r>
              <a:rPr lang="en-US" b="0" dirty="0" err="1">
                <a:hlinkClick r:id="rId4" tooltip="Telepon genggam"/>
              </a:rPr>
              <a:t>genggam</a:t>
            </a:r>
            <a:r>
              <a:rPr lang="en-US" b="0" dirty="0"/>
              <a:t>. </a:t>
            </a:r>
            <a:r>
              <a:rPr lang="en-US" b="0" dirty="0" err="1"/>
              <a:t>Bahasa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awalnya</a:t>
            </a:r>
            <a:r>
              <a:rPr lang="en-US" b="0" dirty="0"/>
              <a:t> </a:t>
            </a:r>
            <a:r>
              <a:rPr lang="en-US" b="0" dirty="0" err="1"/>
              <a:t>dibuat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 </a:t>
            </a:r>
            <a:r>
              <a:rPr lang="en-US" b="0" dirty="0">
                <a:hlinkClick r:id="rId5" tooltip="James Gosling"/>
              </a:rPr>
              <a:t>James Gosling</a:t>
            </a:r>
            <a:r>
              <a:rPr lang="en-US" b="0" dirty="0"/>
              <a:t> </a:t>
            </a:r>
            <a:r>
              <a:rPr lang="en-US" b="0" dirty="0" err="1"/>
              <a:t>saat</a:t>
            </a:r>
            <a:r>
              <a:rPr lang="en-US" b="0" dirty="0"/>
              <a:t> </a:t>
            </a:r>
            <a:r>
              <a:rPr lang="en-US" b="0" dirty="0" err="1"/>
              <a:t>masih</a:t>
            </a:r>
            <a:r>
              <a:rPr lang="en-US" b="0" dirty="0"/>
              <a:t> </a:t>
            </a:r>
            <a:r>
              <a:rPr lang="en-US" b="0" dirty="0" err="1"/>
              <a:t>bergabung</a:t>
            </a:r>
            <a:r>
              <a:rPr lang="en-US" b="0" dirty="0"/>
              <a:t> di </a:t>
            </a:r>
            <a:r>
              <a:rPr lang="en-US" b="0" dirty="0">
                <a:hlinkClick r:id="rId6" tooltip="Sun Microsystems"/>
              </a:rPr>
              <a:t>Sun Microsystems</a:t>
            </a:r>
            <a:r>
              <a:rPr lang="en-US" b="0" dirty="0"/>
              <a:t> </a:t>
            </a:r>
            <a:r>
              <a:rPr lang="en-US" b="0" dirty="0" err="1"/>
              <a:t>saat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merupakan</a:t>
            </a:r>
            <a:r>
              <a:rPr lang="en-US" b="0" dirty="0"/>
              <a:t> </a:t>
            </a:r>
            <a:r>
              <a:rPr lang="en-US" b="0" dirty="0" err="1"/>
              <a:t>bagian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 </a:t>
            </a:r>
            <a:r>
              <a:rPr lang="en-US" b="0" dirty="0">
                <a:hlinkClick r:id="rId7" tooltip="Oracle"/>
              </a:rPr>
              <a:t>Oracle</a:t>
            </a:r>
            <a:r>
              <a:rPr lang="en-US" b="0" dirty="0"/>
              <a:t> 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dirilis</a:t>
            </a:r>
            <a:r>
              <a:rPr lang="en-US" b="0" dirty="0"/>
              <a:t> </a:t>
            </a:r>
            <a:r>
              <a:rPr lang="en-US" b="0" dirty="0" err="1"/>
              <a:t>tahun</a:t>
            </a:r>
            <a:r>
              <a:rPr lang="en-US" b="0" dirty="0"/>
              <a:t> </a:t>
            </a:r>
            <a:r>
              <a:rPr lang="en-US" b="0" dirty="0">
                <a:hlinkClick r:id="rId8" tooltip="1995"/>
              </a:rPr>
              <a:t>1995</a:t>
            </a:r>
            <a:r>
              <a:rPr lang="en-US" b="0" dirty="0"/>
              <a:t>. </a:t>
            </a:r>
            <a:r>
              <a:rPr lang="en-US" b="0" dirty="0" err="1"/>
              <a:t>Bahasa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banyak</a:t>
            </a:r>
            <a:r>
              <a:rPr lang="en-US" b="0" dirty="0"/>
              <a:t> </a:t>
            </a:r>
            <a:r>
              <a:rPr lang="en-US" b="0" dirty="0" err="1"/>
              <a:t>mengadopsi</a:t>
            </a:r>
            <a:r>
              <a:rPr lang="en-US" b="0" dirty="0"/>
              <a:t> </a:t>
            </a:r>
            <a:r>
              <a:rPr lang="en-US" b="0" dirty="0" err="1"/>
              <a:t>sintaksis</a:t>
            </a:r>
            <a:r>
              <a:rPr lang="en-US" b="0" dirty="0"/>
              <a:t> yang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 </a:t>
            </a:r>
            <a:r>
              <a:rPr lang="en-US" b="0" dirty="0">
                <a:hlinkClick r:id="rId9" tooltip="C (bahasa pemrograman)"/>
              </a:rPr>
              <a:t>C</a:t>
            </a:r>
            <a:r>
              <a:rPr lang="en-US" b="0" dirty="0"/>
              <a:t> </a:t>
            </a:r>
            <a:r>
              <a:rPr lang="en-US" b="0" dirty="0" err="1"/>
              <a:t>dan</a:t>
            </a:r>
            <a:r>
              <a:rPr lang="en-US" b="0" dirty="0"/>
              <a:t> </a:t>
            </a:r>
            <a:r>
              <a:rPr lang="en-US" b="0" dirty="0">
                <a:hlinkClick r:id="rId10" tooltip="C++"/>
              </a:rPr>
              <a:t>C++</a:t>
            </a:r>
            <a:r>
              <a:rPr lang="en-US" b="0" dirty="0"/>
              <a:t> </a:t>
            </a:r>
            <a:r>
              <a:rPr lang="en-US" b="0" dirty="0" err="1"/>
              <a:t>namun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sintaksis</a:t>
            </a:r>
            <a:r>
              <a:rPr lang="en-US" b="0" dirty="0"/>
              <a:t> model </a:t>
            </a:r>
            <a:r>
              <a:rPr lang="en-US" b="0" dirty="0" err="1"/>
              <a:t>objek</a:t>
            </a:r>
            <a:r>
              <a:rPr lang="en-US" b="0" dirty="0"/>
              <a:t> yang </a:t>
            </a:r>
            <a:r>
              <a:rPr lang="en-US" b="0" dirty="0" err="1"/>
              <a:t>lebih</a:t>
            </a:r>
            <a:r>
              <a:rPr lang="en-US" b="0" dirty="0"/>
              <a:t> </a:t>
            </a:r>
            <a:r>
              <a:rPr lang="en-US" b="0" dirty="0" err="1"/>
              <a:t>sederhana</a:t>
            </a:r>
            <a:r>
              <a:rPr lang="en-US" b="0" dirty="0"/>
              <a:t> </a:t>
            </a:r>
            <a:r>
              <a:rPr lang="en-US" b="0" dirty="0" err="1"/>
              <a:t>serta</a:t>
            </a:r>
            <a:r>
              <a:rPr lang="en-US" b="0" dirty="0"/>
              <a:t> </a:t>
            </a:r>
            <a:r>
              <a:rPr lang="en-US" b="0" dirty="0" err="1"/>
              <a:t>dukungan</a:t>
            </a:r>
            <a:r>
              <a:rPr lang="en-US" b="0" dirty="0"/>
              <a:t> </a:t>
            </a:r>
            <a:r>
              <a:rPr lang="en-US" b="0" dirty="0" err="1"/>
              <a:t>rutin-rutin</a:t>
            </a:r>
            <a:r>
              <a:rPr lang="en-US" b="0" dirty="0"/>
              <a:t> </a:t>
            </a:r>
            <a:r>
              <a:rPr lang="en-US" b="0" dirty="0" err="1"/>
              <a:t>aras</a:t>
            </a:r>
            <a:r>
              <a:rPr lang="en-US" b="0" dirty="0"/>
              <a:t> </a:t>
            </a:r>
            <a:r>
              <a:rPr lang="en-US" b="0" dirty="0" err="1"/>
              <a:t>bawah</a:t>
            </a:r>
            <a:r>
              <a:rPr lang="en-US" b="0" dirty="0"/>
              <a:t> yang minimal. </a:t>
            </a:r>
            <a:r>
              <a:rPr lang="en-US" b="0" dirty="0" err="1"/>
              <a:t>Aplikasi-aplikasi</a:t>
            </a:r>
            <a:r>
              <a:rPr lang="en-US" b="0" dirty="0"/>
              <a:t> </a:t>
            </a:r>
            <a:r>
              <a:rPr lang="en-US" b="0" dirty="0" err="1"/>
              <a:t>berbasis</a:t>
            </a:r>
            <a:r>
              <a:rPr lang="en-US" b="0" dirty="0"/>
              <a:t> java </a:t>
            </a:r>
            <a:r>
              <a:rPr lang="en-US" b="0" dirty="0" err="1"/>
              <a:t>umumnya</a:t>
            </a:r>
            <a:r>
              <a:rPr lang="en-US" b="0" dirty="0"/>
              <a:t> </a:t>
            </a:r>
            <a:r>
              <a:rPr lang="en-US" b="0" dirty="0" err="1"/>
              <a:t>dikompilasi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 </a:t>
            </a:r>
            <a:r>
              <a:rPr lang="en-US" b="0" dirty="0">
                <a:hlinkClick r:id="rId11" tooltip="P-code"/>
              </a:rPr>
              <a:t>p-code</a:t>
            </a:r>
            <a:r>
              <a:rPr lang="en-US" b="0" dirty="0"/>
              <a:t> (</a:t>
            </a:r>
            <a:r>
              <a:rPr lang="en-US" b="0" i="1" dirty="0" err="1"/>
              <a:t>bytecode</a:t>
            </a:r>
            <a:r>
              <a:rPr lang="en-US" b="0" dirty="0"/>
              <a:t>)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dijalankan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berbagai</a:t>
            </a:r>
            <a:r>
              <a:rPr lang="en-US" b="0" dirty="0"/>
              <a:t> </a:t>
            </a:r>
            <a:r>
              <a:rPr lang="en-US" b="0" dirty="0" err="1">
                <a:hlinkClick r:id="rId12" tooltip="Mesin virtual java"/>
              </a:rPr>
              <a:t>Mesin</a:t>
            </a:r>
            <a:r>
              <a:rPr lang="en-US" b="0" dirty="0">
                <a:hlinkClick r:id="rId12" tooltip="Mesin virtual java"/>
              </a:rPr>
              <a:t> Virtual Java (JVM)</a:t>
            </a:r>
            <a:r>
              <a:rPr lang="en-US" b="0" dirty="0"/>
              <a:t>. Java </a:t>
            </a:r>
            <a:r>
              <a:rPr lang="en-US" b="0" dirty="0" err="1"/>
              <a:t>merupakan</a:t>
            </a:r>
            <a:r>
              <a:rPr lang="en-US" b="0" dirty="0"/>
              <a:t> </a:t>
            </a:r>
            <a:r>
              <a:rPr lang="en-US" b="0" dirty="0" err="1"/>
              <a:t>bahasa</a:t>
            </a:r>
            <a:r>
              <a:rPr lang="en-US" b="0" dirty="0"/>
              <a:t> </a:t>
            </a:r>
            <a:r>
              <a:rPr lang="en-US" b="0" dirty="0" err="1"/>
              <a:t>pemrograman</a:t>
            </a:r>
            <a:r>
              <a:rPr lang="en-US" b="0" dirty="0"/>
              <a:t> yang </a:t>
            </a:r>
            <a:r>
              <a:rPr lang="en-US" b="0" dirty="0" err="1"/>
              <a:t>bersifat</a:t>
            </a:r>
            <a:r>
              <a:rPr lang="en-US" b="0" dirty="0"/>
              <a:t> </a:t>
            </a:r>
            <a:r>
              <a:rPr lang="en-US" b="0" dirty="0" err="1"/>
              <a:t>umum</a:t>
            </a:r>
            <a:r>
              <a:rPr lang="en-US" b="0" dirty="0"/>
              <a:t>/non-</a:t>
            </a:r>
            <a:r>
              <a:rPr lang="en-US" b="0" dirty="0" err="1"/>
              <a:t>spesifik</a:t>
            </a:r>
            <a:r>
              <a:rPr lang="en-US" b="0" dirty="0"/>
              <a:t> (</a:t>
            </a:r>
            <a:r>
              <a:rPr lang="en-US" b="0" i="1" dirty="0"/>
              <a:t>general purpose</a:t>
            </a:r>
            <a:r>
              <a:rPr lang="en-US" b="0" dirty="0"/>
              <a:t>),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khusus</a:t>
            </a:r>
            <a:r>
              <a:rPr lang="en-US" b="0" dirty="0"/>
              <a:t> </a:t>
            </a:r>
            <a:r>
              <a:rPr lang="en-US" b="0" dirty="0" err="1"/>
              <a:t>didisain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memanfaatkan</a:t>
            </a:r>
            <a:r>
              <a:rPr lang="en-US" b="0" dirty="0"/>
              <a:t> </a:t>
            </a:r>
            <a:r>
              <a:rPr lang="en-US" b="0" dirty="0" err="1"/>
              <a:t>dependensi</a:t>
            </a:r>
            <a:r>
              <a:rPr lang="en-US" b="0" dirty="0"/>
              <a:t> </a:t>
            </a:r>
            <a:r>
              <a:rPr lang="en-US" b="0" dirty="0" err="1"/>
              <a:t>implementasi</a:t>
            </a:r>
            <a:r>
              <a:rPr lang="en-US" b="0" dirty="0"/>
              <a:t> </a:t>
            </a:r>
            <a:r>
              <a:rPr lang="en-US" b="0" dirty="0" err="1"/>
              <a:t>seminimal</a:t>
            </a:r>
            <a:r>
              <a:rPr lang="en-US" b="0" dirty="0"/>
              <a:t> </a:t>
            </a:r>
            <a:r>
              <a:rPr lang="en-US" b="0" dirty="0" err="1"/>
              <a:t>mungkin</a:t>
            </a:r>
            <a:r>
              <a:rPr lang="en-US" b="0" dirty="0"/>
              <a:t>. </a:t>
            </a:r>
            <a:r>
              <a:rPr lang="en-US" b="0" dirty="0" err="1"/>
              <a:t>Karena</a:t>
            </a:r>
            <a:r>
              <a:rPr lang="en-US" b="0" dirty="0"/>
              <a:t> </a:t>
            </a:r>
            <a:r>
              <a:rPr lang="en-US" b="0" dirty="0" err="1"/>
              <a:t>fungsionalitasnya</a:t>
            </a:r>
            <a:r>
              <a:rPr lang="en-US" b="0" dirty="0"/>
              <a:t> yang </a:t>
            </a:r>
            <a:r>
              <a:rPr lang="en-US" b="0" dirty="0" err="1"/>
              <a:t>memungkinkan</a:t>
            </a:r>
            <a:r>
              <a:rPr lang="en-US" b="0" dirty="0"/>
              <a:t> </a:t>
            </a:r>
            <a:r>
              <a:rPr lang="en-US" b="0" dirty="0" err="1"/>
              <a:t>aplikasi</a:t>
            </a:r>
            <a:r>
              <a:rPr lang="en-US" b="0" dirty="0"/>
              <a:t> java </a:t>
            </a:r>
            <a:r>
              <a:rPr lang="en-US" b="0" dirty="0" err="1"/>
              <a:t>mampu</a:t>
            </a:r>
            <a:r>
              <a:rPr lang="en-US" b="0" dirty="0"/>
              <a:t> </a:t>
            </a:r>
            <a:r>
              <a:rPr lang="en-US" b="0" dirty="0" err="1"/>
              <a:t>berjalan</a:t>
            </a:r>
            <a:r>
              <a:rPr lang="en-US" b="0" dirty="0"/>
              <a:t> di </a:t>
            </a:r>
            <a:r>
              <a:rPr lang="en-US" b="0" dirty="0" err="1"/>
              <a:t>beberapa</a:t>
            </a:r>
            <a:r>
              <a:rPr lang="en-US" b="0" dirty="0"/>
              <a:t> platform </a:t>
            </a:r>
            <a:r>
              <a:rPr lang="en-US" b="0" dirty="0" err="1">
                <a:hlinkClick r:id="rId13" tooltip="Sistem operasi"/>
              </a:rPr>
              <a:t>sistem</a:t>
            </a:r>
            <a:r>
              <a:rPr lang="en-US" b="0" dirty="0">
                <a:hlinkClick r:id="rId13" tooltip="Sistem operasi"/>
              </a:rPr>
              <a:t> </a:t>
            </a:r>
            <a:r>
              <a:rPr lang="en-US" b="0" dirty="0" err="1">
                <a:hlinkClick r:id="rId13" tooltip="Sistem operasi"/>
              </a:rPr>
              <a:t>operasi</a:t>
            </a:r>
            <a:r>
              <a:rPr lang="en-US" b="0" dirty="0"/>
              <a:t> yang </a:t>
            </a:r>
            <a:r>
              <a:rPr lang="en-US" b="0" dirty="0" err="1"/>
              <a:t>berbeda</a:t>
            </a:r>
            <a:r>
              <a:rPr lang="en-US" b="0" dirty="0"/>
              <a:t>, java </a:t>
            </a:r>
            <a:r>
              <a:rPr lang="en-US" b="0" dirty="0" err="1"/>
              <a:t>dikenal</a:t>
            </a:r>
            <a:r>
              <a:rPr lang="en-US" b="0" dirty="0"/>
              <a:t> pula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slogannya</a:t>
            </a:r>
            <a:r>
              <a:rPr lang="en-US" b="0" dirty="0"/>
              <a:t>, "</a:t>
            </a:r>
            <a:r>
              <a:rPr lang="en-US" b="0" i="1" dirty="0" err="1"/>
              <a:t>Tulis</a:t>
            </a:r>
            <a:r>
              <a:rPr lang="en-US" b="0" i="1" dirty="0"/>
              <a:t> </a:t>
            </a:r>
            <a:r>
              <a:rPr lang="en-US" b="0" i="1" dirty="0" err="1"/>
              <a:t>sekali</a:t>
            </a:r>
            <a:r>
              <a:rPr lang="en-US" b="0" i="1" dirty="0"/>
              <a:t>, </a:t>
            </a:r>
            <a:r>
              <a:rPr lang="en-US" b="0" i="1" dirty="0" err="1"/>
              <a:t>jalankan</a:t>
            </a:r>
            <a:r>
              <a:rPr lang="en-US" b="0" i="1" dirty="0"/>
              <a:t> di </a:t>
            </a:r>
            <a:r>
              <a:rPr lang="en-US" b="0" i="1" dirty="0" err="1"/>
              <a:t>mana</a:t>
            </a:r>
            <a:r>
              <a:rPr lang="en-US" b="0" i="1" dirty="0"/>
              <a:t> pun</a:t>
            </a:r>
            <a:r>
              <a:rPr lang="en-US" b="0" dirty="0"/>
              <a:t>". </a:t>
            </a:r>
            <a:r>
              <a:rPr lang="en-US" b="0" dirty="0" err="1"/>
              <a:t>Saat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java </a:t>
            </a:r>
            <a:r>
              <a:rPr lang="en-US" b="0" dirty="0" err="1"/>
              <a:t>merupakan</a:t>
            </a:r>
            <a:r>
              <a:rPr lang="en-US" b="0" dirty="0"/>
              <a:t> </a:t>
            </a:r>
            <a:r>
              <a:rPr lang="en-US" b="0" dirty="0" err="1"/>
              <a:t>bahasa</a:t>
            </a:r>
            <a:r>
              <a:rPr lang="en-US" b="0" dirty="0"/>
              <a:t> </a:t>
            </a:r>
            <a:r>
              <a:rPr lang="en-US" b="0" dirty="0" err="1"/>
              <a:t>pemrograman</a:t>
            </a:r>
            <a:r>
              <a:rPr lang="en-US" b="0" dirty="0"/>
              <a:t> yang paling </a:t>
            </a:r>
            <a:r>
              <a:rPr lang="en-US" b="0" dirty="0" err="1"/>
              <a:t>populer</a:t>
            </a:r>
            <a:r>
              <a:rPr lang="en-US" b="0" dirty="0"/>
              <a:t> </a:t>
            </a:r>
            <a:r>
              <a:rPr lang="en-US" b="0" dirty="0" err="1"/>
              <a:t>digunakan</a:t>
            </a:r>
            <a:r>
              <a:rPr lang="en-US" b="0" dirty="0"/>
              <a:t>,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luas</a:t>
            </a:r>
            <a:r>
              <a:rPr lang="en-US" b="0" dirty="0"/>
              <a:t> </a:t>
            </a:r>
            <a:r>
              <a:rPr lang="en-US" b="0" dirty="0" err="1"/>
              <a:t>dimanfaatkan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pengembangan</a:t>
            </a:r>
            <a:r>
              <a:rPr lang="en-US" b="0" dirty="0"/>
              <a:t> </a:t>
            </a:r>
            <a:r>
              <a:rPr lang="en-US" b="0" dirty="0" err="1"/>
              <a:t>berbagai</a:t>
            </a:r>
            <a:r>
              <a:rPr lang="en-US" b="0" dirty="0"/>
              <a:t> </a:t>
            </a:r>
            <a:r>
              <a:rPr lang="en-US" b="0" dirty="0" err="1"/>
              <a:t>jenis</a:t>
            </a:r>
            <a:r>
              <a:rPr lang="en-US" b="0" dirty="0"/>
              <a:t> </a:t>
            </a:r>
            <a:r>
              <a:rPr lang="en-US" b="0" dirty="0" err="1"/>
              <a:t>perangkat</a:t>
            </a:r>
            <a:r>
              <a:rPr lang="en-US" b="0" dirty="0"/>
              <a:t> </a:t>
            </a:r>
            <a:r>
              <a:rPr lang="en-US" b="0" dirty="0" err="1"/>
              <a:t>lunak</a:t>
            </a:r>
            <a:r>
              <a:rPr lang="en-US" b="0" dirty="0"/>
              <a:t> </a:t>
            </a:r>
            <a:r>
              <a:rPr lang="en-US" b="0" dirty="0" err="1"/>
              <a:t>aplikasi</a:t>
            </a:r>
            <a:r>
              <a:rPr lang="en-US" b="0" dirty="0"/>
              <a:t> </a:t>
            </a:r>
            <a:r>
              <a:rPr lang="en-US" b="0" dirty="0" err="1"/>
              <a:t>ataupun</a:t>
            </a:r>
            <a:r>
              <a:rPr lang="en-US" b="0" dirty="0"/>
              <a:t> </a:t>
            </a:r>
            <a:r>
              <a:rPr lang="en-US" b="0" dirty="0" err="1" smtClean="0"/>
              <a:t>aplikasi</a:t>
            </a:r>
            <a:r>
              <a:rPr lang="en-US" b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1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788" y="188640"/>
            <a:ext cx="4392488" cy="548640"/>
          </a:xfrm>
        </p:spPr>
        <p:txBody>
          <a:bodyPr/>
          <a:lstStyle/>
          <a:p>
            <a:r>
              <a:rPr lang="en-US" dirty="0" err="1" smtClean="0"/>
              <a:t>Arsitekur</a:t>
            </a:r>
            <a:r>
              <a:rPr lang="en-US" dirty="0" smtClean="0"/>
              <a:t> Android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74464"/>
            <a:ext cx="4325104" cy="413871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/>
              <a:t>Application Layer</a:t>
            </a:r>
          </a:p>
          <a:p>
            <a:pPr marL="0" indent="0"/>
            <a:r>
              <a:rPr lang="en-US" sz="1500" dirty="0" smtClean="0"/>
              <a:t>Application  </a:t>
            </a:r>
            <a:r>
              <a:rPr lang="en-US" sz="1500" b="0" dirty="0" err="1" smtClean="0"/>
              <a:t>Aplikasi</a:t>
            </a:r>
            <a:r>
              <a:rPr lang="en-US" sz="1500" b="0" dirty="0" smtClean="0"/>
              <a:t> </a:t>
            </a:r>
            <a:r>
              <a:rPr lang="en-US" sz="1500" b="0" dirty="0" err="1"/>
              <a:t>berada</a:t>
            </a:r>
            <a:r>
              <a:rPr lang="en-US" sz="1500" b="0" dirty="0"/>
              <a:t> </a:t>
            </a:r>
            <a:r>
              <a:rPr lang="en-US" sz="1500" b="0" dirty="0" err="1"/>
              <a:t>pada</a:t>
            </a:r>
            <a:r>
              <a:rPr lang="en-US" sz="1500" b="0" dirty="0"/>
              <a:t> </a:t>
            </a:r>
            <a:r>
              <a:rPr lang="en-US" sz="1500" b="0" dirty="0" err="1"/>
              <a:t>lapisan</a:t>
            </a:r>
            <a:r>
              <a:rPr lang="en-US" sz="1500" b="0" dirty="0"/>
              <a:t> </a:t>
            </a:r>
            <a:r>
              <a:rPr lang="en-US" sz="1500" b="0" dirty="0" err="1"/>
              <a:t>terluar</a:t>
            </a:r>
            <a:r>
              <a:rPr lang="en-US" sz="1500" b="0" dirty="0"/>
              <a:t> </a:t>
            </a:r>
            <a:r>
              <a:rPr lang="en-US" sz="1500" b="0" dirty="0" err="1"/>
              <a:t>dari</a:t>
            </a:r>
            <a:r>
              <a:rPr lang="en-US" sz="1500" b="0" dirty="0"/>
              <a:t> </a:t>
            </a:r>
            <a:r>
              <a:rPr lang="en-US" sz="1500" b="0" dirty="0" err="1"/>
              <a:t>Arsitektur</a:t>
            </a:r>
            <a:r>
              <a:rPr lang="en-US" sz="1500" b="0" dirty="0"/>
              <a:t> Android. </a:t>
            </a:r>
            <a:r>
              <a:rPr lang="en-US" sz="1500" b="0" dirty="0" err="1"/>
              <a:t>Pengguna</a:t>
            </a:r>
            <a:r>
              <a:rPr lang="en-US" sz="1500" b="0" dirty="0"/>
              <a:t> </a:t>
            </a:r>
            <a:r>
              <a:rPr lang="en-US" sz="1500" b="0" dirty="0" err="1"/>
              <a:t>awam</a:t>
            </a:r>
            <a:r>
              <a:rPr lang="en-US" sz="1500" b="0" dirty="0"/>
              <a:t> Android </a:t>
            </a:r>
            <a:r>
              <a:rPr lang="en-US" sz="1500" b="0" dirty="0" err="1"/>
              <a:t>pasti</a:t>
            </a:r>
            <a:r>
              <a:rPr lang="en-US" sz="1500" b="0" dirty="0"/>
              <a:t> </a:t>
            </a:r>
            <a:r>
              <a:rPr lang="en-US" sz="1500" b="0" dirty="0" err="1"/>
              <a:t>akan</a:t>
            </a:r>
            <a:r>
              <a:rPr lang="en-US" sz="1500" b="0" dirty="0"/>
              <a:t> </a:t>
            </a:r>
            <a:r>
              <a:rPr lang="en-US" sz="1500" b="0" dirty="0" err="1"/>
              <a:t>berinteraksi</a:t>
            </a:r>
            <a:r>
              <a:rPr lang="en-US" sz="1500" b="0" dirty="0"/>
              <a:t> </a:t>
            </a:r>
            <a:r>
              <a:rPr lang="en-US" sz="1500" b="0" dirty="0" err="1"/>
              <a:t>dengan</a:t>
            </a:r>
            <a:r>
              <a:rPr lang="en-US" sz="1500" b="0" dirty="0"/>
              <a:t> </a:t>
            </a:r>
            <a:r>
              <a:rPr lang="en-US" sz="1500" b="0" dirty="0" err="1"/>
              <a:t>lapisan</a:t>
            </a:r>
            <a:r>
              <a:rPr lang="en-US" sz="1500" b="0" dirty="0"/>
              <a:t> </a:t>
            </a:r>
            <a:r>
              <a:rPr lang="en-US" sz="1500" b="0" dirty="0" err="1"/>
              <a:t>ini</a:t>
            </a:r>
            <a:r>
              <a:rPr lang="en-US" sz="1500" b="0" dirty="0"/>
              <a:t> </a:t>
            </a:r>
            <a:r>
              <a:rPr lang="en-US" sz="1500" b="0" dirty="0" err="1"/>
              <a:t>untuk</a:t>
            </a:r>
            <a:r>
              <a:rPr lang="en-US" sz="1500" b="0" dirty="0"/>
              <a:t> </a:t>
            </a:r>
            <a:r>
              <a:rPr lang="en-US" sz="1500" b="0" dirty="0" err="1"/>
              <a:t>fungsi</a:t>
            </a:r>
            <a:r>
              <a:rPr lang="en-US" sz="1500" b="0" dirty="0"/>
              <a:t> </a:t>
            </a:r>
            <a:r>
              <a:rPr lang="en-US" sz="1500" b="0" dirty="0" err="1"/>
              <a:t>umum</a:t>
            </a:r>
            <a:r>
              <a:rPr lang="en-US" sz="1500" b="0" dirty="0"/>
              <a:t> </a:t>
            </a:r>
            <a:r>
              <a:rPr lang="en-US" sz="1500" b="0" dirty="0" err="1"/>
              <a:t>seperti</a:t>
            </a:r>
            <a:r>
              <a:rPr lang="en-US" sz="1500" b="0" dirty="0"/>
              <a:t> </a:t>
            </a:r>
            <a:r>
              <a:rPr lang="en-US" sz="1500" b="0" dirty="0" err="1"/>
              <a:t>menelepon</a:t>
            </a:r>
            <a:r>
              <a:rPr lang="en-US" sz="1500" b="0" dirty="0"/>
              <a:t>, </a:t>
            </a:r>
            <a:r>
              <a:rPr lang="en-US" sz="1500" b="0" dirty="0" err="1"/>
              <a:t>mengakses</a:t>
            </a:r>
            <a:r>
              <a:rPr lang="en-US" sz="1500" b="0" dirty="0"/>
              <a:t> website, </a:t>
            </a:r>
            <a:r>
              <a:rPr lang="en-US" sz="1500" b="0" dirty="0" err="1"/>
              <a:t>dll</a:t>
            </a:r>
            <a:r>
              <a:rPr lang="en-US" sz="1500" b="0" dirty="0"/>
              <a:t>. </a:t>
            </a:r>
            <a:r>
              <a:rPr lang="en-US" sz="1500" b="0" dirty="0" err="1"/>
              <a:t>Lapisan</a:t>
            </a:r>
            <a:r>
              <a:rPr lang="en-US" sz="1500" b="0" dirty="0"/>
              <a:t> di </a:t>
            </a:r>
            <a:r>
              <a:rPr lang="en-US" sz="1500" b="0" dirty="0" err="1"/>
              <a:t>bawah</a:t>
            </a:r>
            <a:r>
              <a:rPr lang="en-US" sz="1500" b="0" dirty="0"/>
              <a:t> </a:t>
            </a:r>
            <a:r>
              <a:rPr lang="en-US" sz="1500" b="0" dirty="0" err="1"/>
              <a:t>dari</a:t>
            </a:r>
            <a:r>
              <a:rPr lang="en-US" sz="1500" b="0" dirty="0"/>
              <a:t> </a:t>
            </a:r>
            <a:r>
              <a:rPr lang="en-US" sz="1500" b="0" dirty="0" err="1"/>
              <a:t>lapisan</a:t>
            </a:r>
            <a:r>
              <a:rPr lang="en-US" sz="1500" b="0" dirty="0"/>
              <a:t> </a:t>
            </a:r>
            <a:r>
              <a:rPr lang="en-US" sz="1500" b="0" dirty="0" err="1"/>
              <a:t>aplikasi</a:t>
            </a:r>
            <a:r>
              <a:rPr lang="en-US" sz="1500" b="0" dirty="0"/>
              <a:t> </a:t>
            </a:r>
            <a:r>
              <a:rPr lang="en-US" sz="1500" b="0" dirty="0" err="1"/>
              <a:t>ini</a:t>
            </a:r>
            <a:r>
              <a:rPr lang="en-US" sz="1500" b="0" dirty="0"/>
              <a:t> </a:t>
            </a:r>
            <a:r>
              <a:rPr lang="en-US" sz="1500" b="0" dirty="0" err="1"/>
              <a:t>diakses</a:t>
            </a:r>
            <a:r>
              <a:rPr lang="en-US" sz="1500" b="0" dirty="0"/>
              <a:t> </a:t>
            </a:r>
            <a:r>
              <a:rPr lang="en-US" sz="1500" b="0" dirty="0" err="1"/>
              <a:t>kebanyakan</a:t>
            </a:r>
            <a:r>
              <a:rPr lang="en-US" sz="1500" b="0" dirty="0"/>
              <a:t> </a:t>
            </a:r>
            <a:r>
              <a:rPr lang="en-US" sz="1500" b="0" dirty="0" err="1"/>
              <a:t>oleh</a:t>
            </a:r>
            <a:r>
              <a:rPr lang="en-US" sz="1500" b="0" dirty="0"/>
              <a:t> Developer, Programmer </a:t>
            </a:r>
            <a:r>
              <a:rPr lang="en-US" sz="1500" b="0" dirty="0" err="1"/>
              <a:t>atau</a:t>
            </a:r>
            <a:r>
              <a:rPr lang="en-US" sz="1500" b="0" dirty="0"/>
              <a:t> </a:t>
            </a:r>
            <a:r>
              <a:rPr lang="en-US" sz="1500" b="0" dirty="0" err="1"/>
              <a:t>sejenisnya</a:t>
            </a:r>
            <a:r>
              <a:rPr lang="en-US" sz="1500" b="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1700" dirty="0"/>
              <a:t>Application Framework</a:t>
            </a:r>
          </a:p>
          <a:p>
            <a:pPr marL="0" indent="0"/>
            <a:r>
              <a:rPr lang="en-US" sz="1500" dirty="0" smtClean="0"/>
              <a:t>Application Framework  </a:t>
            </a:r>
            <a:r>
              <a:rPr lang="en-US" sz="1500" b="0" dirty="0" err="1" smtClean="0"/>
              <a:t>Lapisan</a:t>
            </a:r>
            <a:r>
              <a:rPr lang="en-US" sz="1500" b="0" dirty="0" smtClean="0"/>
              <a:t> </a:t>
            </a:r>
            <a:r>
              <a:rPr lang="en-US" sz="1500" b="0" dirty="0" err="1"/>
              <a:t>ini</a:t>
            </a:r>
            <a:r>
              <a:rPr lang="en-US" sz="1500" b="0" dirty="0"/>
              <a:t> </a:t>
            </a:r>
            <a:r>
              <a:rPr lang="en-US" sz="1500" b="0" dirty="0" err="1"/>
              <a:t>berinteraksi</a:t>
            </a:r>
            <a:r>
              <a:rPr lang="en-US" sz="1500" b="0" dirty="0"/>
              <a:t> </a:t>
            </a:r>
            <a:r>
              <a:rPr lang="en-US" sz="1500" b="0" dirty="0" err="1"/>
              <a:t>langsung</a:t>
            </a:r>
            <a:r>
              <a:rPr lang="en-US" sz="1500" b="0" dirty="0"/>
              <a:t> </a:t>
            </a:r>
            <a:r>
              <a:rPr lang="en-US" sz="1500" b="0" dirty="0" err="1"/>
              <a:t>dengan</a:t>
            </a:r>
            <a:r>
              <a:rPr lang="en-US" sz="1500" b="0" dirty="0"/>
              <a:t> </a:t>
            </a:r>
            <a:r>
              <a:rPr lang="en-US" sz="1500" b="0" dirty="0" err="1"/>
              <a:t>aplikasi</a:t>
            </a:r>
            <a:r>
              <a:rPr lang="en-US" sz="1500" b="0" dirty="0"/>
              <a:t> </a:t>
            </a:r>
            <a:r>
              <a:rPr lang="en-US" sz="1500" b="0" dirty="0" err="1"/>
              <a:t>kita</a:t>
            </a:r>
            <a:r>
              <a:rPr lang="en-US" sz="1500" b="0" dirty="0"/>
              <a:t>. Program-program di </a:t>
            </a:r>
            <a:r>
              <a:rPr lang="en-US" sz="1500" b="0" dirty="0" err="1"/>
              <a:t>atas</a:t>
            </a:r>
            <a:r>
              <a:rPr lang="en-US" sz="1500" b="0" dirty="0"/>
              <a:t> </a:t>
            </a:r>
            <a:r>
              <a:rPr lang="en-US" sz="1500" b="0" dirty="0" err="1"/>
              <a:t>memanajemen</a:t>
            </a:r>
            <a:r>
              <a:rPr lang="en-US" sz="1500" b="0" dirty="0"/>
              <a:t> </a:t>
            </a:r>
            <a:r>
              <a:rPr lang="en-US" sz="1500" b="0" dirty="0" err="1"/>
              <a:t>fungsi</a:t>
            </a:r>
            <a:r>
              <a:rPr lang="en-US" sz="1500" b="0" dirty="0"/>
              <a:t> </a:t>
            </a:r>
            <a:r>
              <a:rPr lang="en-US" sz="1500" b="0" dirty="0" err="1"/>
              <a:t>dasar</a:t>
            </a:r>
            <a:r>
              <a:rPr lang="en-US" sz="1500" b="0" dirty="0"/>
              <a:t> </a:t>
            </a:r>
            <a:r>
              <a:rPr lang="en-US" sz="1500" b="0" dirty="0" err="1"/>
              <a:t>dari</a:t>
            </a:r>
            <a:r>
              <a:rPr lang="en-US" sz="1500" b="0" dirty="0"/>
              <a:t> </a:t>
            </a:r>
            <a:r>
              <a:rPr lang="en-US" sz="1500" b="0" dirty="0" err="1"/>
              <a:t>perangkat</a:t>
            </a:r>
            <a:r>
              <a:rPr lang="en-US" sz="1500" b="0" dirty="0"/>
              <a:t> </a:t>
            </a:r>
            <a:r>
              <a:rPr lang="en-US" sz="1500" b="0" dirty="0" err="1"/>
              <a:t>seperti</a:t>
            </a:r>
            <a:r>
              <a:rPr lang="en-US" sz="1500" b="0" dirty="0"/>
              <a:t> </a:t>
            </a:r>
            <a:r>
              <a:rPr lang="en-US" sz="1500" b="0" dirty="0" err="1"/>
              <a:t>manajemen</a:t>
            </a:r>
            <a:r>
              <a:rPr lang="en-US" sz="1500" b="0" dirty="0"/>
              <a:t> Resource, </a:t>
            </a:r>
            <a:r>
              <a:rPr lang="en-US" sz="1500" b="0" dirty="0" err="1"/>
              <a:t>Manajemen</a:t>
            </a:r>
            <a:r>
              <a:rPr lang="en-US" sz="1500" b="0" dirty="0"/>
              <a:t> </a:t>
            </a:r>
            <a:r>
              <a:rPr lang="en-US" sz="1500" b="0" dirty="0" err="1"/>
              <a:t>Panggilan</a:t>
            </a:r>
            <a:r>
              <a:rPr lang="en-US" sz="1500" b="0" dirty="0"/>
              <a:t>, </a:t>
            </a:r>
            <a:r>
              <a:rPr lang="en-US" sz="1500" b="0" dirty="0" err="1"/>
              <a:t>Manajemen</a:t>
            </a:r>
            <a:r>
              <a:rPr lang="en-US" sz="1500" b="0" dirty="0"/>
              <a:t> Window </a:t>
            </a:r>
            <a:r>
              <a:rPr lang="en-US" sz="1500" b="0" dirty="0" err="1"/>
              <a:t>dll</a:t>
            </a:r>
            <a:r>
              <a:rPr lang="en-US" sz="1500" b="0" dirty="0"/>
              <a:t>. </a:t>
            </a:r>
            <a:r>
              <a:rPr lang="en-US" sz="1500" b="0" dirty="0" err="1"/>
              <a:t>Sebagai</a:t>
            </a:r>
            <a:r>
              <a:rPr lang="en-US" sz="1500" b="0" dirty="0"/>
              <a:t> </a:t>
            </a:r>
            <a:r>
              <a:rPr lang="en-US" sz="1500" b="0" dirty="0" err="1"/>
              <a:t>seorang</a:t>
            </a:r>
            <a:r>
              <a:rPr lang="en-US" sz="1500" b="0" dirty="0"/>
              <a:t> developer, </a:t>
            </a:r>
            <a:r>
              <a:rPr lang="en-US" sz="1500" b="0" dirty="0" err="1"/>
              <a:t>kita</a:t>
            </a:r>
            <a:r>
              <a:rPr lang="en-US" sz="1500" b="0" dirty="0"/>
              <a:t> </a:t>
            </a:r>
            <a:r>
              <a:rPr lang="en-US" sz="1500" b="0" dirty="0" err="1"/>
              <a:t>dapat</a:t>
            </a:r>
            <a:r>
              <a:rPr lang="en-US" sz="1500" b="0" dirty="0"/>
              <a:t> </a:t>
            </a:r>
            <a:r>
              <a:rPr lang="en-US" sz="1500" b="0" dirty="0" err="1"/>
              <a:t>melihat</a:t>
            </a:r>
            <a:r>
              <a:rPr lang="en-US" sz="1500" b="0" dirty="0"/>
              <a:t> </a:t>
            </a:r>
            <a:r>
              <a:rPr lang="en-US" sz="1500" b="0" dirty="0" err="1"/>
              <a:t>lapisan</a:t>
            </a:r>
            <a:r>
              <a:rPr lang="en-US" sz="1500" b="0" dirty="0"/>
              <a:t> </a:t>
            </a:r>
            <a:r>
              <a:rPr lang="en-US" sz="1500" b="0" dirty="0" err="1"/>
              <a:t>ini</a:t>
            </a:r>
            <a:r>
              <a:rPr lang="en-US" sz="1500" b="0" dirty="0"/>
              <a:t> </a:t>
            </a:r>
            <a:r>
              <a:rPr lang="en-US" sz="1500" b="0" dirty="0" err="1"/>
              <a:t>sebagai</a:t>
            </a:r>
            <a:r>
              <a:rPr lang="en-US" sz="1500" b="0" dirty="0"/>
              <a:t> </a:t>
            </a:r>
            <a:r>
              <a:rPr lang="en-US" sz="1500" b="0" dirty="0" err="1"/>
              <a:t>alat</a:t>
            </a:r>
            <a:r>
              <a:rPr lang="en-US" sz="1500" b="0" dirty="0"/>
              <a:t> </a:t>
            </a:r>
            <a:r>
              <a:rPr lang="en-US" sz="1500" b="0" dirty="0" err="1"/>
              <a:t>dasar</a:t>
            </a:r>
            <a:r>
              <a:rPr lang="en-US" sz="1500" b="0" dirty="0"/>
              <a:t> yang </a:t>
            </a:r>
            <a:r>
              <a:rPr lang="en-US" sz="1500" b="0" dirty="0" err="1"/>
              <a:t>dapat</a:t>
            </a:r>
            <a:r>
              <a:rPr lang="en-US" sz="1500" b="0" dirty="0"/>
              <a:t> </a:t>
            </a:r>
            <a:r>
              <a:rPr lang="en-US" sz="1500" b="0" dirty="0" err="1"/>
              <a:t>digunakan</a:t>
            </a:r>
            <a:r>
              <a:rPr lang="en-US" sz="1500" b="0" dirty="0"/>
              <a:t> </a:t>
            </a:r>
            <a:r>
              <a:rPr lang="en-US" sz="1500" b="0" dirty="0" err="1"/>
              <a:t>untuk</a:t>
            </a:r>
            <a:r>
              <a:rPr lang="en-US" sz="1500" b="0" dirty="0"/>
              <a:t> </a:t>
            </a:r>
            <a:r>
              <a:rPr lang="en-US" sz="1500" b="0" dirty="0" err="1"/>
              <a:t>mengembangkan</a:t>
            </a:r>
            <a:r>
              <a:rPr lang="en-US" sz="1500" b="0" dirty="0"/>
              <a:t> </a:t>
            </a:r>
            <a:r>
              <a:rPr lang="en-US" sz="1500" b="0" dirty="0" err="1"/>
              <a:t>aplikasi</a:t>
            </a:r>
            <a:r>
              <a:rPr lang="en-US" sz="1500" b="0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1700" dirty="0"/>
              <a:t>Android Runtime</a:t>
            </a:r>
          </a:p>
          <a:p>
            <a:pPr marL="0" indent="0"/>
            <a:r>
              <a:rPr lang="en-US" sz="1500" dirty="0" smtClean="0"/>
              <a:t>Android Runtime </a:t>
            </a:r>
            <a:r>
              <a:rPr lang="en-US" sz="1500" b="0" dirty="0" err="1" smtClean="0"/>
              <a:t>Terletak</a:t>
            </a:r>
            <a:r>
              <a:rPr lang="en-US" sz="1500" b="0" dirty="0" smtClean="0"/>
              <a:t> </a:t>
            </a:r>
            <a:r>
              <a:rPr lang="en-US" sz="1500" b="0" dirty="0" err="1"/>
              <a:t>pada</a:t>
            </a:r>
            <a:r>
              <a:rPr lang="en-US" sz="1500" b="0" dirty="0"/>
              <a:t> level yang </a:t>
            </a:r>
            <a:r>
              <a:rPr lang="en-US" sz="1500" b="0" dirty="0" err="1"/>
              <a:t>sama</a:t>
            </a:r>
            <a:r>
              <a:rPr lang="en-US" sz="1500" b="0" dirty="0"/>
              <a:t> </a:t>
            </a:r>
            <a:r>
              <a:rPr lang="en-US" sz="1500" b="0" dirty="0" err="1"/>
              <a:t>dengan</a:t>
            </a:r>
            <a:r>
              <a:rPr lang="en-US" sz="1500" b="0" dirty="0"/>
              <a:t> </a:t>
            </a:r>
            <a:r>
              <a:rPr lang="en-US" sz="1500" b="0" dirty="0" err="1"/>
              <a:t>lapisan</a:t>
            </a:r>
            <a:r>
              <a:rPr lang="en-US" sz="1500" b="0" dirty="0"/>
              <a:t> Library </a:t>
            </a:r>
            <a:r>
              <a:rPr lang="en-US" sz="1500" b="0" dirty="0" err="1"/>
              <a:t>juga</a:t>
            </a:r>
            <a:r>
              <a:rPr lang="en-US" sz="1500" b="0" dirty="0"/>
              <a:t> </a:t>
            </a:r>
            <a:r>
              <a:rPr lang="en-US" sz="1500" b="0" dirty="0" err="1"/>
              <a:t>terdapat</a:t>
            </a:r>
            <a:r>
              <a:rPr lang="en-US" sz="1500" b="0" dirty="0"/>
              <a:t> </a:t>
            </a:r>
            <a:r>
              <a:rPr lang="en-US" sz="1500" b="0" dirty="0" err="1"/>
              <a:t>Lapisan</a:t>
            </a:r>
            <a:r>
              <a:rPr lang="en-US" sz="1500" b="0" dirty="0"/>
              <a:t> Android Runtime </a:t>
            </a:r>
            <a:r>
              <a:rPr lang="en-US" sz="1500" b="0" dirty="0" err="1"/>
              <a:t>dan</a:t>
            </a:r>
            <a:r>
              <a:rPr lang="en-US" sz="1500" b="0" dirty="0"/>
              <a:t> </a:t>
            </a:r>
            <a:r>
              <a:rPr lang="en-US" sz="1500" b="0" dirty="0" err="1"/>
              <a:t>juga</a:t>
            </a:r>
            <a:r>
              <a:rPr lang="en-US" sz="1500" b="0" dirty="0"/>
              <a:t> </a:t>
            </a:r>
            <a:r>
              <a:rPr lang="en-US" sz="1500" b="0" dirty="0" err="1"/>
              <a:t>sekumpulan</a:t>
            </a:r>
            <a:r>
              <a:rPr lang="en-US" sz="1500" b="0" dirty="0"/>
              <a:t> Library Java yang </a:t>
            </a:r>
            <a:r>
              <a:rPr lang="en-US" sz="1500" b="0" dirty="0" err="1"/>
              <a:t>dikhususkan</a:t>
            </a:r>
            <a:r>
              <a:rPr lang="en-US" sz="1500" b="0" dirty="0"/>
              <a:t> </a:t>
            </a:r>
            <a:r>
              <a:rPr lang="en-US" sz="1500" b="0" dirty="0" err="1"/>
              <a:t>untuk</a:t>
            </a:r>
            <a:r>
              <a:rPr lang="en-US" sz="1500" b="0" dirty="0"/>
              <a:t> Android. Programmer </a:t>
            </a:r>
            <a:r>
              <a:rPr lang="en-US" sz="1500" b="0" dirty="0" err="1"/>
              <a:t>Aplikasi</a:t>
            </a:r>
            <a:r>
              <a:rPr lang="en-US" sz="1500" b="0" dirty="0"/>
              <a:t> Android </a:t>
            </a:r>
            <a:r>
              <a:rPr lang="en-US" sz="1500" b="0" dirty="0" err="1"/>
              <a:t>membuat</a:t>
            </a:r>
            <a:r>
              <a:rPr lang="en-US" sz="1500" b="0" dirty="0"/>
              <a:t> </a:t>
            </a:r>
            <a:r>
              <a:rPr lang="en-US" sz="1500" b="0" dirty="0" err="1"/>
              <a:t>aplikasinya</a:t>
            </a:r>
            <a:r>
              <a:rPr lang="en-US" sz="1500" b="0" dirty="0"/>
              <a:t> </a:t>
            </a:r>
            <a:r>
              <a:rPr lang="en-US" sz="1500" b="0" dirty="0" err="1"/>
              <a:t>menggunakan</a:t>
            </a:r>
            <a:r>
              <a:rPr lang="en-US" sz="1500" b="0" dirty="0"/>
              <a:t> </a:t>
            </a:r>
            <a:r>
              <a:rPr lang="en-US" sz="1500" b="0" dirty="0" err="1"/>
              <a:t>bahasa</a:t>
            </a:r>
            <a:r>
              <a:rPr lang="en-US" sz="1500" b="0" dirty="0"/>
              <a:t> </a:t>
            </a:r>
            <a:r>
              <a:rPr lang="en-US" sz="1500" b="0" dirty="0" err="1"/>
              <a:t>pemrograman</a:t>
            </a:r>
            <a:r>
              <a:rPr lang="en-US" sz="1500" b="0" dirty="0"/>
              <a:t> Java. </a:t>
            </a:r>
            <a:r>
              <a:rPr lang="en-US" sz="1500" b="0" dirty="0" err="1"/>
              <a:t>Dalam</a:t>
            </a:r>
            <a:r>
              <a:rPr lang="en-US" sz="1500" b="0" dirty="0"/>
              <a:t> </a:t>
            </a:r>
            <a:r>
              <a:rPr lang="en-US" sz="1500" b="0" dirty="0" err="1"/>
              <a:t>lapisan</a:t>
            </a:r>
            <a:r>
              <a:rPr lang="en-US" sz="1500" b="0" dirty="0"/>
              <a:t> Android Runtime </a:t>
            </a:r>
            <a:r>
              <a:rPr lang="en-US" sz="1500" b="0" dirty="0" err="1"/>
              <a:t>juga</a:t>
            </a:r>
            <a:r>
              <a:rPr lang="en-US" sz="1500" b="0" dirty="0"/>
              <a:t> </a:t>
            </a:r>
            <a:r>
              <a:rPr lang="en-US" sz="1500" b="0" dirty="0" err="1"/>
              <a:t>terdapat</a:t>
            </a:r>
            <a:r>
              <a:rPr lang="en-US" sz="1500" b="0" dirty="0"/>
              <a:t> </a:t>
            </a:r>
            <a:r>
              <a:rPr lang="en-US" sz="1500" b="0" dirty="0" err="1"/>
              <a:t>Dalvik</a:t>
            </a:r>
            <a:r>
              <a:rPr lang="en-US" sz="1500" b="0" dirty="0"/>
              <a:t> VM (Virtual Machine</a:t>
            </a:r>
            <a:r>
              <a:rPr lang="en-US" sz="1500" b="0" dirty="0" smtClean="0"/>
              <a:t>).</a:t>
            </a:r>
            <a:endParaRPr lang="en-US" sz="1500" b="0" dirty="0"/>
          </a:p>
          <a:p>
            <a:pPr marL="0" indent="0"/>
            <a:endParaRPr lang="en-US" sz="1200" b="0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764704"/>
            <a:ext cx="410527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78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4176464" cy="475252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Library</a:t>
            </a:r>
          </a:p>
          <a:p>
            <a:pPr marL="0" indent="0"/>
            <a:r>
              <a:rPr lang="en-US" sz="1400" dirty="0" smtClean="0"/>
              <a:t>Libraries </a:t>
            </a:r>
            <a:r>
              <a:rPr lang="en-US" sz="1400" b="0" dirty="0" smtClean="0"/>
              <a:t>Library </a:t>
            </a:r>
            <a:r>
              <a:rPr lang="en-US" sz="1400" b="0" dirty="0" err="1"/>
              <a:t>membawa</a:t>
            </a:r>
            <a:r>
              <a:rPr lang="en-US" sz="1400" b="0" dirty="0"/>
              <a:t> </a:t>
            </a:r>
            <a:r>
              <a:rPr lang="en-US" sz="1400" b="0" dirty="0" err="1"/>
              <a:t>sekumpulan</a:t>
            </a:r>
            <a:r>
              <a:rPr lang="en-US" sz="1400" b="0" dirty="0"/>
              <a:t> </a:t>
            </a:r>
            <a:r>
              <a:rPr lang="en-US" sz="1400" b="0" dirty="0" err="1"/>
              <a:t>instruksi</a:t>
            </a:r>
            <a:r>
              <a:rPr lang="en-US" sz="1400" b="0" dirty="0"/>
              <a:t> </a:t>
            </a:r>
            <a:r>
              <a:rPr lang="en-US" sz="1400" b="0" dirty="0" err="1"/>
              <a:t>untuk</a:t>
            </a:r>
            <a:r>
              <a:rPr lang="en-US" sz="1400" b="0" dirty="0"/>
              <a:t> </a:t>
            </a:r>
            <a:r>
              <a:rPr lang="en-US" sz="1400" b="0" dirty="0" err="1"/>
              <a:t>mengarahkan</a:t>
            </a:r>
            <a:r>
              <a:rPr lang="en-US" sz="1400" b="0" dirty="0"/>
              <a:t> </a:t>
            </a:r>
            <a:r>
              <a:rPr lang="en-US" sz="1400" b="0" dirty="0" err="1"/>
              <a:t>perangkat</a:t>
            </a:r>
            <a:r>
              <a:rPr lang="en-US" sz="1400" b="0" dirty="0"/>
              <a:t> Android </a:t>
            </a:r>
            <a:r>
              <a:rPr lang="en-US" sz="1400" b="0" dirty="0" err="1"/>
              <a:t>kita</a:t>
            </a:r>
            <a:r>
              <a:rPr lang="en-US" sz="1400" b="0" dirty="0"/>
              <a:t> </a:t>
            </a:r>
            <a:r>
              <a:rPr lang="en-US" sz="1400" b="0" dirty="0" err="1"/>
              <a:t>dalam</a:t>
            </a:r>
            <a:r>
              <a:rPr lang="en-US" sz="1400" b="0" dirty="0"/>
              <a:t> </a:t>
            </a:r>
            <a:r>
              <a:rPr lang="en-US" sz="1400" b="0" dirty="0" err="1"/>
              <a:t>menangani</a:t>
            </a:r>
            <a:r>
              <a:rPr lang="en-US" sz="1400" b="0" dirty="0"/>
              <a:t> </a:t>
            </a:r>
            <a:r>
              <a:rPr lang="en-US" sz="1400" b="0" dirty="0" err="1"/>
              <a:t>berbagai</a:t>
            </a:r>
            <a:r>
              <a:rPr lang="en-US" sz="1400" b="0" dirty="0"/>
              <a:t> </a:t>
            </a:r>
            <a:r>
              <a:rPr lang="en-US" sz="1400" b="0" dirty="0" err="1"/>
              <a:t>tipe</a:t>
            </a:r>
            <a:r>
              <a:rPr lang="en-US" sz="1400" b="0" dirty="0"/>
              <a:t> data. </a:t>
            </a:r>
            <a:r>
              <a:rPr lang="en-US" sz="1400" b="0" dirty="0" err="1"/>
              <a:t>Contohnya,perekam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</a:t>
            </a:r>
            <a:r>
              <a:rPr lang="en-US" sz="1400" b="0" dirty="0" err="1"/>
              <a:t>berbagai</a:t>
            </a:r>
            <a:r>
              <a:rPr lang="en-US" sz="1400" b="0" dirty="0"/>
              <a:t> </a:t>
            </a:r>
            <a:r>
              <a:rPr lang="en-US" sz="1400" b="0" dirty="0" err="1"/>
              <a:t>macam</a:t>
            </a:r>
            <a:r>
              <a:rPr lang="en-US" sz="1400" b="0" dirty="0"/>
              <a:t> format Video </a:t>
            </a:r>
            <a:r>
              <a:rPr lang="en-US" sz="1400" b="0" dirty="0" err="1"/>
              <a:t>dan</a:t>
            </a:r>
            <a:r>
              <a:rPr lang="en-US" sz="1400" b="0" dirty="0"/>
              <a:t> Audio </a:t>
            </a:r>
            <a:r>
              <a:rPr lang="en-US" sz="1400" b="0" dirty="0" err="1"/>
              <a:t>ditangani</a:t>
            </a:r>
            <a:r>
              <a:rPr lang="en-US" sz="1400" b="0" dirty="0"/>
              <a:t> </a:t>
            </a:r>
            <a:r>
              <a:rPr lang="en-US" sz="1400" b="0" dirty="0" err="1"/>
              <a:t>oleh</a:t>
            </a:r>
            <a:r>
              <a:rPr lang="en-US" sz="1400" b="0" dirty="0"/>
              <a:t> Media Framework Library.</a:t>
            </a:r>
          </a:p>
          <a:p>
            <a:r>
              <a:rPr lang="en-US" sz="1400" b="0" dirty="0" err="1"/>
              <a:t>Berikut</a:t>
            </a:r>
            <a:r>
              <a:rPr lang="en-US" sz="1400" b="0" dirty="0"/>
              <a:t> </a:t>
            </a:r>
            <a:r>
              <a:rPr lang="en-US" sz="1400" b="0" dirty="0" err="1"/>
              <a:t>adalah</a:t>
            </a:r>
            <a:r>
              <a:rPr lang="en-US" sz="1400" b="0" dirty="0"/>
              <a:t> </a:t>
            </a:r>
            <a:r>
              <a:rPr lang="en-US" sz="1400" b="0" dirty="0" err="1"/>
              <a:t>beberapa</a:t>
            </a:r>
            <a:r>
              <a:rPr lang="en-US" sz="1400" b="0" dirty="0"/>
              <a:t> </a:t>
            </a:r>
            <a:r>
              <a:rPr lang="en-US" sz="1400" b="0" dirty="0" err="1"/>
              <a:t>kegunaan</a:t>
            </a:r>
            <a:r>
              <a:rPr lang="en-US" sz="1400" b="0" dirty="0"/>
              <a:t> Library: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/>
              <a:t>Surface Manager: </a:t>
            </a:r>
            <a:r>
              <a:rPr lang="en-US" sz="1400" b="0" dirty="0" err="1"/>
              <a:t>Mengolah</a:t>
            </a:r>
            <a:r>
              <a:rPr lang="en-US" sz="1400" b="0" dirty="0"/>
              <a:t> </a:t>
            </a:r>
            <a:r>
              <a:rPr lang="en-US" sz="1400" b="0" dirty="0" err="1"/>
              <a:t>tampilan</a:t>
            </a:r>
            <a:r>
              <a:rPr lang="en-US" sz="1400" b="0" dirty="0"/>
              <a:t> Windows </a:t>
            </a:r>
            <a:r>
              <a:rPr lang="en-US" sz="1400" b="0" dirty="0" err="1"/>
              <a:t>Pada</a:t>
            </a:r>
            <a:r>
              <a:rPr lang="en-US" sz="1400" b="0" dirty="0"/>
              <a:t> </a:t>
            </a:r>
            <a:r>
              <a:rPr lang="en-US" sz="1400" b="0" dirty="0" err="1"/>
              <a:t>Layar</a:t>
            </a:r>
            <a:endParaRPr lang="en-US" sz="1400" b="0" dirty="0"/>
          </a:p>
          <a:p>
            <a:pPr>
              <a:buFont typeface="Arial" pitchFamily="34" charset="0"/>
              <a:buChar char="•"/>
            </a:pPr>
            <a:r>
              <a:rPr lang="en-US" sz="1400" b="0" dirty="0"/>
              <a:t>SGL: </a:t>
            </a:r>
            <a:r>
              <a:rPr lang="en-US" sz="1400" b="0" dirty="0" err="1"/>
              <a:t>Grafik</a:t>
            </a:r>
            <a:r>
              <a:rPr lang="en-US" sz="1400" b="0" dirty="0"/>
              <a:t> 2 </a:t>
            </a:r>
            <a:r>
              <a:rPr lang="en-US" sz="1400" b="0" dirty="0" err="1"/>
              <a:t>Dimensi</a:t>
            </a:r>
            <a:endParaRPr lang="en-US" sz="1400" b="0" dirty="0"/>
          </a:p>
          <a:p>
            <a:pPr>
              <a:buFont typeface="Arial" pitchFamily="34" charset="0"/>
              <a:buChar char="•"/>
            </a:pPr>
            <a:r>
              <a:rPr lang="en-US" sz="1400" b="0" dirty="0"/>
              <a:t>Open GL|ES: </a:t>
            </a:r>
            <a:r>
              <a:rPr lang="en-US" sz="1400" b="0" dirty="0" err="1"/>
              <a:t>Grafik</a:t>
            </a:r>
            <a:r>
              <a:rPr lang="en-US" sz="1400" b="0" dirty="0"/>
              <a:t> 3 </a:t>
            </a:r>
            <a:r>
              <a:rPr lang="en-US" sz="1400" b="0" dirty="0" err="1"/>
              <a:t>Dimensi</a:t>
            </a:r>
            <a:r>
              <a:rPr lang="en-US" sz="1400" b="0" dirty="0"/>
              <a:t> </a:t>
            </a:r>
            <a:r>
              <a:rPr lang="en-US" sz="1400" b="0" dirty="0" err="1"/>
              <a:t>maupun</a:t>
            </a:r>
            <a:r>
              <a:rPr lang="en-US" sz="1400" b="0" dirty="0"/>
              <a:t> 2 </a:t>
            </a:r>
            <a:r>
              <a:rPr lang="en-US" sz="1400" b="0" dirty="0" err="1"/>
              <a:t>Dimensi</a:t>
            </a:r>
            <a:endParaRPr lang="en-US" sz="1400" b="0" dirty="0"/>
          </a:p>
          <a:p>
            <a:pPr marL="361950" indent="-361950">
              <a:buFont typeface="Arial" pitchFamily="34" charset="0"/>
              <a:buChar char="•"/>
            </a:pPr>
            <a:r>
              <a:rPr lang="en-US" sz="1400" b="0" dirty="0"/>
              <a:t>Media Framework: </a:t>
            </a:r>
            <a:r>
              <a:rPr lang="en-US" sz="1400" b="0" dirty="0" err="1"/>
              <a:t>Menunjang</a:t>
            </a:r>
            <a:r>
              <a:rPr lang="en-US" sz="1400" b="0" dirty="0"/>
              <a:t> </a:t>
            </a:r>
            <a:r>
              <a:rPr lang="en-US" sz="1400" b="0" dirty="0" err="1"/>
              <a:t>perekaman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</a:t>
            </a:r>
            <a:r>
              <a:rPr lang="en-US" sz="1400" b="0" dirty="0" err="1"/>
              <a:t>berbagai</a:t>
            </a:r>
            <a:r>
              <a:rPr lang="en-US" sz="1400" b="0" dirty="0"/>
              <a:t> </a:t>
            </a:r>
            <a:r>
              <a:rPr lang="en-US" sz="1400" b="0" dirty="0" err="1"/>
              <a:t>macam</a:t>
            </a:r>
            <a:r>
              <a:rPr lang="en-US" sz="1400" b="0" dirty="0"/>
              <a:t> format audio, video, </a:t>
            </a:r>
            <a:r>
              <a:rPr lang="en-US" sz="1400" b="0" dirty="0" err="1"/>
              <a:t>dan</a:t>
            </a:r>
            <a:r>
              <a:rPr lang="en-US" sz="1400" b="0" dirty="0"/>
              <a:t> </a:t>
            </a:r>
            <a:r>
              <a:rPr lang="en-US" sz="1400" b="0" dirty="0" smtClean="0"/>
              <a:t>   </a:t>
            </a:r>
            <a:r>
              <a:rPr lang="en-US" sz="1400" b="0" dirty="0" err="1" smtClean="0"/>
              <a:t>gambar</a:t>
            </a:r>
            <a:endParaRPr lang="en-US" sz="1400" b="0" dirty="0"/>
          </a:p>
          <a:p>
            <a:pPr>
              <a:buFont typeface="Arial" pitchFamily="34" charset="0"/>
              <a:buChar char="•"/>
            </a:pPr>
            <a:r>
              <a:rPr lang="en-US" sz="1400" b="0" dirty="0"/>
              <a:t>Free Type: </a:t>
            </a:r>
            <a:r>
              <a:rPr lang="en-US" sz="1400" b="0" dirty="0" err="1"/>
              <a:t>Penerjemah</a:t>
            </a:r>
            <a:r>
              <a:rPr lang="en-US" sz="1400" b="0" dirty="0"/>
              <a:t> Font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err="1"/>
              <a:t>WebKit</a:t>
            </a:r>
            <a:r>
              <a:rPr lang="en-US" sz="1400" b="0" dirty="0"/>
              <a:t>: </a:t>
            </a:r>
            <a:r>
              <a:rPr lang="en-US" sz="1400" b="0" dirty="0" err="1"/>
              <a:t>Mesin</a:t>
            </a:r>
            <a:r>
              <a:rPr lang="en-US" sz="1400" b="0" dirty="0"/>
              <a:t> Browser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err="1"/>
              <a:t>libc</a:t>
            </a:r>
            <a:r>
              <a:rPr lang="en-US" sz="1400" b="0" dirty="0"/>
              <a:t> (System C libraries)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/>
              <a:t>SQLite: Database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/>
              <a:t>Open SSL: </a:t>
            </a:r>
            <a:r>
              <a:rPr lang="en-US" sz="1400" b="0" dirty="0" err="1"/>
              <a:t>Sekuritas</a:t>
            </a:r>
            <a:r>
              <a:rPr lang="en-US" sz="1400" b="0" dirty="0"/>
              <a:t> </a:t>
            </a:r>
            <a:r>
              <a:rPr lang="en-US" sz="1400" b="0" dirty="0" err="1"/>
              <a:t>Jaringan</a:t>
            </a:r>
            <a:endParaRPr lang="en-US" sz="1400" b="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88640"/>
            <a:ext cx="4176464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/>
              <a:t>Kernel</a:t>
            </a:r>
          </a:p>
          <a:p>
            <a:pPr marL="0" indent="0"/>
            <a:r>
              <a:rPr lang="en-US" sz="1400" dirty="0" smtClean="0"/>
              <a:t>Kernel </a:t>
            </a:r>
            <a:r>
              <a:rPr lang="en-US" sz="1400" b="0" dirty="0" err="1" smtClean="0"/>
              <a:t>Karena</a:t>
            </a:r>
            <a:r>
              <a:rPr lang="en-US" sz="1400" b="0" dirty="0" smtClean="0"/>
              <a:t> </a:t>
            </a:r>
            <a:r>
              <a:rPr lang="en-US" sz="1400" b="0" dirty="0"/>
              <a:t>Android </a:t>
            </a:r>
            <a:r>
              <a:rPr lang="en-US" sz="1400" b="0" dirty="0" err="1"/>
              <a:t>merupakan</a:t>
            </a:r>
            <a:r>
              <a:rPr lang="en-US" sz="1400" b="0" dirty="0"/>
              <a:t> </a:t>
            </a:r>
            <a:r>
              <a:rPr lang="en-US" sz="1400" b="0" dirty="0" err="1"/>
              <a:t>salah</a:t>
            </a:r>
            <a:r>
              <a:rPr lang="en-US" sz="1400" b="0" dirty="0"/>
              <a:t> </a:t>
            </a:r>
            <a:r>
              <a:rPr lang="en-US" sz="1400" b="0" dirty="0" err="1"/>
              <a:t>satu</a:t>
            </a:r>
            <a:r>
              <a:rPr lang="en-US" sz="1400" b="0" dirty="0"/>
              <a:t> </a:t>
            </a:r>
            <a:r>
              <a:rPr lang="en-US" sz="1400" b="0" dirty="0" err="1"/>
              <a:t>turunan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</a:t>
            </a:r>
            <a:r>
              <a:rPr lang="en-US" sz="1400" b="0" dirty="0" err="1"/>
              <a:t>sistem</a:t>
            </a:r>
            <a:r>
              <a:rPr lang="en-US" sz="1400" b="0" dirty="0"/>
              <a:t> </a:t>
            </a:r>
            <a:r>
              <a:rPr lang="en-US" sz="1400" b="0" dirty="0" err="1"/>
              <a:t>operasi</a:t>
            </a:r>
            <a:r>
              <a:rPr lang="en-US" sz="1400" b="0" dirty="0"/>
              <a:t> Linux, </a:t>
            </a:r>
            <a:r>
              <a:rPr lang="en-US" sz="1400" b="0" dirty="0" err="1"/>
              <a:t>maka</a:t>
            </a:r>
            <a:r>
              <a:rPr lang="en-US" sz="1400" b="0" dirty="0"/>
              <a:t> Android </a:t>
            </a:r>
            <a:r>
              <a:rPr lang="en-US" sz="1400" b="0" dirty="0" err="1"/>
              <a:t>juga</a:t>
            </a:r>
            <a:r>
              <a:rPr lang="en-US" sz="1400" b="0" dirty="0"/>
              <a:t> </a:t>
            </a:r>
            <a:r>
              <a:rPr lang="en-US" sz="1400" b="0" dirty="0" err="1"/>
              <a:t>memiliki</a:t>
            </a:r>
            <a:r>
              <a:rPr lang="en-US" sz="1400" b="0" dirty="0"/>
              <a:t> kernel. </a:t>
            </a:r>
            <a:r>
              <a:rPr lang="en-US" sz="1400" b="0" dirty="0" err="1"/>
              <a:t>Bagi</a:t>
            </a:r>
            <a:r>
              <a:rPr lang="en-US" sz="1400" b="0" dirty="0"/>
              <a:t> yang </a:t>
            </a:r>
            <a:r>
              <a:rPr lang="en-US" sz="1400" b="0" dirty="0" err="1"/>
              <a:t>belum</a:t>
            </a:r>
            <a:r>
              <a:rPr lang="en-US" sz="1400" b="0" dirty="0"/>
              <a:t> </a:t>
            </a:r>
            <a:r>
              <a:rPr lang="en-US" sz="1400" b="0" dirty="0" err="1"/>
              <a:t>pernah</a:t>
            </a:r>
            <a:r>
              <a:rPr lang="en-US" sz="1400" b="0" dirty="0"/>
              <a:t> </a:t>
            </a:r>
            <a:r>
              <a:rPr lang="en-US" sz="1400" b="0" dirty="0" err="1"/>
              <a:t>menyentuh</a:t>
            </a:r>
            <a:r>
              <a:rPr lang="en-US" sz="1400" b="0" dirty="0"/>
              <a:t> </a:t>
            </a:r>
            <a:r>
              <a:rPr lang="en-US" sz="1400" b="0" dirty="0" err="1"/>
              <a:t>sistem</a:t>
            </a:r>
            <a:r>
              <a:rPr lang="en-US" sz="1400" b="0" dirty="0"/>
              <a:t> </a:t>
            </a:r>
            <a:r>
              <a:rPr lang="en-US" sz="1400" b="0" dirty="0" err="1"/>
              <a:t>operasi</a:t>
            </a:r>
            <a:r>
              <a:rPr lang="en-US" sz="1400" b="0" dirty="0"/>
              <a:t> Linux </a:t>
            </a:r>
            <a:r>
              <a:rPr lang="en-US" sz="1400" b="0" dirty="0" err="1"/>
              <a:t>pasti</a:t>
            </a:r>
            <a:r>
              <a:rPr lang="en-US" sz="1400" b="0" dirty="0"/>
              <a:t> </a:t>
            </a:r>
            <a:r>
              <a:rPr lang="en-US" sz="1400" b="0" dirty="0" err="1"/>
              <a:t>akan</a:t>
            </a:r>
            <a:r>
              <a:rPr lang="en-US" sz="1400" b="0" dirty="0"/>
              <a:t> </a:t>
            </a:r>
            <a:r>
              <a:rPr lang="en-US" sz="1400" b="0" dirty="0" err="1"/>
              <a:t>bertanya</a:t>
            </a:r>
            <a:r>
              <a:rPr lang="en-US" sz="1400" b="0" dirty="0"/>
              <a:t> — </a:t>
            </a:r>
            <a:r>
              <a:rPr lang="en-US" sz="1400" b="0" dirty="0" err="1"/>
              <a:t>tanya</a:t>
            </a:r>
            <a:r>
              <a:rPr lang="en-US" sz="1400" b="0" dirty="0"/>
              <a:t> </a:t>
            </a:r>
            <a:r>
              <a:rPr lang="en-US" sz="1400" b="0" dirty="0" err="1"/>
              <a:t>apa</a:t>
            </a:r>
            <a:r>
              <a:rPr lang="en-US" sz="1400" b="0" dirty="0"/>
              <a:t> </a:t>
            </a:r>
            <a:r>
              <a:rPr lang="en-US" sz="1400" b="0" dirty="0" err="1"/>
              <a:t>itu</a:t>
            </a:r>
            <a:r>
              <a:rPr lang="en-US" sz="1400" b="0" dirty="0"/>
              <a:t> </a:t>
            </a:r>
            <a:r>
              <a:rPr lang="en-US" sz="1400" b="0" i="1" dirty="0"/>
              <a:t>“KERNEL”. Kernel</a:t>
            </a:r>
            <a:r>
              <a:rPr lang="en-US" sz="1400" b="0" dirty="0"/>
              <a:t> </a:t>
            </a:r>
            <a:r>
              <a:rPr lang="en-US" sz="1400" b="0" dirty="0" err="1"/>
              <a:t>merupakan</a:t>
            </a:r>
            <a:r>
              <a:rPr lang="en-US" sz="1400" b="0" dirty="0"/>
              <a:t> </a:t>
            </a:r>
            <a:r>
              <a:rPr lang="en-US" sz="1400" b="0" dirty="0" err="1"/>
              <a:t>inti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</a:t>
            </a:r>
            <a:r>
              <a:rPr lang="en-US" sz="1400" b="0" dirty="0" err="1"/>
              <a:t>sistem</a:t>
            </a:r>
            <a:r>
              <a:rPr lang="en-US" sz="1400" b="0" dirty="0"/>
              <a:t> </a:t>
            </a:r>
            <a:r>
              <a:rPr lang="en-US" sz="1400" b="0" dirty="0" err="1"/>
              <a:t>operasi</a:t>
            </a:r>
            <a:r>
              <a:rPr lang="en-US" sz="1400" b="0" dirty="0"/>
              <a:t> </a:t>
            </a:r>
            <a:r>
              <a:rPr lang="en-US" sz="1400" b="0" dirty="0" err="1"/>
              <a:t>berbasis</a:t>
            </a:r>
            <a:r>
              <a:rPr lang="en-US" sz="1400" b="0" dirty="0"/>
              <a:t> UNIX. Kernel </a:t>
            </a:r>
            <a:r>
              <a:rPr lang="en-US" sz="1400" b="0" dirty="0" err="1"/>
              <a:t>merupakan</a:t>
            </a:r>
            <a:r>
              <a:rPr lang="en-US" sz="1400" b="0" dirty="0"/>
              <a:t> </a:t>
            </a:r>
            <a:r>
              <a:rPr lang="en-US" sz="1400" b="0" dirty="0" err="1"/>
              <a:t>lapisan</a:t>
            </a:r>
            <a:r>
              <a:rPr lang="en-US" sz="1400" b="0" dirty="0"/>
              <a:t> </a:t>
            </a:r>
            <a:r>
              <a:rPr lang="en-US" sz="1400" b="0" dirty="0" err="1"/>
              <a:t>terdalam</a:t>
            </a:r>
            <a:r>
              <a:rPr lang="en-US" sz="1400" b="0" dirty="0"/>
              <a:t> yang </a:t>
            </a:r>
            <a:r>
              <a:rPr lang="en-US" sz="1400" b="0" dirty="0" err="1"/>
              <a:t>berada</a:t>
            </a:r>
            <a:r>
              <a:rPr lang="en-US" sz="1400" b="0" dirty="0"/>
              <a:t> </a:t>
            </a:r>
            <a:r>
              <a:rPr lang="en-US" sz="1400" b="0" dirty="0" err="1"/>
              <a:t>pada</a:t>
            </a:r>
            <a:r>
              <a:rPr lang="en-US" sz="1400" b="0" dirty="0"/>
              <a:t> </a:t>
            </a:r>
            <a:r>
              <a:rPr lang="en-US" sz="1400" b="0" dirty="0" err="1"/>
              <a:t>sistem</a:t>
            </a:r>
            <a:r>
              <a:rPr lang="en-US" sz="1400" b="0" dirty="0"/>
              <a:t> </a:t>
            </a:r>
            <a:r>
              <a:rPr lang="en-US" sz="1400" b="0" dirty="0" err="1"/>
              <a:t>operasi</a:t>
            </a:r>
            <a:r>
              <a:rPr lang="en-US" sz="1400" b="0" dirty="0"/>
              <a:t> </a:t>
            </a:r>
            <a:r>
              <a:rPr lang="en-US" sz="1400" b="0" dirty="0" err="1"/>
              <a:t>baik</a:t>
            </a:r>
            <a:r>
              <a:rPr lang="en-US" sz="1400" b="0" dirty="0"/>
              <a:t> </a:t>
            </a:r>
            <a:r>
              <a:rPr lang="en-US" sz="1400" b="0" dirty="0" err="1"/>
              <a:t>itu</a:t>
            </a:r>
            <a:r>
              <a:rPr lang="en-US" sz="1400" b="0" dirty="0"/>
              <a:t> Linux </a:t>
            </a:r>
            <a:r>
              <a:rPr lang="en-US" sz="1400" b="0" dirty="0" err="1"/>
              <a:t>maupun</a:t>
            </a:r>
            <a:r>
              <a:rPr lang="en-US" sz="1400" b="0" dirty="0"/>
              <a:t> Android. </a:t>
            </a:r>
            <a:r>
              <a:rPr lang="en-US" sz="1400" b="0" dirty="0" err="1"/>
              <a:t>Lapisan</a:t>
            </a:r>
            <a:r>
              <a:rPr lang="en-US" sz="1400" b="0" dirty="0"/>
              <a:t> </a:t>
            </a:r>
            <a:r>
              <a:rPr lang="en-US" sz="1400" b="0" dirty="0" err="1"/>
              <a:t>ini</a:t>
            </a:r>
            <a:r>
              <a:rPr lang="en-US" sz="1400" b="0" dirty="0"/>
              <a:t> </a:t>
            </a:r>
            <a:r>
              <a:rPr lang="en-US" sz="1400" b="0" dirty="0" err="1"/>
              <a:t>tidak</a:t>
            </a:r>
            <a:r>
              <a:rPr lang="en-US" sz="1400" b="0" dirty="0"/>
              <a:t> </a:t>
            </a:r>
            <a:r>
              <a:rPr lang="en-US" sz="1400" b="0" dirty="0" err="1"/>
              <a:t>benar</a:t>
            </a:r>
            <a:r>
              <a:rPr lang="en-US" sz="1400" b="0" dirty="0"/>
              <a:t> — </a:t>
            </a:r>
            <a:r>
              <a:rPr lang="en-US" sz="1400" b="0" dirty="0" err="1"/>
              <a:t>benar</a:t>
            </a:r>
            <a:r>
              <a:rPr lang="en-US" sz="1400" b="0" dirty="0"/>
              <a:t> </a:t>
            </a:r>
            <a:r>
              <a:rPr lang="en-US" sz="1400" b="0" dirty="0" err="1"/>
              <a:t>berinteraksi</a:t>
            </a:r>
            <a:r>
              <a:rPr lang="en-US" sz="1400" b="0" dirty="0"/>
              <a:t> </a:t>
            </a:r>
            <a:r>
              <a:rPr lang="en-US" sz="1400" b="0" dirty="0" err="1"/>
              <a:t>dengan</a:t>
            </a:r>
            <a:r>
              <a:rPr lang="en-US" sz="1400" b="0" dirty="0"/>
              <a:t> </a:t>
            </a:r>
            <a:r>
              <a:rPr lang="en-US" sz="1400" b="0" dirty="0" err="1"/>
              <a:t>pengguna</a:t>
            </a:r>
            <a:r>
              <a:rPr lang="en-US" sz="1400" b="0" dirty="0"/>
              <a:t> </a:t>
            </a:r>
            <a:r>
              <a:rPr lang="en-US" sz="1400" b="0" dirty="0" err="1"/>
              <a:t>maupun</a:t>
            </a:r>
            <a:r>
              <a:rPr lang="en-US" sz="1400" b="0" dirty="0"/>
              <a:t> developer, </a:t>
            </a:r>
            <a:r>
              <a:rPr lang="en-US" sz="1400" b="0" dirty="0" err="1"/>
              <a:t>tapi</a:t>
            </a:r>
            <a:r>
              <a:rPr lang="en-US" sz="1400" b="0" dirty="0"/>
              <a:t> </a:t>
            </a:r>
            <a:r>
              <a:rPr lang="en-US" sz="1400" b="0" dirty="0" err="1"/>
              <a:t>lapisan</a:t>
            </a:r>
            <a:r>
              <a:rPr lang="en-US" sz="1400" b="0" dirty="0"/>
              <a:t> </a:t>
            </a:r>
            <a:r>
              <a:rPr lang="en-US" sz="1400" b="0" dirty="0" err="1"/>
              <a:t>ini</a:t>
            </a:r>
            <a:r>
              <a:rPr lang="en-US" sz="1400" b="0" dirty="0"/>
              <a:t> </a:t>
            </a:r>
            <a:r>
              <a:rPr lang="en-US" sz="1400" b="0" dirty="0" err="1"/>
              <a:t>merupakan</a:t>
            </a:r>
            <a:r>
              <a:rPr lang="en-US" sz="1400" b="0" dirty="0"/>
              <a:t> </a:t>
            </a:r>
            <a:r>
              <a:rPr lang="en-US" sz="1400" b="0" dirty="0" err="1"/>
              <a:t>jantung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</a:t>
            </a:r>
            <a:r>
              <a:rPr lang="en-US" sz="1400" b="0" dirty="0" err="1"/>
              <a:t>seluruh</a:t>
            </a:r>
            <a:r>
              <a:rPr lang="en-US" sz="1400" b="0" dirty="0"/>
              <a:t> </a:t>
            </a:r>
            <a:r>
              <a:rPr lang="en-US" sz="1400" b="0" dirty="0" err="1"/>
              <a:t>sistem</a:t>
            </a:r>
            <a:r>
              <a:rPr lang="en-US" sz="1400" b="0" dirty="0"/>
              <a:t> di Android </a:t>
            </a:r>
            <a:r>
              <a:rPr lang="en-US" sz="1400" b="0" dirty="0" err="1"/>
              <a:t>karena</a:t>
            </a:r>
            <a:r>
              <a:rPr lang="en-US" sz="1400" b="0" dirty="0"/>
              <a:t> </a:t>
            </a:r>
            <a:r>
              <a:rPr lang="en-US" sz="1400" b="0" dirty="0" err="1"/>
              <a:t>lapisan</a:t>
            </a:r>
            <a:r>
              <a:rPr lang="en-US" sz="1400" b="0" dirty="0"/>
              <a:t> </a:t>
            </a:r>
            <a:r>
              <a:rPr lang="en-US" sz="1400" b="0" dirty="0" err="1"/>
              <a:t>inilah</a:t>
            </a:r>
            <a:r>
              <a:rPr lang="en-US" sz="1400" b="0" dirty="0"/>
              <a:t> yang </a:t>
            </a:r>
            <a:r>
              <a:rPr lang="en-US" sz="1400" b="0" dirty="0" err="1"/>
              <a:t>memberikan</a:t>
            </a:r>
            <a:r>
              <a:rPr lang="en-US" sz="1400" b="0" dirty="0"/>
              <a:t> </a:t>
            </a:r>
            <a:r>
              <a:rPr lang="en-US" sz="1400" b="0" dirty="0" err="1" smtClean="0"/>
              <a:t>fungsi</a:t>
            </a:r>
            <a:r>
              <a:rPr lang="en-US" sz="1400" b="0" dirty="0" smtClean="0"/>
              <a:t>-</a:t>
            </a:r>
          </a:p>
          <a:p>
            <a:pPr marL="0" indent="0"/>
            <a:r>
              <a:rPr lang="en-US" sz="1400" b="0" dirty="0" err="1" smtClean="0"/>
              <a:t>Fungsi</a:t>
            </a:r>
            <a:r>
              <a:rPr lang="en-US" sz="1400" b="0" dirty="0" smtClean="0"/>
              <a:t> </a:t>
            </a:r>
            <a:r>
              <a:rPr lang="en-US" sz="1400" b="0" dirty="0" err="1"/>
              <a:t>berikut</a:t>
            </a:r>
            <a:r>
              <a:rPr lang="en-US" sz="1400" b="0" dirty="0"/>
              <a:t> </a:t>
            </a:r>
            <a:r>
              <a:rPr lang="en-US" sz="1400" b="0" dirty="0" err="1"/>
              <a:t>pada</a:t>
            </a:r>
            <a:r>
              <a:rPr lang="en-US" sz="1400" b="0" dirty="0"/>
              <a:t> </a:t>
            </a:r>
            <a:r>
              <a:rPr lang="en-US" sz="1400" b="0" dirty="0" err="1"/>
              <a:t>sistem</a:t>
            </a:r>
            <a:r>
              <a:rPr lang="en-US" sz="1400" b="0" dirty="0"/>
              <a:t> Android: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err="1"/>
              <a:t>Abstraksi</a:t>
            </a:r>
            <a:r>
              <a:rPr lang="en-US" sz="1400" b="0" dirty="0"/>
              <a:t> Hardware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/>
              <a:t>Program </a:t>
            </a:r>
            <a:r>
              <a:rPr lang="en-US" sz="1400" b="0" dirty="0" err="1"/>
              <a:t>Manajemen</a:t>
            </a:r>
            <a:r>
              <a:rPr lang="en-US" sz="1400" b="0" dirty="0"/>
              <a:t> Memory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err="1"/>
              <a:t>Pengaturan</a:t>
            </a:r>
            <a:r>
              <a:rPr lang="en-US" sz="1400" b="0" dirty="0"/>
              <a:t> </a:t>
            </a:r>
            <a:r>
              <a:rPr lang="en-US" sz="1400" b="0" dirty="0" err="1"/>
              <a:t>Sekuritas</a:t>
            </a:r>
            <a:endParaRPr lang="en-US" sz="1400" b="0" dirty="0"/>
          </a:p>
          <a:p>
            <a:pPr>
              <a:buFont typeface="Arial" pitchFamily="34" charset="0"/>
              <a:buChar char="•"/>
            </a:pPr>
            <a:r>
              <a:rPr lang="en-US" sz="1400" b="0" dirty="0" err="1"/>
              <a:t>Manajemen</a:t>
            </a:r>
            <a:r>
              <a:rPr lang="en-US" sz="1400" b="0" dirty="0"/>
              <a:t> </a:t>
            </a:r>
            <a:r>
              <a:rPr lang="en-US" sz="1400" b="0" dirty="0" err="1"/>
              <a:t>Energi</a:t>
            </a:r>
            <a:r>
              <a:rPr lang="en-US" sz="1400" b="0" dirty="0"/>
              <a:t> Software ( </a:t>
            </a:r>
            <a:r>
              <a:rPr lang="en-US" sz="1400" b="0" dirty="0" err="1"/>
              <a:t>Baterai</a:t>
            </a:r>
            <a:r>
              <a:rPr lang="en-US" sz="1400" b="0" dirty="0"/>
              <a:t> )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/>
              <a:t>Driver (Driver </a:t>
            </a:r>
            <a:r>
              <a:rPr lang="en-US" sz="1400" b="0" dirty="0" err="1"/>
              <a:t>adalah</a:t>
            </a:r>
            <a:r>
              <a:rPr lang="en-US" sz="1400" b="0" dirty="0"/>
              <a:t> program yang </a:t>
            </a:r>
            <a:r>
              <a:rPr lang="en-US" sz="1400" b="0" dirty="0" err="1"/>
              <a:t>mengontrol</a:t>
            </a:r>
            <a:r>
              <a:rPr lang="en-US" sz="1400" b="0" dirty="0"/>
              <a:t> hardware)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/>
              <a:t>Network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28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484" y="548680"/>
            <a:ext cx="7520940" cy="54864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Android Version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20577" y="1708262"/>
            <a:ext cx="2592288" cy="1224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hlinkClick r:id="rId2" action="ppaction://hlinksldjump"/>
              </a:rPr>
              <a:t>Android Ice Cream Sandwich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77644" y="1711685"/>
            <a:ext cx="2592288" cy="1224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3" action="ppaction://hlinksldjump"/>
              </a:rPr>
              <a:t>Android Jelly Bean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75856" y="3320988"/>
            <a:ext cx="2592288" cy="12241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hlinkClick r:id="rId4" action="ppaction://hlinksldjump"/>
              </a:rPr>
              <a:t>Android Pie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22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848872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dirty="0" smtClean="0">
                <a:latin typeface="Comic Sans MS" pitchFamily="66" charset="0"/>
              </a:rPr>
              <a:t>  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smtClean="0">
                <a:latin typeface="Comic Sans MS" pitchFamily="66" charset="0"/>
              </a:rPr>
              <a:t>Android 4.0 “ ice cream sandwich</a:t>
            </a:r>
            <a:r>
              <a:rPr lang="en-US" dirty="0" smtClean="0">
                <a:latin typeface="Comic Sans MS" pitchFamily="66" charset="0"/>
              </a:rPr>
              <a:t>”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1124744"/>
            <a:ext cx="5616623" cy="3971081"/>
          </a:xfrm>
        </p:spPr>
        <p:txBody>
          <a:bodyPr>
            <a:noAutofit/>
          </a:bodyPr>
          <a:lstStyle/>
          <a:p>
            <a:r>
              <a:rPr lang="en-US" sz="1800" b="0" u="sng" dirty="0" smtClean="0">
                <a:latin typeface="Comic Sans MS" pitchFamily="66" charset="0"/>
              </a:rPr>
              <a:t>Android 4.0 ice cream sandwich </a:t>
            </a:r>
            <a:endParaRPr lang="en-US" sz="1800" b="0" u="sng" dirty="0" smtClean="0">
              <a:latin typeface="Comic Sans MS" pitchFamily="66" charset="0"/>
            </a:endParaRPr>
          </a:p>
          <a:p>
            <a:pPr marL="0" indent="0" algn="just"/>
            <a:r>
              <a:rPr lang="en-US" b="0" dirty="0">
                <a:latin typeface="Comic Sans MS" pitchFamily="66" charset="0"/>
              </a:rPr>
              <a:t> </a:t>
            </a:r>
            <a:r>
              <a:rPr lang="en-US" b="0" dirty="0" smtClean="0">
                <a:latin typeface="Comic Sans MS" pitchFamily="66" charset="0"/>
              </a:rPr>
              <a:t>    </a:t>
            </a:r>
            <a:r>
              <a:rPr lang="en-US" b="0" dirty="0" err="1" smtClean="0">
                <a:latin typeface="Comic Sans MS" pitchFamily="66" charset="0"/>
              </a:rPr>
              <a:t>adalah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versi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dari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i="1" dirty="0" smtClean="0">
                <a:latin typeface="Comic Sans MS" pitchFamily="66" charset="0"/>
              </a:rPr>
              <a:t>Android mobile operating system</a:t>
            </a:r>
            <a:r>
              <a:rPr lang="en-US" b="0" dirty="0" smtClean="0">
                <a:latin typeface="Comic Sans MS" pitchFamily="66" charset="0"/>
              </a:rPr>
              <a:t> yang </a:t>
            </a:r>
            <a:r>
              <a:rPr lang="en-US" b="0" dirty="0" smtClean="0">
                <a:latin typeface="Comic Sans MS" pitchFamily="66" charset="0"/>
              </a:rPr>
              <a:t>di </a:t>
            </a:r>
            <a:r>
              <a:rPr lang="en-US" b="0" dirty="0" err="1" smtClean="0">
                <a:latin typeface="Comic Sans MS" pitchFamily="66" charset="0"/>
              </a:rPr>
              <a:t>kembangkan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oleh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google</a:t>
            </a:r>
            <a:r>
              <a:rPr lang="en-US" b="0" dirty="0" smtClean="0">
                <a:latin typeface="Comic Sans MS" pitchFamily="66" charset="0"/>
              </a:rPr>
              <a:t> , </a:t>
            </a:r>
            <a:r>
              <a:rPr lang="en-US" b="0" dirty="0" err="1" smtClean="0">
                <a:latin typeface="Comic Sans MS" pitchFamily="66" charset="0"/>
              </a:rPr>
              <a:t>diluncurkan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pada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tanggal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i="1" dirty="0" smtClean="0">
                <a:latin typeface="Comic Sans MS" pitchFamily="66" charset="0"/>
              </a:rPr>
              <a:t>18 </a:t>
            </a:r>
            <a:r>
              <a:rPr lang="en-US" b="0" i="1" dirty="0" err="1" smtClean="0">
                <a:latin typeface="Comic Sans MS" pitchFamily="66" charset="0"/>
              </a:rPr>
              <a:t>oktober</a:t>
            </a:r>
            <a:r>
              <a:rPr lang="en-US" b="0" i="1" dirty="0" smtClean="0">
                <a:latin typeface="Comic Sans MS" pitchFamily="66" charset="0"/>
              </a:rPr>
              <a:t> 2011 </a:t>
            </a:r>
            <a:r>
              <a:rPr lang="en-US" b="0" dirty="0" smtClean="0">
                <a:latin typeface="Comic Sans MS" pitchFamily="66" charset="0"/>
              </a:rPr>
              <a:t>. Android 4.0 </a:t>
            </a:r>
            <a:r>
              <a:rPr lang="en-US" b="0" dirty="0" err="1" smtClean="0">
                <a:latin typeface="Comic Sans MS" pitchFamily="66" charset="0"/>
              </a:rPr>
              <a:t>dibuat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berdasarkan</a:t>
            </a:r>
            <a:r>
              <a:rPr lang="en-US" b="0" dirty="0" smtClean="0">
                <a:latin typeface="Comic Sans MS" pitchFamily="66" charset="0"/>
              </a:rPr>
              <a:t> Android 3.0 </a:t>
            </a:r>
            <a:r>
              <a:rPr lang="en-US" b="0" i="1" dirty="0" smtClean="0">
                <a:latin typeface="Comic Sans MS" pitchFamily="66" charset="0"/>
              </a:rPr>
              <a:t>“Honeycomb” </a:t>
            </a:r>
            <a:r>
              <a:rPr lang="en-US" b="0" dirty="0" smtClean="0">
                <a:latin typeface="Comic Sans MS" pitchFamily="66" charset="0"/>
              </a:rPr>
              <a:t>yang </a:t>
            </a:r>
            <a:r>
              <a:rPr lang="en-US" b="0" dirty="0" err="1" smtClean="0">
                <a:latin typeface="Comic Sans MS" pitchFamily="66" charset="0"/>
              </a:rPr>
              <a:t>terdapat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perubahan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signifikan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dari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rilis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ini</a:t>
            </a:r>
            <a:r>
              <a:rPr lang="en-US" b="0" dirty="0" smtClean="0">
                <a:latin typeface="Comic Sans MS" pitchFamily="66" charset="0"/>
              </a:rPr>
              <a:t>, </a:t>
            </a:r>
            <a:r>
              <a:rPr lang="en-US" b="0" dirty="0" err="1" smtClean="0">
                <a:latin typeface="Comic Sans MS" pitchFamily="66" charset="0"/>
              </a:rPr>
              <a:t>dalam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upaya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membuat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sebuah</a:t>
            </a:r>
            <a:r>
              <a:rPr lang="en-US" b="0" dirty="0" smtClean="0">
                <a:latin typeface="Comic Sans MS" pitchFamily="66" charset="0"/>
              </a:rPr>
              <a:t> platform yang </a:t>
            </a:r>
            <a:r>
              <a:rPr lang="en-US" b="0" dirty="0" err="1" smtClean="0">
                <a:latin typeface="Comic Sans MS" pitchFamily="66" charset="0"/>
              </a:rPr>
              <a:t>bisa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digunakan</a:t>
            </a:r>
            <a:r>
              <a:rPr lang="en-US" b="0" dirty="0" smtClean="0">
                <a:latin typeface="Comic Sans MS" pitchFamily="66" charset="0"/>
              </a:rPr>
              <a:t> di </a:t>
            </a:r>
            <a:r>
              <a:rPr lang="en-US" b="0" i="1" dirty="0" err="1" smtClean="0">
                <a:latin typeface="Comic Sans MS" pitchFamily="66" charset="0"/>
              </a:rPr>
              <a:t>smartpones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i="1" dirty="0" smtClean="0">
                <a:latin typeface="Comic Sans MS" pitchFamily="66" charset="0"/>
              </a:rPr>
              <a:t>tablets </a:t>
            </a:r>
            <a:r>
              <a:rPr lang="en-US" b="0" dirty="0" err="1" smtClean="0">
                <a:latin typeface="Comic Sans MS" pitchFamily="66" charset="0"/>
              </a:rPr>
              <a:t>dengan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menyederhanakan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memodernisasi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semua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pengalaman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menggunakan</a:t>
            </a:r>
            <a:r>
              <a:rPr lang="en-US" b="0" dirty="0" smtClean="0">
                <a:latin typeface="Comic Sans MS" pitchFamily="66" charset="0"/>
              </a:rPr>
              <a:t> Android </a:t>
            </a:r>
            <a:r>
              <a:rPr lang="en-US" b="0" dirty="0" err="1" smtClean="0">
                <a:latin typeface="Comic Sans MS" pitchFamily="66" charset="0"/>
              </a:rPr>
              <a:t>dengan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sebuah</a:t>
            </a:r>
            <a:r>
              <a:rPr lang="en-US" b="0" dirty="0" smtClean="0">
                <a:latin typeface="Comic Sans MS" pitchFamily="66" charset="0"/>
              </a:rPr>
              <a:t> set </a:t>
            </a:r>
            <a:r>
              <a:rPr lang="en-US" b="0" dirty="0" err="1" smtClean="0">
                <a:latin typeface="Comic Sans MS" pitchFamily="66" charset="0"/>
              </a:rPr>
              <a:t>baru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dari</a:t>
            </a:r>
            <a:r>
              <a:rPr lang="en-US" b="0" dirty="0" smtClean="0">
                <a:latin typeface="Comic Sans MS" pitchFamily="66" charset="0"/>
              </a:rPr>
              <a:t> human interface guidelines </a:t>
            </a:r>
            <a:r>
              <a:rPr lang="en-US" b="0" dirty="0" err="1" smtClean="0">
                <a:latin typeface="Comic Sans MS" pitchFamily="66" charset="0"/>
              </a:rPr>
              <a:t>sebagai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upaya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dari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hal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ini</a:t>
            </a:r>
            <a:r>
              <a:rPr lang="en-US" b="0" dirty="0" smtClean="0">
                <a:latin typeface="Comic Sans MS" pitchFamily="66" charset="0"/>
              </a:rPr>
              <a:t> Android 4.0 memperkenalkan </a:t>
            </a:r>
            <a:r>
              <a:rPr lang="en-US" b="0" dirty="0" err="1" smtClean="0">
                <a:latin typeface="Comic Sans MS" pitchFamily="66" charset="0"/>
              </a:rPr>
              <a:t>tampilan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baru</a:t>
            </a:r>
            <a:r>
              <a:rPr lang="en-US" b="0" dirty="0" smtClean="0">
                <a:latin typeface="Comic Sans MS" pitchFamily="66" charset="0"/>
              </a:rPr>
              <a:t> yang </a:t>
            </a:r>
            <a:r>
              <a:rPr lang="en-US" b="0" dirty="0" err="1" smtClean="0">
                <a:latin typeface="Comic Sans MS" pitchFamily="66" charset="0"/>
              </a:rPr>
              <a:t>disebut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dengan</a:t>
            </a:r>
            <a:r>
              <a:rPr lang="en-US" b="0" dirty="0" smtClean="0">
                <a:latin typeface="Comic Sans MS" pitchFamily="66" charset="0"/>
              </a:rPr>
              <a:t> “</a:t>
            </a:r>
            <a:r>
              <a:rPr lang="en-US" b="0" i="1" dirty="0" err="1" smtClean="0">
                <a:latin typeface="Comic Sans MS" pitchFamily="66" charset="0"/>
              </a:rPr>
              <a:t>Holo</a:t>
            </a:r>
            <a:r>
              <a:rPr lang="en-US" b="0" i="1" dirty="0" smtClean="0">
                <a:latin typeface="Comic Sans MS" pitchFamily="66" charset="0"/>
              </a:rPr>
              <a:t>”</a:t>
            </a:r>
            <a:r>
              <a:rPr lang="en-US" b="0" dirty="0" smtClean="0">
                <a:latin typeface="Comic Sans MS" pitchFamily="66" charset="0"/>
              </a:rPr>
              <a:t>, yang </a:t>
            </a:r>
            <a:r>
              <a:rPr lang="en-US" b="0" dirty="0" err="1" smtClean="0">
                <a:latin typeface="Comic Sans MS" pitchFamily="66" charset="0"/>
              </a:rPr>
              <a:t>dibuat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sangat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bersih</a:t>
            </a:r>
            <a:r>
              <a:rPr lang="en-US" b="0" dirty="0" smtClean="0">
                <a:latin typeface="Comic Sans MS" pitchFamily="66" charset="0"/>
              </a:rPr>
              <a:t>, </a:t>
            </a:r>
            <a:r>
              <a:rPr lang="en-US" b="0" dirty="0" err="1" smtClean="0">
                <a:latin typeface="Comic Sans MS" pitchFamily="66" charset="0"/>
              </a:rPr>
              <a:t>desain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minimalistik</a:t>
            </a:r>
            <a:r>
              <a:rPr lang="en-US" b="0" dirty="0" smtClean="0">
                <a:latin typeface="Comic Sans MS" pitchFamily="66" charset="0"/>
              </a:rPr>
              <a:t>, typeface </a:t>
            </a:r>
            <a:r>
              <a:rPr lang="en-US" b="0" dirty="0" err="1" smtClean="0">
                <a:latin typeface="Comic Sans MS" pitchFamily="66" charset="0"/>
              </a:rPr>
              <a:t>baru</a:t>
            </a:r>
            <a:r>
              <a:rPr lang="en-US" b="0" dirty="0" smtClean="0">
                <a:latin typeface="Comic Sans MS" pitchFamily="66" charset="0"/>
              </a:rPr>
              <a:t> </a:t>
            </a:r>
            <a:r>
              <a:rPr lang="en-US" b="0" dirty="0" err="1" smtClean="0">
                <a:latin typeface="Comic Sans MS" pitchFamily="66" charset="0"/>
              </a:rPr>
              <a:t>bernama</a:t>
            </a:r>
            <a:r>
              <a:rPr lang="en-US" b="0" i="1" dirty="0" smtClean="0">
                <a:latin typeface="Comic Sans MS" pitchFamily="66" charset="0"/>
              </a:rPr>
              <a:t> </a:t>
            </a:r>
            <a:r>
              <a:rPr lang="en-US" b="0" i="1" dirty="0" err="1" smtClean="0">
                <a:latin typeface="Comic Sans MS" pitchFamily="66" charset="0"/>
              </a:rPr>
              <a:t>Roboto</a:t>
            </a:r>
            <a:r>
              <a:rPr lang="en-US" b="0" dirty="0" smtClean="0"/>
              <a:t>.</a:t>
            </a:r>
            <a:endParaRPr lang="en-US" b="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792"/>
            <a:ext cx="2664296" cy="2667000"/>
          </a:xfrm>
          <a:prstGeom prst="rect">
            <a:avLst/>
          </a:prstGeom>
        </p:spPr>
      </p:pic>
      <p:sp>
        <p:nvSpPr>
          <p:cNvPr id="5" name="Action Button: End 4">
            <a:hlinkClick r:id="rId3" action="ppaction://hlinksldjump" highlightClick="1"/>
          </p:cNvPr>
          <p:cNvSpPr/>
          <p:nvPr/>
        </p:nvSpPr>
        <p:spPr>
          <a:xfrm>
            <a:off x="8820472" y="44624"/>
            <a:ext cx="288032" cy="288032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86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692696"/>
            <a:ext cx="7520940" cy="3579849"/>
          </a:xfrm>
        </p:spPr>
        <p:txBody>
          <a:bodyPr>
            <a:normAutofit/>
          </a:bodyPr>
          <a:lstStyle/>
          <a:p>
            <a:pPr marL="0" indent="0" algn="just"/>
            <a:r>
              <a:rPr lang="en-US" sz="1800" b="0" dirty="0" smtClean="0">
                <a:latin typeface="Comic Sans MS" pitchFamily="66" charset="0"/>
              </a:rPr>
              <a:t>	Android </a:t>
            </a:r>
            <a:r>
              <a:rPr lang="en-US" sz="1800" b="0" dirty="0" smtClean="0">
                <a:latin typeface="Comic Sans MS" pitchFamily="66" charset="0"/>
              </a:rPr>
              <a:t>4.0 </a:t>
            </a:r>
            <a:r>
              <a:rPr lang="en-US" sz="1800" b="0" dirty="0" err="1" smtClean="0">
                <a:latin typeface="Comic Sans MS" pitchFamily="66" charset="0"/>
              </a:rPr>
              <a:t>juga</a:t>
            </a:r>
            <a:r>
              <a:rPr lang="en-US" sz="1800" b="0" dirty="0" smtClean="0">
                <a:latin typeface="Comic Sans MS" pitchFamily="66" charset="0"/>
              </a:rPr>
              <a:t> memperkenalkan </a:t>
            </a:r>
            <a:r>
              <a:rPr lang="en-US" sz="1800" b="0" dirty="0" err="1" smtClean="0">
                <a:latin typeface="Comic Sans MS" pitchFamily="66" charset="0"/>
              </a:rPr>
              <a:t>fitur-fitur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baru</a:t>
            </a:r>
            <a:r>
              <a:rPr lang="en-US" sz="1800" b="0" dirty="0" smtClean="0">
                <a:latin typeface="Comic Sans MS" pitchFamily="66" charset="0"/>
              </a:rPr>
              <a:t> lain, </a:t>
            </a:r>
            <a:r>
              <a:rPr lang="en-US" sz="1800" b="0" dirty="0" err="1" smtClean="0">
                <a:latin typeface="Comic Sans MS" pitchFamily="66" charset="0"/>
              </a:rPr>
              <a:t>seperti</a:t>
            </a:r>
            <a:r>
              <a:rPr lang="en-US" sz="1800" b="0" dirty="0" smtClean="0">
                <a:latin typeface="Comic Sans MS" pitchFamily="66" charset="0"/>
              </a:rPr>
              <a:t> refreshed home screen, support near-field communication (NFC) </a:t>
            </a:r>
            <a:r>
              <a:rPr lang="en-US" sz="1800" b="0" dirty="0" err="1" smtClean="0">
                <a:latin typeface="Comic Sans MS" pitchFamily="66" charset="0"/>
              </a:rPr>
              <a:t>dan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kemampuan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untuk</a:t>
            </a:r>
            <a:r>
              <a:rPr lang="en-US" sz="1800" b="0" dirty="0" smtClean="0">
                <a:latin typeface="Comic Sans MS" pitchFamily="66" charset="0"/>
              </a:rPr>
              <a:t> “beam” </a:t>
            </a:r>
            <a:r>
              <a:rPr lang="en-US" sz="1800" b="0" dirty="0" err="1" smtClean="0">
                <a:latin typeface="Comic Sans MS" pitchFamily="66" charset="0"/>
              </a:rPr>
              <a:t>konten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ke</a:t>
            </a:r>
            <a:r>
              <a:rPr lang="en-US" sz="1800" b="0" dirty="0" smtClean="0">
                <a:latin typeface="Comic Sans MS" pitchFamily="66" charset="0"/>
              </a:rPr>
              <a:t> user lain </a:t>
            </a:r>
            <a:r>
              <a:rPr lang="en-US" sz="1800" b="0" dirty="0" err="1" smtClean="0">
                <a:latin typeface="Comic Sans MS" pitchFamily="66" charset="0"/>
              </a:rPr>
              <a:t>menggunakan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teknologi</a:t>
            </a:r>
            <a:r>
              <a:rPr lang="en-US" sz="1800" b="0" dirty="0" smtClean="0">
                <a:latin typeface="Comic Sans MS" pitchFamily="66" charset="0"/>
              </a:rPr>
              <a:t>, </a:t>
            </a:r>
            <a:r>
              <a:rPr lang="en-US" sz="1800" b="0" dirty="0" err="1" smtClean="0">
                <a:latin typeface="Comic Sans MS" pitchFamily="66" charset="0"/>
              </a:rPr>
              <a:t>sebuah</a:t>
            </a:r>
            <a:r>
              <a:rPr lang="en-US" sz="1800" b="0" dirty="0" smtClean="0">
                <a:latin typeface="Comic Sans MS" pitchFamily="66" charset="0"/>
              </a:rPr>
              <a:t> web browser yang </a:t>
            </a:r>
            <a:r>
              <a:rPr lang="en-US" sz="1800" b="0" dirty="0" err="1" smtClean="0">
                <a:latin typeface="Comic Sans MS" pitchFamily="66" charset="0"/>
              </a:rPr>
              <a:t>telah</a:t>
            </a:r>
            <a:r>
              <a:rPr lang="en-US" sz="1800" b="0" dirty="0" smtClean="0">
                <a:latin typeface="Comic Sans MS" pitchFamily="66" charset="0"/>
              </a:rPr>
              <a:t> di update, Manager </a:t>
            </a:r>
            <a:r>
              <a:rPr lang="en-US" sz="1800" b="0" dirty="0" err="1" smtClean="0">
                <a:latin typeface="Comic Sans MS" pitchFamily="66" charset="0"/>
              </a:rPr>
              <a:t>kontak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dengan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integrasi</a:t>
            </a:r>
            <a:r>
              <a:rPr lang="en-US" sz="1800" b="0" dirty="0" smtClean="0">
                <a:latin typeface="Comic Sans MS" pitchFamily="66" charset="0"/>
              </a:rPr>
              <a:t> social network, </a:t>
            </a:r>
            <a:r>
              <a:rPr lang="en-US" sz="1800" b="0" dirty="0" err="1" smtClean="0">
                <a:latin typeface="Comic Sans MS" pitchFamily="66" charset="0"/>
              </a:rPr>
              <a:t>kemampuan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mengakses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kamera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dan</a:t>
            </a:r>
            <a:r>
              <a:rPr lang="en-US" sz="1800" b="0" dirty="0" smtClean="0">
                <a:latin typeface="Comic Sans MS" pitchFamily="66" charset="0"/>
              </a:rPr>
              <a:t> control </a:t>
            </a:r>
            <a:r>
              <a:rPr lang="en-US" sz="1800" b="0" dirty="0" err="1" smtClean="0">
                <a:latin typeface="Comic Sans MS" pitchFamily="66" charset="0"/>
              </a:rPr>
              <a:t>musik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dari</a:t>
            </a:r>
            <a:r>
              <a:rPr lang="en-US" sz="1800" b="0" dirty="0" smtClean="0">
                <a:latin typeface="Comic Sans MS" pitchFamily="66" charset="0"/>
              </a:rPr>
              <a:t> lock screen, support visual voicemail, </a:t>
            </a:r>
            <a:r>
              <a:rPr lang="en-US" sz="1800" b="0" dirty="0" err="1" smtClean="0">
                <a:latin typeface="Comic Sans MS" pitchFamily="66" charset="0"/>
              </a:rPr>
              <a:t>pengenalan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wajah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untuk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membuka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kunci</a:t>
            </a:r>
            <a:r>
              <a:rPr lang="en-US" sz="1800" b="0" dirty="0" smtClean="0">
                <a:latin typeface="Comic Sans MS" pitchFamily="66" charset="0"/>
              </a:rPr>
              <a:t> (“Face </a:t>
            </a:r>
            <a:r>
              <a:rPr lang="en-US" sz="1800" b="0" dirty="0" err="1" smtClean="0">
                <a:latin typeface="Comic Sans MS" pitchFamily="66" charset="0"/>
              </a:rPr>
              <a:t>Unclock</a:t>
            </a:r>
            <a:r>
              <a:rPr lang="en-US" sz="1800" b="0" dirty="0" smtClean="0">
                <a:latin typeface="Comic Sans MS" pitchFamily="66" charset="0"/>
              </a:rPr>
              <a:t>”), </a:t>
            </a:r>
            <a:r>
              <a:rPr lang="en-US" sz="1800" b="0" dirty="0" err="1" smtClean="0">
                <a:latin typeface="Comic Sans MS" pitchFamily="66" charset="0"/>
              </a:rPr>
              <a:t>kemampuan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memonitor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dan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membatasi</a:t>
            </a:r>
            <a:r>
              <a:rPr lang="en-US" sz="1800" b="0" dirty="0" smtClean="0">
                <a:latin typeface="Comic Sans MS" pitchFamily="66" charset="0"/>
              </a:rPr>
              <a:t> </a:t>
            </a:r>
            <a:r>
              <a:rPr lang="en-US" sz="1800" b="0" dirty="0" err="1" smtClean="0">
                <a:latin typeface="Comic Sans MS" pitchFamily="66" charset="0"/>
              </a:rPr>
              <a:t>penggunaan</a:t>
            </a:r>
            <a:r>
              <a:rPr lang="en-US" sz="1800" b="0" dirty="0" smtClean="0">
                <a:latin typeface="Comic Sans MS" pitchFamily="66" charset="0"/>
              </a:rPr>
              <a:t> mobile data, and internal improvements </a:t>
            </a:r>
            <a:r>
              <a:rPr lang="en-US" sz="1800" b="0" dirty="0" err="1" smtClean="0">
                <a:latin typeface="Comic Sans MS" pitchFamily="66" charset="0"/>
              </a:rPr>
              <a:t>lainnya</a:t>
            </a:r>
            <a:r>
              <a:rPr lang="en-US" sz="1800" b="0" dirty="0" smtClean="0">
                <a:latin typeface="Comic Sans MS" pitchFamily="66" charset="0"/>
              </a:rPr>
              <a:t>.</a:t>
            </a:r>
            <a:endParaRPr lang="en-US" sz="1800" b="0" dirty="0">
              <a:latin typeface="Comic Sans MS" pitchFamily="66" charset="0"/>
            </a:endParaRPr>
          </a:p>
        </p:txBody>
      </p:sp>
      <p:sp>
        <p:nvSpPr>
          <p:cNvPr id="2" name="Action Button: Home 1">
            <a:hlinkClick r:id="rId2" action="ppaction://hlinksldjump" highlightClick="1"/>
          </p:cNvPr>
          <p:cNvSpPr/>
          <p:nvPr/>
        </p:nvSpPr>
        <p:spPr>
          <a:xfrm>
            <a:off x="0" y="0"/>
            <a:ext cx="395536" cy="40466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466</TotalTime>
  <Words>708</Words>
  <Application>Microsoft Office PowerPoint</Application>
  <PresentationFormat>On-screen Show (4:3)</PresentationFormat>
  <Paragraphs>89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 Kelompok 4</vt:lpstr>
      <vt:lpstr>Linear layout </vt:lpstr>
      <vt:lpstr>Realtive layout </vt:lpstr>
      <vt:lpstr>java</vt:lpstr>
      <vt:lpstr>Arsitekur Android </vt:lpstr>
      <vt:lpstr>PowerPoint Presentation</vt:lpstr>
      <vt:lpstr>Android Version</vt:lpstr>
      <vt:lpstr>   Android 4.0 “ ice cream sandwich”</vt:lpstr>
      <vt:lpstr>PowerPoint Presentation</vt:lpstr>
      <vt:lpstr> Android jelly bean</vt:lpstr>
      <vt:lpstr>Kelebihan ANDROID JELLY BEAN</vt:lpstr>
      <vt:lpstr> Android Pie </vt:lpstr>
      <vt:lpstr>Kelebihan android pie</vt:lpstr>
      <vt:lpstr>Mockup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4.0 “ ICE CREAM SANDWICH” ANDROID “JELLY BEAN” “ANDROID PIE”</dc:title>
  <dc:creator>Hp</dc:creator>
  <cp:lastModifiedBy>Hp</cp:lastModifiedBy>
  <cp:revision>36</cp:revision>
  <dcterms:created xsi:type="dcterms:W3CDTF">2019-10-17T11:04:56Z</dcterms:created>
  <dcterms:modified xsi:type="dcterms:W3CDTF">2019-10-18T06:58:48Z</dcterms:modified>
</cp:coreProperties>
</file>