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94660"/>
  </p:normalViewPr>
  <p:slideViewPr>
    <p:cSldViewPr>
      <p:cViewPr varScale="1">
        <p:scale>
          <a:sx n="69" d="100"/>
          <a:sy n="6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6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5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4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20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16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18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4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76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3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9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774D-91F5-4756-94BA-3E7641741D8C}" type="datetimeFigureOut">
              <a:rPr lang="en-ID" smtClean="0"/>
              <a:t>22/07/2023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EA73-D483-4FB7-BA95-4789476E4D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0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okopedia.link/WDafXOogDBb" TargetMode="Externa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hyperlink" Target="https://tokopedia.link/NhOGlasbDBb" TargetMode="External"/><Relationship Id="rId21" Type="http://schemas.openxmlformats.org/officeDocument/2006/relationships/image" Target="../media/image12.jpeg"/><Relationship Id="rId7" Type="http://schemas.openxmlformats.org/officeDocument/2006/relationships/hyperlink" Target="https://tokopedia.link/hsdCQCgbDBb" TargetMode="External"/><Relationship Id="rId12" Type="http://schemas.openxmlformats.org/officeDocument/2006/relationships/image" Target="../media/image3.jpeg"/><Relationship Id="rId17" Type="http://schemas.openxmlformats.org/officeDocument/2006/relationships/image" Target="../media/image8.jpeg"/><Relationship Id="rId2" Type="http://schemas.openxmlformats.org/officeDocument/2006/relationships/hyperlink" Target="https://tokopedia.link/Z5F7DGg9CBb" TargetMode="Externa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kopedia.link/2jYmzNcbDBb" TargetMode="External"/><Relationship Id="rId11" Type="http://schemas.openxmlformats.org/officeDocument/2006/relationships/hyperlink" Target="https://shp.ee/426ghyg" TargetMode="External"/><Relationship Id="rId5" Type="http://schemas.openxmlformats.org/officeDocument/2006/relationships/hyperlink" Target="https://tokopedia.link/IWf5L56aDBb" TargetMode="External"/><Relationship Id="rId15" Type="http://schemas.openxmlformats.org/officeDocument/2006/relationships/image" Target="../media/image6.jpg"/><Relationship Id="rId10" Type="http://schemas.openxmlformats.org/officeDocument/2006/relationships/hyperlink" Target="https://tokopedia.link/dtlDs6FbDBb" TargetMode="External"/><Relationship Id="rId19" Type="http://schemas.openxmlformats.org/officeDocument/2006/relationships/image" Target="../media/image10.jpeg"/><Relationship Id="rId4" Type="http://schemas.openxmlformats.org/officeDocument/2006/relationships/hyperlink" Target="https://tokopedia.link/GWV1dRnbDBb" TargetMode="External"/><Relationship Id="rId9" Type="http://schemas.openxmlformats.org/officeDocument/2006/relationships/hyperlink" Target="https://tokopedia.link/Tadrs2ybDBb" TargetMode="External"/><Relationship Id="rId14" Type="http://schemas.openxmlformats.org/officeDocument/2006/relationships/image" Target="../media/image5.jpeg"/><Relationship Id="rId22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64551"/>
            <a:ext cx="6681366" cy="44457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1560" y="332656"/>
            <a:ext cx="3744416" cy="6150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 SCHEMATIC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66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260648"/>
            <a:ext cx="3384376" cy="5040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DESIGN </a:t>
            </a:r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12626"/>
            <a:ext cx="7274423" cy="53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2542"/>
              </p:ext>
            </p:extLst>
          </p:nvPr>
        </p:nvGraphicFramePr>
        <p:xfrm>
          <a:off x="971600" y="965325"/>
          <a:ext cx="7145287" cy="5343998"/>
        </p:xfrm>
        <a:graphic>
          <a:graphicData uri="http://schemas.openxmlformats.org/drawingml/2006/table">
            <a:tbl>
              <a:tblPr/>
              <a:tblGrid>
                <a:gridCol w="230332"/>
                <a:gridCol w="1261816"/>
                <a:gridCol w="1254306"/>
                <a:gridCol w="410590"/>
                <a:gridCol w="121223"/>
                <a:gridCol w="940306"/>
                <a:gridCol w="811167"/>
                <a:gridCol w="863744"/>
                <a:gridCol w="1251803"/>
              </a:tblGrid>
              <a:tr h="213602"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Part #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Part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Link Pembelian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Qty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Units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Picture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Unit Cost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Cost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5D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1101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Mq5 gas sensor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/>
                        </a:rPr>
                        <a:t>https://tokopedia.link/Z5F7DGg9CBb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Rp16.700        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Rp16.700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Untuk mendeteksi kebocoran gas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Selenoid valve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/>
                        </a:rPr>
                        <a:t>https://tokopedia.link/NhOGlasbDBb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Rp710.0000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Rp710.000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Memutuskan suplay gas dari tabung ke kompor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Sensor DS18b20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4"/>
                        </a:rPr>
                        <a:t>https://tokopedia.link/GWV1dRnbDBb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Rp60.000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Rp60.000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Untuk mendeteksi suhu air yang sedang dimasak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Flame sensor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5"/>
                        </a:rPr>
                        <a:t>https://tokopedia.link/IWf5L56aDBb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Rp6000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Rp6000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Mendeteksi adanya cahaya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Buzzer module (12v)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/>
                        </a:rPr>
                        <a:t>https://tokopedia.link/2jYmzNcbDBb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Rp273.560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Rp273.560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Membemberikan sinyal ketika air masak, waktu masak habis dan gas bocor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Motor servo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7"/>
                        </a:rPr>
                        <a:t>https://tokopedia.link/hsdCQCgbDBb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Rp81.600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Rp81.600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Mematikan dan menghidupkan kompor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Sensor panas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8"/>
                        </a:rPr>
                        <a:t>https://tokopedia.link/WDafXOogDBb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Rp30.000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Rp30.000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Memastikan kompor off atau 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Relay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9"/>
                        </a:rPr>
                        <a:t>https://tokopedia.link/Tadrs2ybDBb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Rp10.700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 Rp10.700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mengalirkan listrik dan sebagai pengendali aliran listrik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Arduino mega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0"/>
                        </a:rPr>
                        <a:t>https://tokopedia.link/dtlDs6FbDBb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860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Cm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Rp163.000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Rp163.000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membuat project yang kapasitas ruang dalam tempat rangkaiannya besar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2947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KIT Raspberry pi 4 dari SIC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Pmenberian langsung dari SIC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Rp5000.000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 Rp5.000.000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4150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peltier dan besi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1"/>
                        </a:rPr>
                        <a:t>https://shp.ee/426ghyg</a:t>
                      </a:r>
                      <a:endParaRPr lang="en-ID" sz="400" b="0" i="0" u="sng" strike="noStrike"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 181.500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 181.500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271716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ongkir</a:t>
                      </a:r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D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dari</a:t>
                      </a:r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5 </a:t>
                      </a:r>
                      <a:r>
                        <a:rPr lang="en-ID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toko</a:t>
                      </a:r>
                      <a:r>
                        <a:rPr lang="en-ID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Rp200.000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40868"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Rp 6.553.000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389062F-83C9-90F2-C226-0A36E656CD5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0" b="21776"/>
          <a:stretch/>
        </p:blipFill>
        <p:spPr>
          <a:xfrm>
            <a:off x="4499992" y="1202282"/>
            <a:ext cx="504056" cy="290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5F59FF0-E016-8399-8672-7435A73D0C7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646174"/>
            <a:ext cx="296540" cy="296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ACF54C2-8880-633D-0385-2882361517E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3" b="19039"/>
          <a:stretch/>
        </p:blipFill>
        <p:spPr>
          <a:xfrm>
            <a:off x="4463518" y="2636912"/>
            <a:ext cx="577004" cy="40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22E942D-BBDF-0E19-5C5B-98C2FB51BC4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4" t="10899" r="9398" b="18775"/>
          <a:stretch/>
        </p:blipFill>
        <p:spPr>
          <a:xfrm>
            <a:off x="4492418" y="3077021"/>
            <a:ext cx="517514" cy="448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98926706-2ECA-8F03-8289-00F359DD687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18" y="3525680"/>
            <a:ext cx="425173" cy="425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F7B61E10-AC05-DC5A-FE1E-F59D20AC1DF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10" y="4363117"/>
            <a:ext cx="432048" cy="43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144B2A13-B8F8-4281-8B20-6EBAFE8030C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3"/>
          <a:stretch/>
        </p:blipFill>
        <p:spPr>
          <a:xfrm>
            <a:off x="4525295" y="2151819"/>
            <a:ext cx="453450" cy="382016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771F7870-29BD-C4C7-ACA5-7DDD5B31B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3763" y="9599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C3AF560-33F5-964F-46F1-352BE1D4AD3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95" y="4020774"/>
            <a:ext cx="329395" cy="3293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9B2D6BB1-8A1A-3A3D-46DC-8A0DA0C9B13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79" y="4869160"/>
            <a:ext cx="318396" cy="3451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DDD375C6-2FC8-E4A3-6B9D-56A6A588904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76" y="5308751"/>
            <a:ext cx="470382" cy="288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CB2CC8CD-90A8-F8FD-A77E-3F09DBA2378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 b="17944"/>
          <a:stretch/>
        </p:blipFill>
        <p:spPr>
          <a:xfrm>
            <a:off x="4428237" y="5733256"/>
            <a:ext cx="495734" cy="4372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51520" y="274142"/>
            <a:ext cx="2186297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052736"/>
            <a:ext cx="3806735" cy="529071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1520" y="260648"/>
            <a:ext cx="3240360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FLOW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08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230</Words>
  <Application>Microsoft Office PowerPoint</Application>
  <PresentationFormat>On-screen Show (4:3)</PresentationFormat>
  <Paragraphs>120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 20</dc:creator>
  <cp:lastModifiedBy>Com 20</cp:lastModifiedBy>
  <cp:revision>6</cp:revision>
  <dcterms:created xsi:type="dcterms:W3CDTF">2023-07-22T09:03:36Z</dcterms:created>
  <dcterms:modified xsi:type="dcterms:W3CDTF">2023-07-22T09:38:23Z</dcterms:modified>
</cp:coreProperties>
</file>