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8" r:id="rId20"/>
    <p:sldId id="277" r:id="rId21"/>
    <p:sldId id="27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BORTOLUZZI" userId="2f9df13b7ffa4ad2" providerId="LiveId" clId="{10E8A200-4981-4A02-AC17-6B8E02D1B5D6}"/>
    <pc:docChg chg="undo redo custSel addSld modSld">
      <pc:chgData name="RODOLFO BORTOLUZZI" userId="2f9df13b7ffa4ad2" providerId="LiveId" clId="{10E8A200-4981-4A02-AC17-6B8E02D1B5D6}" dt="2023-09-18T15:47:48.824" v="19" actId="27636"/>
      <pc:docMkLst>
        <pc:docMk/>
      </pc:docMkLst>
      <pc:sldChg chg="modSp new mod">
        <pc:chgData name="RODOLFO BORTOLUZZI" userId="2f9df13b7ffa4ad2" providerId="LiveId" clId="{10E8A200-4981-4A02-AC17-6B8E02D1B5D6}" dt="2023-09-18T15:47:48.824" v="19" actId="27636"/>
        <pc:sldMkLst>
          <pc:docMk/>
          <pc:sldMk cId="964782364" sldId="279"/>
        </pc:sldMkLst>
        <pc:spChg chg="mod">
          <ac:chgData name="RODOLFO BORTOLUZZI" userId="2f9df13b7ffa4ad2" providerId="LiveId" clId="{10E8A200-4981-4A02-AC17-6B8E02D1B5D6}" dt="2023-09-18T15:47:33.514" v="11" actId="20577"/>
          <ac:spMkLst>
            <pc:docMk/>
            <pc:sldMk cId="964782364" sldId="279"/>
            <ac:spMk id="2" creationId="{D9AB42D8-6A1E-94AF-C742-17CC3C0F6219}"/>
          </ac:spMkLst>
        </pc:spChg>
        <pc:spChg chg="mod">
          <ac:chgData name="RODOLFO BORTOLUZZI" userId="2f9df13b7ffa4ad2" providerId="LiveId" clId="{10E8A200-4981-4A02-AC17-6B8E02D1B5D6}" dt="2023-09-18T15:47:48.824" v="19" actId="27636"/>
          <ac:spMkLst>
            <pc:docMk/>
            <pc:sldMk cId="964782364" sldId="279"/>
            <ac:spMk id="3" creationId="{B71E5B6D-0FD8-FCD4-E61D-4E263F244426}"/>
          </ac:spMkLst>
        </pc:spChg>
      </pc:sldChg>
    </pc:docChg>
  </pc:docChgLst>
  <pc:docChgLst>
    <pc:chgData name="RODOLFo BORTOLUZZI" userId="2f9df13b7ffa4ad2" providerId="LiveId" clId="{75BC9DE6-5F88-4036-8005-74699978EB56}"/>
    <pc:docChg chg="undo custSel addSld modSld">
      <pc:chgData name="RODOLFo BORTOLUZZI" userId="2f9df13b7ffa4ad2" providerId="LiveId" clId="{75BC9DE6-5F88-4036-8005-74699978EB56}" dt="2023-08-19T12:06:48.824" v="108" actId="20577"/>
      <pc:docMkLst>
        <pc:docMk/>
      </pc:docMkLst>
      <pc:sldChg chg="modSp new mod">
        <pc:chgData name="RODOLFo BORTOLUZZI" userId="2f9df13b7ffa4ad2" providerId="LiveId" clId="{75BC9DE6-5F88-4036-8005-74699978EB56}" dt="2023-08-19T01:02:22.094" v="86" actId="20577"/>
        <pc:sldMkLst>
          <pc:docMk/>
          <pc:sldMk cId="695854263" sldId="277"/>
        </pc:sldMkLst>
        <pc:spChg chg="mod">
          <ac:chgData name="RODOLFo BORTOLUZZI" userId="2f9df13b7ffa4ad2" providerId="LiveId" clId="{75BC9DE6-5F88-4036-8005-74699978EB56}" dt="2023-08-19T01:01:53.320" v="32" actId="20577"/>
          <ac:spMkLst>
            <pc:docMk/>
            <pc:sldMk cId="695854263" sldId="277"/>
            <ac:spMk id="2" creationId="{7A5C408B-4911-0127-0C5F-FABDACE3E540}"/>
          </ac:spMkLst>
        </pc:spChg>
        <pc:spChg chg="mod">
          <ac:chgData name="RODOLFo BORTOLUZZI" userId="2f9df13b7ffa4ad2" providerId="LiveId" clId="{75BC9DE6-5F88-4036-8005-74699978EB56}" dt="2023-08-19T01:02:22.094" v="86" actId="20577"/>
          <ac:spMkLst>
            <pc:docMk/>
            <pc:sldMk cId="695854263" sldId="277"/>
            <ac:spMk id="3" creationId="{F84B15DE-7C63-A055-5E4A-2BE74259B779}"/>
          </ac:spMkLst>
        </pc:spChg>
      </pc:sldChg>
      <pc:sldChg chg="modSp new mod">
        <pc:chgData name="RODOLFo BORTOLUZZI" userId="2f9df13b7ffa4ad2" providerId="LiveId" clId="{75BC9DE6-5F88-4036-8005-74699978EB56}" dt="2023-08-19T12:06:48.824" v="108" actId="20577"/>
        <pc:sldMkLst>
          <pc:docMk/>
          <pc:sldMk cId="400594949" sldId="278"/>
        </pc:sldMkLst>
        <pc:spChg chg="mod">
          <ac:chgData name="RODOLFo BORTOLUZZI" userId="2f9df13b7ffa4ad2" providerId="LiveId" clId="{75BC9DE6-5F88-4036-8005-74699978EB56}" dt="2023-08-19T12:06:21.039" v="104" actId="20577"/>
          <ac:spMkLst>
            <pc:docMk/>
            <pc:sldMk cId="400594949" sldId="278"/>
            <ac:spMk id="2" creationId="{950734AA-D7A8-9B8A-F1F2-91DCC667B256}"/>
          </ac:spMkLst>
        </pc:spChg>
        <pc:spChg chg="mod">
          <ac:chgData name="RODOLFo BORTOLUZZI" userId="2f9df13b7ffa4ad2" providerId="LiveId" clId="{75BC9DE6-5F88-4036-8005-74699978EB56}" dt="2023-08-19T12:06:48.824" v="108" actId="20577"/>
          <ac:spMkLst>
            <pc:docMk/>
            <pc:sldMk cId="400594949" sldId="278"/>
            <ac:spMk id="3" creationId="{E5402909-CD9D-5705-FDDB-76E829601A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E418-9DD7-18B8-45F8-9760B6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297C-57F9-B1C9-8E9D-D13E03F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7C411-C35C-6AFE-4D2E-BEF26F59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04" y="151942"/>
            <a:ext cx="394390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7E0B-121D-60A4-60F7-CB6179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75F4-7F24-EBB6-1C74-E601CC5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888C0-E6CA-0AF5-984C-792630A3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92" y="0"/>
            <a:ext cx="389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734AA-D7A8-9B8A-F1F2-91DCC667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Dom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02909-CD9D-5705-FDDB-76E82960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Por que usar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para roteamento?</a:t>
            </a:r>
          </a:p>
          <a:p>
            <a:r>
              <a:rPr lang="pt-BR" dirty="0"/>
              <a:t>Os aplicativos da Web tradicionais de várias páginas geralmente têm vários arquivos de exibição (páginas) para renderizar diferentes exibições, mas os </a:t>
            </a:r>
            <a:r>
              <a:rPr lang="pt-BR" dirty="0" err="1"/>
              <a:t>SPAs</a:t>
            </a:r>
            <a:r>
              <a:rPr lang="pt-BR" dirty="0"/>
              <a:t> modernos usam exibições baseadas em componentes. Portanto, você precisa alternar os componentes com base na URL por meio do conceito de roteamento. Cada </a:t>
            </a:r>
            <a:r>
              <a:rPr lang="pt-BR"/>
              <a:t>requisito de desenvolvimento </a:t>
            </a:r>
            <a:r>
              <a:rPr lang="pt-BR" dirty="0"/>
              <a:t>que ocorre no desenvolvimento de aplicativos </a:t>
            </a:r>
            <a:r>
              <a:rPr lang="pt-BR" dirty="0" err="1"/>
              <a:t>React</a:t>
            </a:r>
            <a:r>
              <a:rPr lang="pt-BR" dirty="0"/>
              <a:t> não precisa de uma biblioteca de terceiros. Ainda assim, os requisitos de roteamento são, sem dúvida, complexos e precisam de uma biblioteca </a:t>
            </a:r>
            <a:r>
              <a:rPr lang="pt-BR" dirty="0" err="1"/>
              <a:t>pré</a:t>
            </a:r>
            <a:r>
              <a:rPr lang="pt-BR" dirty="0"/>
              <a:t>-desenvolvida para criar aplicativos de forma produtiva.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é a biblioteca de roteamento mais popular e com todos os recursos para </a:t>
            </a:r>
            <a:r>
              <a:rPr lang="pt-BR" dirty="0" err="1"/>
              <a:t>SPAs</a:t>
            </a:r>
            <a:r>
              <a:rPr lang="pt-BR" dirty="0"/>
              <a:t> baseados em </a:t>
            </a:r>
            <a:r>
              <a:rPr lang="pt-BR" dirty="0" err="1"/>
              <a:t>React</a:t>
            </a:r>
            <a:r>
              <a:rPr lang="pt-BR" dirty="0"/>
              <a:t>. Ele vem com tamanho leve, API fácil de aprender e documentação bem escrita para que todo desenvolvedor </a:t>
            </a:r>
            <a:r>
              <a:rPr lang="pt-BR" dirty="0" err="1"/>
              <a:t>React</a:t>
            </a:r>
            <a:r>
              <a:rPr lang="pt-BR" dirty="0"/>
              <a:t> possa implementar o roteamento de forma produtiva em qualquer aplicativo </a:t>
            </a:r>
            <a:r>
              <a:rPr lang="pt-BR" dirty="0" err="1"/>
              <a:t>React</a:t>
            </a:r>
            <a:r>
              <a:rPr lang="pt-BR" dirty="0"/>
              <a:t>. Além disso,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Router</a:t>
            </a:r>
            <a:r>
              <a:rPr lang="pt-BR" dirty="0"/>
              <a:t> agora é um projeto mantido pelo Remix com desenvolvimento ativo e suporte ao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4005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408B-4911-0127-0C5F-FABDACE3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B15DE-7C63-A055-5E4A-2BE74259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/>
              <a:t>-dom @types/react-router-dom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5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B42D8-6A1E-94AF-C742-17CC3C0F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</a:t>
            </a:r>
            <a:br>
              <a:rPr lang="pt-BR" dirty="0"/>
            </a:br>
            <a:r>
              <a:rPr lang="pt-BR" dirty="0"/>
              <a:t>CORS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E5B6D-0FD8-FCD4-E61D-4E263F24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vite</a:t>
            </a:r>
            <a:r>
              <a:rPr lang="pt-BR" dirty="0"/>
              <a:t>-plugin-proxy --</a:t>
            </a:r>
            <a:r>
              <a:rPr lang="pt-BR" dirty="0" err="1"/>
              <a:t>save-dev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// proxy.config.js</a:t>
            </a:r>
          </a:p>
          <a:p>
            <a:pPr marL="0" indent="0">
              <a:buNone/>
            </a:pPr>
            <a:r>
              <a:rPr lang="pt-BR" dirty="0" err="1"/>
              <a:t>module.exports</a:t>
            </a:r>
            <a:r>
              <a:rPr lang="pt-BR" dirty="0"/>
              <a:t> = {</a:t>
            </a:r>
          </a:p>
          <a:p>
            <a:pPr marL="0" indent="0">
              <a:buNone/>
            </a:pPr>
            <a:r>
              <a:rPr lang="pt-BR" dirty="0"/>
              <a:t>  // Configurações de proxy</a:t>
            </a:r>
          </a:p>
          <a:p>
            <a:pPr marL="0" indent="0">
              <a:buNone/>
            </a:pPr>
            <a:r>
              <a:rPr lang="pt-BR" dirty="0"/>
              <a:t>  '/api': {</a:t>
            </a:r>
          </a:p>
          <a:p>
            <a:pPr marL="0" indent="0">
              <a:buNone/>
            </a:pPr>
            <a:r>
              <a:rPr lang="pt-BR" dirty="0"/>
              <a:t>    target: 'https://your-api-endpoint.com', // URL da API de destino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changeOrigin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, // Alterar a origem para evitar problemas de CORS</a:t>
            </a:r>
          </a:p>
          <a:p>
            <a:pPr marL="0" indent="0">
              <a:buNone/>
            </a:pPr>
            <a:r>
              <a:rPr lang="pt-BR" dirty="0"/>
              <a:t>    secure: false, // Ignorar certificados SSL (use apenas para desenvolvimento)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rewrite</a:t>
            </a:r>
            <a:r>
              <a:rPr lang="pt-BR" dirty="0"/>
              <a:t>: (path) =&gt; </a:t>
            </a:r>
            <a:r>
              <a:rPr lang="pt-BR" dirty="0" err="1"/>
              <a:t>path.replace</a:t>
            </a:r>
            <a:r>
              <a:rPr lang="pt-BR" dirty="0"/>
              <a:t>(/^\/api/, ''), // Remova o prefixo '/api' da URL da solicitação</a:t>
            </a:r>
          </a:p>
          <a:p>
            <a:pPr marL="0" indent="0">
              <a:buNone/>
            </a:pPr>
            <a:r>
              <a:rPr lang="pt-BR" dirty="0"/>
              <a:t>  },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47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718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  <vt:lpstr>Criando um client</vt:lpstr>
      <vt:lpstr>Apresentação do PowerPoint</vt:lpstr>
      <vt:lpstr>React Router Dom </vt:lpstr>
      <vt:lpstr>Implementando um router no react</vt:lpstr>
      <vt:lpstr>Proxy CORS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Lucas Bortoluzzi</cp:lastModifiedBy>
  <cp:revision>9</cp:revision>
  <dcterms:created xsi:type="dcterms:W3CDTF">2023-06-25T16:13:51Z</dcterms:created>
  <dcterms:modified xsi:type="dcterms:W3CDTF">2023-09-18T15:47:55Z</dcterms:modified>
</cp:coreProperties>
</file>