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3"/>
  </p:notesMasterIdLst>
  <p:handoutMasterIdLst>
    <p:handoutMasterId r:id="rId14"/>
  </p:handoutMasterIdLst>
  <p:sldIdLst>
    <p:sldId id="336" r:id="rId3"/>
    <p:sldId id="353" r:id="rId4"/>
    <p:sldId id="355" r:id="rId5"/>
    <p:sldId id="361" r:id="rId6"/>
    <p:sldId id="354" r:id="rId7"/>
    <p:sldId id="357" r:id="rId8"/>
    <p:sldId id="360" r:id="rId9"/>
    <p:sldId id="359" r:id="rId10"/>
    <p:sldId id="358" r:id="rId11"/>
    <p:sldId id="35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508"/>
  </p:normalViewPr>
  <p:slideViewPr>
    <p:cSldViewPr>
      <p:cViewPr varScale="1">
        <p:scale>
          <a:sx n="133" d="100"/>
          <a:sy n="133" d="100"/>
        </p:scale>
        <p:origin x="18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F57D1-937E-4973-9C50-0E4DBDDABB9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B4BDC-6B22-4448-9BAC-F1E3CEC5073F}">
      <dgm:prSet phldrT="[Text]"/>
      <dgm:spPr/>
      <dgm:t>
        <a:bodyPr/>
        <a:lstStyle/>
        <a:p>
          <a:r>
            <a:rPr lang="en-US" dirty="0"/>
            <a:t>Cloning the image proposed by Simplon	</a:t>
          </a:r>
        </a:p>
      </dgm:t>
    </dgm:pt>
    <dgm:pt modelId="{B2B57F1A-9E09-4B8D-9955-00958E7B387A}" type="parTrans" cxnId="{53ACE730-E66E-4B8F-BC7B-D1C2B351945B}">
      <dgm:prSet/>
      <dgm:spPr/>
      <dgm:t>
        <a:bodyPr/>
        <a:lstStyle/>
        <a:p>
          <a:endParaRPr lang="en-US"/>
        </a:p>
      </dgm:t>
    </dgm:pt>
    <dgm:pt modelId="{48B1F830-97E9-447A-AB99-2850ADA84B39}" type="sibTrans" cxnId="{53ACE730-E66E-4B8F-BC7B-D1C2B351945B}">
      <dgm:prSet/>
      <dgm:spPr/>
      <dgm:t>
        <a:bodyPr/>
        <a:lstStyle/>
        <a:p>
          <a:endParaRPr lang="en-US"/>
        </a:p>
      </dgm:t>
    </dgm:pt>
    <dgm:pt modelId="{D11CD63A-3F9C-4A16-8928-B87E116EAC71}">
      <dgm:prSet phldrT="[Text]"/>
      <dgm:spPr/>
      <dgm:t>
        <a:bodyPr/>
        <a:lstStyle/>
        <a:p>
          <a:r>
            <a:rPr lang="en-US" dirty="0" err="1"/>
            <a:t>Analysing</a:t>
          </a:r>
          <a:r>
            <a:rPr lang="en-US" dirty="0"/>
            <a:t> the process</a:t>
          </a:r>
        </a:p>
        <a:p>
          <a:r>
            <a:rPr lang="en-US" dirty="0"/>
            <a:t> </a:t>
          </a:r>
        </a:p>
      </dgm:t>
    </dgm:pt>
    <dgm:pt modelId="{70C18689-2F5E-4EF8-AE7E-8DD17698D9F1}" type="parTrans" cxnId="{946D5850-58F7-46B5-8472-C82A23DD5685}">
      <dgm:prSet/>
      <dgm:spPr/>
      <dgm:t>
        <a:bodyPr/>
        <a:lstStyle/>
        <a:p>
          <a:endParaRPr lang="en-US"/>
        </a:p>
      </dgm:t>
    </dgm:pt>
    <dgm:pt modelId="{A1DC69C6-5F88-4B57-A9B7-CC99AC06F0BE}" type="sibTrans" cxnId="{946D5850-58F7-46B5-8472-C82A23DD5685}">
      <dgm:prSet/>
      <dgm:spPr/>
      <dgm:t>
        <a:bodyPr/>
        <a:lstStyle/>
        <a:p>
          <a:endParaRPr lang="en-US"/>
        </a:p>
      </dgm:t>
    </dgm:pt>
    <dgm:pt modelId="{7239FD8B-5E6D-4245-9A09-AECB3C61D6FD}">
      <dgm:prSet phldrT="[Text]"/>
      <dgm:spPr/>
      <dgm:t>
        <a:bodyPr/>
        <a:lstStyle/>
        <a:p>
          <a:r>
            <a:rPr lang="en-US" dirty="0"/>
            <a:t>Correcting bugs and sharing with the group	</a:t>
          </a:r>
        </a:p>
      </dgm:t>
    </dgm:pt>
    <dgm:pt modelId="{9498AE35-3147-459B-BF53-59BB8DFB1011}" type="parTrans" cxnId="{EC485536-E740-4BBA-B3B7-944D849B07AB}">
      <dgm:prSet/>
      <dgm:spPr/>
      <dgm:t>
        <a:bodyPr/>
        <a:lstStyle/>
        <a:p>
          <a:endParaRPr lang="en-US"/>
        </a:p>
      </dgm:t>
    </dgm:pt>
    <dgm:pt modelId="{8D327D85-20C3-43E4-B4D9-8054799576AA}" type="sibTrans" cxnId="{EC485536-E740-4BBA-B3B7-944D849B07AB}">
      <dgm:prSet/>
      <dgm:spPr/>
      <dgm:t>
        <a:bodyPr/>
        <a:lstStyle/>
        <a:p>
          <a:endParaRPr lang="en-US"/>
        </a:p>
      </dgm:t>
    </dgm:pt>
    <dgm:pt modelId="{D8B63974-891D-4AC0-B109-E51AC47D046C}">
      <dgm:prSet phldrT="[Text]"/>
      <dgm:spPr/>
      <dgm:t>
        <a:bodyPr/>
        <a:lstStyle/>
        <a:p>
          <a:r>
            <a:rPr lang="en-US" dirty="0"/>
            <a:t>Figma design of the responsive site	</a:t>
          </a:r>
        </a:p>
      </dgm:t>
    </dgm:pt>
    <dgm:pt modelId="{A14B49C1-3FC6-4C06-96A5-F1976AF6175E}" type="parTrans" cxnId="{26DC1725-F522-4AD6-81B5-00D06B97A74C}">
      <dgm:prSet/>
      <dgm:spPr/>
      <dgm:t>
        <a:bodyPr/>
        <a:lstStyle/>
        <a:p>
          <a:endParaRPr lang="en-US"/>
        </a:p>
      </dgm:t>
    </dgm:pt>
    <dgm:pt modelId="{906B3C38-7010-495E-A1F1-BFE81C804E34}" type="sibTrans" cxnId="{26DC1725-F522-4AD6-81B5-00D06B97A74C}">
      <dgm:prSet/>
      <dgm:spPr/>
      <dgm:t>
        <a:bodyPr/>
        <a:lstStyle/>
        <a:p>
          <a:endParaRPr lang="en-US"/>
        </a:p>
      </dgm:t>
    </dgm:pt>
    <dgm:pt modelId="{392B921F-205C-4154-BEF4-FD456A605A7F}">
      <dgm:prSet phldrT="[Text]"/>
      <dgm:spPr/>
      <dgm:t>
        <a:bodyPr/>
        <a:lstStyle/>
        <a:p>
          <a:r>
            <a:rPr lang="en-US" dirty="0"/>
            <a:t>Coding and Integrating</a:t>
          </a:r>
        </a:p>
      </dgm:t>
    </dgm:pt>
    <dgm:pt modelId="{71A71EAC-9E0D-4361-B671-ABF59BA37254}" type="parTrans" cxnId="{AF197992-3FA4-4821-B8E7-A8E1C89CDC7A}">
      <dgm:prSet/>
      <dgm:spPr/>
      <dgm:t>
        <a:bodyPr/>
        <a:lstStyle/>
        <a:p>
          <a:endParaRPr lang="en-US"/>
        </a:p>
      </dgm:t>
    </dgm:pt>
    <dgm:pt modelId="{03CD8A60-529B-4923-BA01-2D0F3D8F414A}" type="sibTrans" cxnId="{AF197992-3FA4-4821-B8E7-A8E1C89CDC7A}">
      <dgm:prSet/>
      <dgm:spPr/>
      <dgm:t>
        <a:bodyPr/>
        <a:lstStyle/>
        <a:p>
          <a:endParaRPr lang="en-US"/>
        </a:p>
      </dgm:t>
    </dgm:pt>
    <dgm:pt modelId="{4DC76385-98D4-4916-A70B-D5F95067800D}">
      <dgm:prSet phldrT="[Text]"/>
      <dgm:spPr/>
      <dgm:t>
        <a:bodyPr/>
        <a:lstStyle/>
        <a:p>
          <a:r>
            <a:rPr lang="en-US" dirty="0"/>
            <a:t>Searching for the write environment : html </a:t>
          </a:r>
          <a:r>
            <a:rPr lang="en-US" dirty="0" err="1"/>
            <a:t>css</a:t>
          </a:r>
          <a:r>
            <a:rPr lang="en-US" dirty="0"/>
            <a:t> </a:t>
          </a:r>
          <a:r>
            <a:rPr lang="en-US" dirty="0" err="1"/>
            <a:t>javascript</a:t>
          </a:r>
          <a:endParaRPr lang="en-US" dirty="0"/>
        </a:p>
      </dgm:t>
    </dgm:pt>
    <dgm:pt modelId="{DFA22290-56B7-4FEB-9A77-B1C5A95B9E5A}" type="parTrans" cxnId="{AA2A5DE8-0975-4AB4-841A-4EA729A6FB40}">
      <dgm:prSet/>
      <dgm:spPr/>
      <dgm:t>
        <a:bodyPr/>
        <a:lstStyle/>
        <a:p>
          <a:endParaRPr lang="en-US"/>
        </a:p>
      </dgm:t>
    </dgm:pt>
    <dgm:pt modelId="{B54A5323-5FBA-4650-A2D6-E1428DA2D4A2}" type="sibTrans" cxnId="{AA2A5DE8-0975-4AB4-841A-4EA729A6FB40}">
      <dgm:prSet/>
      <dgm:spPr/>
      <dgm:t>
        <a:bodyPr/>
        <a:lstStyle/>
        <a:p>
          <a:endParaRPr lang="en-US"/>
        </a:p>
      </dgm:t>
    </dgm:pt>
    <dgm:pt modelId="{01EABEA4-1CCB-4754-A679-F4905784DA18}" type="pres">
      <dgm:prSet presAssocID="{164F57D1-937E-4973-9C50-0E4DBDDABB92}" presName="Name0" presStyleCnt="0">
        <dgm:presLayoutVars>
          <dgm:dir/>
          <dgm:resizeHandles val="exact"/>
        </dgm:presLayoutVars>
      </dgm:prSet>
      <dgm:spPr/>
    </dgm:pt>
    <dgm:pt modelId="{ADB44ECE-DF53-44B4-B3B9-8340ACFFD948}" type="pres">
      <dgm:prSet presAssocID="{59AB4BDC-6B22-4448-9BAC-F1E3CEC5073F}" presName="node" presStyleLbl="node1" presStyleIdx="0" presStyleCnt="6">
        <dgm:presLayoutVars>
          <dgm:bulletEnabled val="1"/>
        </dgm:presLayoutVars>
      </dgm:prSet>
      <dgm:spPr/>
    </dgm:pt>
    <dgm:pt modelId="{491F0F4C-41DE-464B-90B5-D42A643F9AA4}" type="pres">
      <dgm:prSet presAssocID="{48B1F830-97E9-447A-AB99-2850ADA84B39}" presName="sibTrans" presStyleLbl="sibTrans1D1" presStyleIdx="0" presStyleCnt="5"/>
      <dgm:spPr/>
    </dgm:pt>
    <dgm:pt modelId="{17CD62AE-85A9-4560-B900-3C7915E80138}" type="pres">
      <dgm:prSet presAssocID="{48B1F830-97E9-447A-AB99-2850ADA84B39}" presName="connectorText" presStyleLbl="sibTrans1D1" presStyleIdx="0" presStyleCnt="5"/>
      <dgm:spPr/>
    </dgm:pt>
    <dgm:pt modelId="{E948D549-BE23-4044-83C7-D339FEF4BE26}" type="pres">
      <dgm:prSet presAssocID="{D11CD63A-3F9C-4A16-8928-B87E116EAC71}" presName="node" presStyleLbl="node1" presStyleIdx="1" presStyleCnt="6">
        <dgm:presLayoutVars>
          <dgm:bulletEnabled val="1"/>
        </dgm:presLayoutVars>
      </dgm:prSet>
      <dgm:spPr/>
    </dgm:pt>
    <dgm:pt modelId="{D0D7E155-2F78-4674-8CD1-5CD17A3E005D}" type="pres">
      <dgm:prSet presAssocID="{A1DC69C6-5F88-4B57-A9B7-CC99AC06F0BE}" presName="sibTrans" presStyleLbl="sibTrans1D1" presStyleIdx="1" presStyleCnt="5"/>
      <dgm:spPr/>
    </dgm:pt>
    <dgm:pt modelId="{349907D0-42DA-4601-910F-4B19A49AC601}" type="pres">
      <dgm:prSet presAssocID="{A1DC69C6-5F88-4B57-A9B7-CC99AC06F0BE}" presName="connectorText" presStyleLbl="sibTrans1D1" presStyleIdx="1" presStyleCnt="5"/>
      <dgm:spPr/>
    </dgm:pt>
    <dgm:pt modelId="{868FA3CD-12F7-4062-B827-79FEB95B7960}" type="pres">
      <dgm:prSet presAssocID="{4DC76385-98D4-4916-A70B-D5F95067800D}" presName="node" presStyleLbl="node1" presStyleIdx="2" presStyleCnt="6">
        <dgm:presLayoutVars>
          <dgm:bulletEnabled val="1"/>
        </dgm:presLayoutVars>
      </dgm:prSet>
      <dgm:spPr/>
    </dgm:pt>
    <dgm:pt modelId="{67F80199-A0CF-4B08-B790-BC310FB77E92}" type="pres">
      <dgm:prSet presAssocID="{B54A5323-5FBA-4650-A2D6-E1428DA2D4A2}" presName="sibTrans" presStyleLbl="sibTrans1D1" presStyleIdx="2" presStyleCnt="5"/>
      <dgm:spPr/>
    </dgm:pt>
    <dgm:pt modelId="{2ABB2AE9-3587-4111-AB60-4662F022E76D}" type="pres">
      <dgm:prSet presAssocID="{B54A5323-5FBA-4650-A2D6-E1428DA2D4A2}" presName="connectorText" presStyleLbl="sibTrans1D1" presStyleIdx="2" presStyleCnt="5"/>
      <dgm:spPr/>
    </dgm:pt>
    <dgm:pt modelId="{921CA545-1371-448E-9D16-C8433BB0C0DF}" type="pres">
      <dgm:prSet presAssocID="{7239FD8B-5E6D-4245-9A09-AECB3C61D6FD}" presName="node" presStyleLbl="node1" presStyleIdx="3" presStyleCnt="6">
        <dgm:presLayoutVars>
          <dgm:bulletEnabled val="1"/>
        </dgm:presLayoutVars>
      </dgm:prSet>
      <dgm:spPr/>
    </dgm:pt>
    <dgm:pt modelId="{8AF19909-58CE-422B-9325-314E56F45635}" type="pres">
      <dgm:prSet presAssocID="{8D327D85-20C3-43E4-B4D9-8054799576AA}" presName="sibTrans" presStyleLbl="sibTrans1D1" presStyleIdx="3" presStyleCnt="5"/>
      <dgm:spPr/>
    </dgm:pt>
    <dgm:pt modelId="{82E29B61-FFA0-40AB-81AF-BE930B99B1A0}" type="pres">
      <dgm:prSet presAssocID="{8D327D85-20C3-43E4-B4D9-8054799576AA}" presName="connectorText" presStyleLbl="sibTrans1D1" presStyleIdx="3" presStyleCnt="5"/>
      <dgm:spPr/>
    </dgm:pt>
    <dgm:pt modelId="{B83AE74C-1E97-43A1-8099-9D6D34415444}" type="pres">
      <dgm:prSet presAssocID="{D8B63974-891D-4AC0-B109-E51AC47D046C}" presName="node" presStyleLbl="node1" presStyleIdx="4" presStyleCnt="6">
        <dgm:presLayoutVars>
          <dgm:bulletEnabled val="1"/>
        </dgm:presLayoutVars>
      </dgm:prSet>
      <dgm:spPr/>
    </dgm:pt>
    <dgm:pt modelId="{DEA26409-A85D-4D4A-9BFE-AD71A11262B5}" type="pres">
      <dgm:prSet presAssocID="{906B3C38-7010-495E-A1F1-BFE81C804E34}" presName="sibTrans" presStyleLbl="sibTrans1D1" presStyleIdx="4" presStyleCnt="5"/>
      <dgm:spPr/>
    </dgm:pt>
    <dgm:pt modelId="{4C07D1C3-B6AC-4B63-9FCF-B2C20703BB74}" type="pres">
      <dgm:prSet presAssocID="{906B3C38-7010-495E-A1F1-BFE81C804E34}" presName="connectorText" presStyleLbl="sibTrans1D1" presStyleIdx="4" presStyleCnt="5"/>
      <dgm:spPr/>
    </dgm:pt>
    <dgm:pt modelId="{77DB0014-53E4-48BD-BC0A-7FB86E209CD4}" type="pres">
      <dgm:prSet presAssocID="{392B921F-205C-4154-BEF4-FD456A605A7F}" presName="node" presStyleLbl="node1" presStyleIdx="5" presStyleCnt="6">
        <dgm:presLayoutVars>
          <dgm:bulletEnabled val="1"/>
        </dgm:presLayoutVars>
      </dgm:prSet>
      <dgm:spPr/>
    </dgm:pt>
  </dgm:ptLst>
  <dgm:cxnLst>
    <dgm:cxn modelId="{4CA55110-828A-4F80-9EE6-DA30D7E802A3}" type="presOf" srcId="{8D327D85-20C3-43E4-B4D9-8054799576AA}" destId="{8AF19909-58CE-422B-9325-314E56F45635}" srcOrd="0" destOrd="0" presId="urn:microsoft.com/office/officeart/2005/8/layout/bProcess3"/>
    <dgm:cxn modelId="{7D7EFD18-8EA6-4FEF-9DF1-7FB2E408700A}" type="presOf" srcId="{A1DC69C6-5F88-4B57-A9B7-CC99AC06F0BE}" destId="{D0D7E155-2F78-4674-8CD1-5CD17A3E005D}" srcOrd="0" destOrd="0" presId="urn:microsoft.com/office/officeart/2005/8/layout/bProcess3"/>
    <dgm:cxn modelId="{26DC1725-F522-4AD6-81B5-00D06B97A74C}" srcId="{164F57D1-937E-4973-9C50-0E4DBDDABB92}" destId="{D8B63974-891D-4AC0-B109-E51AC47D046C}" srcOrd="4" destOrd="0" parTransId="{A14B49C1-3FC6-4C06-96A5-F1976AF6175E}" sibTransId="{906B3C38-7010-495E-A1F1-BFE81C804E34}"/>
    <dgm:cxn modelId="{53ACE730-E66E-4B8F-BC7B-D1C2B351945B}" srcId="{164F57D1-937E-4973-9C50-0E4DBDDABB92}" destId="{59AB4BDC-6B22-4448-9BAC-F1E3CEC5073F}" srcOrd="0" destOrd="0" parTransId="{B2B57F1A-9E09-4B8D-9955-00958E7B387A}" sibTransId="{48B1F830-97E9-447A-AB99-2850ADA84B39}"/>
    <dgm:cxn modelId="{EC485536-E740-4BBA-B3B7-944D849B07AB}" srcId="{164F57D1-937E-4973-9C50-0E4DBDDABB92}" destId="{7239FD8B-5E6D-4245-9A09-AECB3C61D6FD}" srcOrd="3" destOrd="0" parTransId="{9498AE35-3147-459B-BF53-59BB8DFB1011}" sibTransId="{8D327D85-20C3-43E4-B4D9-8054799576AA}"/>
    <dgm:cxn modelId="{C20E6338-80D0-4975-A3EA-960CFB199FEA}" type="presOf" srcId="{906B3C38-7010-495E-A1F1-BFE81C804E34}" destId="{4C07D1C3-B6AC-4B63-9FCF-B2C20703BB74}" srcOrd="1" destOrd="0" presId="urn:microsoft.com/office/officeart/2005/8/layout/bProcess3"/>
    <dgm:cxn modelId="{9688CF3E-B953-4530-8231-ACF8C3CC3432}" type="presOf" srcId="{A1DC69C6-5F88-4B57-A9B7-CC99AC06F0BE}" destId="{349907D0-42DA-4601-910F-4B19A49AC601}" srcOrd="1" destOrd="0" presId="urn:microsoft.com/office/officeart/2005/8/layout/bProcess3"/>
    <dgm:cxn modelId="{626C6A44-FA1C-47A6-A865-A4BF1D77B475}" type="presOf" srcId="{48B1F830-97E9-447A-AB99-2850ADA84B39}" destId="{491F0F4C-41DE-464B-90B5-D42A643F9AA4}" srcOrd="0" destOrd="0" presId="urn:microsoft.com/office/officeart/2005/8/layout/bProcess3"/>
    <dgm:cxn modelId="{946D5850-58F7-46B5-8472-C82A23DD5685}" srcId="{164F57D1-937E-4973-9C50-0E4DBDDABB92}" destId="{D11CD63A-3F9C-4A16-8928-B87E116EAC71}" srcOrd="1" destOrd="0" parTransId="{70C18689-2F5E-4EF8-AE7E-8DD17698D9F1}" sibTransId="{A1DC69C6-5F88-4B57-A9B7-CC99AC06F0BE}"/>
    <dgm:cxn modelId="{20D11253-1CF3-4BC3-8925-4C99E63B3EE4}" type="presOf" srcId="{906B3C38-7010-495E-A1F1-BFE81C804E34}" destId="{DEA26409-A85D-4D4A-9BFE-AD71A11262B5}" srcOrd="0" destOrd="0" presId="urn:microsoft.com/office/officeart/2005/8/layout/bProcess3"/>
    <dgm:cxn modelId="{F9A56D8D-AD80-4210-A984-B7FF72D71E17}" type="presOf" srcId="{B54A5323-5FBA-4650-A2D6-E1428DA2D4A2}" destId="{67F80199-A0CF-4B08-B790-BC310FB77E92}" srcOrd="0" destOrd="0" presId="urn:microsoft.com/office/officeart/2005/8/layout/bProcess3"/>
    <dgm:cxn modelId="{2F71638F-EF6D-43DF-B667-84EAC45BDDBE}" type="presOf" srcId="{B54A5323-5FBA-4650-A2D6-E1428DA2D4A2}" destId="{2ABB2AE9-3587-4111-AB60-4662F022E76D}" srcOrd="1" destOrd="0" presId="urn:microsoft.com/office/officeart/2005/8/layout/bProcess3"/>
    <dgm:cxn modelId="{AF197992-3FA4-4821-B8E7-A8E1C89CDC7A}" srcId="{164F57D1-937E-4973-9C50-0E4DBDDABB92}" destId="{392B921F-205C-4154-BEF4-FD456A605A7F}" srcOrd="5" destOrd="0" parTransId="{71A71EAC-9E0D-4361-B671-ABF59BA37254}" sibTransId="{03CD8A60-529B-4923-BA01-2D0F3D8F414A}"/>
    <dgm:cxn modelId="{0BCC3EA0-4135-45F1-A26B-6006FE991064}" type="presOf" srcId="{4DC76385-98D4-4916-A70B-D5F95067800D}" destId="{868FA3CD-12F7-4062-B827-79FEB95B7960}" srcOrd="0" destOrd="0" presId="urn:microsoft.com/office/officeart/2005/8/layout/bProcess3"/>
    <dgm:cxn modelId="{36D426B2-0FFC-4CDD-B950-7CCBE37691E5}" type="presOf" srcId="{8D327D85-20C3-43E4-B4D9-8054799576AA}" destId="{82E29B61-FFA0-40AB-81AF-BE930B99B1A0}" srcOrd="1" destOrd="0" presId="urn:microsoft.com/office/officeart/2005/8/layout/bProcess3"/>
    <dgm:cxn modelId="{2C87DBBD-CDFC-4B80-A598-D28529EB76FA}" type="presOf" srcId="{392B921F-205C-4154-BEF4-FD456A605A7F}" destId="{77DB0014-53E4-48BD-BC0A-7FB86E209CD4}" srcOrd="0" destOrd="0" presId="urn:microsoft.com/office/officeart/2005/8/layout/bProcess3"/>
    <dgm:cxn modelId="{D230C0C0-6B46-4882-91E4-A25B2D9F8EBD}" type="presOf" srcId="{D11CD63A-3F9C-4A16-8928-B87E116EAC71}" destId="{E948D549-BE23-4044-83C7-D339FEF4BE26}" srcOrd="0" destOrd="0" presId="urn:microsoft.com/office/officeart/2005/8/layout/bProcess3"/>
    <dgm:cxn modelId="{33D219CD-D325-4975-8A5B-A3F9A8B800C2}" type="presOf" srcId="{7239FD8B-5E6D-4245-9A09-AECB3C61D6FD}" destId="{921CA545-1371-448E-9D16-C8433BB0C0DF}" srcOrd="0" destOrd="0" presId="urn:microsoft.com/office/officeart/2005/8/layout/bProcess3"/>
    <dgm:cxn modelId="{AA2A5DE8-0975-4AB4-841A-4EA729A6FB40}" srcId="{164F57D1-937E-4973-9C50-0E4DBDDABB92}" destId="{4DC76385-98D4-4916-A70B-D5F95067800D}" srcOrd="2" destOrd="0" parTransId="{DFA22290-56B7-4FEB-9A77-B1C5A95B9E5A}" sibTransId="{B54A5323-5FBA-4650-A2D6-E1428DA2D4A2}"/>
    <dgm:cxn modelId="{A04951F2-652E-4544-8A11-E2236886D682}" type="presOf" srcId="{164F57D1-937E-4973-9C50-0E4DBDDABB92}" destId="{01EABEA4-1CCB-4754-A679-F4905784DA18}" srcOrd="0" destOrd="0" presId="urn:microsoft.com/office/officeart/2005/8/layout/bProcess3"/>
    <dgm:cxn modelId="{D7C3CDF4-51CF-4F5F-BD8F-E9499355A2BF}" type="presOf" srcId="{59AB4BDC-6B22-4448-9BAC-F1E3CEC5073F}" destId="{ADB44ECE-DF53-44B4-B3B9-8340ACFFD948}" srcOrd="0" destOrd="0" presId="urn:microsoft.com/office/officeart/2005/8/layout/bProcess3"/>
    <dgm:cxn modelId="{7848C4F8-7E43-4250-A317-2DCCC8EF1E50}" type="presOf" srcId="{48B1F830-97E9-447A-AB99-2850ADA84B39}" destId="{17CD62AE-85A9-4560-B900-3C7915E80138}" srcOrd="1" destOrd="0" presId="urn:microsoft.com/office/officeart/2005/8/layout/bProcess3"/>
    <dgm:cxn modelId="{91C131FF-7716-459A-8D37-C22D0616B90E}" type="presOf" srcId="{D8B63974-891D-4AC0-B109-E51AC47D046C}" destId="{B83AE74C-1E97-43A1-8099-9D6D34415444}" srcOrd="0" destOrd="0" presId="urn:microsoft.com/office/officeart/2005/8/layout/bProcess3"/>
    <dgm:cxn modelId="{0F98F524-4D87-4D5F-A4E3-AB1060A888B2}" type="presParOf" srcId="{01EABEA4-1CCB-4754-A679-F4905784DA18}" destId="{ADB44ECE-DF53-44B4-B3B9-8340ACFFD948}" srcOrd="0" destOrd="0" presId="urn:microsoft.com/office/officeart/2005/8/layout/bProcess3"/>
    <dgm:cxn modelId="{5037D0F9-E317-4924-A8D1-2FCED15F335C}" type="presParOf" srcId="{01EABEA4-1CCB-4754-A679-F4905784DA18}" destId="{491F0F4C-41DE-464B-90B5-D42A643F9AA4}" srcOrd="1" destOrd="0" presId="urn:microsoft.com/office/officeart/2005/8/layout/bProcess3"/>
    <dgm:cxn modelId="{B03F7199-9156-4705-8147-20047855AAC6}" type="presParOf" srcId="{491F0F4C-41DE-464B-90B5-D42A643F9AA4}" destId="{17CD62AE-85A9-4560-B900-3C7915E80138}" srcOrd="0" destOrd="0" presId="urn:microsoft.com/office/officeart/2005/8/layout/bProcess3"/>
    <dgm:cxn modelId="{7578DC9E-640D-40AC-8197-FA3BCD081655}" type="presParOf" srcId="{01EABEA4-1CCB-4754-A679-F4905784DA18}" destId="{E948D549-BE23-4044-83C7-D339FEF4BE26}" srcOrd="2" destOrd="0" presId="urn:microsoft.com/office/officeart/2005/8/layout/bProcess3"/>
    <dgm:cxn modelId="{22B2466E-760A-40E5-A260-9ADECEDE33F9}" type="presParOf" srcId="{01EABEA4-1CCB-4754-A679-F4905784DA18}" destId="{D0D7E155-2F78-4674-8CD1-5CD17A3E005D}" srcOrd="3" destOrd="0" presId="urn:microsoft.com/office/officeart/2005/8/layout/bProcess3"/>
    <dgm:cxn modelId="{3E07D0D7-F1C1-4BA0-A14C-920D0A61A4A2}" type="presParOf" srcId="{D0D7E155-2F78-4674-8CD1-5CD17A3E005D}" destId="{349907D0-42DA-4601-910F-4B19A49AC601}" srcOrd="0" destOrd="0" presId="urn:microsoft.com/office/officeart/2005/8/layout/bProcess3"/>
    <dgm:cxn modelId="{9FAF935C-377B-450B-8385-9F1DCDA7061D}" type="presParOf" srcId="{01EABEA4-1CCB-4754-A679-F4905784DA18}" destId="{868FA3CD-12F7-4062-B827-79FEB95B7960}" srcOrd="4" destOrd="0" presId="urn:microsoft.com/office/officeart/2005/8/layout/bProcess3"/>
    <dgm:cxn modelId="{D6E7C7F3-6A2E-44EE-BABF-5ED4601C5BF0}" type="presParOf" srcId="{01EABEA4-1CCB-4754-A679-F4905784DA18}" destId="{67F80199-A0CF-4B08-B790-BC310FB77E92}" srcOrd="5" destOrd="0" presId="urn:microsoft.com/office/officeart/2005/8/layout/bProcess3"/>
    <dgm:cxn modelId="{AE5934D2-AA06-4143-BC09-81CBC7651CB5}" type="presParOf" srcId="{67F80199-A0CF-4B08-B790-BC310FB77E92}" destId="{2ABB2AE9-3587-4111-AB60-4662F022E76D}" srcOrd="0" destOrd="0" presId="urn:microsoft.com/office/officeart/2005/8/layout/bProcess3"/>
    <dgm:cxn modelId="{E1442E42-E144-4E77-9995-9FFF5B15027A}" type="presParOf" srcId="{01EABEA4-1CCB-4754-A679-F4905784DA18}" destId="{921CA545-1371-448E-9D16-C8433BB0C0DF}" srcOrd="6" destOrd="0" presId="urn:microsoft.com/office/officeart/2005/8/layout/bProcess3"/>
    <dgm:cxn modelId="{E8484640-0C12-4F5D-90CD-913646DF801C}" type="presParOf" srcId="{01EABEA4-1CCB-4754-A679-F4905784DA18}" destId="{8AF19909-58CE-422B-9325-314E56F45635}" srcOrd="7" destOrd="0" presId="urn:microsoft.com/office/officeart/2005/8/layout/bProcess3"/>
    <dgm:cxn modelId="{C793F2F4-3E0C-4DB1-91C1-A370F0B54930}" type="presParOf" srcId="{8AF19909-58CE-422B-9325-314E56F45635}" destId="{82E29B61-FFA0-40AB-81AF-BE930B99B1A0}" srcOrd="0" destOrd="0" presId="urn:microsoft.com/office/officeart/2005/8/layout/bProcess3"/>
    <dgm:cxn modelId="{CDFC8ABA-9314-4B76-9205-830C18B0C172}" type="presParOf" srcId="{01EABEA4-1CCB-4754-A679-F4905784DA18}" destId="{B83AE74C-1E97-43A1-8099-9D6D34415444}" srcOrd="8" destOrd="0" presId="urn:microsoft.com/office/officeart/2005/8/layout/bProcess3"/>
    <dgm:cxn modelId="{521A0242-5F24-43FA-86FB-C729FDC84A98}" type="presParOf" srcId="{01EABEA4-1CCB-4754-A679-F4905784DA18}" destId="{DEA26409-A85D-4D4A-9BFE-AD71A11262B5}" srcOrd="9" destOrd="0" presId="urn:microsoft.com/office/officeart/2005/8/layout/bProcess3"/>
    <dgm:cxn modelId="{CBA137FF-53F2-4C69-AAD9-A199D1FD25C2}" type="presParOf" srcId="{DEA26409-A85D-4D4A-9BFE-AD71A11262B5}" destId="{4C07D1C3-B6AC-4B63-9FCF-B2C20703BB74}" srcOrd="0" destOrd="0" presId="urn:microsoft.com/office/officeart/2005/8/layout/bProcess3"/>
    <dgm:cxn modelId="{499A18E8-D145-4610-9F02-9E922B3DE8A4}" type="presParOf" srcId="{01EABEA4-1CCB-4754-A679-F4905784DA18}" destId="{77DB0014-53E4-48BD-BC0A-7FB86E209CD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F0F4C-41DE-464B-90B5-D42A643F9AA4}">
      <dsp:nvSpPr>
        <dsp:cNvPr id="0" name=""/>
        <dsp:cNvSpPr/>
      </dsp:nvSpPr>
      <dsp:spPr>
        <a:xfrm>
          <a:off x="2029151" y="1145668"/>
          <a:ext cx="435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8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5145" y="1189058"/>
        <a:ext cx="23294" cy="4658"/>
      </dsp:txXfrm>
    </dsp:sp>
    <dsp:sp modelId="{ADB44ECE-DF53-44B4-B3B9-8340ACFFD948}">
      <dsp:nvSpPr>
        <dsp:cNvPr id="0" name=""/>
        <dsp:cNvSpPr/>
      </dsp:nvSpPr>
      <dsp:spPr>
        <a:xfrm>
          <a:off x="5380" y="583716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Cloning the image proposed by Simplon	</a:t>
          </a:r>
        </a:p>
      </dsp:txBody>
      <dsp:txXfrm>
        <a:off x="5380" y="583716"/>
        <a:ext cx="2025570" cy="1215342"/>
      </dsp:txXfrm>
    </dsp:sp>
    <dsp:sp modelId="{D0D7E155-2F78-4674-8CD1-5CD17A3E005D}">
      <dsp:nvSpPr>
        <dsp:cNvPr id="0" name=""/>
        <dsp:cNvSpPr/>
      </dsp:nvSpPr>
      <dsp:spPr>
        <a:xfrm>
          <a:off x="4520603" y="1145668"/>
          <a:ext cx="435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8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597" y="1189058"/>
        <a:ext cx="23294" cy="4658"/>
      </dsp:txXfrm>
    </dsp:sp>
    <dsp:sp modelId="{E948D549-BE23-4044-83C7-D339FEF4BE26}">
      <dsp:nvSpPr>
        <dsp:cNvPr id="0" name=""/>
        <dsp:cNvSpPr/>
      </dsp:nvSpPr>
      <dsp:spPr>
        <a:xfrm>
          <a:off x="2496833" y="583716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Analysing</a:t>
          </a:r>
          <a:r>
            <a:rPr lang="en-US" sz="1700" kern="1200" dirty="0"/>
            <a:t> the process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2496833" y="583716"/>
        <a:ext cx="2025570" cy="1215342"/>
      </dsp:txXfrm>
    </dsp:sp>
    <dsp:sp modelId="{67F80199-A0CF-4B08-B790-BC310FB77E92}">
      <dsp:nvSpPr>
        <dsp:cNvPr id="0" name=""/>
        <dsp:cNvSpPr/>
      </dsp:nvSpPr>
      <dsp:spPr>
        <a:xfrm>
          <a:off x="1018166" y="1797259"/>
          <a:ext cx="4982904" cy="435281"/>
        </a:xfrm>
        <a:custGeom>
          <a:avLst/>
          <a:gdLst/>
          <a:ahLst/>
          <a:cxnLst/>
          <a:rect l="0" t="0" r="0" b="0"/>
          <a:pathLst>
            <a:path>
              <a:moveTo>
                <a:pt x="4982904" y="0"/>
              </a:moveTo>
              <a:lnTo>
                <a:pt x="4982904" y="234740"/>
              </a:lnTo>
              <a:lnTo>
                <a:pt x="0" y="234740"/>
              </a:lnTo>
              <a:lnTo>
                <a:pt x="0" y="43528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4502" y="2012570"/>
        <a:ext cx="250231" cy="4658"/>
      </dsp:txXfrm>
    </dsp:sp>
    <dsp:sp modelId="{868FA3CD-12F7-4062-B827-79FEB95B7960}">
      <dsp:nvSpPr>
        <dsp:cNvPr id="0" name=""/>
        <dsp:cNvSpPr/>
      </dsp:nvSpPr>
      <dsp:spPr>
        <a:xfrm>
          <a:off x="4988285" y="583716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Searching for the write environment : html </a:t>
          </a:r>
          <a:r>
            <a:rPr lang="en-US" sz="1700" kern="1200" dirty="0" err="1"/>
            <a:t>css</a:t>
          </a:r>
          <a:r>
            <a:rPr lang="en-US" sz="1700" kern="1200" dirty="0"/>
            <a:t> </a:t>
          </a:r>
          <a:r>
            <a:rPr lang="en-US" sz="1700" kern="1200" dirty="0" err="1"/>
            <a:t>javascript</a:t>
          </a:r>
          <a:endParaRPr lang="en-US" sz="1700" kern="1200" dirty="0"/>
        </a:p>
      </dsp:txBody>
      <dsp:txXfrm>
        <a:off x="4988285" y="583716"/>
        <a:ext cx="2025570" cy="1215342"/>
      </dsp:txXfrm>
    </dsp:sp>
    <dsp:sp modelId="{8AF19909-58CE-422B-9325-314E56F45635}">
      <dsp:nvSpPr>
        <dsp:cNvPr id="0" name=""/>
        <dsp:cNvSpPr/>
      </dsp:nvSpPr>
      <dsp:spPr>
        <a:xfrm>
          <a:off x="2029151" y="2826891"/>
          <a:ext cx="435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8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5145" y="2870282"/>
        <a:ext cx="23294" cy="4658"/>
      </dsp:txXfrm>
    </dsp:sp>
    <dsp:sp modelId="{921CA545-1371-448E-9D16-C8433BB0C0DF}">
      <dsp:nvSpPr>
        <dsp:cNvPr id="0" name=""/>
        <dsp:cNvSpPr/>
      </dsp:nvSpPr>
      <dsp:spPr>
        <a:xfrm>
          <a:off x="5380" y="2264940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Correcting bugs and sharing with the group	</a:t>
          </a:r>
        </a:p>
      </dsp:txBody>
      <dsp:txXfrm>
        <a:off x="5380" y="2264940"/>
        <a:ext cx="2025570" cy="1215342"/>
      </dsp:txXfrm>
    </dsp:sp>
    <dsp:sp modelId="{DEA26409-A85D-4D4A-9BFE-AD71A11262B5}">
      <dsp:nvSpPr>
        <dsp:cNvPr id="0" name=""/>
        <dsp:cNvSpPr/>
      </dsp:nvSpPr>
      <dsp:spPr>
        <a:xfrm>
          <a:off x="4520603" y="2826891"/>
          <a:ext cx="435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8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597" y="2870282"/>
        <a:ext cx="23294" cy="4658"/>
      </dsp:txXfrm>
    </dsp:sp>
    <dsp:sp modelId="{B83AE74C-1E97-43A1-8099-9D6D34415444}">
      <dsp:nvSpPr>
        <dsp:cNvPr id="0" name=""/>
        <dsp:cNvSpPr/>
      </dsp:nvSpPr>
      <dsp:spPr>
        <a:xfrm>
          <a:off x="2496833" y="2264940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Figma design of the responsive site	</a:t>
          </a:r>
        </a:p>
      </dsp:txBody>
      <dsp:txXfrm>
        <a:off x="2496833" y="2264940"/>
        <a:ext cx="2025570" cy="1215342"/>
      </dsp:txXfrm>
    </dsp:sp>
    <dsp:sp modelId="{77DB0014-53E4-48BD-BC0A-7FB86E209CD4}">
      <dsp:nvSpPr>
        <dsp:cNvPr id="0" name=""/>
        <dsp:cNvSpPr/>
      </dsp:nvSpPr>
      <dsp:spPr>
        <a:xfrm>
          <a:off x="4988285" y="2264940"/>
          <a:ext cx="2025570" cy="1215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Coding and Integrating</a:t>
          </a:r>
        </a:p>
      </dsp:txBody>
      <dsp:txXfrm>
        <a:off x="4988285" y="2264940"/>
        <a:ext cx="2025570" cy="1215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resto_6_presentation.pptx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C22D4F7-426E-AA47-900E-4311125D402E}"/>
              </a:ext>
            </a:extLst>
          </p:cNvPr>
          <p:cNvSpPr/>
          <p:nvPr/>
        </p:nvSpPr>
        <p:spPr>
          <a:xfrm>
            <a:off x="688277" y="2197741"/>
            <a:ext cx="2442675" cy="687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679553" y="1452520"/>
            <a:ext cx="34352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</a:p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 6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8277" y="1200150"/>
            <a:ext cx="7620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6232214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áfico 4">
            <a:extLst>
              <a:ext uri="{FF2B5EF4-FFF2-40B4-BE49-F238E27FC236}">
                <a16:creationId xmlns:a16="http://schemas.microsoft.com/office/drawing/2014/main" id="{FC88917B-E9E0-0B6C-6C29-3570DD5B523C}"/>
              </a:ext>
            </a:extLst>
          </p:cNvPr>
          <p:cNvGrpSpPr/>
          <p:nvPr/>
        </p:nvGrpSpPr>
        <p:grpSpPr>
          <a:xfrm>
            <a:off x="7032535" y="1388013"/>
            <a:ext cx="1625325" cy="1891429"/>
            <a:chOff x="7032535" y="1388013"/>
            <a:chExt cx="1625325" cy="18914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FB0B01-8E86-A2E0-2FB7-F719BB315729}"/>
                </a:ext>
              </a:extLst>
            </p:cNvPr>
            <p:cNvSpPr/>
            <p:nvPr/>
          </p:nvSpPr>
          <p:spPr>
            <a:xfrm>
              <a:off x="7032535" y="1388013"/>
              <a:ext cx="1625325" cy="1891429"/>
            </a:xfrm>
            <a:custGeom>
              <a:avLst/>
              <a:gdLst>
                <a:gd name="connsiteX0" fmla="*/ 0 w 1625325"/>
                <a:gd name="connsiteY0" fmla="*/ 0 h 1891429"/>
                <a:gd name="connsiteX1" fmla="*/ 1625325 w 1625325"/>
                <a:gd name="connsiteY1" fmla="*/ 0 h 1891429"/>
                <a:gd name="connsiteX2" fmla="*/ 1625325 w 1625325"/>
                <a:gd name="connsiteY2" fmla="*/ 1891430 h 1891429"/>
                <a:gd name="connsiteX3" fmla="*/ 0 w 1625325"/>
                <a:gd name="connsiteY3" fmla="*/ 1891430 h 189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25" h="1891429">
                  <a:moveTo>
                    <a:pt x="0" y="0"/>
                  </a:moveTo>
                  <a:lnTo>
                    <a:pt x="1625325" y="0"/>
                  </a:lnTo>
                  <a:lnTo>
                    <a:pt x="1625325" y="1891430"/>
                  </a:lnTo>
                  <a:lnTo>
                    <a:pt x="0" y="1891430"/>
                  </a:lnTo>
                  <a:close/>
                </a:path>
              </a:pathLst>
            </a:custGeom>
            <a:solidFill>
              <a:srgbClr val="F6F6F6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F07F87-1173-6F23-961B-CB5DFCFEFA4E}"/>
                </a:ext>
              </a:extLst>
            </p:cNvPr>
            <p:cNvSpPr/>
            <p:nvPr/>
          </p:nvSpPr>
          <p:spPr>
            <a:xfrm>
              <a:off x="7273587" y="1685912"/>
              <a:ext cx="943528" cy="34248"/>
            </a:xfrm>
            <a:custGeom>
              <a:avLst/>
              <a:gdLst>
                <a:gd name="connsiteX0" fmla="*/ 0 w 943528"/>
                <a:gd name="connsiteY0" fmla="*/ 0 h 34248"/>
                <a:gd name="connsiteX1" fmla="*/ 943529 w 943528"/>
                <a:gd name="connsiteY1" fmla="*/ 0 h 34248"/>
                <a:gd name="connsiteX2" fmla="*/ 943529 w 943528"/>
                <a:gd name="connsiteY2" fmla="*/ 34249 h 34248"/>
                <a:gd name="connsiteX3" fmla="*/ 0 w 943528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28" h="34248">
                  <a:moveTo>
                    <a:pt x="0" y="0"/>
                  </a:moveTo>
                  <a:lnTo>
                    <a:pt x="943529" y="0"/>
                  </a:lnTo>
                  <a:lnTo>
                    <a:pt x="943529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05097A-17EA-E036-3F89-858B5E094D7A}"/>
                </a:ext>
              </a:extLst>
            </p:cNvPr>
            <p:cNvSpPr/>
            <p:nvPr/>
          </p:nvSpPr>
          <p:spPr>
            <a:xfrm>
              <a:off x="7273587" y="1613537"/>
              <a:ext cx="305677" cy="34248"/>
            </a:xfrm>
            <a:custGeom>
              <a:avLst/>
              <a:gdLst>
                <a:gd name="connsiteX0" fmla="*/ 0 w 305677"/>
                <a:gd name="connsiteY0" fmla="*/ 0 h 34248"/>
                <a:gd name="connsiteX1" fmla="*/ 305677 w 305677"/>
                <a:gd name="connsiteY1" fmla="*/ 0 h 34248"/>
                <a:gd name="connsiteX2" fmla="*/ 305677 w 305677"/>
                <a:gd name="connsiteY2" fmla="*/ 34249 h 34248"/>
                <a:gd name="connsiteX3" fmla="*/ 0 w 305677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677" h="34248">
                  <a:moveTo>
                    <a:pt x="0" y="0"/>
                  </a:moveTo>
                  <a:lnTo>
                    <a:pt x="305677" y="0"/>
                  </a:lnTo>
                  <a:lnTo>
                    <a:pt x="305677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334A19C1-46DC-3F3A-D58C-8EECDA44BC80}"/>
                </a:ext>
              </a:extLst>
            </p:cNvPr>
            <p:cNvGrpSpPr/>
            <p:nvPr/>
          </p:nvGrpSpPr>
          <p:grpSpPr>
            <a:xfrm>
              <a:off x="7265186" y="2001258"/>
              <a:ext cx="1195567" cy="1050076"/>
              <a:chOff x="7265186" y="2001258"/>
              <a:chExt cx="1195567" cy="105007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60DC1D3-2A33-6951-9994-9BFF3EBCD63F}"/>
                  </a:ext>
                </a:extLst>
              </p:cNvPr>
              <p:cNvSpPr/>
              <p:nvPr/>
            </p:nvSpPr>
            <p:spPr>
              <a:xfrm>
                <a:off x="7265186" y="2001258"/>
                <a:ext cx="662408" cy="33602"/>
              </a:xfrm>
              <a:custGeom>
                <a:avLst/>
                <a:gdLst>
                  <a:gd name="connsiteX0" fmla="*/ 0 w 662408"/>
                  <a:gd name="connsiteY0" fmla="*/ 0 h 33602"/>
                  <a:gd name="connsiteX1" fmla="*/ 662409 w 662408"/>
                  <a:gd name="connsiteY1" fmla="*/ 0 h 33602"/>
                  <a:gd name="connsiteX2" fmla="*/ 662409 w 662408"/>
                  <a:gd name="connsiteY2" fmla="*/ 33602 h 33602"/>
                  <a:gd name="connsiteX3" fmla="*/ 0 w 662408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408" h="33602">
                    <a:moveTo>
                      <a:pt x="0" y="0"/>
                    </a:moveTo>
                    <a:lnTo>
                      <a:pt x="662409" y="0"/>
                    </a:lnTo>
                    <a:lnTo>
                      <a:pt x="662409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AD08B3-123E-5EC1-FCCA-0BACF310210D}"/>
                  </a:ext>
                </a:extLst>
              </p:cNvPr>
              <p:cNvSpPr/>
              <p:nvPr/>
            </p:nvSpPr>
            <p:spPr>
              <a:xfrm>
                <a:off x="7265186" y="2089141"/>
                <a:ext cx="1137404" cy="33602"/>
              </a:xfrm>
              <a:custGeom>
                <a:avLst/>
                <a:gdLst>
                  <a:gd name="connsiteX0" fmla="*/ 0 w 1137404"/>
                  <a:gd name="connsiteY0" fmla="*/ 0 h 33602"/>
                  <a:gd name="connsiteX1" fmla="*/ 1137404 w 1137404"/>
                  <a:gd name="connsiteY1" fmla="*/ 0 h 33602"/>
                  <a:gd name="connsiteX2" fmla="*/ 1137404 w 1137404"/>
                  <a:gd name="connsiteY2" fmla="*/ 33602 h 33602"/>
                  <a:gd name="connsiteX3" fmla="*/ 0 w 1137404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7404" h="33602">
                    <a:moveTo>
                      <a:pt x="0" y="0"/>
                    </a:moveTo>
                    <a:lnTo>
                      <a:pt x="1137404" y="0"/>
                    </a:lnTo>
                    <a:lnTo>
                      <a:pt x="11374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378713-C194-0AEF-B7DB-4A894D0731FA}"/>
                  </a:ext>
                </a:extLst>
              </p:cNvPr>
              <p:cNvSpPr/>
              <p:nvPr/>
            </p:nvSpPr>
            <p:spPr>
              <a:xfrm>
                <a:off x="7265186" y="2177024"/>
                <a:ext cx="405200" cy="33602"/>
              </a:xfrm>
              <a:custGeom>
                <a:avLst/>
                <a:gdLst>
                  <a:gd name="connsiteX0" fmla="*/ 0 w 405200"/>
                  <a:gd name="connsiteY0" fmla="*/ 0 h 33602"/>
                  <a:gd name="connsiteX1" fmla="*/ 405200 w 405200"/>
                  <a:gd name="connsiteY1" fmla="*/ 0 h 33602"/>
                  <a:gd name="connsiteX2" fmla="*/ 405200 w 405200"/>
                  <a:gd name="connsiteY2" fmla="*/ 33602 h 33602"/>
                  <a:gd name="connsiteX3" fmla="*/ 0 w 405200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200" h="33602">
                    <a:moveTo>
                      <a:pt x="0" y="0"/>
                    </a:moveTo>
                    <a:lnTo>
                      <a:pt x="405200" y="0"/>
                    </a:lnTo>
                    <a:lnTo>
                      <a:pt x="405200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B69AFC-0F4F-B78D-9B88-536B8C791CBF}"/>
                  </a:ext>
                </a:extLst>
              </p:cNvPr>
              <p:cNvSpPr/>
              <p:nvPr/>
            </p:nvSpPr>
            <p:spPr>
              <a:xfrm>
                <a:off x="7265186" y="2419996"/>
                <a:ext cx="1195567" cy="33602"/>
              </a:xfrm>
              <a:custGeom>
                <a:avLst/>
                <a:gdLst>
                  <a:gd name="connsiteX0" fmla="*/ 0 w 1195567"/>
                  <a:gd name="connsiteY0" fmla="*/ 0 h 33602"/>
                  <a:gd name="connsiteX1" fmla="*/ 1195567 w 1195567"/>
                  <a:gd name="connsiteY1" fmla="*/ 0 h 33602"/>
                  <a:gd name="connsiteX2" fmla="*/ 1195567 w 1195567"/>
                  <a:gd name="connsiteY2" fmla="*/ 33602 h 33602"/>
                  <a:gd name="connsiteX3" fmla="*/ 0 w 1195567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567" h="33602">
                    <a:moveTo>
                      <a:pt x="0" y="0"/>
                    </a:moveTo>
                    <a:lnTo>
                      <a:pt x="1195567" y="0"/>
                    </a:lnTo>
                    <a:lnTo>
                      <a:pt x="119556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B44882-BB7D-B296-5206-F92F4C069358}"/>
                  </a:ext>
                </a:extLst>
              </p:cNvPr>
              <p:cNvSpPr/>
              <p:nvPr/>
            </p:nvSpPr>
            <p:spPr>
              <a:xfrm>
                <a:off x="7265186" y="2507879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D07554-A2B7-09BD-9CEF-EBFC2A9CF128}"/>
                  </a:ext>
                </a:extLst>
              </p:cNvPr>
              <p:cNvSpPr/>
              <p:nvPr/>
            </p:nvSpPr>
            <p:spPr>
              <a:xfrm>
                <a:off x="7265186" y="2596409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3 h 33602"/>
                  <a:gd name="connsiteX3" fmla="*/ 0 w 982303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428484-CF72-CFD8-42F2-3E6E34BB17E0}"/>
                  </a:ext>
                </a:extLst>
              </p:cNvPr>
              <p:cNvSpPr/>
              <p:nvPr/>
            </p:nvSpPr>
            <p:spPr>
              <a:xfrm>
                <a:off x="7265186" y="2841965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9C33B58-3332-ED89-88AB-D968A44E6C95}"/>
                  </a:ext>
                </a:extLst>
              </p:cNvPr>
              <p:cNvSpPr/>
              <p:nvPr/>
            </p:nvSpPr>
            <p:spPr>
              <a:xfrm>
                <a:off x="7265186" y="2929848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2 h 33602"/>
                  <a:gd name="connsiteX3" fmla="*/ 0 w 982303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B590903-D6BE-2C60-BE85-72D147F9B669}"/>
                  </a:ext>
                </a:extLst>
              </p:cNvPr>
              <p:cNvSpPr/>
              <p:nvPr/>
            </p:nvSpPr>
            <p:spPr>
              <a:xfrm>
                <a:off x="7265186" y="3017731"/>
                <a:ext cx="811046" cy="33602"/>
              </a:xfrm>
              <a:custGeom>
                <a:avLst/>
                <a:gdLst>
                  <a:gd name="connsiteX0" fmla="*/ 0 w 811046"/>
                  <a:gd name="connsiteY0" fmla="*/ 0 h 33602"/>
                  <a:gd name="connsiteX1" fmla="*/ 811047 w 811046"/>
                  <a:gd name="connsiteY1" fmla="*/ 0 h 33602"/>
                  <a:gd name="connsiteX2" fmla="*/ 811047 w 811046"/>
                  <a:gd name="connsiteY2" fmla="*/ 33602 h 33602"/>
                  <a:gd name="connsiteX3" fmla="*/ 0 w 811046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046" h="33602">
                    <a:moveTo>
                      <a:pt x="0" y="0"/>
                    </a:moveTo>
                    <a:lnTo>
                      <a:pt x="811047" y="0"/>
                    </a:lnTo>
                    <a:lnTo>
                      <a:pt x="81104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49F0B3A9-8D74-AC14-9610-0DEFEFE6D9BB}"/>
              </a:ext>
            </a:extLst>
          </p:cNvPr>
          <p:cNvGrpSpPr/>
          <p:nvPr/>
        </p:nvGrpSpPr>
        <p:grpSpPr>
          <a:xfrm>
            <a:off x="5943600" y="514350"/>
            <a:ext cx="1791450" cy="4582862"/>
            <a:chOff x="5943600" y="514350"/>
            <a:chExt cx="1791450" cy="45828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7246AD-8168-DBA6-3715-9AFC75DFDFA2}"/>
                </a:ext>
              </a:extLst>
            </p:cNvPr>
            <p:cNvSpPr/>
            <p:nvPr/>
          </p:nvSpPr>
          <p:spPr>
            <a:xfrm>
              <a:off x="6893649" y="4980209"/>
              <a:ext cx="174813" cy="99910"/>
            </a:xfrm>
            <a:custGeom>
              <a:avLst/>
              <a:gdLst>
                <a:gd name="connsiteX0" fmla="*/ 2527 w 174813"/>
                <a:gd name="connsiteY0" fmla="*/ 76932 h 99910"/>
                <a:gd name="connsiteX1" fmla="*/ 64567 w 174813"/>
                <a:gd name="connsiteY1" fmla="*/ 62716 h 99910"/>
                <a:gd name="connsiteX2" fmla="*/ 120791 w 174813"/>
                <a:gd name="connsiteY2" fmla="*/ 49146 h 99910"/>
                <a:gd name="connsiteX3" fmla="*/ 135655 w 174813"/>
                <a:gd name="connsiteY3" fmla="*/ 34 h 99910"/>
                <a:gd name="connsiteX4" fmla="*/ 164090 w 174813"/>
                <a:gd name="connsiteY4" fmla="*/ 96318 h 99910"/>
                <a:gd name="connsiteX5" fmla="*/ 8343 w 174813"/>
                <a:gd name="connsiteY5" fmla="*/ 92441 h 99910"/>
                <a:gd name="connsiteX6" fmla="*/ 2527 w 174813"/>
                <a:gd name="connsiteY6" fmla="*/ 76932 h 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813" h="99910">
                  <a:moveTo>
                    <a:pt x="2527" y="76932"/>
                  </a:moveTo>
                  <a:cubicBezTo>
                    <a:pt x="2527" y="76932"/>
                    <a:pt x="18683" y="70470"/>
                    <a:pt x="64567" y="62716"/>
                  </a:cubicBezTo>
                  <a:cubicBezTo>
                    <a:pt x="91063" y="58192"/>
                    <a:pt x="111097" y="58192"/>
                    <a:pt x="120791" y="49146"/>
                  </a:cubicBezTo>
                  <a:cubicBezTo>
                    <a:pt x="136301" y="34283"/>
                    <a:pt x="127900" y="-1258"/>
                    <a:pt x="135655" y="34"/>
                  </a:cubicBezTo>
                  <a:cubicBezTo>
                    <a:pt x="173137" y="7789"/>
                    <a:pt x="186062" y="86625"/>
                    <a:pt x="164090" y="96318"/>
                  </a:cubicBezTo>
                  <a:cubicBezTo>
                    <a:pt x="142117" y="106011"/>
                    <a:pt x="18683" y="93087"/>
                    <a:pt x="8343" y="92441"/>
                  </a:cubicBezTo>
                  <a:cubicBezTo>
                    <a:pt x="-2643" y="92441"/>
                    <a:pt x="-705" y="74994"/>
                    <a:pt x="2527" y="76932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459BE9-9EEA-02BB-5AC1-5CA0CC7F4BAF}"/>
                </a:ext>
              </a:extLst>
            </p:cNvPr>
            <p:cNvSpPr/>
            <p:nvPr/>
          </p:nvSpPr>
          <p:spPr>
            <a:xfrm>
              <a:off x="6836093" y="5050025"/>
              <a:ext cx="233527" cy="36195"/>
            </a:xfrm>
            <a:custGeom>
              <a:avLst/>
              <a:gdLst>
                <a:gd name="connsiteX0" fmla="*/ 85287 w 233527"/>
                <a:gd name="connsiteY0" fmla="*/ 8 h 36195"/>
                <a:gd name="connsiteX1" fmla="*/ 192565 w 233527"/>
                <a:gd name="connsiteY1" fmla="*/ 9055 h 36195"/>
                <a:gd name="connsiteX2" fmla="*/ 229401 w 233527"/>
                <a:gd name="connsiteY2" fmla="*/ 654 h 36195"/>
                <a:gd name="connsiteX3" fmla="*/ 231986 w 233527"/>
                <a:gd name="connsiteY3" fmla="*/ 654 h 36195"/>
                <a:gd name="connsiteX4" fmla="*/ 232632 w 233527"/>
                <a:gd name="connsiteY4" fmla="*/ 2593 h 36195"/>
                <a:gd name="connsiteX5" fmla="*/ 213891 w 233527"/>
                <a:gd name="connsiteY5" fmla="*/ 36196 h 36195"/>
                <a:gd name="connsiteX6" fmla="*/ 51035 w 233527"/>
                <a:gd name="connsiteY6" fmla="*/ 36196 h 36195"/>
                <a:gd name="connsiteX7" fmla="*/ 85287 w 233527"/>
                <a:gd name="connsiteY7" fmla="*/ 8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27" h="36195">
                  <a:moveTo>
                    <a:pt x="85287" y="8"/>
                  </a:moveTo>
                  <a:cubicBezTo>
                    <a:pt x="78178" y="26502"/>
                    <a:pt x="168653" y="15517"/>
                    <a:pt x="192565" y="9055"/>
                  </a:cubicBezTo>
                  <a:cubicBezTo>
                    <a:pt x="215183" y="2593"/>
                    <a:pt x="229401" y="654"/>
                    <a:pt x="229401" y="654"/>
                  </a:cubicBezTo>
                  <a:cubicBezTo>
                    <a:pt x="230047" y="654"/>
                    <a:pt x="231340" y="654"/>
                    <a:pt x="231986" y="654"/>
                  </a:cubicBezTo>
                  <a:cubicBezTo>
                    <a:pt x="231986" y="1300"/>
                    <a:pt x="232632" y="1947"/>
                    <a:pt x="232632" y="2593"/>
                  </a:cubicBezTo>
                  <a:cubicBezTo>
                    <a:pt x="232632" y="17456"/>
                    <a:pt x="239741" y="36196"/>
                    <a:pt x="213891" y="36196"/>
                  </a:cubicBezTo>
                  <a:lnTo>
                    <a:pt x="51035" y="36196"/>
                  </a:lnTo>
                  <a:cubicBezTo>
                    <a:pt x="-81446" y="36196"/>
                    <a:pt x="85933" y="-638"/>
                    <a:pt x="85287" y="8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6E620A-C382-4B8B-78F1-0F43C83ED0D8}"/>
                </a:ext>
              </a:extLst>
            </p:cNvPr>
            <p:cNvSpPr/>
            <p:nvPr/>
          </p:nvSpPr>
          <p:spPr>
            <a:xfrm>
              <a:off x="7152812" y="4956229"/>
              <a:ext cx="176449" cy="123528"/>
            </a:xfrm>
            <a:custGeom>
              <a:avLst/>
              <a:gdLst>
                <a:gd name="connsiteX0" fmla="*/ 174414 w 176449"/>
                <a:gd name="connsiteY0" fmla="*/ 107374 h 123528"/>
                <a:gd name="connsiteX1" fmla="*/ 114959 w 176449"/>
                <a:gd name="connsiteY1" fmla="*/ 84757 h 123528"/>
                <a:gd name="connsiteX2" fmla="*/ 61320 w 176449"/>
                <a:gd name="connsiteY2" fmla="*/ 64078 h 123528"/>
                <a:gd name="connsiteX3" fmla="*/ 53565 w 176449"/>
                <a:gd name="connsiteY3" fmla="*/ 13029 h 123528"/>
                <a:gd name="connsiteX4" fmla="*/ 12205 w 176449"/>
                <a:gd name="connsiteY4" fmla="*/ 106728 h 123528"/>
                <a:gd name="connsiteX5" fmla="*/ 167305 w 176449"/>
                <a:gd name="connsiteY5" fmla="*/ 123529 h 123528"/>
                <a:gd name="connsiteX6" fmla="*/ 174414 w 176449"/>
                <a:gd name="connsiteY6" fmla="*/ 107374 h 12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449" h="123528">
                  <a:moveTo>
                    <a:pt x="174414" y="107374"/>
                  </a:moveTo>
                  <a:cubicBezTo>
                    <a:pt x="174414" y="107374"/>
                    <a:pt x="158904" y="98973"/>
                    <a:pt x="114959" y="84757"/>
                  </a:cubicBezTo>
                  <a:cubicBezTo>
                    <a:pt x="89109" y="77002"/>
                    <a:pt x="69075" y="74418"/>
                    <a:pt x="61320" y="64078"/>
                  </a:cubicBezTo>
                  <a:cubicBezTo>
                    <a:pt x="47748" y="47277"/>
                    <a:pt x="59381" y="18198"/>
                    <a:pt x="53565" y="13029"/>
                  </a:cubicBezTo>
                  <a:cubicBezTo>
                    <a:pt x="-7829" y="-41898"/>
                    <a:pt x="-8476" y="93804"/>
                    <a:pt x="12205" y="106728"/>
                  </a:cubicBezTo>
                  <a:cubicBezTo>
                    <a:pt x="32238" y="119652"/>
                    <a:pt x="156965" y="122883"/>
                    <a:pt x="167305" y="123529"/>
                  </a:cubicBezTo>
                  <a:cubicBezTo>
                    <a:pt x="176999" y="123529"/>
                    <a:pt x="178291" y="105435"/>
                    <a:pt x="174414" y="10737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01BCA3-E32B-3906-0642-0DF0A489188A}"/>
                </a:ext>
              </a:extLst>
            </p:cNvPr>
            <p:cNvSpPr/>
            <p:nvPr/>
          </p:nvSpPr>
          <p:spPr>
            <a:xfrm>
              <a:off x="7153231" y="5033878"/>
              <a:ext cx="230418" cy="63333"/>
            </a:xfrm>
            <a:custGeom>
              <a:avLst/>
              <a:gdLst>
                <a:gd name="connsiteX0" fmla="*/ 149437 w 230418"/>
                <a:gd name="connsiteY0" fmla="*/ 19386 h 63333"/>
                <a:gd name="connsiteX1" fmla="*/ 42159 w 230418"/>
                <a:gd name="connsiteY1" fmla="*/ 14216 h 63333"/>
                <a:gd name="connsiteX2" fmla="*/ 6616 w 230418"/>
                <a:gd name="connsiteY2" fmla="*/ 646 h 63333"/>
                <a:gd name="connsiteX3" fmla="*/ 4031 w 230418"/>
                <a:gd name="connsiteY3" fmla="*/ 0 h 63333"/>
                <a:gd name="connsiteX4" fmla="*/ 3384 w 230418"/>
                <a:gd name="connsiteY4" fmla="*/ 1939 h 63333"/>
                <a:gd name="connsiteX5" fmla="*/ 17602 w 230418"/>
                <a:gd name="connsiteY5" fmla="*/ 38772 h 63333"/>
                <a:gd name="connsiteX6" fmla="*/ 178519 w 230418"/>
                <a:gd name="connsiteY6" fmla="*/ 60097 h 63333"/>
                <a:gd name="connsiteX7" fmla="*/ 149437 w 230418"/>
                <a:gd name="connsiteY7" fmla="*/ 19386 h 6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418" h="63333">
                  <a:moveTo>
                    <a:pt x="149437" y="19386"/>
                  </a:moveTo>
                  <a:cubicBezTo>
                    <a:pt x="152669" y="47173"/>
                    <a:pt x="64132" y="24556"/>
                    <a:pt x="42159" y="14216"/>
                  </a:cubicBezTo>
                  <a:cubicBezTo>
                    <a:pt x="20833" y="4523"/>
                    <a:pt x="6616" y="646"/>
                    <a:pt x="6616" y="646"/>
                  </a:cubicBezTo>
                  <a:cubicBezTo>
                    <a:pt x="5969" y="646"/>
                    <a:pt x="4677" y="0"/>
                    <a:pt x="4031" y="0"/>
                  </a:cubicBezTo>
                  <a:cubicBezTo>
                    <a:pt x="4031" y="646"/>
                    <a:pt x="3384" y="1292"/>
                    <a:pt x="3384" y="1939"/>
                  </a:cubicBezTo>
                  <a:cubicBezTo>
                    <a:pt x="1446" y="16801"/>
                    <a:pt x="-8248" y="35541"/>
                    <a:pt x="17602" y="38772"/>
                  </a:cubicBezTo>
                  <a:lnTo>
                    <a:pt x="178519" y="60097"/>
                  </a:lnTo>
                  <a:cubicBezTo>
                    <a:pt x="310354" y="77544"/>
                    <a:pt x="149437" y="18740"/>
                    <a:pt x="149437" y="1938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3557AF-7BF4-AA56-C4E0-3E5CFDC0A6FB}"/>
                </a:ext>
              </a:extLst>
            </p:cNvPr>
            <p:cNvSpPr/>
            <p:nvPr/>
          </p:nvSpPr>
          <p:spPr>
            <a:xfrm>
              <a:off x="6681527" y="1585738"/>
              <a:ext cx="501883" cy="414852"/>
            </a:xfrm>
            <a:custGeom>
              <a:avLst/>
              <a:gdLst>
                <a:gd name="connsiteX0" fmla="*/ 373626 w 501883"/>
                <a:gd name="connsiteY0" fmla="*/ 396134 h 414852"/>
                <a:gd name="connsiteX1" fmla="*/ 493183 w 501883"/>
                <a:gd name="connsiteY1" fmla="*/ 332160 h 414852"/>
                <a:gd name="connsiteX2" fmla="*/ 462163 w 501883"/>
                <a:gd name="connsiteY2" fmla="*/ 217783 h 414852"/>
                <a:gd name="connsiteX3" fmla="*/ 444714 w 501883"/>
                <a:gd name="connsiteY3" fmla="*/ 116329 h 414852"/>
                <a:gd name="connsiteX4" fmla="*/ 332266 w 501883"/>
                <a:gd name="connsiteY4" fmla="*/ 13 h 414852"/>
                <a:gd name="connsiteX5" fmla="*/ 193322 w 501883"/>
                <a:gd name="connsiteY5" fmla="*/ 52355 h 414852"/>
                <a:gd name="connsiteX6" fmla="*/ 16895 w 501883"/>
                <a:gd name="connsiteY6" fmla="*/ 98235 h 414852"/>
                <a:gd name="connsiteX7" fmla="*/ 38221 w 501883"/>
                <a:gd name="connsiteY7" fmla="*/ 261724 h 414852"/>
                <a:gd name="connsiteX8" fmla="*/ 38221 w 501883"/>
                <a:gd name="connsiteY8" fmla="*/ 324406 h 414852"/>
                <a:gd name="connsiteX9" fmla="*/ 206247 w 501883"/>
                <a:gd name="connsiteY9" fmla="*/ 390318 h 414852"/>
                <a:gd name="connsiteX10" fmla="*/ 373626 w 501883"/>
                <a:gd name="connsiteY10" fmla="*/ 396134 h 41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1883" h="414852">
                  <a:moveTo>
                    <a:pt x="373626" y="396134"/>
                  </a:moveTo>
                  <a:cubicBezTo>
                    <a:pt x="373626" y="396134"/>
                    <a:pt x="493829" y="384502"/>
                    <a:pt x="493183" y="332160"/>
                  </a:cubicBezTo>
                  <a:cubicBezTo>
                    <a:pt x="491891" y="279818"/>
                    <a:pt x="431789" y="261724"/>
                    <a:pt x="462163" y="217783"/>
                  </a:cubicBezTo>
                  <a:cubicBezTo>
                    <a:pt x="492537" y="173841"/>
                    <a:pt x="541652" y="137654"/>
                    <a:pt x="444714" y="116329"/>
                  </a:cubicBezTo>
                  <a:cubicBezTo>
                    <a:pt x="347776" y="95004"/>
                    <a:pt x="400123" y="-1279"/>
                    <a:pt x="332266" y="13"/>
                  </a:cubicBezTo>
                  <a:cubicBezTo>
                    <a:pt x="264410" y="1305"/>
                    <a:pt x="256655" y="45893"/>
                    <a:pt x="193322" y="52355"/>
                  </a:cubicBezTo>
                  <a:cubicBezTo>
                    <a:pt x="129989" y="58817"/>
                    <a:pt x="46623" y="14229"/>
                    <a:pt x="16895" y="98235"/>
                  </a:cubicBezTo>
                  <a:cubicBezTo>
                    <a:pt x="-12833" y="182242"/>
                    <a:pt x="-1846" y="258493"/>
                    <a:pt x="38221" y="261724"/>
                  </a:cubicBezTo>
                  <a:cubicBezTo>
                    <a:pt x="78289" y="264955"/>
                    <a:pt x="47269" y="295973"/>
                    <a:pt x="38221" y="324406"/>
                  </a:cubicBezTo>
                  <a:cubicBezTo>
                    <a:pt x="29820" y="352838"/>
                    <a:pt x="50500" y="463339"/>
                    <a:pt x="206247" y="390318"/>
                  </a:cubicBezTo>
                  <a:cubicBezTo>
                    <a:pt x="361994" y="316005"/>
                    <a:pt x="299954" y="398719"/>
                    <a:pt x="373626" y="39613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120768-EC75-6279-F143-08A26FDFA305}"/>
                </a:ext>
              </a:extLst>
            </p:cNvPr>
            <p:cNvSpPr/>
            <p:nvPr/>
          </p:nvSpPr>
          <p:spPr>
            <a:xfrm>
              <a:off x="6892298" y="2013535"/>
              <a:ext cx="103400" cy="66558"/>
            </a:xfrm>
            <a:custGeom>
              <a:avLst/>
              <a:gdLst>
                <a:gd name="connsiteX0" fmla="*/ 0 w 103400"/>
                <a:gd name="connsiteY0" fmla="*/ 0 h 66558"/>
                <a:gd name="connsiteX1" fmla="*/ 102754 w 103400"/>
                <a:gd name="connsiteY1" fmla="*/ 4523 h 66558"/>
                <a:gd name="connsiteX2" fmla="*/ 103400 w 103400"/>
                <a:gd name="connsiteY2" fmla="*/ 66559 h 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00" h="66558">
                  <a:moveTo>
                    <a:pt x="0" y="0"/>
                  </a:moveTo>
                  <a:lnTo>
                    <a:pt x="102754" y="4523"/>
                  </a:lnTo>
                  <a:lnTo>
                    <a:pt x="103400" y="66559"/>
                  </a:lnTo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E9E308-F71F-DED1-4306-DC346BB195C0}"/>
                </a:ext>
              </a:extLst>
            </p:cNvPr>
            <p:cNvSpPr/>
            <p:nvPr/>
          </p:nvSpPr>
          <p:spPr>
            <a:xfrm>
              <a:off x="6768859" y="3906036"/>
              <a:ext cx="295559" cy="1130083"/>
            </a:xfrm>
            <a:custGeom>
              <a:avLst/>
              <a:gdLst>
                <a:gd name="connsiteX0" fmla="*/ 16161 w 295559"/>
                <a:gd name="connsiteY0" fmla="*/ 4098 h 1130083"/>
                <a:gd name="connsiteX1" fmla="*/ 166092 w 295559"/>
                <a:gd name="connsiteY1" fmla="*/ 50625 h 1130083"/>
                <a:gd name="connsiteX2" fmla="*/ 226839 w 295559"/>
                <a:gd name="connsiteY2" fmla="*/ 442222 h 1130083"/>
                <a:gd name="connsiteX3" fmla="*/ 285002 w 295559"/>
                <a:gd name="connsiteY3" fmla="*/ 1016049 h 1130083"/>
                <a:gd name="connsiteX4" fmla="*/ 244934 w 295559"/>
                <a:gd name="connsiteY4" fmla="*/ 1123964 h 1130083"/>
                <a:gd name="connsiteX5" fmla="*/ 131840 w 295559"/>
                <a:gd name="connsiteY5" fmla="*/ 677440 h 1130083"/>
                <a:gd name="connsiteX6" fmla="*/ 16161 w 295559"/>
                <a:gd name="connsiteY6" fmla="*/ 4098 h 11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59" h="1130083">
                  <a:moveTo>
                    <a:pt x="16161" y="4098"/>
                  </a:moveTo>
                  <a:cubicBezTo>
                    <a:pt x="31671" y="-5595"/>
                    <a:pt x="143473" y="-1071"/>
                    <a:pt x="166092" y="50625"/>
                  </a:cubicBezTo>
                  <a:cubicBezTo>
                    <a:pt x="210037" y="152079"/>
                    <a:pt x="210037" y="329784"/>
                    <a:pt x="226839" y="442222"/>
                  </a:cubicBezTo>
                  <a:cubicBezTo>
                    <a:pt x="253982" y="619928"/>
                    <a:pt x="270138" y="895856"/>
                    <a:pt x="285002" y="1016049"/>
                  </a:cubicBezTo>
                  <a:cubicBezTo>
                    <a:pt x="298573" y="1123964"/>
                    <a:pt x="310206" y="1142058"/>
                    <a:pt x="244934" y="1123964"/>
                  </a:cubicBezTo>
                  <a:cubicBezTo>
                    <a:pt x="196466" y="964999"/>
                    <a:pt x="159629" y="789878"/>
                    <a:pt x="131840" y="677440"/>
                  </a:cubicBezTo>
                  <a:cubicBezTo>
                    <a:pt x="30379" y="265810"/>
                    <a:pt x="-31015" y="33177"/>
                    <a:pt x="16161" y="409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ED98FF-A97C-AB9E-9CD9-8A1BCBEAACAB}"/>
                </a:ext>
              </a:extLst>
            </p:cNvPr>
            <p:cNvSpPr/>
            <p:nvPr/>
          </p:nvSpPr>
          <p:spPr>
            <a:xfrm>
              <a:off x="6977243" y="3829501"/>
              <a:ext cx="233011" cy="1198039"/>
            </a:xfrm>
            <a:custGeom>
              <a:avLst/>
              <a:gdLst>
                <a:gd name="connsiteX0" fmla="*/ 156753 w 233011"/>
                <a:gd name="connsiteY0" fmla="*/ 3735 h 1198039"/>
                <a:gd name="connsiteX1" fmla="*/ 98591 w 233011"/>
                <a:gd name="connsiteY1" fmla="*/ 91619 h 1198039"/>
                <a:gd name="connsiteX2" fmla="*/ 47537 w 233011"/>
                <a:gd name="connsiteY2" fmla="*/ 33461 h 1198039"/>
                <a:gd name="connsiteX3" fmla="*/ 110223 w 233011"/>
                <a:gd name="connsiteY3" fmla="*/ 819241 h 1198039"/>
                <a:gd name="connsiteX4" fmla="*/ 176141 w 233011"/>
                <a:gd name="connsiteY4" fmla="*/ 1181760 h 1198039"/>
                <a:gd name="connsiteX5" fmla="*/ 233011 w 233011"/>
                <a:gd name="connsiteY5" fmla="*/ 1182406 h 1198039"/>
                <a:gd name="connsiteX6" fmla="*/ 156753 w 233011"/>
                <a:gd name="connsiteY6" fmla="*/ 3735 h 119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011" h="1198039">
                  <a:moveTo>
                    <a:pt x="156753" y="3735"/>
                  </a:moveTo>
                  <a:cubicBezTo>
                    <a:pt x="150937" y="-24697"/>
                    <a:pt x="104407" y="119406"/>
                    <a:pt x="98591" y="91619"/>
                  </a:cubicBezTo>
                  <a:cubicBezTo>
                    <a:pt x="78557" y="51554"/>
                    <a:pt x="61108" y="30230"/>
                    <a:pt x="47537" y="33461"/>
                  </a:cubicBezTo>
                  <a:cubicBezTo>
                    <a:pt x="-2871" y="45092"/>
                    <a:pt x="-49401" y="274494"/>
                    <a:pt x="110223" y="819241"/>
                  </a:cubicBezTo>
                  <a:cubicBezTo>
                    <a:pt x="116039" y="839273"/>
                    <a:pt x="143182" y="1085476"/>
                    <a:pt x="176141" y="1181760"/>
                  </a:cubicBezTo>
                  <a:cubicBezTo>
                    <a:pt x="187774" y="1216654"/>
                    <a:pt x="233011" y="1184991"/>
                    <a:pt x="233011" y="1182406"/>
                  </a:cubicBezTo>
                  <a:cubicBezTo>
                    <a:pt x="214270" y="878045"/>
                    <a:pt x="242059" y="425705"/>
                    <a:pt x="156753" y="373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F07175-A6B0-8A9F-3A96-8B89894EEDEC}"/>
                </a:ext>
              </a:extLst>
            </p:cNvPr>
            <p:cNvSpPr/>
            <p:nvPr/>
          </p:nvSpPr>
          <p:spPr>
            <a:xfrm>
              <a:off x="6750192" y="1959830"/>
              <a:ext cx="374796" cy="262881"/>
            </a:xfrm>
            <a:custGeom>
              <a:avLst/>
              <a:gdLst>
                <a:gd name="connsiteX0" fmla="*/ 72957 w 374796"/>
                <a:gd name="connsiteY0" fmla="*/ 212024 h 262881"/>
                <a:gd name="connsiteX1" fmla="*/ 24488 w 374796"/>
                <a:gd name="connsiteY1" fmla="*/ 252735 h 262881"/>
                <a:gd name="connsiteX2" fmla="*/ 374757 w 374796"/>
                <a:gd name="connsiteY2" fmla="*/ 202978 h 262881"/>
                <a:gd name="connsiteX3" fmla="*/ 251322 w 374796"/>
                <a:gd name="connsiteY3" fmla="*/ 173252 h 262881"/>
                <a:gd name="connsiteX4" fmla="*/ 255846 w 374796"/>
                <a:gd name="connsiteY4" fmla="*/ 8471 h 262881"/>
                <a:gd name="connsiteX5" fmla="*/ 247445 w 374796"/>
                <a:gd name="connsiteY5" fmla="*/ 70 h 262881"/>
                <a:gd name="connsiteX6" fmla="*/ 177003 w 374796"/>
                <a:gd name="connsiteY6" fmla="*/ 1363 h 262881"/>
                <a:gd name="connsiteX7" fmla="*/ 137582 w 374796"/>
                <a:gd name="connsiteY7" fmla="*/ 33673 h 262881"/>
                <a:gd name="connsiteX8" fmla="*/ 72957 w 374796"/>
                <a:gd name="connsiteY8" fmla="*/ 212024 h 26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796" h="262881">
                  <a:moveTo>
                    <a:pt x="72957" y="212024"/>
                  </a:moveTo>
                  <a:cubicBezTo>
                    <a:pt x="7039" y="240457"/>
                    <a:pt x="-25920" y="231410"/>
                    <a:pt x="24488" y="252735"/>
                  </a:cubicBezTo>
                  <a:cubicBezTo>
                    <a:pt x="48399" y="282460"/>
                    <a:pt x="357954" y="241103"/>
                    <a:pt x="374757" y="202978"/>
                  </a:cubicBezTo>
                  <a:cubicBezTo>
                    <a:pt x="377342" y="196516"/>
                    <a:pt x="251969" y="177776"/>
                    <a:pt x="251322" y="173252"/>
                  </a:cubicBezTo>
                  <a:cubicBezTo>
                    <a:pt x="243567" y="117679"/>
                    <a:pt x="240336" y="70506"/>
                    <a:pt x="255846" y="8471"/>
                  </a:cubicBezTo>
                  <a:cubicBezTo>
                    <a:pt x="255200" y="3301"/>
                    <a:pt x="251322" y="-576"/>
                    <a:pt x="247445" y="70"/>
                  </a:cubicBezTo>
                  <a:cubicBezTo>
                    <a:pt x="224180" y="717"/>
                    <a:pt x="200269" y="717"/>
                    <a:pt x="177003" y="1363"/>
                  </a:cubicBezTo>
                  <a:cubicBezTo>
                    <a:pt x="173126" y="1363"/>
                    <a:pt x="127242" y="11702"/>
                    <a:pt x="137582" y="33673"/>
                  </a:cubicBezTo>
                  <a:cubicBezTo>
                    <a:pt x="142752" y="93770"/>
                    <a:pt x="142752" y="181653"/>
                    <a:pt x="72957" y="21202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72BF64-68A9-9C16-98E6-3988F7A264C8}"/>
                </a:ext>
              </a:extLst>
            </p:cNvPr>
            <p:cNvSpPr/>
            <p:nvPr/>
          </p:nvSpPr>
          <p:spPr>
            <a:xfrm>
              <a:off x="6886482" y="1990918"/>
              <a:ext cx="111155" cy="96368"/>
            </a:xfrm>
            <a:custGeom>
              <a:avLst/>
              <a:gdLst>
                <a:gd name="connsiteX0" fmla="*/ 5816 w 111155"/>
                <a:gd name="connsiteY0" fmla="*/ 22617 h 96368"/>
                <a:gd name="connsiteX1" fmla="*/ 0 w 111155"/>
                <a:gd name="connsiteY1" fmla="*/ 89176 h 96368"/>
                <a:gd name="connsiteX2" fmla="*/ 19388 w 111155"/>
                <a:gd name="connsiteY2" fmla="*/ 93053 h 96368"/>
                <a:gd name="connsiteX3" fmla="*/ 96292 w 111155"/>
                <a:gd name="connsiteY3" fmla="*/ 92407 h 96368"/>
                <a:gd name="connsiteX4" fmla="*/ 109863 w 111155"/>
                <a:gd name="connsiteY4" fmla="*/ 89822 h 96368"/>
                <a:gd name="connsiteX5" fmla="*/ 111156 w 111155"/>
                <a:gd name="connsiteY5" fmla="*/ 0 h 96368"/>
                <a:gd name="connsiteX6" fmla="*/ 5816 w 111155"/>
                <a:gd name="connsiteY6" fmla="*/ 22617 h 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55" h="96368">
                  <a:moveTo>
                    <a:pt x="5816" y="22617"/>
                  </a:moveTo>
                  <a:lnTo>
                    <a:pt x="0" y="89176"/>
                  </a:lnTo>
                  <a:lnTo>
                    <a:pt x="19388" y="93053"/>
                  </a:lnTo>
                  <a:cubicBezTo>
                    <a:pt x="44591" y="97576"/>
                    <a:pt x="71088" y="97576"/>
                    <a:pt x="96292" y="92407"/>
                  </a:cubicBezTo>
                  <a:lnTo>
                    <a:pt x="109863" y="89822"/>
                  </a:lnTo>
                  <a:lnTo>
                    <a:pt x="111156" y="0"/>
                  </a:lnTo>
                  <a:lnTo>
                    <a:pt x="5816" y="22617"/>
                  </a:lnTo>
                  <a:close/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15433A-0B5B-51EC-BA84-42D55E08547B}"/>
                </a:ext>
              </a:extLst>
            </p:cNvPr>
            <p:cNvSpPr/>
            <p:nvPr/>
          </p:nvSpPr>
          <p:spPr>
            <a:xfrm>
              <a:off x="6771841" y="1680541"/>
              <a:ext cx="278788" cy="379393"/>
            </a:xfrm>
            <a:custGeom>
              <a:avLst/>
              <a:gdLst>
                <a:gd name="connsiteX0" fmla="*/ 89437 w 278788"/>
                <a:gd name="connsiteY0" fmla="*/ 332994 h 379393"/>
                <a:gd name="connsiteX1" fmla="*/ 83621 w 278788"/>
                <a:gd name="connsiteY1" fmla="*/ 326532 h 379393"/>
                <a:gd name="connsiteX2" fmla="*/ 81682 w 278788"/>
                <a:gd name="connsiteY2" fmla="*/ 324593 h 379393"/>
                <a:gd name="connsiteX3" fmla="*/ 74573 w 278788"/>
                <a:gd name="connsiteY3" fmla="*/ 315547 h 379393"/>
                <a:gd name="connsiteX4" fmla="*/ 72634 w 278788"/>
                <a:gd name="connsiteY4" fmla="*/ 312962 h 379393"/>
                <a:gd name="connsiteX5" fmla="*/ 67464 w 278788"/>
                <a:gd name="connsiteY5" fmla="*/ 305854 h 379393"/>
                <a:gd name="connsiteX6" fmla="*/ 64879 w 278788"/>
                <a:gd name="connsiteY6" fmla="*/ 301976 h 379393"/>
                <a:gd name="connsiteX7" fmla="*/ 61002 w 278788"/>
                <a:gd name="connsiteY7" fmla="*/ 295514 h 379393"/>
                <a:gd name="connsiteX8" fmla="*/ 58417 w 278788"/>
                <a:gd name="connsiteY8" fmla="*/ 290991 h 379393"/>
                <a:gd name="connsiteX9" fmla="*/ 53247 w 278788"/>
                <a:gd name="connsiteY9" fmla="*/ 282590 h 379393"/>
                <a:gd name="connsiteX10" fmla="*/ 49369 w 278788"/>
                <a:gd name="connsiteY10" fmla="*/ 276128 h 379393"/>
                <a:gd name="connsiteX11" fmla="*/ 46138 w 278788"/>
                <a:gd name="connsiteY11" fmla="*/ 270313 h 379393"/>
                <a:gd name="connsiteX12" fmla="*/ 42907 w 278788"/>
                <a:gd name="connsiteY12" fmla="*/ 264497 h 379393"/>
                <a:gd name="connsiteX13" fmla="*/ 40322 w 278788"/>
                <a:gd name="connsiteY13" fmla="*/ 259327 h 379393"/>
                <a:gd name="connsiteX14" fmla="*/ 37737 w 278788"/>
                <a:gd name="connsiteY14" fmla="*/ 254804 h 379393"/>
                <a:gd name="connsiteX15" fmla="*/ 37737 w 278788"/>
                <a:gd name="connsiteY15" fmla="*/ 254804 h 379393"/>
                <a:gd name="connsiteX16" fmla="*/ 254 w 278788"/>
                <a:gd name="connsiteY16" fmla="*/ 38973 h 379393"/>
                <a:gd name="connsiteX17" fmla="*/ 17057 w 278788"/>
                <a:gd name="connsiteY17" fmla="*/ 20879 h 379393"/>
                <a:gd name="connsiteX18" fmla="*/ 274911 w 278788"/>
                <a:gd name="connsiteY18" fmla="*/ 133318 h 379393"/>
                <a:gd name="connsiteX19" fmla="*/ 274911 w 278788"/>
                <a:gd name="connsiteY19" fmla="*/ 133318 h 379393"/>
                <a:gd name="connsiteX20" fmla="*/ 277496 w 278788"/>
                <a:gd name="connsiteY20" fmla="*/ 157227 h 379393"/>
                <a:gd name="connsiteX21" fmla="*/ 277496 w 278788"/>
                <a:gd name="connsiteY21" fmla="*/ 159166 h 379393"/>
                <a:gd name="connsiteX22" fmla="*/ 278789 w 278788"/>
                <a:gd name="connsiteY22" fmla="*/ 181137 h 379393"/>
                <a:gd name="connsiteX23" fmla="*/ 278789 w 278788"/>
                <a:gd name="connsiteY23" fmla="*/ 182429 h 379393"/>
                <a:gd name="connsiteX24" fmla="*/ 278789 w 278788"/>
                <a:gd name="connsiteY24" fmla="*/ 204400 h 379393"/>
                <a:gd name="connsiteX25" fmla="*/ 278789 w 278788"/>
                <a:gd name="connsiteY25" fmla="*/ 205046 h 379393"/>
                <a:gd name="connsiteX26" fmla="*/ 192191 w 278788"/>
                <a:gd name="connsiteY26" fmla="*/ 377582 h 379393"/>
                <a:gd name="connsiteX27" fmla="*/ 99131 w 278788"/>
                <a:gd name="connsiteY27" fmla="*/ 342041 h 379393"/>
                <a:gd name="connsiteX28" fmla="*/ 99131 w 278788"/>
                <a:gd name="connsiteY28" fmla="*/ 342041 h 379393"/>
                <a:gd name="connsiteX29" fmla="*/ 98484 w 278788"/>
                <a:gd name="connsiteY29" fmla="*/ 341395 h 379393"/>
                <a:gd name="connsiteX30" fmla="*/ 91376 w 278788"/>
                <a:gd name="connsiteY30" fmla="*/ 334286 h 379393"/>
                <a:gd name="connsiteX31" fmla="*/ 89437 w 278788"/>
                <a:gd name="connsiteY31" fmla="*/ 332994 h 37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788" h="379393">
                  <a:moveTo>
                    <a:pt x="89437" y="332994"/>
                  </a:moveTo>
                  <a:cubicBezTo>
                    <a:pt x="87498" y="331055"/>
                    <a:pt x="85559" y="328471"/>
                    <a:pt x="83621" y="326532"/>
                  </a:cubicBezTo>
                  <a:cubicBezTo>
                    <a:pt x="82974" y="325886"/>
                    <a:pt x="82328" y="325240"/>
                    <a:pt x="81682" y="324593"/>
                  </a:cubicBezTo>
                  <a:cubicBezTo>
                    <a:pt x="79097" y="322009"/>
                    <a:pt x="77158" y="318778"/>
                    <a:pt x="74573" y="315547"/>
                  </a:cubicBezTo>
                  <a:cubicBezTo>
                    <a:pt x="73927" y="314900"/>
                    <a:pt x="73281" y="313608"/>
                    <a:pt x="72634" y="312962"/>
                  </a:cubicBezTo>
                  <a:cubicBezTo>
                    <a:pt x="70696" y="310377"/>
                    <a:pt x="69403" y="308438"/>
                    <a:pt x="67464" y="305854"/>
                  </a:cubicBezTo>
                  <a:cubicBezTo>
                    <a:pt x="66818" y="304561"/>
                    <a:pt x="65526" y="303269"/>
                    <a:pt x="64879" y="301976"/>
                  </a:cubicBezTo>
                  <a:cubicBezTo>
                    <a:pt x="63587" y="300038"/>
                    <a:pt x="62294" y="298099"/>
                    <a:pt x="61002" y="295514"/>
                  </a:cubicBezTo>
                  <a:cubicBezTo>
                    <a:pt x="60356" y="294222"/>
                    <a:pt x="59063" y="292930"/>
                    <a:pt x="58417" y="290991"/>
                  </a:cubicBezTo>
                  <a:cubicBezTo>
                    <a:pt x="56478" y="288406"/>
                    <a:pt x="55186" y="285175"/>
                    <a:pt x="53247" y="282590"/>
                  </a:cubicBezTo>
                  <a:cubicBezTo>
                    <a:pt x="51954" y="280652"/>
                    <a:pt x="50662" y="278067"/>
                    <a:pt x="49369" y="276128"/>
                  </a:cubicBezTo>
                  <a:cubicBezTo>
                    <a:pt x="48077" y="274190"/>
                    <a:pt x="46784" y="272251"/>
                    <a:pt x="46138" y="270313"/>
                  </a:cubicBezTo>
                  <a:cubicBezTo>
                    <a:pt x="44846" y="268374"/>
                    <a:pt x="44199" y="266435"/>
                    <a:pt x="42907" y="264497"/>
                  </a:cubicBezTo>
                  <a:cubicBezTo>
                    <a:pt x="42260" y="262558"/>
                    <a:pt x="40968" y="261266"/>
                    <a:pt x="40322" y="259327"/>
                  </a:cubicBezTo>
                  <a:cubicBezTo>
                    <a:pt x="39675" y="258035"/>
                    <a:pt x="39029" y="256742"/>
                    <a:pt x="37737" y="254804"/>
                  </a:cubicBezTo>
                  <a:cubicBezTo>
                    <a:pt x="37737" y="254804"/>
                    <a:pt x="37737" y="254804"/>
                    <a:pt x="37737" y="254804"/>
                  </a:cubicBezTo>
                  <a:cubicBezTo>
                    <a:pt x="25458" y="230248"/>
                    <a:pt x="-2977" y="103593"/>
                    <a:pt x="254" y="38973"/>
                  </a:cubicBezTo>
                  <a:cubicBezTo>
                    <a:pt x="900" y="31218"/>
                    <a:pt x="6717" y="23464"/>
                    <a:pt x="17057" y="20879"/>
                  </a:cubicBezTo>
                  <a:cubicBezTo>
                    <a:pt x="82328" y="9247"/>
                    <a:pt x="271680" y="-57958"/>
                    <a:pt x="274911" y="133318"/>
                  </a:cubicBezTo>
                  <a:lnTo>
                    <a:pt x="274911" y="133318"/>
                  </a:lnTo>
                  <a:cubicBezTo>
                    <a:pt x="274911" y="133964"/>
                    <a:pt x="276850" y="149473"/>
                    <a:pt x="277496" y="157227"/>
                  </a:cubicBezTo>
                  <a:cubicBezTo>
                    <a:pt x="277496" y="157874"/>
                    <a:pt x="277496" y="158520"/>
                    <a:pt x="277496" y="159166"/>
                  </a:cubicBezTo>
                  <a:cubicBezTo>
                    <a:pt x="278143" y="166920"/>
                    <a:pt x="278789" y="174029"/>
                    <a:pt x="278789" y="181137"/>
                  </a:cubicBezTo>
                  <a:cubicBezTo>
                    <a:pt x="278789" y="181783"/>
                    <a:pt x="278789" y="182429"/>
                    <a:pt x="278789" y="182429"/>
                  </a:cubicBezTo>
                  <a:cubicBezTo>
                    <a:pt x="278789" y="189537"/>
                    <a:pt x="278789" y="197292"/>
                    <a:pt x="278789" y="204400"/>
                  </a:cubicBezTo>
                  <a:cubicBezTo>
                    <a:pt x="278789" y="204400"/>
                    <a:pt x="278789" y="205046"/>
                    <a:pt x="278789" y="205046"/>
                  </a:cubicBezTo>
                  <a:cubicBezTo>
                    <a:pt x="276204" y="296161"/>
                    <a:pt x="244538" y="365950"/>
                    <a:pt x="192191" y="377582"/>
                  </a:cubicBezTo>
                  <a:cubicBezTo>
                    <a:pt x="161817" y="384690"/>
                    <a:pt x="129505" y="370474"/>
                    <a:pt x="99131" y="342041"/>
                  </a:cubicBezTo>
                  <a:cubicBezTo>
                    <a:pt x="99131" y="342041"/>
                    <a:pt x="99131" y="342041"/>
                    <a:pt x="99131" y="342041"/>
                  </a:cubicBezTo>
                  <a:cubicBezTo>
                    <a:pt x="99131" y="342041"/>
                    <a:pt x="98484" y="341395"/>
                    <a:pt x="98484" y="341395"/>
                  </a:cubicBezTo>
                  <a:cubicBezTo>
                    <a:pt x="95899" y="339456"/>
                    <a:pt x="93961" y="336871"/>
                    <a:pt x="91376" y="334286"/>
                  </a:cubicBezTo>
                  <a:cubicBezTo>
                    <a:pt x="90729" y="334286"/>
                    <a:pt x="90083" y="333640"/>
                    <a:pt x="89437" y="33299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CDC38A-52FA-DEE2-BAA3-8D742A38CDD1}"/>
                </a:ext>
              </a:extLst>
            </p:cNvPr>
            <p:cNvSpPr/>
            <p:nvPr/>
          </p:nvSpPr>
          <p:spPr>
            <a:xfrm>
              <a:off x="7707869" y="1977348"/>
              <a:ext cx="27180" cy="140127"/>
            </a:xfrm>
            <a:custGeom>
              <a:avLst/>
              <a:gdLst>
                <a:gd name="connsiteX0" fmla="*/ 0 w 27180"/>
                <a:gd name="connsiteY0" fmla="*/ 138287 h 140127"/>
                <a:gd name="connsiteX1" fmla="*/ 16156 w 27180"/>
                <a:gd name="connsiteY1" fmla="*/ 135056 h 140127"/>
                <a:gd name="connsiteX2" fmla="*/ 27143 w 27180"/>
                <a:gd name="connsiteY2" fmla="*/ 75606 h 140127"/>
                <a:gd name="connsiteX3" fmla="*/ 20034 w 27180"/>
                <a:gd name="connsiteY3" fmla="*/ 0 h 140127"/>
                <a:gd name="connsiteX4" fmla="*/ 10340 w 27180"/>
                <a:gd name="connsiteY4" fmla="*/ 44588 h 140127"/>
                <a:gd name="connsiteX5" fmla="*/ 0 w 27180"/>
                <a:gd name="connsiteY5" fmla="*/ 138287 h 14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0" h="140127">
                  <a:moveTo>
                    <a:pt x="0" y="138287"/>
                  </a:moveTo>
                  <a:cubicBezTo>
                    <a:pt x="0" y="138287"/>
                    <a:pt x="11632" y="144103"/>
                    <a:pt x="16156" y="135056"/>
                  </a:cubicBezTo>
                  <a:cubicBezTo>
                    <a:pt x="23911" y="120840"/>
                    <a:pt x="27143" y="87883"/>
                    <a:pt x="27143" y="75606"/>
                  </a:cubicBezTo>
                  <a:cubicBezTo>
                    <a:pt x="27789" y="62682"/>
                    <a:pt x="20034" y="0"/>
                    <a:pt x="20034" y="0"/>
                  </a:cubicBezTo>
                  <a:cubicBezTo>
                    <a:pt x="20034" y="0"/>
                    <a:pt x="7109" y="19386"/>
                    <a:pt x="10340" y="44588"/>
                  </a:cubicBezTo>
                  <a:cubicBezTo>
                    <a:pt x="14864" y="81421"/>
                    <a:pt x="0" y="138287"/>
                    <a:pt x="0" y="13828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A81932-B1F0-180A-67D7-00C55B60F5D2}"/>
                </a:ext>
              </a:extLst>
            </p:cNvPr>
            <p:cNvSpPr/>
            <p:nvPr/>
          </p:nvSpPr>
          <p:spPr>
            <a:xfrm>
              <a:off x="7692236" y="1981872"/>
              <a:ext cx="37676" cy="153625"/>
            </a:xfrm>
            <a:custGeom>
              <a:avLst/>
              <a:gdLst>
                <a:gd name="connsiteX0" fmla="*/ 16279 w 37676"/>
                <a:gd name="connsiteY0" fmla="*/ 124717 h 153625"/>
                <a:gd name="connsiteX1" fmla="*/ 7232 w 37676"/>
                <a:gd name="connsiteY1" fmla="*/ 46526 h 153625"/>
                <a:gd name="connsiteX2" fmla="*/ 3354 w 37676"/>
                <a:gd name="connsiteY2" fmla="*/ 0 h 153625"/>
                <a:gd name="connsiteX3" fmla="*/ 29851 w 37676"/>
                <a:gd name="connsiteY3" fmla="*/ 63974 h 153625"/>
                <a:gd name="connsiteX4" fmla="*/ 37606 w 37676"/>
                <a:gd name="connsiteY4" fmla="*/ 105331 h 153625"/>
                <a:gd name="connsiteX5" fmla="*/ 16279 w 37676"/>
                <a:gd name="connsiteY5" fmla="*/ 124717 h 15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76" h="153625">
                  <a:moveTo>
                    <a:pt x="16279" y="124717"/>
                  </a:moveTo>
                  <a:cubicBezTo>
                    <a:pt x="26619" y="103392"/>
                    <a:pt x="21449" y="76898"/>
                    <a:pt x="7232" y="46526"/>
                  </a:cubicBezTo>
                  <a:cubicBezTo>
                    <a:pt x="-6340" y="18094"/>
                    <a:pt x="3354" y="0"/>
                    <a:pt x="3354" y="0"/>
                  </a:cubicBezTo>
                  <a:cubicBezTo>
                    <a:pt x="3354" y="0"/>
                    <a:pt x="13694" y="17447"/>
                    <a:pt x="29851" y="63974"/>
                  </a:cubicBezTo>
                  <a:cubicBezTo>
                    <a:pt x="34374" y="76898"/>
                    <a:pt x="38252" y="91760"/>
                    <a:pt x="37606" y="105331"/>
                  </a:cubicBezTo>
                  <a:cubicBezTo>
                    <a:pt x="36959" y="146688"/>
                    <a:pt x="-10217" y="179644"/>
                    <a:pt x="16279" y="12471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3C087E-8A48-BDE6-3BA0-1F5F827C1005}"/>
                </a:ext>
              </a:extLst>
            </p:cNvPr>
            <p:cNvSpPr/>
            <p:nvPr/>
          </p:nvSpPr>
          <p:spPr>
            <a:xfrm>
              <a:off x="7237947" y="2365782"/>
              <a:ext cx="198680" cy="422644"/>
            </a:xfrm>
            <a:custGeom>
              <a:avLst/>
              <a:gdLst>
                <a:gd name="connsiteX0" fmla="*/ 27885 w 198680"/>
                <a:gd name="connsiteY0" fmla="*/ 1871 h 422644"/>
                <a:gd name="connsiteX1" fmla="*/ 182340 w 198680"/>
                <a:gd name="connsiteY1" fmla="*/ 301708 h 422644"/>
                <a:gd name="connsiteX2" fmla="*/ 197204 w 198680"/>
                <a:gd name="connsiteY2" fmla="*/ 399284 h 422644"/>
                <a:gd name="connsiteX3" fmla="*/ 20777 w 198680"/>
                <a:gd name="connsiteY3" fmla="*/ 173760 h 422644"/>
                <a:gd name="connsiteX4" fmla="*/ 27885 w 198680"/>
                <a:gd name="connsiteY4" fmla="*/ 1871 h 42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80" h="422644">
                  <a:moveTo>
                    <a:pt x="27885" y="1871"/>
                  </a:moveTo>
                  <a:cubicBezTo>
                    <a:pt x="87987" y="46459"/>
                    <a:pt x="140980" y="202193"/>
                    <a:pt x="182340" y="301708"/>
                  </a:cubicBezTo>
                  <a:cubicBezTo>
                    <a:pt x="205605" y="357281"/>
                    <a:pt x="197204" y="399284"/>
                    <a:pt x="197204" y="399284"/>
                  </a:cubicBezTo>
                  <a:cubicBezTo>
                    <a:pt x="197204" y="399284"/>
                    <a:pt x="176523" y="529817"/>
                    <a:pt x="20777" y="173760"/>
                  </a:cubicBezTo>
                  <a:cubicBezTo>
                    <a:pt x="-17999" y="84585"/>
                    <a:pt x="5267" y="-14930"/>
                    <a:pt x="27885" y="1871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84BBE5-D65A-2E87-C42F-9B24ADA8497C}"/>
                </a:ext>
              </a:extLst>
            </p:cNvPr>
            <p:cNvSpPr/>
            <p:nvPr/>
          </p:nvSpPr>
          <p:spPr>
            <a:xfrm>
              <a:off x="6619567" y="2580900"/>
              <a:ext cx="643168" cy="1432485"/>
            </a:xfrm>
            <a:custGeom>
              <a:avLst/>
              <a:gdLst>
                <a:gd name="connsiteX0" fmla="*/ 96951 w 643168"/>
                <a:gd name="connsiteY0" fmla="*/ 1418411 h 1432485"/>
                <a:gd name="connsiteX1" fmla="*/ 570008 w 643168"/>
                <a:gd name="connsiteY1" fmla="*/ 1389978 h 1432485"/>
                <a:gd name="connsiteX2" fmla="*/ 619769 w 643168"/>
                <a:gd name="connsiteY2" fmla="*/ 564780 h 1432485"/>
                <a:gd name="connsiteX3" fmla="*/ 534464 w 643168"/>
                <a:gd name="connsiteY3" fmla="*/ 7754 h 1432485"/>
                <a:gd name="connsiteX4" fmla="*/ 118277 w 643168"/>
                <a:gd name="connsiteY4" fmla="*/ 0 h 1432485"/>
                <a:gd name="connsiteX5" fmla="*/ 96951 w 643168"/>
                <a:gd name="connsiteY5" fmla="*/ 1418411 h 143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8" h="1432485">
                  <a:moveTo>
                    <a:pt x="96951" y="1418411"/>
                  </a:moveTo>
                  <a:cubicBezTo>
                    <a:pt x="299874" y="1450075"/>
                    <a:pt x="336710" y="1422934"/>
                    <a:pt x="570008" y="1389978"/>
                  </a:cubicBezTo>
                  <a:cubicBezTo>
                    <a:pt x="591980" y="1390624"/>
                    <a:pt x="686333" y="1163162"/>
                    <a:pt x="619769" y="564780"/>
                  </a:cubicBezTo>
                  <a:cubicBezTo>
                    <a:pt x="606198" y="441355"/>
                    <a:pt x="512491" y="342486"/>
                    <a:pt x="534464" y="7754"/>
                  </a:cubicBezTo>
                  <a:cubicBezTo>
                    <a:pt x="395519" y="5170"/>
                    <a:pt x="257221" y="2585"/>
                    <a:pt x="118277" y="0"/>
                  </a:cubicBezTo>
                  <a:cubicBezTo>
                    <a:pt x="173208" y="303714"/>
                    <a:pt x="-156380" y="350887"/>
                    <a:pt x="96951" y="1418411"/>
                  </a:cubicBez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38A526-8AAA-394D-E979-086C9E65FA53}"/>
                </a:ext>
              </a:extLst>
            </p:cNvPr>
            <p:cNvSpPr/>
            <p:nvPr/>
          </p:nvSpPr>
          <p:spPr>
            <a:xfrm>
              <a:off x="7537904" y="2058769"/>
              <a:ext cx="187413" cy="392531"/>
            </a:xfrm>
            <a:custGeom>
              <a:avLst/>
              <a:gdLst>
                <a:gd name="connsiteX0" fmla="*/ 170611 w 187413"/>
                <a:gd name="connsiteY0" fmla="*/ 21971 h 392531"/>
                <a:gd name="connsiteX1" fmla="*/ 180951 w 187413"/>
                <a:gd name="connsiteY1" fmla="*/ 28433 h 392531"/>
                <a:gd name="connsiteX2" fmla="*/ 187413 w 187413"/>
                <a:gd name="connsiteY2" fmla="*/ 68497 h 392531"/>
                <a:gd name="connsiteX3" fmla="*/ 152516 w 187413"/>
                <a:gd name="connsiteY3" fmla="*/ 164135 h 392531"/>
                <a:gd name="connsiteX4" fmla="*/ 58163 w 187413"/>
                <a:gd name="connsiteY4" fmla="*/ 389659 h 392531"/>
                <a:gd name="connsiteX5" fmla="*/ 0 w 187413"/>
                <a:gd name="connsiteY5" fmla="*/ 352826 h 392531"/>
                <a:gd name="connsiteX6" fmla="*/ 102108 w 187413"/>
                <a:gd name="connsiteY6" fmla="*/ 175120 h 392531"/>
                <a:gd name="connsiteX7" fmla="*/ 128604 w 187413"/>
                <a:gd name="connsiteY7" fmla="*/ 44588 h 392531"/>
                <a:gd name="connsiteX8" fmla="*/ 142822 w 187413"/>
                <a:gd name="connsiteY8" fmla="*/ 0 h 392531"/>
                <a:gd name="connsiteX9" fmla="*/ 144114 w 187413"/>
                <a:gd name="connsiteY9" fmla="*/ 54927 h 392531"/>
                <a:gd name="connsiteX10" fmla="*/ 156393 w 187413"/>
                <a:gd name="connsiteY10" fmla="*/ 64620 h 392531"/>
                <a:gd name="connsiteX11" fmla="*/ 170611 w 187413"/>
                <a:gd name="connsiteY11" fmla="*/ 21971 h 3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413" h="392531">
                  <a:moveTo>
                    <a:pt x="170611" y="21971"/>
                  </a:moveTo>
                  <a:lnTo>
                    <a:pt x="180951" y="28433"/>
                  </a:lnTo>
                  <a:lnTo>
                    <a:pt x="187413" y="68497"/>
                  </a:lnTo>
                  <a:cubicBezTo>
                    <a:pt x="187413" y="68497"/>
                    <a:pt x="169318" y="139579"/>
                    <a:pt x="152516" y="164135"/>
                  </a:cubicBezTo>
                  <a:cubicBezTo>
                    <a:pt x="135713" y="188691"/>
                    <a:pt x="69149" y="381258"/>
                    <a:pt x="58163" y="389659"/>
                  </a:cubicBezTo>
                  <a:cubicBezTo>
                    <a:pt x="38775" y="405168"/>
                    <a:pt x="0" y="352826"/>
                    <a:pt x="0" y="352826"/>
                  </a:cubicBezTo>
                  <a:cubicBezTo>
                    <a:pt x="0" y="352826"/>
                    <a:pt x="84659" y="217770"/>
                    <a:pt x="102108" y="175120"/>
                  </a:cubicBezTo>
                  <a:cubicBezTo>
                    <a:pt x="119557" y="131825"/>
                    <a:pt x="122788" y="62035"/>
                    <a:pt x="128604" y="44588"/>
                  </a:cubicBezTo>
                  <a:cubicBezTo>
                    <a:pt x="138944" y="15509"/>
                    <a:pt x="142822" y="0"/>
                    <a:pt x="142822" y="0"/>
                  </a:cubicBezTo>
                  <a:cubicBezTo>
                    <a:pt x="142822" y="0"/>
                    <a:pt x="157686" y="7754"/>
                    <a:pt x="144114" y="54927"/>
                  </a:cubicBezTo>
                  <a:cubicBezTo>
                    <a:pt x="140237" y="67205"/>
                    <a:pt x="156393" y="64620"/>
                    <a:pt x="156393" y="64620"/>
                  </a:cubicBezTo>
                  <a:lnTo>
                    <a:pt x="170611" y="21971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3655B9-86D4-C6F2-E94E-BB87C81755B7}"/>
                </a:ext>
              </a:extLst>
            </p:cNvPr>
            <p:cNvSpPr/>
            <p:nvPr/>
          </p:nvSpPr>
          <p:spPr>
            <a:xfrm>
              <a:off x="6690021" y="2118220"/>
              <a:ext cx="489859" cy="705651"/>
            </a:xfrm>
            <a:custGeom>
              <a:avLst/>
              <a:gdLst>
                <a:gd name="connsiteX0" fmla="*/ 474349 w 489859"/>
                <a:gd name="connsiteY0" fmla="*/ 705651 h 705651"/>
                <a:gd name="connsiteX1" fmla="*/ 19388 w 489859"/>
                <a:gd name="connsiteY1" fmla="*/ 697251 h 705651"/>
                <a:gd name="connsiteX2" fmla="*/ 0 w 489859"/>
                <a:gd name="connsiteY2" fmla="*/ 0 h 705651"/>
                <a:gd name="connsiteX3" fmla="*/ 489859 w 489859"/>
                <a:gd name="connsiteY3" fmla="*/ 46526 h 705651"/>
                <a:gd name="connsiteX4" fmla="*/ 484689 w 489859"/>
                <a:gd name="connsiteY4" fmla="*/ 317931 h 705651"/>
                <a:gd name="connsiteX5" fmla="*/ 466594 w 489859"/>
                <a:gd name="connsiteY5" fmla="*/ 454925 h 705651"/>
                <a:gd name="connsiteX6" fmla="*/ 465948 w 489859"/>
                <a:gd name="connsiteY6" fmla="*/ 612598 h 705651"/>
                <a:gd name="connsiteX7" fmla="*/ 474349 w 489859"/>
                <a:gd name="connsiteY7" fmla="*/ 705651 h 70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859" h="705651">
                  <a:moveTo>
                    <a:pt x="474349" y="705651"/>
                  </a:moveTo>
                  <a:lnTo>
                    <a:pt x="19388" y="697251"/>
                  </a:lnTo>
                  <a:lnTo>
                    <a:pt x="0" y="0"/>
                  </a:lnTo>
                  <a:lnTo>
                    <a:pt x="489859" y="46526"/>
                  </a:lnTo>
                  <a:lnTo>
                    <a:pt x="484689" y="317931"/>
                  </a:lnTo>
                  <a:cubicBezTo>
                    <a:pt x="478227" y="363811"/>
                    <a:pt x="471118" y="409045"/>
                    <a:pt x="466594" y="454925"/>
                  </a:cubicBezTo>
                  <a:cubicBezTo>
                    <a:pt x="461424" y="507268"/>
                    <a:pt x="461424" y="560256"/>
                    <a:pt x="465948" y="612598"/>
                  </a:cubicBezTo>
                  <a:lnTo>
                    <a:pt x="474349" y="70565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F970AF-B347-6792-2A72-3C8CDC877467}"/>
                </a:ext>
              </a:extLst>
            </p:cNvPr>
            <p:cNvSpPr/>
            <p:nvPr/>
          </p:nvSpPr>
          <p:spPr>
            <a:xfrm>
              <a:off x="6583389" y="2116481"/>
              <a:ext cx="178365" cy="635015"/>
            </a:xfrm>
            <a:custGeom>
              <a:avLst/>
              <a:gdLst>
                <a:gd name="connsiteX0" fmla="*/ 119557 w 178365"/>
                <a:gd name="connsiteY0" fmla="*/ 600121 h 635015"/>
                <a:gd name="connsiteX1" fmla="*/ 178366 w 178365"/>
                <a:gd name="connsiteY1" fmla="*/ 186552 h 635015"/>
                <a:gd name="connsiteX2" fmla="*/ 164148 w 178365"/>
                <a:gd name="connsiteY2" fmla="*/ 19832 h 635015"/>
                <a:gd name="connsiteX3" fmla="*/ 128604 w 178365"/>
                <a:gd name="connsiteY3" fmla="*/ 1739 h 635015"/>
                <a:gd name="connsiteX4" fmla="*/ 119557 w 178365"/>
                <a:gd name="connsiteY4" fmla="*/ 446 h 635015"/>
                <a:gd name="connsiteX5" fmla="*/ 47176 w 178365"/>
                <a:gd name="connsiteY5" fmla="*/ 68297 h 635015"/>
                <a:gd name="connsiteX6" fmla="*/ 0 w 178365"/>
                <a:gd name="connsiteY6" fmla="*/ 635016 h 635015"/>
                <a:gd name="connsiteX7" fmla="*/ 119557 w 178365"/>
                <a:gd name="connsiteY7" fmla="*/ 600121 h 63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365" h="635015">
                  <a:moveTo>
                    <a:pt x="119557" y="600121"/>
                  </a:moveTo>
                  <a:lnTo>
                    <a:pt x="178366" y="186552"/>
                  </a:lnTo>
                  <a:lnTo>
                    <a:pt x="164148" y="19832"/>
                  </a:lnTo>
                  <a:cubicBezTo>
                    <a:pt x="154454" y="10139"/>
                    <a:pt x="142176" y="3677"/>
                    <a:pt x="128604" y="1739"/>
                  </a:cubicBezTo>
                  <a:lnTo>
                    <a:pt x="119557" y="446"/>
                  </a:lnTo>
                  <a:cubicBezTo>
                    <a:pt x="83367" y="-4077"/>
                    <a:pt x="51054" y="26294"/>
                    <a:pt x="47176" y="68297"/>
                  </a:cubicBezTo>
                  <a:lnTo>
                    <a:pt x="0" y="635016"/>
                  </a:lnTo>
                  <a:lnTo>
                    <a:pt x="119557" y="60012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93CC96-16FE-329A-4389-38FDE221DA67}"/>
                </a:ext>
              </a:extLst>
            </p:cNvPr>
            <p:cNvSpPr/>
            <p:nvPr/>
          </p:nvSpPr>
          <p:spPr>
            <a:xfrm>
              <a:off x="7118487" y="2163058"/>
              <a:ext cx="324418" cy="603947"/>
            </a:xfrm>
            <a:custGeom>
              <a:avLst/>
              <a:gdLst>
                <a:gd name="connsiteX0" fmla="*/ 244283 w 324418"/>
                <a:gd name="connsiteY0" fmla="*/ 603947 h 603947"/>
                <a:gd name="connsiteX1" fmla="*/ 56870 w 324418"/>
                <a:gd name="connsiteY1" fmla="*/ 242721 h 603947"/>
                <a:gd name="connsiteX2" fmla="*/ 0 w 324418"/>
                <a:gd name="connsiteY2" fmla="*/ 31413 h 603947"/>
                <a:gd name="connsiteX3" fmla="*/ 31020 w 324418"/>
                <a:gd name="connsiteY3" fmla="*/ 7504 h 603947"/>
                <a:gd name="connsiteX4" fmla="*/ 40068 w 324418"/>
                <a:gd name="connsiteY4" fmla="*/ 4273 h 603947"/>
                <a:gd name="connsiteX5" fmla="*/ 124727 w 324418"/>
                <a:gd name="connsiteY5" fmla="*/ 42399 h 603947"/>
                <a:gd name="connsiteX6" fmla="*/ 324419 w 324418"/>
                <a:gd name="connsiteY6" fmla="*/ 454675 h 603947"/>
                <a:gd name="connsiteX7" fmla="*/ 244283 w 324418"/>
                <a:gd name="connsiteY7" fmla="*/ 603947 h 6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18" h="603947">
                  <a:moveTo>
                    <a:pt x="244283" y="603947"/>
                  </a:moveTo>
                  <a:lnTo>
                    <a:pt x="56870" y="242721"/>
                  </a:lnTo>
                  <a:lnTo>
                    <a:pt x="0" y="31413"/>
                  </a:lnTo>
                  <a:cubicBezTo>
                    <a:pt x="7109" y="21074"/>
                    <a:pt x="18095" y="12674"/>
                    <a:pt x="31020" y="7504"/>
                  </a:cubicBezTo>
                  <a:lnTo>
                    <a:pt x="40068" y="4273"/>
                  </a:lnTo>
                  <a:cubicBezTo>
                    <a:pt x="74319" y="-8651"/>
                    <a:pt x="111802" y="8796"/>
                    <a:pt x="124727" y="42399"/>
                  </a:cubicBezTo>
                  <a:lnTo>
                    <a:pt x="324419" y="454675"/>
                  </a:lnTo>
                  <a:lnTo>
                    <a:pt x="244283" y="603947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B61E-5AE5-5335-0023-2118C9CF3A6D}"/>
                </a:ext>
              </a:extLst>
            </p:cNvPr>
            <p:cNvSpPr/>
            <p:nvPr/>
          </p:nvSpPr>
          <p:spPr>
            <a:xfrm>
              <a:off x="7682812" y="2009658"/>
              <a:ext cx="35732" cy="122132"/>
            </a:xfrm>
            <a:custGeom>
              <a:avLst/>
              <a:gdLst>
                <a:gd name="connsiteX0" fmla="*/ 28288 w 35732"/>
                <a:gd name="connsiteY0" fmla="*/ 122132 h 122132"/>
                <a:gd name="connsiteX1" fmla="*/ 34104 w 35732"/>
                <a:gd name="connsiteY1" fmla="*/ 68497 h 122132"/>
                <a:gd name="connsiteX2" fmla="*/ 1145 w 35732"/>
                <a:gd name="connsiteY2" fmla="*/ 0 h 122132"/>
                <a:gd name="connsiteX3" fmla="*/ 7607 w 35732"/>
                <a:gd name="connsiteY3" fmla="*/ 45234 h 122132"/>
                <a:gd name="connsiteX4" fmla="*/ 28288 w 35732"/>
                <a:gd name="connsiteY4" fmla="*/ 122132 h 12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2" h="122132">
                  <a:moveTo>
                    <a:pt x="28288" y="122132"/>
                  </a:moveTo>
                  <a:cubicBezTo>
                    <a:pt x="28288" y="122132"/>
                    <a:pt x="39920" y="86591"/>
                    <a:pt x="34104" y="68497"/>
                  </a:cubicBezTo>
                  <a:cubicBezTo>
                    <a:pt x="30226" y="56220"/>
                    <a:pt x="1145" y="0"/>
                    <a:pt x="1145" y="0"/>
                  </a:cubicBezTo>
                  <a:cubicBezTo>
                    <a:pt x="1145" y="0"/>
                    <a:pt x="-4025" y="22617"/>
                    <a:pt x="7607" y="45234"/>
                  </a:cubicBezTo>
                  <a:cubicBezTo>
                    <a:pt x="24410" y="78190"/>
                    <a:pt x="28288" y="122132"/>
                    <a:pt x="28288" y="122132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4FCDE1-939A-6CE1-3C27-8857C36FA8C3}"/>
                </a:ext>
              </a:extLst>
            </p:cNvPr>
            <p:cNvSpPr/>
            <p:nvPr/>
          </p:nvSpPr>
          <p:spPr>
            <a:xfrm>
              <a:off x="7678787" y="2108527"/>
              <a:ext cx="21613" cy="72374"/>
            </a:xfrm>
            <a:custGeom>
              <a:avLst/>
              <a:gdLst>
                <a:gd name="connsiteX0" fmla="*/ 15510 w 21613"/>
                <a:gd name="connsiteY0" fmla="*/ 14863 h 72374"/>
                <a:gd name="connsiteX1" fmla="*/ 1293 w 21613"/>
                <a:gd name="connsiteY1" fmla="*/ 14216 h 72374"/>
                <a:gd name="connsiteX2" fmla="*/ 2585 w 21613"/>
                <a:gd name="connsiteY2" fmla="*/ 23909 h 72374"/>
                <a:gd name="connsiteX3" fmla="*/ 0 w 21613"/>
                <a:gd name="connsiteY3" fmla="*/ 72374 h 72374"/>
                <a:gd name="connsiteX4" fmla="*/ 12925 w 21613"/>
                <a:gd name="connsiteY4" fmla="*/ 34249 h 72374"/>
                <a:gd name="connsiteX5" fmla="*/ 21326 w 21613"/>
                <a:gd name="connsiteY5" fmla="*/ 5816 h 72374"/>
                <a:gd name="connsiteX6" fmla="*/ 21326 w 21613"/>
                <a:gd name="connsiteY6" fmla="*/ 0 h 72374"/>
                <a:gd name="connsiteX7" fmla="*/ 15510 w 21613"/>
                <a:gd name="connsiteY7" fmla="*/ 14863 h 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3" h="72374">
                  <a:moveTo>
                    <a:pt x="15510" y="14863"/>
                  </a:moveTo>
                  <a:cubicBezTo>
                    <a:pt x="15510" y="14863"/>
                    <a:pt x="5170" y="17447"/>
                    <a:pt x="1293" y="14216"/>
                  </a:cubicBezTo>
                  <a:cubicBezTo>
                    <a:pt x="1293" y="17447"/>
                    <a:pt x="1939" y="21325"/>
                    <a:pt x="2585" y="23909"/>
                  </a:cubicBezTo>
                  <a:cubicBezTo>
                    <a:pt x="3231" y="30371"/>
                    <a:pt x="0" y="72374"/>
                    <a:pt x="0" y="72374"/>
                  </a:cubicBezTo>
                  <a:cubicBezTo>
                    <a:pt x="0" y="72374"/>
                    <a:pt x="8401" y="42649"/>
                    <a:pt x="12925" y="34249"/>
                  </a:cubicBezTo>
                  <a:cubicBezTo>
                    <a:pt x="15510" y="29079"/>
                    <a:pt x="18741" y="16155"/>
                    <a:pt x="21326" y="5816"/>
                  </a:cubicBezTo>
                  <a:cubicBezTo>
                    <a:pt x="21973" y="4523"/>
                    <a:pt x="21326" y="1939"/>
                    <a:pt x="21326" y="0"/>
                  </a:cubicBezTo>
                  <a:lnTo>
                    <a:pt x="15510" y="1486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1E5E94-C539-7FD1-7AC9-959437BEB20F}"/>
                </a:ext>
              </a:extLst>
            </p:cNvPr>
            <p:cNvSpPr/>
            <p:nvPr/>
          </p:nvSpPr>
          <p:spPr>
            <a:xfrm>
              <a:off x="7666483" y="2062647"/>
              <a:ext cx="25229" cy="101298"/>
            </a:xfrm>
            <a:custGeom>
              <a:avLst/>
              <a:gdLst>
                <a:gd name="connsiteX0" fmla="*/ 15536 w 25229"/>
                <a:gd name="connsiteY0" fmla="*/ 51050 h 101298"/>
                <a:gd name="connsiteX1" fmla="*/ 17475 w 25229"/>
                <a:gd name="connsiteY1" fmla="*/ 0 h 101298"/>
                <a:gd name="connsiteX2" fmla="*/ 5842 w 25229"/>
                <a:gd name="connsiteY2" fmla="*/ 36187 h 101298"/>
                <a:gd name="connsiteX3" fmla="*/ 26 w 25229"/>
                <a:gd name="connsiteY3" fmla="*/ 69790 h 101298"/>
                <a:gd name="connsiteX4" fmla="*/ 14890 w 25229"/>
                <a:gd name="connsiteY4" fmla="*/ 100807 h 101298"/>
                <a:gd name="connsiteX5" fmla="*/ 25230 w 25229"/>
                <a:gd name="connsiteY5" fmla="*/ 60743 h 101298"/>
                <a:gd name="connsiteX6" fmla="*/ 15536 w 25229"/>
                <a:gd name="connsiteY6" fmla="*/ 51050 h 10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9" h="101298">
                  <a:moveTo>
                    <a:pt x="15536" y="51050"/>
                  </a:moveTo>
                  <a:cubicBezTo>
                    <a:pt x="24583" y="19386"/>
                    <a:pt x="21352" y="5816"/>
                    <a:pt x="17475" y="0"/>
                  </a:cubicBezTo>
                  <a:cubicBezTo>
                    <a:pt x="15536" y="7754"/>
                    <a:pt x="11658" y="19386"/>
                    <a:pt x="5842" y="36187"/>
                  </a:cubicBezTo>
                  <a:cubicBezTo>
                    <a:pt x="3903" y="42003"/>
                    <a:pt x="1965" y="54281"/>
                    <a:pt x="26" y="69790"/>
                  </a:cubicBezTo>
                  <a:cubicBezTo>
                    <a:pt x="-620" y="72374"/>
                    <a:pt x="11012" y="75605"/>
                    <a:pt x="14890" y="100807"/>
                  </a:cubicBezTo>
                  <a:cubicBezTo>
                    <a:pt x="15536" y="105331"/>
                    <a:pt x="23937" y="77544"/>
                    <a:pt x="25230" y="60743"/>
                  </a:cubicBezTo>
                  <a:cubicBezTo>
                    <a:pt x="21352" y="60743"/>
                    <a:pt x="12305" y="60097"/>
                    <a:pt x="15536" y="51050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0F8897-C626-0E72-2D51-68F6573DEA48}"/>
                </a:ext>
              </a:extLst>
            </p:cNvPr>
            <p:cNvSpPr/>
            <p:nvPr/>
          </p:nvSpPr>
          <p:spPr>
            <a:xfrm>
              <a:off x="6606008" y="2242290"/>
              <a:ext cx="544790" cy="604197"/>
            </a:xfrm>
            <a:custGeom>
              <a:avLst/>
              <a:gdLst>
                <a:gd name="connsiteX0" fmla="*/ 431697 w 544790"/>
                <a:gd name="connsiteY0" fmla="*/ 43296 h 604197"/>
                <a:gd name="connsiteX1" fmla="*/ 0 w 544790"/>
                <a:gd name="connsiteY1" fmla="*/ 0 h 604197"/>
                <a:gd name="connsiteX2" fmla="*/ 147346 w 544790"/>
                <a:gd name="connsiteY2" fmla="*/ 562195 h 604197"/>
                <a:gd name="connsiteX3" fmla="*/ 544791 w 544790"/>
                <a:gd name="connsiteY3" fmla="*/ 604198 h 60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790" h="604197">
                  <a:moveTo>
                    <a:pt x="431697" y="43296"/>
                  </a:moveTo>
                  <a:lnTo>
                    <a:pt x="0" y="0"/>
                  </a:lnTo>
                  <a:lnTo>
                    <a:pt x="147346" y="562195"/>
                  </a:lnTo>
                  <a:lnTo>
                    <a:pt x="544791" y="604198"/>
                  </a:lnTo>
                  <a:close/>
                </a:path>
              </a:pathLst>
            </a:custGeom>
            <a:solidFill>
              <a:srgbClr val="A7BFD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3EAFF3-DBAD-F3D0-07DD-EB4D51EBA139}"/>
                </a:ext>
              </a:extLst>
            </p:cNvPr>
            <p:cNvSpPr/>
            <p:nvPr/>
          </p:nvSpPr>
          <p:spPr>
            <a:xfrm>
              <a:off x="6882804" y="2281062"/>
              <a:ext cx="109016" cy="96283"/>
            </a:xfrm>
            <a:custGeom>
              <a:avLst/>
              <a:gdLst>
                <a:gd name="connsiteX0" fmla="*/ 7555 w 109016"/>
                <a:gd name="connsiteY0" fmla="*/ 96284 h 96283"/>
                <a:gd name="connsiteX1" fmla="*/ 1093 w 109016"/>
                <a:gd name="connsiteY1" fmla="*/ 80775 h 96283"/>
                <a:gd name="connsiteX2" fmla="*/ 43099 w 109016"/>
                <a:gd name="connsiteY2" fmla="*/ 37480 h 96283"/>
                <a:gd name="connsiteX3" fmla="*/ 109017 w 109016"/>
                <a:gd name="connsiteY3" fmla="*/ 0 h 96283"/>
                <a:gd name="connsiteX4" fmla="*/ 77997 w 109016"/>
                <a:gd name="connsiteY4" fmla="*/ 33603 h 96283"/>
                <a:gd name="connsiteX5" fmla="*/ 7555 w 109016"/>
                <a:gd name="connsiteY5" fmla="*/ 96284 h 9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16" h="96283">
                  <a:moveTo>
                    <a:pt x="7555" y="96284"/>
                  </a:moveTo>
                  <a:cubicBezTo>
                    <a:pt x="7555" y="96284"/>
                    <a:pt x="-3431" y="89822"/>
                    <a:pt x="1093" y="80775"/>
                  </a:cubicBezTo>
                  <a:cubicBezTo>
                    <a:pt x="8201" y="65913"/>
                    <a:pt x="33405" y="44588"/>
                    <a:pt x="43099" y="37480"/>
                  </a:cubicBezTo>
                  <a:cubicBezTo>
                    <a:pt x="53439" y="29725"/>
                    <a:pt x="109017" y="0"/>
                    <a:pt x="109017" y="0"/>
                  </a:cubicBezTo>
                  <a:cubicBezTo>
                    <a:pt x="109017" y="0"/>
                    <a:pt x="100615" y="21971"/>
                    <a:pt x="77997" y="33603"/>
                  </a:cubicBezTo>
                  <a:cubicBezTo>
                    <a:pt x="45038" y="51050"/>
                    <a:pt x="7555" y="96284"/>
                    <a:pt x="7555" y="9628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731506-F8BA-F328-B15B-BA3600925AA7}"/>
                </a:ext>
              </a:extLst>
            </p:cNvPr>
            <p:cNvSpPr/>
            <p:nvPr/>
          </p:nvSpPr>
          <p:spPr>
            <a:xfrm>
              <a:off x="6875162" y="2310142"/>
              <a:ext cx="130876" cy="83524"/>
            </a:xfrm>
            <a:custGeom>
              <a:avLst/>
              <a:gdLst>
                <a:gd name="connsiteX0" fmla="*/ 21660 w 130876"/>
                <a:gd name="connsiteY0" fmla="*/ 61389 h 83524"/>
                <a:gd name="connsiteX1" fmla="*/ 90809 w 130876"/>
                <a:gd name="connsiteY1" fmla="*/ 23910 h 83524"/>
                <a:gd name="connsiteX2" fmla="*/ 130876 w 130876"/>
                <a:gd name="connsiteY2" fmla="*/ 0 h 83524"/>
                <a:gd name="connsiteX3" fmla="*/ 63020 w 130876"/>
                <a:gd name="connsiteY3" fmla="*/ 14863 h 83524"/>
                <a:gd name="connsiteX4" fmla="*/ 24891 w 130876"/>
                <a:gd name="connsiteY4" fmla="*/ 32310 h 83524"/>
                <a:gd name="connsiteX5" fmla="*/ 21660 w 130876"/>
                <a:gd name="connsiteY5" fmla="*/ 61389 h 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876" h="83524">
                  <a:moveTo>
                    <a:pt x="21660" y="61389"/>
                  </a:moveTo>
                  <a:cubicBezTo>
                    <a:pt x="33292" y="40711"/>
                    <a:pt x="57850" y="29725"/>
                    <a:pt x="90809" y="23910"/>
                  </a:cubicBezTo>
                  <a:cubicBezTo>
                    <a:pt x="121829" y="18094"/>
                    <a:pt x="130876" y="0"/>
                    <a:pt x="130876" y="0"/>
                  </a:cubicBezTo>
                  <a:cubicBezTo>
                    <a:pt x="130876" y="0"/>
                    <a:pt x="110842" y="1292"/>
                    <a:pt x="63020" y="14863"/>
                  </a:cubicBezTo>
                  <a:cubicBezTo>
                    <a:pt x="50095" y="18740"/>
                    <a:pt x="35877" y="23910"/>
                    <a:pt x="24891" y="32310"/>
                  </a:cubicBezTo>
                  <a:cubicBezTo>
                    <a:pt x="-8068" y="57512"/>
                    <a:pt x="-7422" y="115024"/>
                    <a:pt x="21660" y="61389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EA21D6-7D48-F0C4-14A9-FEE0286DC525}"/>
                </a:ext>
              </a:extLst>
            </p:cNvPr>
            <p:cNvSpPr/>
            <p:nvPr/>
          </p:nvSpPr>
          <p:spPr>
            <a:xfrm>
              <a:off x="6681601" y="2352145"/>
              <a:ext cx="270798" cy="334085"/>
            </a:xfrm>
            <a:custGeom>
              <a:avLst/>
              <a:gdLst>
                <a:gd name="connsiteX0" fmla="*/ 236547 w 270798"/>
                <a:gd name="connsiteY0" fmla="*/ 4523 h 334085"/>
                <a:gd name="connsiteX1" fmla="*/ 225561 w 270798"/>
                <a:gd name="connsiteY1" fmla="*/ 0 h 334085"/>
                <a:gd name="connsiteX2" fmla="*/ 188725 w 270798"/>
                <a:gd name="connsiteY2" fmla="*/ 17448 h 334085"/>
                <a:gd name="connsiteX3" fmla="*/ 130562 w 270798"/>
                <a:gd name="connsiteY3" fmla="*/ 100807 h 334085"/>
                <a:gd name="connsiteX4" fmla="*/ 19 w 270798"/>
                <a:gd name="connsiteY4" fmla="*/ 307592 h 334085"/>
                <a:gd name="connsiteX5" fmla="*/ 63998 w 270798"/>
                <a:gd name="connsiteY5" fmla="*/ 334086 h 334085"/>
                <a:gd name="connsiteX6" fmla="*/ 150596 w 270798"/>
                <a:gd name="connsiteY6" fmla="*/ 147980 h 334085"/>
                <a:gd name="connsiteX7" fmla="*/ 242364 w 270798"/>
                <a:gd name="connsiteY7" fmla="*/ 51050 h 334085"/>
                <a:gd name="connsiteX8" fmla="*/ 270799 w 270798"/>
                <a:gd name="connsiteY8" fmla="*/ 13570 h 334085"/>
                <a:gd name="connsiteX9" fmla="*/ 225561 w 270798"/>
                <a:gd name="connsiteY9" fmla="*/ 43942 h 334085"/>
                <a:gd name="connsiteX10" fmla="*/ 210697 w 270798"/>
                <a:gd name="connsiteY10" fmla="*/ 39418 h 334085"/>
                <a:gd name="connsiteX11" fmla="*/ 236547 w 270798"/>
                <a:gd name="connsiteY11" fmla="*/ 4523 h 3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798" h="334085">
                  <a:moveTo>
                    <a:pt x="236547" y="4523"/>
                  </a:moveTo>
                  <a:lnTo>
                    <a:pt x="225561" y="0"/>
                  </a:lnTo>
                  <a:lnTo>
                    <a:pt x="188725" y="17448"/>
                  </a:lnTo>
                  <a:cubicBezTo>
                    <a:pt x="188725" y="17448"/>
                    <a:pt x="140902" y="73667"/>
                    <a:pt x="130562" y="100807"/>
                  </a:cubicBezTo>
                  <a:cubicBezTo>
                    <a:pt x="120222" y="128594"/>
                    <a:pt x="665" y="294021"/>
                    <a:pt x="19" y="307592"/>
                  </a:cubicBezTo>
                  <a:cubicBezTo>
                    <a:pt x="-1274" y="332147"/>
                    <a:pt x="63998" y="334086"/>
                    <a:pt x="63998" y="334086"/>
                  </a:cubicBezTo>
                  <a:cubicBezTo>
                    <a:pt x="63998" y="334086"/>
                    <a:pt x="125392" y="187398"/>
                    <a:pt x="150596" y="147980"/>
                  </a:cubicBezTo>
                  <a:cubicBezTo>
                    <a:pt x="175800" y="109208"/>
                    <a:pt x="231377" y="65913"/>
                    <a:pt x="242364" y="51050"/>
                  </a:cubicBezTo>
                  <a:cubicBezTo>
                    <a:pt x="260459" y="25848"/>
                    <a:pt x="270799" y="13570"/>
                    <a:pt x="270799" y="13570"/>
                  </a:cubicBezTo>
                  <a:cubicBezTo>
                    <a:pt x="270799" y="13570"/>
                    <a:pt x="255935" y="5816"/>
                    <a:pt x="225561" y="43942"/>
                  </a:cubicBezTo>
                  <a:cubicBezTo>
                    <a:pt x="217160" y="54281"/>
                    <a:pt x="210697" y="39418"/>
                    <a:pt x="210697" y="39418"/>
                  </a:cubicBezTo>
                  <a:lnTo>
                    <a:pt x="236547" y="452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6D47B2-CC32-4FAC-DC47-F861F5DDD71E}"/>
                </a:ext>
              </a:extLst>
            </p:cNvPr>
            <p:cNvSpPr/>
            <p:nvPr/>
          </p:nvSpPr>
          <p:spPr>
            <a:xfrm>
              <a:off x="6874849" y="2335343"/>
              <a:ext cx="115679" cy="48465"/>
            </a:xfrm>
            <a:custGeom>
              <a:avLst/>
              <a:gdLst>
                <a:gd name="connsiteX0" fmla="*/ 0 w 115679"/>
                <a:gd name="connsiteY0" fmla="*/ 48465 h 48465"/>
                <a:gd name="connsiteX1" fmla="*/ 40714 w 115679"/>
                <a:gd name="connsiteY1" fmla="*/ 12924 h 48465"/>
                <a:gd name="connsiteX2" fmla="*/ 115679 w 115679"/>
                <a:gd name="connsiteY2" fmla="*/ 0 h 48465"/>
                <a:gd name="connsiteX3" fmla="*/ 74965 w 115679"/>
                <a:gd name="connsiteY3" fmla="*/ 20679 h 48465"/>
                <a:gd name="connsiteX4" fmla="*/ 0 w 115679"/>
                <a:gd name="connsiteY4" fmla="*/ 48465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79" h="48465">
                  <a:moveTo>
                    <a:pt x="0" y="48465"/>
                  </a:moveTo>
                  <a:cubicBezTo>
                    <a:pt x="0" y="48465"/>
                    <a:pt x="22619" y="18740"/>
                    <a:pt x="40714" y="12924"/>
                  </a:cubicBezTo>
                  <a:cubicBezTo>
                    <a:pt x="52993" y="9047"/>
                    <a:pt x="115679" y="0"/>
                    <a:pt x="115679" y="0"/>
                  </a:cubicBezTo>
                  <a:cubicBezTo>
                    <a:pt x="115679" y="0"/>
                    <a:pt x="100169" y="17448"/>
                    <a:pt x="74965" y="20679"/>
                  </a:cubicBezTo>
                  <a:cubicBezTo>
                    <a:pt x="38775" y="26494"/>
                    <a:pt x="0" y="48465"/>
                    <a:pt x="0" y="4846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B9D466-785F-370E-C477-08F78163902D}"/>
                </a:ext>
              </a:extLst>
            </p:cNvPr>
            <p:cNvSpPr/>
            <p:nvPr/>
          </p:nvSpPr>
          <p:spPr>
            <a:xfrm>
              <a:off x="6854169" y="2379931"/>
              <a:ext cx="47822" cy="58804"/>
            </a:xfrm>
            <a:custGeom>
              <a:avLst/>
              <a:gdLst>
                <a:gd name="connsiteX0" fmla="*/ 37483 w 47822"/>
                <a:gd name="connsiteY0" fmla="*/ 12924 h 58804"/>
                <a:gd name="connsiteX1" fmla="*/ 46530 w 47822"/>
                <a:gd name="connsiteY1" fmla="*/ 23909 h 58804"/>
                <a:gd name="connsiteX2" fmla="*/ 38129 w 47822"/>
                <a:gd name="connsiteY2" fmla="*/ 28433 h 58804"/>
                <a:gd name="connsiteX3" fmla="*/ 0 w 47822"/>
                <a:gd name="connsiteY3" fmla="*/ 58804 h 58804"/>
                <a:gd name="connsiteX4" fmla="*/ 23911 w 47822"/>
                <a:gd name="connsiteY4" fmla="*/ 26494 h 58804"/>
                <a:gd name="connsiteX5" fmla="*/ 42653 w 47822"/>
                <a:gd name="connsiteY5" fmla="*/ 3231 h 58804"/>
                <a:gd name="connsiteX6" fmla="*/ 47823 w 47822"/>
                <a:gd name="connsiteY6" fmla="*/ 0 h 58804"/>
                <a:gd name="connsiteX7" fmla="*/ 37483 w 47822"/>
                <a:gd name="connsiteY7" fmla="*/ 12924 h 5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2" h="58804">
                  <a:moveTo>
                    <a:pt x="37483" y="12924"/>
                  </a:moveTo>
                  <a:cubicBezTo>
                    <a:pt x="37483" y="12924"/>
                    <a:pt x="41360" y="22617"/>
                    <a:pt x="46530" y="23909"/>
                  </a:cubicBezTo>
                  <a:cubicBezTo>
                    <a:pt x="43945" y="25848"/>
                    <a:pt x="40068" y="27140"/>
                    <a:pt x="38129" y="28433"/>
                  </a:cubicBezTo>
                  <a:cubicBezTo>
                    <a:pt x="32959" y="31664"/>
                    <a:pt x="0" y="58804"/>
                    <a:pt x="0" y="58804"/>
                  </a:cubicBezTo>
                  <a:cubicBezTo>
                    <a:pt x="0" y="58804"/>
                    <a:pt x="20034" y="34895"/>
                    <a:pt x="23911" y="26494"/>
                  </a:cubicBezTo>
                  <a:cubicBezTo>
                    <a:pt x="26496" y="21325"/>
                    <a:pt x="34898" y="11632"/>
                    <a:pt x="42653" y="3231"/>
                  </a:cubicBezTo>
                  <a:cubicBezTo>
                    <a:pt x="43299" y="1939"/>
                    <a:pt x="45884" y="1292"/>
                    <a:pt x="47823" y="0"/>
                  </a:cubicBezTo>
                  <a:lnTo>
                    <a:pt x="37483" y="12924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DF839F-80BE-C7A1-05B9-A95426D6F72C}"/>
                </a:ext>
              </a:extLst>
            </p:cNvPr>
            <p:cNvSpPr/>
            <p:nvPr/>
          </p:nvSpPr>
          <p:spPr>
            <a:xfrm>
              <a:off x="6866385" y="2366361"/>
              <a:ext cx="81490" cy="60859"/>
            </a:xfrm>
            <a:custGeom>
              <a:avLst/>
              <a:gdLst>
                <a:gd name="connsiteX0" fmla="*/ 40777 w 81490"/>
                <a:gd name="connsiteY0" fmla="*/ 31018 h 60859"/>
                <a:gd name="connsiteX1" fmla="*/ 81491 w 81490"/>
                <a:gd name="connsiteY1" fmla="*/ 0 h 60859"/>
                <a:gd name="connsiteX2" fmla="*/ 58872 w 81490"/>
                <a:gd name="connsiteY2" fmla="*/ 30371 h 60859"/>
                <a:gd name="connsiteX3" fmla="*/ 34961 w 81490"/>
                <a:gd name="connsiteY3" fmla="*/ 54927 h 60859"/>
                <a:gd name="connsiteX4" fmla="*/ 709 w 81490"/>
                <a:gd name="connsiteY4" fmla="*/ 60743 h 60859"/>
                <a:gd name="connsiteX5" fmla="*/ 27206 w 81490"/>
                <a:gd name="connsiteY5" fmla="*/ 29079 h 60859"/>
                <a:gd name="connsiteX6" fmla="*/ 40777 w 81490"/>
                <a:gd name="connsiteY6" fmla="*/ 31018 h 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90" h="60859">
                  <a:moveTo>
                    <a:pt x="40777" y="31018"/>
                  </a:moveTo>
                  <a:cubicBezTo>
                    <a:pt x="61457" y="5170"/>
                    <a:pt x="75028" y="646"/>
                    <a:pt x="81491" y="0"/>
                  </a:cubicBezTo>
                  <a:cubicBezTo>
                    <a:pt x="76321" y="5816"/>
                    <a:pt x="69212" y="16155"/>
                    <a:pt x="58872" y="30371"/>
                  </a:cubicBezTo>
                  <a:cubicBezTo>
                    <a:pt x="54995" y="35541"/>
                    <a:pt x="45947" y="43942"/>
                    <a:pt x="34961" y="54927"/>
                  </a:cubicBezTo>
                  <a:cubicBezTo>
                    <a:pt x="33022" y="56866"/>
                    <a:pt x="23974" y="49757"/>
                    <a:pt x="709" y="60743"/>
                  </a:cubicBezTo>
                  <a:cubicBezTo>
                    <a:pt x="-3814" y="62681"/>
                    <a:pt x="14281" y="40064"/>
                    <a:pt x="27206" y="29079"/>
                  </a:cubicBezTo>
                  <a:cubicBezTo>
                    <a:pt x="29144" y="32310"/>
                    <a:pt x="34314" y="38772"/>
                    <a:pt x="40777" y="3101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61A677-4590-6972-09F4-C552139BC7AA}"/>
                </a:ext>
              </a:extLst>
            </p:cNvPr>
            <p:cNvSpPr/>
            <p:nvPr/>
          </p:nvSpPr>
          <p:spPr>
            <a:xfrm>
              <a:off x="6578077" y="2589300"/>
              <a:ext cx="186262" cy="231076"/>
            </a:xfrm>
            <a:custGeom>
              <a:avLst/>
              <a:gdLst>
                <a:gd name="connsiteX0" fmla="*/ 32455 w 186262"/>
                <a:gd name="connsiteY0" fmla="*/ 95638 h 231076"/>
                <a:gd name="connsiteX1" fmla="*/ 25992 w 186262"/>
                <a:gd name="connsiteY1" fmla="*/ 221647 h 231076"/>
                <a:gd name="connsiteX2" fmla="*/ 109359 w 186262"/>
                <a:gd name="connsiteY2" fmla="*/ 200969 h 231076"/>
                <a:gd name="connsiteX3" fmla="*/ 186263 w 186262"/>
                <a:gd name="connsiteY3" fmla="*/ 87237 h 231076"/>
                <a:gd name="connsiteX4" fmla="*/ 119699 w 186262"/>
                <a:gd name="connsiteY4" fmla="*/ 0 h 231076"/>
                <a:gd name="connsiteX5" fmla="*/ 32455 w 186262"/>
                <a:gd name="connsiteY5" fmla="*/ 95638 h 2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2" h="231076">
                  <a:moveTo>
                    <a:pt x="32455" y="95638"/>
                  </a:moveTo>
                  <a:cubicBezTo>
                    <a:pt x="32455" y="95638"/>
                    <a:pt x="-36048" y="187398"/>
                    <a:pt x="25992" y="221647"/>
                  </a:cubicBezTo>
                  <a:cubicBezTo>
                    <a:pt x="60890" y="241033"/>
                    <a:pt x="89325" y="228755"/>
                    <a:pt x="109359" y="200969"/>
                  </a:cubicBezTo>
                  <a:cubicBezTo>
                    <a:pt x="146841" y="148626"/>
                    <a:pt x="186263" y="87237"/>
                    <a:pt x="186263" y="87237"/>
                  </a:cubicBezTo>
                  <a:lnTo>
                    <a:pt x="119699" y="0"/>
                  </a:lnTo>
                  <a:lnTo>
                    <a:pt x="32455" y="95638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A07D30-CF9A-66FE-3684-1BEF65A1A391}"/>
                </a:ext>
              </a:extLst>
            </p:cNvPr>
            <p:cNvSpPr/>
            <p:nvPr/>
          </p:nvSpPr>
          <p:spPr>
            <a:xfrm>
              <a:off x="7346518" y="2374762"/>
              <a:ext cx="276920" cy="434807"/>
            </a:xfrm>
            <a:custGeom>
              <a:avLst/>
              <a:gdLst>
                <a:gd name="connsiteX0" fmla="*/ 201726 w 276920"/>
                <a:gd name="connsiteY0" fmla="*/ 0 h 434807"/>
                <a:gd name="connsiteX1" fmla="*/ 276045 w 276920"/>
                <a:gd name="connsiteY1" fmla="*/ 74313 h 434807"/>
                <a:gd name="connsiteX2" fmla="*/ 100911 w 276920"/>
                <a:gd name="connsiteY2" fmla="*/ 429724 h 434807"/>
                <a:gd name="connsiteX3" fmla="*/ 95 w 276920"/>
                <a:gd name="connsiteY3" fmla="*/ 350241 h 434807"/>
                <a:gd name="connsiteX4" fmla="*/ 201726 w 276920"/>
                <a:gd name="connsiteY4" fmla="*/ 0 h 43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20" h="434807">
                  <a:moveTo>
                    <a:pt x="201726" y="0"/>
                  </a:moveTo>
                  <a:cubicBezTo>
                    <a:pt x="201726" y="0"/>
                    <a:pt x="286385" y="36834"/>
                    <a:pt x="276045" y="74313"/>
                  </a:cubicBezTo>
                  <a:cubicBezTo>
                    <a:pt x="265705" y="111147"/>
                    <a:pt x="164890" y="403229"/>
                    <a:pt x="100911" y="429724"/>
                  </a:cubicBezTo>
                  <a:cubicBezTo>
                    <a:pt x="37578" y="456218"/>
                    <a:pt x="5265" y="371565"/>
                    <a:pt x="95" y="350241"/>
                  </a:cubicBezTo>
                  <a:cubicBezTo>
                    <a:pt x="-5075" y="328916"/>
                    <a:pt x="201726" y="0"/>
                    <a:pt x="201726" y="0"/>
                  </a:cubicBez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4F968B-B00C-C186-D0EF-8363C75D301A}"/>
                </a:ext>
              </a:extLst>
            </p:cNvPr>
            <p:cNvSpPr/>
            <p:nvPr/>
          </p:nvSpPr>
          <p:spPr>
            <a:xfrm>
              <a:off x="6726521" y="1639385"/>
              <a:ext cx="355778" cy="189846"/>
            </a:xfrm>
            <a:custGeom>
              <a:avLst/>
              <a:gdLst>
                <a:gd name="connsiteX0" fmla="*/ 247851 w 355778"/>
                <a:gd name="connsiteY0" fmla="*/ 78836 h 189846"/>
                <a:gd name="connsiteX1" fmla="*/ 191627 w 355778"/>
                <a:gd name="connsiteY1" fmla="*/ 135702 h 189846"/>
                <a:gd name="connsiteX2" fmla="*/ 219416 w 355778"/>
                <a:gd name="connsiteY2" fmla="*/ 78836 h 189846"/>
                <a:gd name="connsiteX3" fmla="*/ 22955 w 355778"/>
                <a:gd name="connsiteY3" fmla="*/ 182229 h 189846"/>
                <a:gd name="connsiteX4" fmla="*/ 44282 w 355778"/>
                <a:gd name="connsiteY4" fmla="*/ 31664 h 189846"/>
                <a:gd name="connsiteX5" fmla="*/ 276286 w 355778"/>
                <a:gd name="connsiteY5" fmla="*/ 0 h 189846"/>
                <a:gd name="connsiteX6" fmla="*/ 355775 w 355778"/>
                <a:gd name="connsiteY6" fmla="*/ 78836 h 189846"/>
                <a:gd name="connsiteX7" fmla="*/ 355775 w 355778"/>
                <a:gd name="connsiteY7" fmla="*/ 176413 h 189846"/>
                <a:gd name="connsiteX8" fmla="*/ 247851 w 355778"/>
                <a:gd name="connsiteY8" fmla="*/ 78836 h 18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78" h="189846">
                  <a:moveTo>
                    <a:pt x="247851" y="78836"/>
                  </a:moveTo>
                  <a:cubicBezTo>
                    <a:pt x="247851" y="78836"/>
                    <a:pt x="229110" y="137641"/>
                    <a:pt x="191627" y="135702"/>
                  </a:cubicBezTo>
                  <a:cubicBezTo>
                    <a:pt x="191627" y="135702"/>
                    <a:pt x="215539" y="113731"/>
                    <a:pt x="219416" y="78836"/>
                  </a:cubicBezTo>
                  <a:cubicBezTo>
                    <a:pt x="219416" y="78836"/>
                    <a:pt x="84996" y="224232"/>
                    <a:pt x="22955" y="182229"/>
                  </a:cubicBezTo>
                  <a:cubicBezTo>
                    <a:pt x="-39085" y="140226"/>
                    <a:pt x="44282" y="31664"/>
                    <a:pt x="44282" y="31664"/>
                  </a:cubicBezTo>
                  <a:lnTo>
                    <a:pt x="276286" y="0"/>
                  </a:lnTo>
                  <a:lnTo>
                    <a:pt x="355775" y="78836"/>
                  </a:lnTo>
                  <a:lnTo>
                    <a:pt x="355775" y="176413"/>
                  </a:lnTo>
                  <a:cubicBezTo>
                    <a:pt x="356422" y="176413"/>
                    <a:pt x="247851" y="174474"/>
                    <a:pt x="247851" y="7883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8E894E-DEF9-BA5C-C950-2C9DD8B211B6}"/>
                </a:ext>
              </a:extLst>
            </p:cNvPr>
            <p:cNvSpPr/>
            <p:nvPr/>
          </p:nvSpPr>
          <p:spPr>
            <a:xfrm>
              <a:off x="5943600" y="514350"/>
              <a:ext cx="6462" cy="6462"/>
            </a:xfrm>
            <a:custGeom>
              <a:avLst/>
              <a:gdLst/>
              <a:ahLst/>
              <a:cxnLst/>
              <a:rect l="l" t="t" r="r" b="b"/>
              <a:pathLst>
                <a:path w="6462" h="6462"/>
              </a:pathLst>
            </a:custGeom>
            <a:solidFill>
              <a:srgbClr val="202A5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F4CEA1C-0336-B9BA-9824-C40A6ED5A503}"/>
              </a:ext>
            </a:extLst>
          </p:cNvPr>
          <p:cNvSpPr txBox="1"/>
          <p:nvPr/>
        </p:nvSpPr>
        <p:spPr>
          <a:xfrm>
            <a:off x="634910" y="3034532"/>
            <a:ext cx="532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Contributors : Aya  </a:t>
            </a:r>
            <a:r>
              <a:rPr lang="en-US" dirty="0" err="1"/>
              <a:t>Mouawi</a:t>
            </a:r>
            <a:endParaRPr lang="en-US" dirty="0"/>
          </a:p>
          <a:p>
            <a:r>
              <a:rPr lang="en-US" dirty="0"/>
              <a:t>	                 Hassan Fakih</a:t>
            </a:r>
          </a:p>
          <a:p>
            <a:r>
              <a:rPr lang="en-US" dirty="0"/>
              <a:t>		              Marianne </a:t>
            </a:r>
            <a:r>
              <a:rPr lang="en-US" dirty="0" err="1"/>
              <a:t>Pharaon</a:t>
            </a:r>
            <a:endParaRPr lang="en-US" dirty="0"/>
          </a:p>
          <a:p>
            <a:r>
              <a:rPr lang="en-US" dirty="0"/>
              <a:t>	 		               </a:t>
            </a:r>
            <a:r>
              <a:rPr lang="en-US" dirty="0" err="1"/>
              <a:t>Zizette</a:t>
            </a:r>
            <a:r>
              <a:rPr lang="en-US" dirty="0"/>
              <a:t> </a:t>
            </a:r>
            <a:r>
              <a:rPr lang="en-US" dirty="0" err="1"/>
              <a:t>Chamaa</a:t>
            </a:r>
            <a:endParaRPr lang="en-US" dirty="0"/>
          </a:p>
          <a:p>
            <a:r>
              <a:rPr lang="en-US" dirty="0"/>
              <a:t>From : August 1 till August 27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7C947A-D4D2-B8A0-4C95-79C799E1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08" y="164884"/>
            <a:ext cx="2755452" cy="48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533303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762000" y="2106038"/>
            <a:ext cx="5055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resto 6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5918699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oogle Shape;1827;p57">
            <a:extLst>
              <a:ext uri="{FF2B5EF4-FFF2-40B4-BE49-F238E27FC236}">
                <a16:creationId xmlns:a16="http://schemas.microsoft.com/office/drawing/2014/main" id="{A68A6EC7-D3D2-234A-620B-AFC49A5AF908}"/>
              </a:ext>
            </a:extLst>
          </p:cNvPr>
          <p:cNvGrpSpPr/>
          <p:nvPr/>
        </p:nvGrpSpPr>
        <p:grpSpPr>
          <a:xfrm>
            <a:off x="5120510" y="842577"/>
            <a:ext cx="2313615" cy="3679095"/>
            <a:chOff x="-471862" y="844350"/>
            <a:chExt cx="2398771" cy="3814114"/>
          </a:xfrm>
        </p:grpSpPr>
        <p:sp>
          <p:nvSpPr>
            <p:cNvPr id="4" name="Google Shape;1828;p57">
              <a:extLst>
                <a:ext uri="{FF2B5EF4-FFF2-40B4-BE49-F238E27FC236}">
                  <a16:creationId xmlns:a16="http://schemas.microsoft.com/office/drawing/2014/main" id="{4EB6D0C6-47C1-6406-437D-1F285F402CFB}"/>
                </a:ext>
              </a:extLst>
            </p:cNvPr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829;p57">
              <a:extLst>
                <a:ext uri="{FF2B5EF4-FFF2-40B4-BE49-F238E27FC236}">
                  <a16:creationId xmlns:a16="http://schemas.microsoft.com/office/drawing/2014/main" id="{DC5ABFE4-D1BB-2F4C-E526-AEF5F31FAC89}"/>
                </a:ext>
              </a:extLst>
            </p:cNvPr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830;p57">
              <a:extLst>
                <a:ext uri="{FF2B5EF4-FFF2-40B4-BE49-F238E27FC236}">
                  <a16:creationId xmlns:a16="http://schemas.microsoft.com/office/drawing/2014/main" id="{A1DE0401-3B66-993E-C59A-12BFA4D12598}"/>
                </a:ext>
              </a:extLst>
            </p:cNvPr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831;p57">
              <a:extLst>
                <a:ext uri="{FF2B5EF4-FFF2-40B4-BE49-F238E27FC236}">
                  <a16:creationId xmlns:a16="http://schemas.microsoft.com/office/drawing/2014/main" id="{ED519028-E597-C125-B4D6-43E925DD0E4A}"/>
                </a:ext>
              </a:extLst>
            </p:cNvPr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832;p57">
              <a:extLst>
                <a:ext uri="{FF2B5EF4-FFF2-40B4-BE49-F238E27FC236}">
                  <a16:creationId xmlns:a16="http://schemas.microsoft.com/office/drawing/2014/main" id="{11B89606-B806-B22B-5ACC-922693A9F2F8}"/>
                </a:ext>
              </a:extLst>
            </p:cNvPr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33;p57">
              <a:extLst>
                <a:ext uri="{FF2B5EF4-FFF2-40B4-BE49-F238E27FC236}">
                  <a16:creationId xmlns:a16="http://schemas.microsoft.com/office/drawing/2014/main" id="{F6C75242-D167-BC39-DC85-FB204081E599}"/>
                </a:ext>
              </a:extLst>
            </p:cNvPr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834;p57">
              <a:extLst>
                <a:ext uri="{FF2B5EF4-FFF2-40B4-BE49-F238E27FC236}">
                  <a16:creationId xmlns:a16="http://schemas.microsoft.com/office/drawing/2014/main" id="{E3EAE621-EC62-D477-6E50-E181E14FD8B1}"/>
                </a:ext>
              </a:extLst>
            </p:cNvPr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835;p57">
              <a:extLst>
                <a:ext uri="{FF2B5EF4-FFF2-40B4-BE49-F238E27FC236}">
                  <a16:creationId xmlns:a16="http://schemas.microsoft.com/office/drawing/2014/main" id="{F4E0DB26-0569-E4F1-D9E5-4389D1B0EA97}"/>
                </a:ext>
              </a:extLst>
            </p:cNvPr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36;p57">
              <a:extLst>
                <a:ext uri="{FF2B5EF4-FFF2-40B4-BE49-F238E27FC236}">
                  <a16:creationId xmlns:a16="http://schemas.microsoft.com/office/drawing/2014/main" id="{8D29C53D-BD07-18BA-DA65-34F36BA2C3B0}"/>
                </a:ext>
              </a:extLst>
            </p:cNvPr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837;p57">
              <a:extLst>
                <a:ext uri="{FF2B5EF4-FFF2-40B4-BE49-F238E27FC236}">
                  <a16:creationId xmlns:a16="http://schemas.microsoft.com/office/drawing/2014/main" id="{0BD15D72-97F5-4D4E-F4F9-D2A29E96A8EA}"/>
                </a:ext>
              </a:extLst>
            </p:cNvPr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838;p57">
              <a:extLst>
                <a:ext uri="{FF2B5EF4-FFF2-40B4-BE49-F238E27FC236}">
                  <a16:creationId xmlns:a16="http://schemas.microsoft.com/office/drawing/2014/main" id="{CD3EDF04-0D80-7034-AB83-878DA27BE838}"/>
                </a:ext>
              </a:extLst>
            </p:cNvPr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839;p57">
              <a:extLst>
                <a:ext uri="{FF2B5EF4-FFF2-40B4-BE49-F238E27FC236}">
                  <a16:creationId xmlns:a16="http://schemas.microsoft.com/office/drawing/2014/main" id="{F6BC10AD-BB0F-F9A8-7090-2F1E683D97EF}"/>
                </a:ext>
              </a:extLst>
            </p:cNvPr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40;p57">
              <a:extLst>
                <a:ext uri="{FF2B5EF4-FFF2-40B4-BE49-F238E27FC236}">
                  <a16:creationId xmlns:a16="http://schemas.microsoft.com/office/drawing/2014/main" id="{EB511C9A-ABE8-B795-6C13-A80697BE65A0}"/>
                </a:ext>
              </a:extLst>
            </p:cNvPr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841;p57">
              <a:extLst>
                <a:ext uri="{FF2B5EF4-FFF2-40B4-BE49-F238E27FC236}">
                  <a16:creationId xmlns:a16="http://schemas.microsoft.com/office/drawing/2014/main" id="{FFA851D8-4012-4F07-28A0-63F2FD43FA94}"/>
                </a:ext>
              </a:extLst>
            </p:cNvPr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842;p57">
              <a:extLst>
                <a:ext uri="{FF2B5EF4-FFF2-40B4-BE49-F238E27FC236}">
                  <a16:creationId xmlns:a16="http://schemas.microsoft.com/office/drawing/2014/main" id="{DA37B669-CD42-5E80-819E-75AE5D60CA88}"/>
                </a:ext>
              </a:extLst>
            </p:cNvPr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843;p57">
              <a:extLst>
                <a:ext uri="{FF2B5EF4-FFF2-40B4-BE49-F238E27FC236}">
                  <a16:creationId xmlns:a16="http://schemas.microsoft.com/office/drawing/2014/main" id="{30D2768F-4AA2-243F-E5C4-E1475987B25C}"/>
                </a:ext>
              </a:extLst>
            </p:cNvPr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844;p57">
              <a:extLst>
                <a:ext uri="{FF2B5EF4-FFF2-40B4-BE49-F238E27FC236}">
                  <a16:creationId xmlns:a16="http://schemas.microsoft.com/office/drawing/2014/main" id="{29996D52-E9C9-9927-308F-CD1CDE4BC882}"/>
                </a:ext>
              </a:extLst>
            </p:cNvPr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845;p57">
              <a:extLst>
                <a:ext uri="{FF2B5EF4-FFF2-40B4-BE49-F238E27FC236}">
                  <a16:creationId xmlns:a16="http://schemas.microsoft.com/office/drawing/2014/main" id="{CB1FBDEF-BE85-6FBD-8CD5-876F7065D2F3}"/>
                </a:ext>
              </a:extLst>
            </p:cNvPr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846;p57">
              <a:extLst>
                <a:ext uri="{FF2B5EF4-FFF2-40B4-BE49-F238E27FC236}">
                  <a16:creationId xmlns:a16="http://schemas.microsoft.com/office/drawing/2014/main" id="{1DD087AE-5BF7-D99D-8241-7B390E34F9F2}"/>
                </a:ext>
              </a:extLst>
            </p:cNvPr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847;p57">
              <a:extLst>
                <a:ext uri="{FF2B5EF4-FFF2-40B4-BE49-F238E27FC236}">
                  <a16:creationId xmlns:a16="http://schemas.microsoft.com/office/drawing/2014/main" id="{592850A8-69A2-AC7A-4522-21570DA0AF0E}"/>
                </a:ext>
              </a:extLst>
            </p:cNvPr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848;p57">
              <a:extLst>
                <a:ext uri="{FF2B5EF4-FFF2-40B4-BE49-F238E27FC236}">
                  <a16:creationId xmlns:a16="http://schemas.microsoft.com/office/drawing/2014/main" id="{3FACBEE4-F3E4-0787-43B1-80B44F572AE6}"/>
                </a:ext>
              </a:extLst>
            </p:cNvPr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849;p57">
              <a:extLst>
                <a:ext uri="{FF2B5EF4-FFF2-40B4-BE49-F238E27FC236}">
                  <a16:creationId xmlns:a16="http://schemas.microsoft.com/office/drawing/2014/main" id="{F71B0DD2-3AE2-CAC6-E43E-A025C236EC0A}"/>
                </a:ext>
              </a:extLst>
            </p:cNvPr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850;p57">
              <a:extLst>
                <a:ext uri="{FF2B5EF4-FFF2-40B4-BE49-F238E27FC236}">
                  <a16:creationId xmlns:a16="http://schemas.microsoft.com/office/drawing/2014/main" id="{2C149141-C241-1587-3922-FA6552E36755}"/>
                </a:ext>
              </a:extLst>
            </p:cNvPr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851;p57">
              <a:extLst>
                <a:ext uri="{FF2B5EF4-FFF2-40B4-BE49-F238E27FC236}">
                  <a16:creationId xmlns:a16="http://schemas.microsoft.com/office/drawing/2014/main" id="{C6AE8362-582A-BB6D-84FB-D3BF8C166915}"/>
                </a:ext>
              </a:extLst>
            </p:cNvPr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852;p57">
              <a:extLst>
                <a:ext uri="{FF2B5EF4-FFF2-40B4-BE49-F238E27FC236}">
                  <a16:creationId xmlns:a16="http://schemas.microsoft.com/office/drawing/2014/main" id="{4D19B76E-D43C-9DD0-C6D9-1E540270E630}"/>
                </a:ext>
              </a:extLst>
            </p:cNvPr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853;p57">
              <a:extLst>
                <a:ext uri="{FF2B5EF4-FFF2-40B4-BE49-F238E27FC236}">
                  <a16:creationId xmlns:a16="http://schemas.microsoft.com/office/drawing/2014/main" id="{4BE046E1-5467-8D6D-16FE-E0704AA30F17}"/>
                </a:ext>
              </a:extLst>
            </p:cNvPr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854;p57">
              <a:extLst>
                <a:ext uri="{FF2B5EF4-FFF2-40B4-BE49-F238E27FC236}">
                  <a16:creationId xmlns:a16="http://schemas.microsoft.com/office/drawing/2014/main" id="{F7E2216C-5B86-2768-0603-D09EA09BE2B5}"/>
                </a:ext>
              </a:extLst>
            </p:cNvPr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855;p57">
              <a:extLst>
                <a:ext uri="{FF2B5EF4-FFF2-40B4-BE49-F238E27FC236}">
                  <a16:creationId xmlns:a16="http://schemas.microsoft.com/office/drawing/2014/main" id="{CAC8DCF9-C5BB-8225-E872-10A5B0BE052F}"/>
                </a:ext>
              </a:extLst>
            </p:cNvPr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856;p57">
              <a:extLst>
                <a:ext uri="{FF2B5EF4-FFF2-40B4-BE49-F238E27FC236}">
                  <a16:creationId xmlns:a16="http://schemas.microsoft.com/office/drawing/2014/main" id="{FAAD1079-728A-6F87-59AD-C6E20D439EAD}"/>
                </a:ext>
              </a:extLst>
            </p:cNvPr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857;p57">
              <a:extLst>
                <a:ext uri="{FF2B5EF4-FFF2-40B4-BE49-F238E27FC236}">
                  <a16:creationId xmlns:a16="http://schemas.microsoft.com/office/drawing/2014/main" id="{C2249151-F852-E26A-65F0-431DA50D08B5}"/>
                </a:ext>
              </a:extLst>
            </p:cNvPr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858;p57">
              <a:extLst>
                <a:ext uri="{FF2B5EF4-FFF2-40B4-BE49-F238E27FC236}">
                  <a16:creationId xmlns:a16="http://schemas.microsoft.com/office/drawing/2014/main" id="{65CEA06A-E58A-EDDB-ADD9-CB8C42737D1D}"/>
                </a:ext>
              </a:extLst>
            </p:cNvPr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859;p57">
              <a:extLst>
                <a:ext uri="{FF2B5EF4-FFF2-40B4-BE49-F238E27FC236}">
                  <a16:creationId xmlns:a16="http://schemas.microsoft.com/office/drawing/2014/main" id="{0DB90F78-2EB4-4536-B127-948295F68DB2}"/>
                </a:ext>
              </a:extLst>
            </p:cNvPr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60;p57">
              <a:extLst>
                <a:ext uri="{FF2B5EF4-FFF2-40B4-BE49-F238E27FC236}">
                  <a16:creationId xmlns:a16="http://schemas.microsoft.com/office/drawing/2014/main" id="{D09FCFFA-B0F7-405B-8207-B34760481B61}"/>
                </a:ext>
              </a:extLst>
            </p:cNvPr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861;p57">
              <a:extLst>
                <a:ext uri="{FF2B5EF4-FFF2-40B4-BE49-F238E27FC236}">
                  <a16:creationId xmlns:a16="http://schemas.microsoft.com/office/drawing/2014/main" id="{BF845142-DC57-3AD2-1B61-359E80C3B876}"/>
                </a:ext>
              </a:extLst>
            </p:cNvPr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862;p57">
              <a:extLst>
                <a:ext uri="{FF2B5EF4-FFF2-40B4-BE49-F238E27FC236}">
                  <a16:creationId xmlns:a16="http://schemas.microsoft.com/office/drawing/2014/main" id="{F39A6F41-996B-26AC-7BEB-0C7BFE9B0E0A}"/>
                </a:ext>
              </a:extLst>
            </p:cNvPr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863;p57">
              <a:extLst>
                <a:ext uri="{FF2B5EF4-FFF2-40B4-BE49-F238E27FC236}">
                  <a16:creationId xmlns:a16="http://schemas.microsoft.com/office/drawing/2014/main" id="{205EB7DB-9834-C26A-FD76-230F600EAA91}"/>
                </a:ext>
              </a:extLst>
            </p:cNvPr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864;p57">
              <a:extLst>
                <a:ext uri="{FF2B5EF4-FFF2-40B4-BE49-F238E27FC236}">
                  <a16:creationId xmlns:a16="http://schemas.microsoft.com/office/drawing/2014/main" id="{D741A1DC-C43C-F8E7-8A92-B30292442E2D}"/>
                </a:ext>
              </a:extLst>
            </p:cNvPr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865;p57">
              <a:extLst>
                <a:ext uri="{FF2B5EF4-FFF2-40B4-BE49-F238E27FC236}">
                  <a16:creationId xmlns:a16="http://schemas.microsoft.com/office/drawing/2014/main" id="{1E05C577-5F05-3072-3BD0-D8FA7B83E74B}"/>
                </a:ext>
              </a:extLst>
            </p:cNvPr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866;p57">
              <a:extLst>
                <a:ext uri="{FF2B5EF4-FFF2-40B4-BE49-F238E27FC236}">
                  <a16:creationId xmlns:a16="http://schemas.microsoft.com/office/drawing/2014/main" id="{38C8B1FE-D544-4528-322A-8B443EAC6114}"/>
                </a:ext>
              </a:extLst>
            </p:cNvPr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867;p57">
              <a:extLst>
                <a:ext uri="{FF2B5EF4-FFF2-40B4-BE49-F238E27FC236}">
                  <a16:creationId xmlns:a16="http://schemas.microsoft.com/office/drawing/2014/main" id="{112258B8-B255-4BA3-1460-C25790A57B38}"/>
                </a:ext>
              </a:extLst>
            </p:cNvPr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1868;p57">
            <a:extLst>
              <a:ext uri="{FF2B5EF4-FFF2-40B4-BE49-F238E27FC236}">
                <a16:creationId xmlns:a16="http://schemas.microsoft.com/office/drawing/2014/main" id="{C1C8569D-A0A3-A5FF-B3E2-E22423FC1756}"/>
              </a:ext>
            </a:extLst>
          </p:cNvPr>
          <p:cNvGrpSpPr/>
          <p:nvPr/>
        </p:nvGrpSpPr>
        <p:grpSpPr>
          <a:xfrm>
            <a:off x="7335983" y="931655"/>
            <a:ext cx="1815182" cy="3590018"/>
            <a:chOff x="2306551" y="947031"/>
            <a:chExt cx="1881993" cy="3721768"/>
          </a:xfrm>
        </p:grpSpPr>
        <p:sp>
          <p:nvSpPr>
            <p:cNvPr id="48" name="Google Shape;1869;p57">
              <a:extLst>
                <a:ext uri="{FF2B5EF4-FFF2-40B4-BE49-F238E27FC236}">
                  <a16:creationId xmlns:a16="http://schemas.microsoft.com/office/drawing/2014/main" id="{E71DE5FD-70E3-D943-87F5-B804C241BF92}"/>
                </a:ext>
              </a:extLst>
            </p:cNvPr>
            <p:cNvSpPr/>
            <p:nvPr/>
          </p:nvSpPr>
          <p:spPr>
            <a:xfrm>
              <a:off x="2735744" y="947031"/>
              <a:ext cx="725627" cy="940392"/>
            </a:xfrm>
            <a:custGeom>
              <a:avLst/>
              <a:gdLst/>
              <a:ahLst/>
              <a:cxnLst/>
              <a:rect l="l" t="t" r="r" b="b"/>
              <a:pathLst>
                <a:path w="8565" h="11100" extrusionOk="0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870;p57">
              <a:extLst>
                <a:ext uri="{FF2B5EF4-FFF2-40B4-BE49-F238E27FC236}">
                  <a16:creationId xmlns:a16="http://schemas.microsoft.com/office/drawing/2014/main" id="{2388D961-166D-0BF5-EAF6-CF5594C6095B}"/>
                </a:ext>
              </a:extLst>
            </p:cNvPr>
            <p:cNvSpPr/>
            <p:nvPr/>
          </p:nvSpPr>
          <p:spPr>
            <a:xfrm>
              <a:off x="2374835" y="2430825"/>
              <a:ext cx="1018334" cy="2153159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871;p57">
              <a:extLst>
                <a:ext uri="{FF2B5EF4-FFF2-40B4-BE49-F238E27FC236}">
                  <a16:creationId xmlns:a16="http://schemas.microsoft.com/office/drawing/2014/main" id="{32100B71-1E5E-71C6-2708-023829632B78}"/>
                </a:ext>
              </a:extLst>
            </p:cNvPr>
            <p:cNvSpPr/>
            <p:nvPr/>
          </p:nvSpPr>
          <p:spPr>
            <a:xfrm>
              <a:off x="2374835" y="4400406"/>
              <a:ext cx="333712" cy="268393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872;p57">
              <a:extLst>
                <a:ext uri="{FF2B5EF4-FFF2-40B4-BE49-F238E27FC236}">
                  <a16:creationId xmlns:a16="http://schemas.microsoft.com/office/drawing/2014/main" id="{2C44DC25-F45B-A029-8FDF-87BEB6D68A22}"/>
                </a:ext>
              </a:extLst>
            </p:cNvPr>
            <p:cNvSpPr/>
            <p:nvPr/>
          </p:nvSpPr>
          <p:spPr>
            <a:xfrm>
              <a:off x="2306551" y="2918307"/>
              <a:ext cx="261785" cy="299485"/>
            </a:xfrm>
            <a:custGeom>
              <a:avLst/>
              <a:gdLst/>
              <a:ahLst/>
              <a:cxnLst/>
              <a:rect l="l" t="t" r="r" b="b"/>
              <a:pathLst>
                <a:path w="3090" h="3535" extrusionOk="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873;p57">
              <a:extLst>
                <a:ext uri="{FF2B5EF4-FFF2-40B4-BE49-F238E27FC236}">
                  <a16:creationId xmlns:a16="http://schemas.microsoft.com/office/drawing/2014/main" id="{3FEC13CE-ABCB-A8FE-4FA8-F84D3055CE94}"/>
                </a:ext>
              </a:extLst>
            </p:cNvPr>
            <p:cNvSpPr/>
            <p:nvPr/>
          </p:nvSpPr>
          <p:spPr>
            <a:xfrm>
              <a:off x="2699738" y="2404816"/>
              <a:ext cx="1082806" cy="2232541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" name="Google Shape;1874;p57">
              <a:extLst>
                <a:ext uri="{FF2B5EF4-FFF2-40B4-BE49-F238E27FC236}">
                  <a16:creationId xmlns:a16="http://schemas.microsoft.com/office/drawing/2014/main" id="{D3FF31B2-0E11-A768-CBE6-3740BB715DF2}"/>
                </a:ext>
              </a:extLst>
            </p:cNvPr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156" name="Google Shape;1875;p57">
                <a:extLst>
                  <a:ext uri="{FF2B5EF4-FFF2-40B4-BE49-F238E27FC236}">
                    <a16:creationId xmlns:a16="http://schemas.microsoft.com/office/drawing/2014/main" id="{60743C0D-6F2D-EADD-97CA-B5AA5ED3D5B3}"/>
                  </a:ext>
                </a:extLst>
              </p:cNvPr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242" extrusionOk="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1876;p57">
                <a:extLst>
                  <a:ext uri="{FF2B5EF4-FFF2-40B4-BE49-F238E27FC236}">
                    <a16:creationId xmlns:a16="http://schemas.microsoft.com/office/drawing/2014/main" id="{B5FA1BCF-5B1C-CAF1-3F86-7BBE624129A4}"/>
                  </a:ext>
                </a:extLst>
              </p:cNvPr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333" extrusionOk="0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5" name="Google Shape;1877;p57">
              <a:extLst>
                <a:ext uri="{FF2B5EF4-FFF2-40B4-BE49-F238E27FC236}">
                  <a16:creationId xmlns:a16="http://schemas.microsoft.com/office/drawing/2014/main" id="{CC9F98E1-6DAE-F22F-05B0-8699D4281BD9}"/>
                </a:ext>
              </a:extLst>
            </p:cNvPr>
            <p:cNvSpPr/>
            <p:nvPr/>
          </p:nvSpPr>
          <p:spPr>
            <a:xfrm>
              <a:off x="2796488" y="2219956"/>
              <a:ext cx="163764" cy="180877"/>
            </a:xfrm>
            <a:custGeom>
              <a:avLst/>
              <a:gdLst/>
              <a:ahLst/>
              <a:cxnLst/>
              <a:rect l="l" t="t" r="r" b="b"/>
              <a:pathLst>
                <a:path w="1933" h="2135" extrusionOk="0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878;p57">
              <a:extLst>
                <a:ext uri="{FF2B5EF4-FFF2-40B4-BE49-F238E27FC236}">
                  <a16:creationId xmlns:a16="http://schemas.microsoft.com/office/drawing/2014/main" id="{EC2497D2-3124-32F5-2BB3-98AFEB180EA9}"/>
                </a:ext>
              </a:extLst>
            </p:cNvPr>
            <p:cNvSpPr/>
            <p:nvPr/>
          </p:nvSpPr>
          <p:spPr>
            <a:xfrm>
              <a:off x="3530760" y="4492582"/>
              <a:ext cx="387001" cy="144786"/>
            </a:xfrm>
            <a:custGeom>
              <a:avLst/>
              <a:gdLst/>
              <a:ahLst/>
              <a:cxnLst/>
              <a:rect l="l" t="t" r="r" b="b"/>
              <a:pathLst>
                <a:path w="4568" h="1709" extrusionOk="0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879;p57">
              <a:extLst>
                <a:ext uri="{FF2B5EF4-FFF2-40B4-BE49-F238E27FC236}">
                  <a16:creationId xmlns:a16="http://schemas.microsoft.com/office/drawing/2014/main" id="{4A337FC6-4F78-3692-BDD2-1F2820F55C8E}"/>
                </a:ext>
              </a:extLst>
            </p:cNvPr>
            <p:cNvSpPr/>
            <p:nvPr/>
          </p:nvSpPr>
          <p:spPr>
            <a:xfrm>
              <a:off x="3864389" y="1760941"/>
              <a:ext cx="276611" cy="344726"/>
            </a:xfrm>
            <a:custGeom>
              <a:avLst/>
              <a:gdLst/>
              <a:ahLst/>
              <a:cxnLst/>
              <a:rect l="l" t="t" r="r" b="b"/>
              <a:pathLst>
                <a:path w="3265" h="4069" extrusionOk="0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880;p57">
              <a:extLst>
                <a:ext uri="{FF2B5EF4-FFF2-40B4-BE49-F238E27FC236}">
                  <a16:creationId xmlns:a16="http://schemas.microsoft.com/office/drawing/2014/main" id="{C64ED7FD-1BA4-755C-4FFE-BEEFD17365A7}"/>
                </a:ext>
              </a:extLst>
            </p:cNvPr>
            <p:cNvSpPr/>
            <p:nvPr/>
          </p:nvSpPr>
          <p:spPr>
            <a:xfrm>
              <a:off x="3059460" y="1465944"/>
              <a:ext cx="899218" cy="816447"/>
            </a:xfrm>
            <a:custGeom>
              <a:avLst/>
              <a:gdLst/>
              <a:ahLst/>
              <a:cxnLst/>
              <a:rect l="l" t="t" r="r" b="b"/>
              <a:pathLst>
                <a:path w="10614" h="9637" extrusionOk="0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881;p57">
              <a:extLst>
                <a:ext uri="{FF2B5EF4-FFF2-40B4-BE49-F238E27FC236}">
                  <a16:creationId xmlns:a16="http://schemas.microsoft.com/office/drawing/2014/main" id="{2AA1EF17-871D-D036-D04A-1A8AE224D65F}"/>
                </a:ext>
              </a:extLst>
            </p:cNvPr>
            <p:cNvSpPr/>
            <p:nvPr/>
          </p:nvSpPr>
          <p:spPr>
            <a:xfrm>
              <a:off x="2621626" y="1450186"/>
              <a:ext cx="821106" cy="1147109"/>
            </a:xfrm>
            <a:custGeom>
              <a:avLst/>
              <a:gdLst/>
              <a:ahLst/>
              <a:cxnLst/>
              <a:rect l="l" t="t" r="r" b="b"/>
              <a:pathLst>
                <a:path w="9692" h="13540" extrusionOk="0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882;p57">
              <a:extLst>
                <a:ext uri="{FF2B5EF4-FFF2-40B4-BE49-F238E27FC236}">
                  <a16:creationId xmlns:a16="http://schemas.microsoft.com/office/drawing/2014/main" id="{8C94B1D5-4793-D291-511A-392C048A7369}"/>
                </a:ext>
              </a:extLst>
            </p:cNvPr>
            <p:cNvSpPr/>
            <p:nvPr/>
          </p:nvSpPr>
          <p:spPr>
            <a:xfrm>
              <a:off x="2875871" y="1449424"/>
              <a:ext cx="267292" cy="530008"/>
            </a:xfrm>
            <a:custGeom>
              <a:avLst/>
              <a:gdLst/>
              <a:ahLst/>
              <a:cxnLst/>
              <a:rect l="l" t="t" r="r" b="b"/>
              <a:pathLst>
                <a:path w="3155" h="6256" extrusionOk="0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883;p57">
              <a:extLst>
                <a:ext uri="{FF2B5EF4-FFF2-40B4-BE49-F238E27FC236}">
                  <a16:creationId xmlns:a16="http://schemas.microsoft.com/office/drawing/2014/main" id="{32841489-E6C0-E7BF-C416-B1205B77C278}"/>
                </a:ext>
              </a:extLst>
            </p:cNvPr>
            <p:cNvSpPr/>
            <p:nvPr/>
          </p:nvSpPr>
          <p:spPr>
            <a:xfrm>
              <a:off x="2743199" y="995745"/>
              <a:ext cx="426650" cy="539073"/>
            </a:xfrm>
            <a:custGeom>
              <a:avLst/>
              <a:gdLst/>
              <a:ahLst/>
              <a:cxnLst/>
              <a:rect l="l" t="t" r="r" b="b"/>
              <a:pathLst>
                <a:path w="5036" h="6363" extrusionOk="0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884;p57">
              <a:extLst>
                <a:ext uri="{FF2B5EF4-FFF2-40B4-BE49-F238E27FC236}">
                  <a16:creationId xmlns:a16="http://schemas.microsoft.com/office/drawing/2014/main" id="{334F1D5C-35C0-D06A-C691-E99966D09826}"/>
                </a:ext>
              </a:extLst>
            </p:cNvPr>
            <p:cNvSpPr/>
            <p:nvPr/>
          </p:nvSpPr>
          <p:spPr>
            <a:xfrm>
              <a:off x="2829953" y="1171964"/>
              <a:ext cx="22451" cy="110475"/>
            </a:xfrm>
            <a:custGeom>
              <a:avLst/>
              <a:gdLst/>
              <a:ahLst/>
              <a:cxnLst/>
              <a:rect l="l" t="t" r="r" b="b"/>
              <a:pathLst>
                <a:path w="265" h="1304" extrusionOk="0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885;p57">
              <a:extLst>
                <a:ext uri="{FF2B5EF4-FFF2-40B4-BE49-F238E27FC236}">
                  <a16:creationId xmlns:a16="http://schemas.microsoft.com/office/drawing/2014/main" id="{FF28A769-473F-8B4A-5FF6-B0B95D67CB3A}"/>
                </a:ext>
              </a:extLst>
            </p:cNvPr>
            <p:cNvSpPr/>
            <p:nvPr/>
          </p:nvSpPr>
          <p:spPr>
            <a:xfrm>
              <a:off x="2910607" y="1175099"/>
              <a:ext cx="8726" cy="27958"/>
            </a:xfrm>
            <a:custGeom>
              <a:avLst/>
              <a:gdLst/>
              <a:ahLst/>
              <a:cxnLst/>
              <a:rect l="l" t="t" r="r" b="b"/>
              <a:pathLst>
                <a:path w="103" h="330" extrusionOk="0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886;p57">
              <a:extLst>
                <a:ext uri="{FF2B5EF4-FFF2-40B4-BE49-F238E27FC236}">
                  <a16:creationId xmlns:a16="http://schemas.microsoft.com/office/drawing/2014/main" id="{9A17FB86-1972-69D3-1681-51E63EEA6517}"/>
                </a:ext>
              </a:extLst>
            </p:cNvPr>
            <p:cNvSpPr/>
            <p:nvPr/>
          </p:nvSpPr>
          <p:spPr>
            <a:xfrm>
              <a:off x="2790304" y="1171964"/>
              <a:ext cx="7540" cy="2863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887;p57">
              <a:extLst>
                <a:ext uri="{FF2B5EF4-FFF2-40B4-BE49-F238E27FC236}">
                  <a16:creationId xmlns:a16="http://schemas.microsoft.com/office/drawing/2014/main" id="{C40D21A3-2B11-E65F-8DDA-1D8D8F930FD0}"/>
                </a:ext>
              </a:extLst>
            </p:cNvPr>
            <p:cNvSpPr/>
            <p:nvPr/>
          </p:nvSpPr>
          <p:spPr>
            <a:xfrm>
              <a:off x="2931702" y="1369193"/>
              <a:ext cx="65827" cy="117846"/>
            </a:xfrm>
            <a:custGeom>
              <a:avLst/>
              <a:gdLst/>
              <a:ahLst/>
              <a:cxnLst/>
              <a:rect l="l" t="t" r="r" b="b"/>
              <a:pathLst>
                <a:path w="777" h="1391" extrusionOk="0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888;p57">
              <a:extLst>
                <a:ext uri="{FF2B5EF4-FFF2-40B4-BE49-F238E27FC236}">
                  <a16:creationId xmlns:a16="http://schemas.microsoft.com/office/drawing/2014/main" id="{BC47E837-61C2-5126-CD3C-FFF906D1DD5A}"/>
                </a:ext>
              </a:extLst>
            </p:cNvPr>
            <p:cNvSpPr/>
            <p:nvPr/>
          </p:nvSpPr>
          <p:spPr>
            <a:xfrm>
              <a:off x="3065645" y="1141465"/>
              <a:ext cx="55915" cy="77688"/>
            </a:xfrm>
            <a:custGeom>
              <a:avLst/>
              <a:gdLst/>
              <a:ahLst/>
              <a:cxnLst/>
              <a:rect l="l" t="t" r="r" b="b"/>
              <a:pathLst>
                <a:path w="660" h="917" extrusionOk="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889;p57">
              <a:extLst>
                <a:ext uri="{FF2B5EF4-FFF2-40B4-BE49-F238E27FC236}">
                  <a16:creationId xmlns:a16="http://schemas.microsoft.com/office/drawing/2014/main" id="{E5A47D26-1AD1-7BF0-A3FE-3D2EB1A9A3AF}"/>
                </a:ext>
              </a:extLst>
            </p:cNvPr>
            <p:cNvSpPr/>
            <p:nvPr/>
          </p:nvSpPr>
          <p:spPr>
            <a:xfrm>
              <a:off x="2842407" y="1276170"/>
              <a:ext cx="67014" cy="52950"/>
            </a:xfrm>
            <a:custGeom>
              <a:avLst/>
              <a:gdLst/>
              <a:ahLst/>
              <a:cxnLst/>
              <a:rect l="l" t="t" r="r" b="b"/>
              <a:pathLst>
                <a:path w="791" h="625" extrusionOk="0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890;p57">
              <a:extLst>
                <a:ext uri="{FF2B5EF4-FFF2-40B4-BE49-F238E27FC236}">
                  <a16:creationId xmlns:a16="http://schemas.microsoft.com/office/drawing/2014/main" id="{6797E1A2-38D6-089B-B297-EF94794DAF20}"/>
                </a:ext>
              </a:extLst>
            </p:cNvPr>
            <p:cNvSpPr/>
            <p:nvPr/>
          </p:nvSpPr>
          <p:spPr>
            <a:xfrm>
              <a:off x="2890782" y="1268884"/>
              <a:ext cx="34820" cy="22197"/>
            </a:xfrm>
            <a:custGeom>
              <a:avLst/>
              <a:gdLst/>
              <a:ahLst/>
              <a:cxnLst/>
              <a:rect l="l" t="t" r="r" b="b"/>
              <a:pathLst>
                <a:path w="411" h="262" extrusionOk="0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891;p57">
              <a:extLst>
                <a:ext uri="{FF2B5EF4-FFF2-40B4-BE49-F238E27FC236}">
                  <a16:creationId xmlns:a16="http://schemas.microsoft.com/office/drawing/2014/main" id="{A1DF9FD4-6A08-E990-BA2A-A82700EFA52B}"/>
                </a:ext>
              </a:extLst>
            </p:cNvPr>
            <p:cNvSpPr/>
            <p:nvPr/>
          </p:nvSpPr>
          <p:spPr>
            <a:xfrm>
              <a:off x="2679913" y="2513936"/>
              <a:ext cx="772731" cy="87007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892;p57">
              <a:extLst>
                <a:ext uri="{FF2B5EF4-FFF2-40B4-BE49-F238E27FC236}">
                  <a16:creationId xmlns:a16="http://schemas.microsoft.com/office/drawing/2014/main" id="{60AFA4EE-73DD-3A0C-5705-7997AA2BDAB4}"/>
                </a:ext>
              </a:extLst>
            </p:cNvPr>
            <p:cNvSpPr/>
            <p:nvPr/>
          </p:nvSpPr>
          <p:spPr>
            <a:xfrm>
              <a:off x="3145028" y="1965710"/>
              <a:ext cx="59558" cy="556949"/>
            </a:xfrm>
            <a:custGeom>
              <a:avLst/>
              <a:gdLst/>
              <a:ahLst/>
              <a:cxnLst/>
              <a:rect l="l" t="t" r="r" b="b"/>
              <a:pathLst>
                <a:path w="703" h="6574" extrusionOk="0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893;p57">
              <a:extLst>
                <a:ext uri="{FF2B5EF4-FFF2-40B4-BE49-F238E27FC236}">
                  <a16:creationId xmlns:a16="http://schemas.microsoft.com/office/drawing/2014/main" id="{EA02FF0C-4A6A-873D-634A-98B03375795A}"/>
                </a:ext>
              </a:extLst>
            </p:cNvPr>
            <p:cNvSpPr/>
            <p:nvPr/>
          </p:nvSpPr>
          <p:spPr>
            <a:xfrm>
              <a:off x="3143757" y="1451033"/>
              <a:ext cx="83195" cy="426735"/>
            </a:xfrm>
            <a:custGeom>
              <a:avLst/>
              <a:gdLst/>
              <a:ahLst/>
              <a:cxnLst/>
              <a:rect l="l" t="t" r="r" b="b"/>
              <a:pathLst>
                <a:path w="982" h="5037" extrusionOk="0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894;p57">
              <a:extLst>
                <a:ext uri="{FF2B5EF4-FFF2-40B4-BE49-F238E27FC236}">
                  <a16:creationId xmlns:a16="http://schemas.microsoft.com/office/drawing/2014/main" id="{F1F4492E-B1A6-235C-EA56-4DB668FFDCCA}"/>
                </a:ext>
              </a:extLst>
            </p:cNvPr>
            <p:cNvSpPr/>
            <p:nvPr/>
          </p:nvSpPr>
          <p:spPr>
            <a:xfrm>
              <a:off x="2828767" y="1465944"/>
              <a:ext cx="267969" cy="425464"/>
            </a:xfrm>
            <a:custGeom>
              <a:avLst/>
              <a:gdLst/>
              <a:ahLst/>
              <a:cxnLst/>
              <a:rect l="l" t="t" r="r" b="b"/>
              <a:pathLst>
                <a:path w="3163" h="5022" extrusionOk="0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895;p57">
              <a:extLst>
                <a:ext uri="{FF2B5EF4-FFF2-40B4-BE49-F238E27FC236}">
                  <a16:creationId xmlns:a16="http://schemas.microsoft.com/office/drawing/2014/main" id="{E03B2F88-AB41-5CF6-080C-516419B6E051}"/>
                </a:ext>
              </a:extLst>
            </p:cNvPr>
            <p:cNvSpPr/>
            <p:nvPr/>
          </p:nvSpPr>
          <p:spPr>
            <a:xfrm>
              <a:off x="2791490" y="2636696"/>
              <a:ext cx="173761" cy="124538"/>
            </a:xfrm>
            <a:custGeom>
              <a:avLst/>
              <a:gdLst/>
              <a:ahLst/>
              <a:cxnLst/>
              <a:rect l="l" t="t" r="r" b="b"/>
              <a:pathLst>
                <a:path w="2051" h="1470" extrusionOk="0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896;p57">
              <a:extLst>
                <a:ext uri="{FF2B5EF4-FFF2-40B4-BE49-F238E27FC236}">
                  <a16:creationId xmlns:a16="http://schemas.microsoft.com/office/drawing/2014/main" id="{0575D854-41FD-CF8D-B76E-3C1FC90EAE68}"/>
                </a:ext>
              </a:extLst>
            </p:cNvPr>
            <p:cNvSpPr/>
            <p:nvPr/>
          </p:nvSpPr>
          <p:spPr>
            <a:xfrm>
              <a:off x="2873415" y="2723534"/>
              <a:ext cx="747908" cy="1875362"/>
            </a:xfrm>
            <a:custGeom>
              <a:avLst/>
              <a:gdLst/>
              <a:ahLst/>
              <a:cxnLst/>
              <a:rect l="l" t="t" r="r" b="b"/>
              <a:pathLst>
                <a:path w="8828" h="22136" extrusionOk="0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897;p57">
              <a:extLst>
                <a:ext uri="{FF2B5EF4-FFF2-40B4-BE49-F238E27FC236}">
                  <a16:creationId xmlns:a16="http://schemas.microsoft.com/office/drawing/2014/main" id="{14D2EE1B-715D-1650-BA6D-F1E384BD0F6B}"/>
                </a:ext>
              </a:extLst>
            </p:cNvPr>
            <p:cNvSpPr/>
            <p:nvPr/>
          </p:nvSpPr>
          <p:spPr>
            <a:xfrm>
              <a:off x="2343828" y="1624625"/>
              <a:ext cx="494934" cy="1423974"/>
            </a:xfrm>
            <a:custGeom>
              <a:avLst/>
              <a:gdLst/>
              <a:ahLst/>
              <a:cxnLst/>
              <a:rect l="l" t="t" r="r" b="b"/>
              <a:pathLst>
                <a:path w="5842" h="16808" extrusionOk="0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898;p57">
              <a:extLst>
                <a:ext uri="{FF2B5EF4-FFF2-40B4-BE49-F238E27FC236}">
                  <a16:creationId xmlns:a16="http://schemas.microsoft.com/office/drawing/2014/main" id="{5E385F2A-792F-61D5-630A-19D4C33DE9D5}"/>
                </a:ext>
              </a:extLst>
            </p:cNvPr>
            <p:cNvSpPr/>
            <p:nvPr/>
          </p:nvSpPr>
          <p:spPr>
            <a:xfrm>
              <a:off x="2606715" y="1620559"/>
              <a:ext cx="181216" cy="693772"/>
            </a:xfrm>
            <a:custGeom>
              <a:avLst/>
              <a:gdLst/>
              <a:ahLst/>
              <a:cxnLst/>
              <a:rect l="l" t="t" r="r" b="b"/>
              <a:pathLst>
                <a:path w="2139" h="8189" extrusionOk="0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899;p57">
              <a:extLst>
                <a:ext uri="{FF2B5EF4-FFF2-40B4-BE49-F238E27FC236}">
                  <a16:creationId xmlns:a16="http://schemas.microsoft.com/office/drawing/2014/main" id="{8817B1E2-AF2F-774D-681F-8BCFC9045116}"/>
                </a:ext>
              </a:extLst>
            </p:cNvPr>
            <p:cNvSpPr/>
            <p:nvPr/>
          </p:nvSpPr>
          <p:spPr>
            <a:xfrm>
              <a:off x="2766752" y="2360338"/>
              <a:ext cx="198499" cy="9065"/>
            </a:xfrm>
            <a:custGeom>
              <a:avLst/>
              <a:gdLst/>
              <a:ahLst/>
              <a:cxnLst/>
              <a:rect l="l" t="t" r="r" b="b"/>
              <a:pathLst>
                <a:path w="2343" h="107" extrusionOk="0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900;p57">
              <a:extLst>
                <a:ext uri="{FF2B5EF4-FFF2-40B4-BE49-F238E27FC236}">
                  <a16:creationId xmlns:a16="http://schemas.microsoft.com/office/drawing/2014/main" id="{E7EE0C1B-2C30-C73C-AAAE-810B0ED28F0E}"/>
                </a:ext>
              </a:extLst>
            </p:cNvPr>
            <p:cNvSpPr/>
            <p:nvPr/>
          </p:nvSpPr>
          <p:spPr>
            <a:xfrm>
              <a:off x="3393089" y="1996718"/>
              <a:ext cx="53374" cy="172490"/>
            </a:xfrm>
            <a:custGeom>
              <a:avLst/>
              <a:gdLst/>
              <a:ahLst/>
              <a:cxnLst/>
              <a:rect l="l" t="t" r="r" b="b"/>
              <a:pathLst>
                <a:path w="630" h="2036" extrusionOk="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901;p57">
              <a:extLst>
                <a:ext uri="{FF2B5EF4-FFF2-40B4-BE49-F238E27FC236}">
                  <a16:creationId xmlns:a16="http://schemas.microsoft.com/office/drawing/2014/main" id="{7ABD6540-BAE1-E20E-03B9-6F92755D471A}"/>
                </a:ext>
              </a:extLst>
            </p:cNvPr>
            <p:cNvSpPr/>
            <p:nvPr/>
          </p:nvSpPr>
          <p:spPr>
            <a:xfrm>
              <a:off x="2748113" y="979140"/>
              <a:ext cx="323800" cy="183673"/>
            </a:xfrm>
            <a:custGeom>
              <a:avLst/>
              <a:gdLst/>
              <a:ahLst/>
              <a:cxnLst/>
              <a:rect l="l" t="t" r="r" b="b"/>
              <a:pathLst>
                <a:path w="3822" h="2168" extrusionOk="0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902;p57">
              <a:extLst>
                <a:ext uri="{FF2B5EF4-FFF2-40B4-BE49-F238E27FC236}">
                  <a16:creationId xmlns:a16="http://schemas.microsoft.com/office/drawing/2014/main" id="{8A5711CA-5667-64D0-479F-35DB939DD384}"/>
                </a:ext>
              </a:extLst>
            </p:cNvPr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903;p57">
              <a:extLst>
                <a:ext uri="{FF2B5EF4-FFF2-40B4-BE49-F238E27FC236}">
                  <a16:creationId xmlns:a16="http://schemas.microsoft.com/office/drawing/2014/main" id="{B0DC5383-AF50-0B9A-DA59-8D9ADE06A718}"/>
                </a:ext>
              </a:extLst>
            </p:cNvPr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avLst/>
              <a:gdLst/>
              <a:ahLst/>
              <a:cxnLst/>
              <a:rect l="l" t="t" r="r" b="b"/>
              <a:pathLst>
                <a:path w="1450" h="1472" extrusionOk="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7" name="Picture 66" descr="A black logo with black text&#10;&#10;Description automatically generated">
            <a:extLst>
              <a:ext uri="{FF2B5EF4-FFF2-40B4-BE49-F238E27FC236}">
                <a16:creationId xmlns:a16="http://schemas.microsoft.com/office/drawing/2014/main" id="{95DB0C12-F8DE-E393-9925-72A40EA8B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2" y="3708244"/>
            <a:ext cx="2114483" cy="1178069"/>
          </a:xfrm>
          <a:prstGeom prst="rect">
            <a:avLst/>
          </a:prstGeom>
        </p:spPr>
      </p:pic>
      <p:pic>
        <p:nvPicPr>
          <p:cNvPr id="69" name="Picture 68" descr="A logo with a circle and dots&#10;&#10;Description automatically generated with medium confidence">
            <a:extLst>
              <a:ext uri="{FF2B5EF4-FFF2-40B4-BE49-F238E27FC236}">
                <a16:creationId xmlns:a16="http://schemas.microsoft.com/office/drawing/2014/main" id="{C0F37337-1803-8EB9-C6E4-FC4FF8AD00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9385" r="5149" b="10066"/>
          <a:stretch/>
        </p:blipFill>
        <p:spPr>
          <a:xfrm>
            <a:off x="712170" y="257187"/>
            <a:ext cx="2604860" cy="13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189666"/>
            <a:ext cx="301732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85800" y="2266950"/>
            <a:ext cx="27432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D878A5-1DBD-4742-8D8A-44492F764F50}"/>
              </a:ext>
            </a:extLst>
          </p:cNvPr>
          <p:cNvSpPr/>
          <p:nvPr/>
        </p:nvSpPr>
        <p:spPr>
          <a:xfrm>
            <a:off x="818906" y="2116518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7B3339-2427-694D-B069-5CD97F2F2423}"/>
              </a:ext>
            </a:extLst>
          </p:cNvPr>
          <p:cNvSpPr/>
          <p:nvPr/>
        </p:nvSpPr>
        <p:spPr>
          <a:xfrm>
            <a:off x="5304631" y="2158041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69A-5B82-B24D-AF8B-9ECC480EE1F6}"/>
              </a:ext>
            </a:extLst>
          </p:cNvPr>
          <p:cNvSpPr txBox="1"/>
          <p:nvPr/>
        </p:nvSpPr>
        <p:spPr>
          <a:xfrm>
            <a:off x="1913755" y="2311458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F917C-8234-D240-83CE-5C73421FA29D}"/>
              </a:ext>
            </a:extLst>
          </p:cNvPr>
          <p:cNvSpPr txBox="1"/>
          <p:nvPr/>
        </p:nvSpPr>
        <p:spPr>
          <a:xfrm>
            <a:off x="1942261" y="2701677"/>
            <a:ext cx="2743200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an online presence that appeals to both cost-conscious individuals and those who value quality, authentic ambiance and healthy food.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8AFD44-4598-9D44-89AD-3C89C47FEF64}"/>
              </a:ext>
            </a:extLst>
          </p:cNvPr>
          <p:cNvSpPr txBox="1"/>
          <p:nvPr/>
        </p:nvSpPr>
        <p:spPr>
          <a:xfrm>
            <a:off x="6342773" y="2220783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audience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155050" y="4823967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 6</a:t>
            </a:r>
          </a:p>
        </p:txBody>
      </p:sp>
      <p:pic>
        <p:nvPicPr>
          <p:cNvPr id="28" name="Graphic 27" descr="Bullseye with solid fill">
            <a:extLst>
              <a:ext uri="{FF2B5EF4-FFF2-40B4-BE49-F238E27FC236}">
                <a16:creationId xmlns:a16="http://schemas.microsoft.com/office/drawing/2014/main" id="{85582FAB-0EC7-A04F-A6BC-CE3B40CB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649" y="2190464"/>
            <a:ext cx="667015" cy="667015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F700E842-81DF-1E4A-92D6-3527BB55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0224" y="2220783"/>
            <a:ext cx="667015" cy="667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7E51A-71EB-C75A-4832-ED47C2894BCB}"/>
              </a:ext>
            </a:extLst>
          </p:cNvPr>
          <p:cNvSpPr txBox="1"/>
          <p:nvPr/>
        </p:nvSpPr>
        <p:spPr>
          <a:xfrm>
            <a:off x="6399480" y="268435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week-end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Enthusiasts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Tourist Travelers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7E18F7-7EBA-A817-E012-0FA055590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38" y="3047005"/>
            <a:ext cx="682811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-21601"/>
            <a:ext cx="9144000" cy="1758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462836"/>
            <a:ext cx="5181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phases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A6796-6672-944E-A2C5-E6EFE47ABA98}"/>
              </a:ext>
            </a:extLst>
          </p:cNvPr>
          <p:cNvSpPr txBox="1"/>
          <p:nvPr/>
        </p:nvSpPr>
        <p:spPr>
          <a:xfrm>
            <a:off x="2971800" y="4234945"/>
            <a:ext cx="25026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4 Integration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368B7-50C9-414C-987C-74E57E0642AF}"/>
              </a:ext>
            </a:extLst>
          </p:cNvPr>
          <p:cNvSpPr txBox="1"/>
          <p:nvPr/>
        </p:nvSpPr>
        <p:spPr>
          <a:xfrm>
            <a:off x="2942832" y="3625268"/>
            <a:ext cx="18577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911EF-DE22-984E-A54A-B33DE5B1F471}"/>
              </a:ext>
            </a:extLst>
          </p:cNvPr>
          <p:cNvSpPr txBox="1"/>
          <p:nvPr/>
        </p:nvSpPr>
        <p:spPr>
          <a:xfrm>
            <a:off x="2941579" y="40065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Coding new dynamic pages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A413B-71BE-4F4C-A6F2-539E23F2E8BA}"/>
              </a:ext>
            </a:extLst>
          </p:cNvPr>
          <p:cNvSpPr txBox="1"/>
          <p:nvPr/>
        </p:nvSpPr>
        <p:spPr>
          <a:xfrm>
            <a:off x="2941579" y="2511227"/>
            <a:ext cx="22479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164CA-5BE9-2447-91C0-7D3F3E12EBE4}"/>
              </a:ext>
            </a:extLst>
          </p:cNvPr>
          <p:cNvSpPr txBox="1"/>
          <p:nvPr/>
        </p:nvSpPr>
        <p:spPr>
          <a:xfrm>
            <a:off x="2955469" y="2842016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Coding part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734934" y="1901646"/>
            <a:ext cx="1646950" cy="2879403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F1FE3EA-6777-4231-BC6B-E811CA139106}"/>
              </a:ext>
            </a:extLst>
          </p:cNvPr>
          <p:cNvSpPr txBox="1"/>
          <p:nvPr/>
        </p:nvSpPr>
        <p:spPr>
          <a:xfrm>
            <a:off x="5485219" y="1847019"/>
            <a:ext cx="3430181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pres?slideindex=1&amp;slidetitle="/>
              </a:rPr>
              <a:t>Cloning the restaurant model website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Coding the website desktop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strategy (dividing tasks)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 deadlines for each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Helping each other &amp; fixing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Figma design of the mobile version of the  website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on making the website more dynamic and user friendly</a:t>
            </a:r>
          </a:p>
          <a:p>
            <a:endParaRPr lang="en-US" sz="14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98CF6-04CA-E62C-3FFB-0D2C3517AE4B}"/>
              </a:ext>
            </a:extLst>
          </p:cNvPr>
          <p:cNvSpPr txBox="1"/>
          <p:nvPr/>
        </p:nvSpPr>
        <p:spPr>
          <a:xfrm>
            <a:off x="2930566" y="3120514"/>
            <a:ext cx="224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Figma design of new pages &amp; responsive 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33EF4-E869-218C-BFDC-B43CE015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762747"/>
            <a:ext cx="2011854" cy="4523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85F95E-EAC4-A368-0A66-18165A9EE359}"/>
              </a:ext>
            </a:extLst>
          </p:cNvPr>
          <p:cNvSpPr txBox="1"/>
          <p:nvPr/>
        </p:nvSpPr>
        <p:spPr>
          <a:xfrm>
            <a:off x="2915274" y="2221526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Cloning the web image</a:t>
            </a:r>
          </a:p>
        </p:txBody>
      </p:sp>
    </p:spTree>
    <p:extLst>
      <p:ext uri="{BB962C8B-B14F-4D97-AF65-F5344CB8AC3E}">
        <p14:creationId xmlns:p14="http://schemas.microsoft.com/office/powerpoint/2010/main" val="18543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2B0903C-C279-EA0F-81E2-83D91C02F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129745"/>
              </p:ext>
            </p:extLst>
          </p:nvPr>
        </p:nvGraphicFramePr>
        <p:xfrm>
          <a:off x="1523999" y="539750"/>
          <a:ext cx="701923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oogle Shape;677;p34">
            <a:extLst>
              <a:ext uri="{FF2B5EF4-FFF2-40B4-BE49-F238E27FC236}">
                <a16:creationId xmlns:a16="http://schemas.microsoft.com/office/drawing/2014/main" id="{AEED6B5F-8568-5F9E-172A-3A113578C71C}"/>
              </a:ext>
            </a:extLst>
          </p:cNvPr>
          <p:cNvGrpSpPr/>
          <p:nvPr/>
        </p:nvGrpSpPr>
        <p:grpSpPr>
          <a:xfrm>
            <a:off x="8062468" y="2690888"/>
            <a:ext cx="852067" cy="2421157"/>
            <a:chOff x="7825375" y="2447285"/>
            <a:chExt cx="852067" cy="2421157"/>
          </a:xfrm>
        </p:grpSpPr>
        <p:sp>
          <p:nvSpPr>
            <p:cNvPr id="5" name="Google Shape;678;p34">
              <a:extLst>
                <a:ext uri="{FF2B5EF4-FFF2-40B4-BE49-F238E27FC236}">
                  <a16:creationId xmlns:a16="http://schemas.microsoft.com/office/drawing/2014/main" id="{F790B232-5E86-B2AC-BAB4-932128CEB02B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679;p34">
              <a:extLst>
                <a:ext uri="{FF2B5EF4-FFF2-40B4-BE49-F238E27FC236}">
                  <a16:creationId xmlns:a16="http://schemas.microsoft.com/office/drawing/2014/main" id="{2C5874D2-8386-23A7-1DE8-4151A401CFCC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680;p34">
              <a:extLst>
                <a:ext uri="{FF2B5EF4-FFF2-40B4-BE49-F238E27FC236}">
                  <a16:creationId xmlns:a16="http://schemas.microsoft.com/office/drawing/2014/main" id="{E1A523E9-B70F-9676-51A2-2B25F5CC3E2A}"/>
                </a:ext>
              </a:extLst>
            </p:cNvPr>
            <p:cNvSpPr/>
            <p:nvPr/>
          </p:nvSpPr>
          <p:spPr>
            <a:xfrm>
              <a:off x="8463904" y="4233162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81;p34">
              <a:extLst>
                <a:ext uri="{FF2B5EF4-FFF2-40B4-BE49-F238E27FC236}">
                  <a16:creationId xmlns:a16="http://schemas.microsoft.com/office/drawing/2014/main" id="{13B6CD9F-74DE-992C-C51D-C8F7A1C426D9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82;p34">
              <a:extLst>
                <a:ext uri="{FF2B5EF4-FFF2-40B4-BE49-F238E27FC236}">
                  <a16:creationId xmlns:a16="http://schemas.microsoft.com/office/drawing/2014/main" id="{48B51DF9-8D5D-2505-6213-76BE78CA7CB3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83;p34">
              <a:extLst>
                <a:ext uri="{FF2B5EF4-FFF2-40B4-BE49-F238E27FC236}">
                  <a16:creationId xmlns:a16="http://schemas.microsoft.com/office/drawing/2014/main" id="{A2F18C2E-CE2A-9CCC-EE5C-9C08F5FAF8CF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84;p34">
              <a:extLst>
                <a:ext uri="{FF2B5EF4-FFF2-40B4-BE49-F238E27FC236}">
                  <a16:creationId xmlns:a16="http://schemas.microsoft.com/office/drawing/2014/main" id="{AC3A569F-0102-5AE6-29CD-F904FC0909A4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6F21CA1-505C-898C-C89F-758766854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292" y="3304375"/>
            <a:ext cx="573074" cy="1810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A4B64-4B1E-EA65-20ED-885458824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765" y="919622"/>
            <a:ext cx="1733850" cy="39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BED422-2289-20E7-7520-8C88B716FAD4}"/>
              </a:ext>
            </a:extLst>
          </p:cNvPr>
          <p:cNvSpPr/>
          <p:nvPr/>
        </p:nvSpPr>
        <p:spPr>
          <a:xfrm>
            <a:off x="-23886" y="6300"/>
            <a:ext cx="9144000" cy="4764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html and css code needed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C39F5-D862-3397-0225-CC6EA0435AD8}"/>
              </a:ext>
            </a:extLst>
          </p:cNvPr>
          <p:cNvSpPr/>
          <p:nvPr/>
        </p:nvSpPr>
        <p:spPr>
          <a:xfrm>
            <a:off x="8915400" y="6300"/>
            <a:ext cx="222129" cy="4704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30173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Resto 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F0A215-0750-4347-9DA4-6959C06BA3F9}"/>
              </a:ext>
            </a:extLst>
          </p:cNvPr>
          <p:cNvSpPr txBox="1"/>
          <p:nvPr/>
        </p:nvSpPr>
        <p:spPr>
          <a:xfrm flipH="1">
            <a:off x="4716528" y="2080897"/>
            <a:ext cx="1642367" cy="4754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9CC34C-083B-1B4C-8704-C4FC207DFD08}"/>
              </a:ext>
            </a:extLst>
          </p:cNvPr>
          <p:cNvSpPr txBox="1"/>
          <p:nvPr/>
        </p:nvSpPr>
        <p:spPr>
          <a:xfrm flipH="1">
            <a:off x="7425433" y="2038350"/>
            <a:ext cx="1642367" cy="4754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139" name="Google Shape;399;p31">
            <a:extLst>
              <a:ext uri="{FF2B5EF4-FFF2-40B4-BE49-F238E27FC236}">
                <a16:creationId xmlns:a16="http://schemas.microsoft.com/office/drawing/2014/main" id="{68225646-F1E8-0E85-D4C8-8484FE2E0114}"/>
              </a:ext>
            </a:extLst>
          </p:cNvPr>
          <p:cNvGrpSpPr/>
          <p:nvPr/>
        </p:nvGrpSpPr>
        <p:grpSpPr>
          <a:xfrm>
            <a:off x="5379477" y="1721284"/>
            <a:ext cx="1832819" cy="2793435"/>
            <a:chOff x="2359082" y="1722954"/>
            <a:chExt cx="1832819" cy="2793435"/>
          </a:xfrm>
        </p:grpSpPr>
        <p:sp>
          <p:nvSpPr>
            <p:cNvPr id="140" name="Google Shape;400;p31">
              <a:extLst>
                <a:ext uri="{FF2B5EF4-FFF2-40B4-BE49-F238E27FC236}">
                  <a16:creationId xmlns:a16="http://schemas.microsoft.com/office/drawing/2014/main" id="{B45C4328-829F-66D5-9A9C-611B6E46A91B}"/>
                </a:ext>
              </a:extLst>
            </p:cNvPr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401;p31">
              <a:extLst>
                <a:ext uri="{FF2B5EF4-FFF2-40B4-BE49-F238E27FC236}">
                  <a16:creationId xmlns:a16="http://schemas.microsoft.com/office/drawing/2014/main" id="{B84DC583-C6B9-2FCC-7B76-33CEC963785E}"/>
                </a:ext>
              </a:extLst>
            </p:cNvPr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402;p31">
              <a:extLst>
                <a:ext uri="{FF2B5EF4-FFF2-40B4-BE49-F238E27FC236}">
                  <a16:creationId xmlns:a16="http://schemas.microsoft.com/office/drawing/2014/main" id="{78AB6F32-FA1B-C73F-E696-343175053CAD}"/>
                </a:ext>
              </a:extLst>
            </p:cNvPr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403;p31">
              <a:extLst>
                <a:ext uri="{FF2B5EF4-FFF2-40B4-BE49-F238E27FC236}">
                  <a16:creationId xmlns:a16="http://schemas.microsoft.com/office/drawing/2014/main" id="{A754B10B-5607-F5DA-99FF-77AFF2783012}"/>
                </a:ext>
              </a:extLst>
            </p:cNvPr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404;p31">
              <a:extLst>
                <a:ext uri="{FF2B5EF4-FFF2-40B4-BE49-F238E27FC236}">
                  <a16:creationId xmlns:a16="http://schemas.microsoft.com/office/drawing/2014/main" id="{2D684712-57C5-F922-895D-ACA719D5C549}"/>
                </a:ext>
              </a:extLst>
            </p:cNvPr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405;p31">
              <a:extLst>
                <a:ext uri="{FF2B5EF4-FFF2-40B4-BE49-F238E27FC236}">
                  <a16:creationId xmlns:a16="http://schemas.microsoft.com/office/drawing/2014/main" id="{33B12166-A9A2-5FC9-4DE5-5BBAE7F7809D}"/>
                </a:ext>
              </a:extLst>
            </p:cNvPr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406;p31">
              <a:extLst>
                <a:ext uri="{FF2B5EF4-FFF2-40B4-BE49-F238E27FC236}">
                  <a16:creationId xmlns:a16="http://schemas.microsoft.com/office/drawing/2014/main" id="{C9E1404F-FD16-D417-6BE0-B4C04DDB43A2}"/>
                </a:ext>
              </a:extLst>
            </p:cNvPr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407;p31">
              <a:extLst>
                <a:ext uri="{FF2B5EF4-FFF2-40B4-BE49-F238E27FC236}">
                  <a16:creationId xmlns:a16="http://schemas.microsoft.com/office/drawing/2014/main" id="{213824A0-3DA6-4914-67D3-5030762CC8E6}"/>
                </a:ext>
              </a:extLst>
            </p:cNvPr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408;p31">
              <a:extLst>
                <a:ext uri="{FF2B5EF4-FFF2-40B4-BE49-F238E27FC236}">
                  <a16:creationId xmlns:a16="http://schemas.microsoft.com/office/drawing/2014/main" id="{59772A63-E980-2193-DFEC-B4C3CE4D6861}"/>
                </a:ext>
              </a:extLst>
            </p:cNvPr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409;p31">
              <a:extLst>
                <a:ext uri="{FF2B5EF4-FFF2-40B4-BE49-F238E27FC236}">
                  <a16:creationId xmlns:a16="http://schemas.microsoft.com/office/drawing/2014/main" id="{C0C26961-8F54-6012-49F2-192F56DC410F}"/>
                </a:ext>
              </a:extLst>
            </p:cNvPr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410;p31">
              <a:extLst>
                <a:ext uri="{FF2B5EF4-FFF2-40B4-BE49-F238E27FC236}">
                  <a16:creationId xmlns:a16="http://schemas.microsoft.com/office/drawing/2014/main" id="{19A060CA-ABC8-432A-6714-BC644D5D8987}"/>
                </a:ext>
              </a:extLst>
            </p:cNvPr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411;p31">
              <a:extLst>
                <a:ext uri="{FF2B5EF4-FFF2-40B4-BE49-F238E27FC236}">
                  <a16:creationId xmlns:a16="http://schemas.microsoft.com/office/drawing/2014/main" id="{06EA5D0F-DCE7-4401-13BD-3C846AA07932}"/>
                </a:ext>
              </a:extLst>
            </p:cNvPr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412;p31">
              <a:extLst>
                <a:ext uri="{FF2B5EF4-FFF2-40B4-BE49-F238E27FC236}">
                  <a16:creationId xmlns:a16="http://schemas.microsoft.com/office/drawing/2014/main" id="{0BFE9F0D-0050-C4F6-1E20-DD1CC39AF09E}"/>
                </a:ext>
              </a:extLst>
            </p:cNvPr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413;p31">
              <a:extLst>
                <a:ext uri="{FF2B5EF4-FFF2-40B4-BE49-F238E27FC236}">
                  <a16:creationId xmlns:a16="http://schemas.microsoft.com/office/drawing/2014/main" id="{753EEA6E-4991-5D87-98E4-C8E327AC27E8}"/>
                </a:ext>
              </a:extLst>
            </p:cNvPr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414;p31">
              <a:extLst>
                <a:ext uri="{FF2B5EF4-FFF2-40B4-BE49-F238E27FC236}">
                  <a16:creationId xmlns:a16="http://schemas.microsoft.com/office/drawing/2014/main" id="{4BB7A274-291C-5711-4825-0C800C2A3BAD}"/>
                </a:ext>
              </a:extLst>
            </p:cNvPr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415;p31">
              <a:extLst>
                <a:ext uri="{FF2B5EF4-FFF2-40B4-BE49-F238E27FC236}">
                  <a16:creationId xmlns:a16="http://schemas.microsoft.com/office/drawing/2014/main" id="{C1F7B166-9D49-FA9C-517A-DAFF3300AF25}"/>
                </a:ext>
              </a:extLst>
            </p:cNvPr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416;p31">
              <a:extLst>
                <a:ext uri="{FF2B5EF4-FFF2-40B4-BE49-F238E27FC236}">
                  <a16:creationId xmlns:a16="http://schemas.microsoft.com/office/drawing/2014/main" id="{01610AC5-D35C-2646-8CFC-B0E6D193D756}"/>
                </a:ext>
              </a:extLst>
            </p:cNvPr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417;p31">
              <a:extLst>
                <a:ext uri="{FF2B5EF4-FFF2-40B4-BE49-F238E27FC236}">
                  <a16:creationId xmlns:a16="http://schemas.microsoft.com/office/drawing/2014/main" id="{FE192117-3D88-0F27-32E0-AA02B1CEE9F8}"/>
                </a:ext>
              </a:extLst>
            </p:cNvPr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418;p31">
              <a:extLst>
                <a:ext uri="{FF2B5EF4-FFF2-40B4-BE49-F238E27FC236}">
                  <a16:creationId xmlns:a16="http://schemas.microsoft.com/office/drawing/2014/main" id="{41EDA406-858D-C7EB-D76E-B49293AFDE3E}"/>
                </a:ext>
              </a:extLst>
            </p:cNvPr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419;p31">
              <a:extLst>
                <a:ext uri="{FF2B5EF4-FFF2-40B4-BE49-F238E27FC236}">
                  <a16:creationId xmlns:a16="http://schemas.microsoft.com/office/drawing/2014/main" id="{2096B8B5-E406-BA2D-9CB9-29FA30A0D69A}"/>
                </a:ext>
              </a:extLst>
            </p:cNvPr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420;p31">
              <a:extLst>
                <a:ext uri="{FF2B5EF4-FFF2-40B4-BE49-F238E27FC236}">
                  <a16:creationId xmlns:a16="http://schemas.microsoft.com/office/drawing/2014/main" id="{F484B82E-E22E-874F-0A5F-6C8EC14E7A9B}"/>
                </a:ext>
              </a:extLst>
            </p:cNvPr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421;p31">
              <a:extLst>
                <a:ext uri="{FF2B5EF4-FFF2-40B4-BE49-F238E27FC236}">
                  <a16:creationId xmlns:a16="http://schemas.microsoft.com/office/drawing/2014/main" id="{FC56CF84-2E2E-DE38-E5E2-99E38C803BA7}"/>
                </a:ext>
              </a:extLst>
            </p:cNvPr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422;p31">
              <a:extLst>
                <a:ext uri="{FF2B5EF4-FFF2-40B4-BE49-F238E27FC236}">
                  <a16:creationId xmlns:a16="http://schemas.microsoft.com/office/drawing/2014/main" id="{F615DB14-CA3F-0A48-E112-D6231B1253A1}"/>
                </a:ext>
              </a:extLst>
            </p:cNvPr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423;p31">
              <a:extLst>
                <a:ext uri="{FF2B5EF4-FFF2-40B4-BE49-F238E27FC236}">
                  <a16:creationId xmlns:a16="http://schemas.microsoft.com/office/drawing/2014/main" id="{DADF0739-4D17-843F-2765-6A418112092E}"/>
                </a:ext>
              </a:extLst>
            </p:cNvPr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424;p31">
              <a:extLst>
                <a:ext uri="{FF2B5EF4-FFF2-40B4-BE49-F238E27FC236}">
                  <a16:creationId xmlns:a16="http://schemas.microsoft.com/office/drawing/2014/main" id="{9AC6EDA3-E766-BB29-F8EF-CA9150A7780A}"/>
                </a:ext>
              </a:extLst>
            </p:cNvPr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425;p31">
              <a:extLst>
                <a:ext uri="{FF2B5EF4-FFF2-40B4-BE49-F238E27FC236}">
                  <a16:creationId xmlns:a16="http://schemas.microsoft.com/office/drawing/2014/main" id="{833F5F32-5275-B605-B72A-AFABC32B80A8}"/>
                </a:ext>
              </a:extLst>
            </p:cNvPr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426;p31">
              <a:extLst>
                <a:ext uri="{FF2B5EF4-FFF2-40B4-BE49-F238E27FC236}">
                  <a16:creationId xmlns:a16="http://schemas.microsoft.com/office/drawing/2014/main" id="{176F411A-E14D-2D38-7BEE-0EFC53FA9790}"/>
                </a:ext>
              </a:extLst>
            </p:cNvPr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427;p31">
              <a:extLst>
                <a:ext uri="{FF2B5EF4-FFF2-40B4-BE49-F238E27FC236}">
                  <a16:creationId xmlns:a16="http://schemas.microsoft.com/office/drawing/2014/main" id="{21D952BB-1490-84DF-7FF3-44FB756BB6B6}"/>
                </a:ext>
              </a:extLst>
            </p:cNvPr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428;p31">
              <a:extLst>
                <a:ext uri="{FF2B5EF4-FFF2-40B4-BE49-F238E27FC236}">
                  <a16:creationId xmlns:a16="http://schemas.microsoft.com/office/drawing/2014/main" id="{1D182B97-D0BA-9D8A-D257-6EC01BE3D6D9}"/>
                </a:ext>
              </a:extLst>
            </p:cNvPr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429;p31">
              <a:extLst>
                <a:ext uri="{FF2B5EF4-FFF2-40B4-BE49-F238E27FC236}">
                  <a16:creationId xmlns:a16="http://schemas.microsoft.com/office/drawing/2014/main" id="{423D5E84-51D6-4FA7-3184-4D63025C3404}"/>
                </a:ext>
              </a:extLst>
            </p:cNvPr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430;p31">
              <a:extLst>
                <a:ext uri="{FF2B5EF4-FFF2-40B4-BE49-F238E27FC236}">
                  <a16:creationId xmlns:a16="http://schemas.microsoft.com/office/drawing/2014/main" id="{557EC24B-DF54-7660-2215-4F54CBC51538}"/>
                </a:ext>
              </a:extLst>
            </p:cNvPr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431;p31">
              <a:extLst>
                <a:ext uri="{FF2B5EF4-FFF2-40B4-BE49-F238E27FC236}">
                  <a16:creationId xmlns:a16="http://schemas.microsoft.com/office/drawing/2014/main" id="{3C414AC1-5D37-EFBF-8B25-61B139736413}"/>
                </a:ext>
              </a:extLst>
            </p:cNvPr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432;p31">
              <a:extLst>
                <a:ext uri="{FF2B5EF4-FFF2-40B4-BE49-F238E27FC236}">
                  <a16:creationId xmlns:a16="http://schemas.microsoft.com/office/drawing/2014/main" id="{575E21CF-8EB0-92F1-46C9-12A9CD24A6C0}"/>
                </a:ext>
              </a:extLst>
            </p:cNvPr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433;p31">
              <a:extLst>
                <a:ext uri="{FF2B5EF4-FFF2-40B4-BE49-F238E27FC236}">
                  <a16:creationId xmlns:a16="http://schemas.microsoft.com/office/drawing/2014/main" id="{7B6FC78E-9824-E00E-2DA8-5C7E85AD8A89}"/>
                </a:ext>
              </a:extLst>
            </p:cNvPr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434;p31">
              <a:extLst>
                <a:ext uri="{FF2B5EF4-FFF2-40B4-BE49-F238E27FC236}">
                  <a16:creationId xmlns:a16="http://schemas.microsoft.com/office/drawing/2014/main" id="{D735B8BD-3C6A-3D45-4B39-BC189F4F0367}"/>
                </a:ext>
              </a:extLst>
            </p:cNvPr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435;p31">
              <a:extLst>
                <a:ext uri="{FF2B5EF4-FFF2-40B4-BE49-F238E27FC236}">
                  <a16:creationId xmlns:a16="http://schemas.microsoft.com/office/drawing/2014/main" id="{FF58AEA4-847A-1413-2D27-F1C77F2C2D9E}"/>
                </a:ext>
              </a:extLst>
            </p:cNvPr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436;p31">
              <a:extLst>
                <a:ext uri="{FF2B5EF4-FFF2-40B4-BE49-F238E27FC236}">
                  <a16:creationId xmlns:a16="http://schemas.microsoft.com/office/drawing/2014/main" id="{6B281CF8-7FFF-BDA5-DEB3-7D077321835A}"/>
                </a:ext>
              </a:extLst>
            </p:cNvPr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437;p31">
              <a:extLst>
                <a:ext uri="{FF2B5EF4-FFF2-40B4-BE49-F238E27FC236}">
                  <a16:creationId xmlns:a16="http://schemas.microsoft.com/office/drawing/2014/main" id="{6C1A4D5F-241B-0B63-19E4-4A81E590B46E}"/>
                </a:ext>
              </a:extLst>
            </p:cNvPr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8" name="Google Shape;438;p31">
            <a:extLst>
              <a:ext uri="{FF2B5EF4-FFF2-40B4-BE49-F238E27FC236}">
                <a16:creationId xmlns:a16="http://schemas.microsoft.com/office/drawing/2014/main" id="{19664794-5662-2902-7CB4-426CB272B819}"/>
              </a:ext>
            </a:extLst>
          </p:cNvPr>
          <p:cNvGrpSpPr/>
          <p:nvPr/>
        </p:nvGrpSpPr>
        <p:grpSpPr>
          <a:xfrm>
            <a:off x="4237018" y="2831527"/>
            <a:ext cx="2156533" cy="1651845"/>
            <a:chOff x="1568769" y="2852762"/>
            <a:chExt cx="2156533" cy="1651845"/>
          </a:xfrm>
        </p:grpSpPr>
        <p:sp>
          <p:nvSpPr>
            <p:cNvPr id="179" name="Google Shape;439;p31">
              <a:extLst>
                <a:ext uri="{FF2B5EF4-FFF2-40B4-BE49-F238E27FC236}">
                  <a16:creationId xmlns:a16="http://schemas.microsoft.com/office/drawing/2014/main" id="{A9AD1FD7-C7E8-04ED-7932-1616CCCD3855}"/>
                </a:ext>
              </a:extLst>
            </p:cNvPr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440;p31">
              <a:extLst>
                <a:ext uri="{FF2B5EF4-FFF2-40B4-BE49-F238E27FC236}">
                  <a16:creationId xmlns:a16="http://schemas.microsoft.com/office/drawing/2014/main" id="{034229DE-0CCC-B645-56E0-50D3E6D3278B}"/>
                </a:ext>
              </a:extLst>
            </p:cNvPr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441;p31">
              <a:extLst>
                <a:ext uri="{FF2B5EF4-FFF2-40B4-BE49-F238E27FC236}">
                  <a16:creationId xmlns:a16="http://schemas.microsoft.com/office/drawing/2014/main" id="{14F0EA23-8C83-3C81-BCFA-9CDC5B609A29}"/>
                </a:ext>
              </a:extLst>
            </p:cNvPr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442;p31">
              <a:extLst>
                <a:ext uri="{FF2B5EF4-FFF2-40B4-BE49-F238E27FC236}">
                  <a16:creationId xmlns:a16="http://schemas.microsoft.com/office/drawing/2014/main" id="{C28DEBAF-CA61-772C-DEF0-522C87F62F08}"/>
                </a:ext>
              </a:extLst>
            </p:cNvPr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443;p31">
              <a:extLst>
                <a:ext uri="{FF2B5EF4-FFF2-40B4-BE49-F238E27FC236}">
                  <a16:creationId xmlns:a16="http://schemas.microsoft.com/office/drawing/2014/main" id="{6B447B6A-7522-C37C-2AC0-805CCD8074C9}"/>
                </a:ext>
              </a:extLst>
            </p:cNvPr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444;p31">
              <a:extLst>
                <a:ext uri="{FF2B5EF4-FFF2-40B4-BE49-F238E27FC236}">
                  <a16:creationId xmlns:a16="http://schemas.microsoft.com/office/drawing/2014/main" id="{A3EC54F7-ECBD-B969-E133-5C1B8D2E4BEA}"/>
                </a:ext>
              </a:extLst>
            </p:cNvPr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445;p31">
              <a:extLst>
                <a:ext uri="{FF2B5EF4-FFF2-40B4-BE49-F238E27FC236}">
                  <a16:creationId xmlns:a16="http://schemas.microsoft.com/office/drawing/2014/main" id="{A0CAC116-FB59-0638-5FA9-AC6DDEDDA5AB}"/>
                </a:ext>
              </a:extLst>
            </p:cNvPr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446;p31">
              <a:extLst>
                <a:ext uri="{FF2B5EF4-FFF2-40B4-BE49-F238E27FC236}">
                  <a16:creationId xmlns:a16="http://schemas.microsoft.com/office/drawing/2014/main" id="{55DCBBDB-2C78-FCCB-CC49-705D8E7CB3C8}"/>
                </a:ext>
              </a:extLst>
            </p:cNvPr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447;p31">
              <a:extLst>
                <a:ext uri="{FF2B5EF4-FFF2-40B4-BE49-F238E27FC236}">
                  <a16:creationId xmlns:a16="http://schemas.microsoft.com/office/drawing/2014/main" id="{68B07B20-5519-D90F-3C5E-3BEC4C4CEAE7}"/>
                </a:ext>
              </a:extLst>
            </p:cNvPr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448;p31">
            <a:extLst>
              <a:ext uri="{FF2B5EF4-FFF2-40B4-BE49-F238E27FC236}">
                <a16:creationId xmlns:a16="http://schemas.microsoft.com/office/drawing/2014/main" id="{E7492997-9E3C-E38C-052B-F5C6B2E5A87D}"/>
              </a:ext>
            </a:extLst>
          </p:cNvPr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9" name="Google Shape;449;p31">
            <a:extLst>
              <a:ext uri="{FF2B5EF4-FFF2-40B4-BE49-F238E27FC236}">
                <a16:creationId xmlns:a16="http://schemas.microsoft.com/office/drawing/2014/main" id="{3FAA6F65-4159-8CC2-54CA-FA3CB1BA9BA8}"/>
              </a:ext>
            </a:extLst>
          </p:cNvPr>
          <p:cNvGrpSpPr/>
          <p:nvPr/>
        </p:nvGrpSpPr>
        <p:grpSpPr>
          <a:xfrm>
            <a:off x="7110086" y="2537745"/>
            <a:ext cx="1236640" cy="2192697"/>
            <a:chOff x="3656165" y="2357127"/>
            <a:chExt cx="1236640" cy="2192697"/>
          </a:xfrm>
        </p:grpSpPr>
        <p:sp>
          <p:nvSpPr>
            <p:cNvPr id="190" name="Google Shape;450;p31">
              <a:extLst>
                <a:ext uri="{FF2B5EF4-FFF2-40B4-BE49-F238E27FC236}">
                  <a16:creationId xmlns:a16="http://schemas.microsoft.com/office/drawing/2014/main" id="{856D78E2-4A68-37CB-F19E-5FA89D9E6E5C}"/>
                </a:ext>
              </a:extLst>
            </p:cNvPr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451;p31">
              <a:extLst>
                <a:ext uri="{FF2B5EF4-FFF2-40B4-BE49-F238E27FC236}">
                  <a16:creationId xmlns:a16="http://schemas.microsoft.com/office/drawing/2014/main" id="{828745C1-D067-9926-E526-321EE0163C45}"/>
                </a:ext>
              </a:extLst>
            </p:cNvPr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452;p31">
              <a:extLst>
                <a:ext uri="{FF2B5EF4-FFF2-40B4-BE49-F238E27FC236}">
                  <a16:creationId xmlns:a16="http://schemas.microsoft.com/office/drawing/2014/main" id="{83232843-877E-75FD-401F-6BA43790BC25}"/>
                </a:ext>
              </a:extLst>
            </p:cNvPr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453;p31">
              <a:extLst>
                <a:ext uri="{FF2B5EF4-FFF2-40B4-BE49-F238E27FC236}">
                  <a16:creationId xmlns:a16="http://schemas.microsoft.com/office/drawing/2014/main" id="{4104A561-AB14-31DE-5836-BBF2560B33D5}"/>
                </a:ext>
              </a:extLst>
            </p:cNvPr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454;p31">
              <a:extLst>
                <a:ext uri="{FF2B5EF4-FFF2-40B4-BE49-F238E27FC236}">
                  <a16:creationId xmlns:a16="http://schemas.microsoft.com/office/drawing/2014/main" id="{4FDD016C-4A3A-D030-A44D-B4676EFB7D8F}"/>
                </a:ext>
              </a:extLst>
            </p:cNvPr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455;p31">
              <a:extLst>
                <a:ext uri="{FF2B5EF4-FFF2-40B4-BE49-F238E27FC236}">
                  <a16:creationId xmlns:a16="http://schemas.microsoft.com/office/drawing/2014/main" id="{F1A3C023-4187-2966-1F0D-3EE2DE877F32}"/>
                </a:ext>
              </a:extLst>
            </p:cNvPr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456;p31">
              <a:extLst>
                <a:ext uri="{FF2B5EF4-FFF2-40B4-BE49-F238E27FC236}">
                  <a16:creationId xmlns:a16="http://schemas.microsoft.com/office/drawing/2014/main" id="{09C7F1D9-4545-E287-CB8E-BC61B87CB478}"/>
                </a:ext>
              </a:extLst>
            </p:cNvPr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457;p31">
              <a:extLst>
                <a:ext uri="{FF2B5EF4-FFF2-40B4-BE49-F238E27FC236}">
                  <a16:creationId xmlns:a16="http://schemas.microsoft.com/office/drawing/2014/main" id="{024D2B44-3AA0-E11B-D615-7537BD6A09E8}"/>
                </a:ext>
              </a:extLst>
            </p:cNvPr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458;p31">
              <a:extLst>
                <a:ext uri="{FF2B5EF4-FFF2-40B4-BE49-F238E27FC236}">
                  <a16:creationId xmlns:a16="http://schemas.microsoft.com/office/drawing/2014/main" id="{2F4CC274-BE10-D4DE-D8FC-9A1A6D744557}"/>
                </a:ext>
              </a:extLst>
            </p:cNvPr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459;p31">
              <a:extLst>
                <a:ext uri="{FF2B5EF4-FFF2-40B4-BE49-F238E27FC236}">
                  <a16:creationId xmlns:a16="http://schemas.microsoft.com/office/drawing/2014/main" id="{F01BE88C-842B-FE64-D80D-C8A926949EC7}"/>
                </a:ext>
              </a:extLst>
            </p:cNvPr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460;p31">
              <a:extLst>
                <a:ext uri="{FF2B5EF4-FFF2-40B4-BE49-F238E27FC236}">
                  <a16:creationId xmlns:a16="http://schemas.microsoft.com/office/drawing/2014/main" id="{3345A74A-F2D4-7AC6-5F49-CFD1251D9612}"/>
                </a:ext>
              </a:extLst>
            </p:cNvPr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461;p31">
              <a:extLst>
                <a:ext uri="{FF2B5EF4-FFF2-40B4-BE49-F238E27FC236}">
                  <a16:creationId xmlns:a16="http://schemas.microsoft.com/office/drawing/2014/main" id="{9F3CBBE4-E61F-FF3A-9FB7-DB51FE8915D3}"/>
                </a:ext>
              </a:extLst>
            </p:cNvPr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462;p31">
              <a:extLst>
                <a:ext uri="{FF2B5EF4-FFF2-40B4-BE49-F238E27FC236}">
                  <a16:creationId xmlns:a16="http://schemas.microsoft.com/office/drawing/2014/main" id="{A4E9D14A-903D-0693-0DE6-5AEFCFB134B5}"/>
                </a:ext>
              </a:extLst>
            </p:cNvPr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463;p31">
              <a:extLst>
                <a:ext uri="{FF2B5EF4-FFF2-40B4-BE49-F238E27FC236}">
                  <a16:creationId xmlns:a16="http://schemas.microsoft.com/office/drawing/2014/main" id="{B333509A-8055-CD45-C855-6BE61A7DF72C}"/>
                </a:ext>
              </a:extLst>
            </p:cNvPr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464;p31">
              <a:extLst>
                <a:ext uri="{FF2B5EF4-FFF2-40B4-BE49-F238E27FC236}">
                  <a16:creationId xmlns:a16="http://schemas.microsoft.com/office/drawing/2014/main" id="{28617F2C-795F-87A9-0502-CFB6AA593F80}"/>
                </a:ext>
              </a:extLst>
            </p:cNvPr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465;p31">
              <a:extLst>
                <a:ext uri="{FF2B5EF4-FFF2-40B4-BE49-F238E27FC236}">
                  <a16:creationId xmlns:a16="http://schemas.microsoft.com/office/drawing/2014/main" id="{3E0109DA-0F7A-1573-ED37-4DDE87D2D610}"/>
                </a:ext>
              </a:extLst>
            </p:cNvPr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466;p31">
              <a:extLst>
                <a:ext uri="{FF2B5EF4-FFF2-40B4-BE49-F238E27FC236}">
                  <a16:creationId xmlns:a16="http://schemas.microsoft.com/office/drawing/2014/main" id="{DC6EC8E0-9225-0E74-504B-A206DDAEAD8D}"/>
                </a:ext>
              </a:extLst>
            </p:cNvPr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467;p31">
              <a:extLst>
                <a:ext uri="{FF2B5EF4-FFF2-40B4-BE49-F238E27FC236}">
                  <a16:creationId xmlns:a16="http://schemas.microsoft.com/office/drawing/2014/main" id="{252480C1-F722-09DA-F74C-81126F570956}"/>
                </a:ext>
              </a:extLst>
            </p:cNvPr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468;p31">
              <a:extLst>
                <a:ext uri="{FF2B5EF4-FFF2-40B4-BE49-F238E27FC236}">
                  <a16:creationId xmlns:a16="http://schemas.microsoft.com/office/drawing/2014/main" id="{21BA643F-E11A-F9A8-C963-8154DE3C471D}"/>
                </a:ext>
              </a:extLst>
            </p:cNvPr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469;p31">
              <a:extLst>
                <a:ext uri="{FF2B5EF4-FFF2-40B4-BE49-F238E27FC236}">
                  <a16:creationId xmlns:a16="http://schemas.microsoft.com/office/drawing/2014/main" id="{C8377CDC-2B5B-9757-D8A6-5BD8EF0AD446}"/>
                </a:ext>
              </a:extLst>
            </p:cNvPr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470;p31">
              <a:extLst>
                <a:ext uri="{FF2B5EF4-FFF2-40B4-BE49-F238E27FC236}">
                  <a16:creationId xmlns:a16="http://schemas.microsoft.com/office/drawing/2014/main" id="{D21BB10C-3EF1-EF02-4F25-A6285A78B342}"/>
                </a:ext>
              </a:extLst>
            </p:cNvPr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471;p31">
              <a:extLst>
                <a:ext uri="{FF2B5EF4-FFF2-40B4-BE49-F238E27FC236}">
                  <a16:creationId xmlns:a16="http://schemas.microsoft.com/office/drawing/2014/main" id="{6A6E3041-942B-D2BF-4612-B5D91189214C}"/>
                </a:ext>
              </a:extLst>
            </p:cNvPr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472;p31">
              <a:extLst>
                <a:ext uri="{FF2B5EF4-FFF2-40B4-BE49-F238E27FC236}">
                  <a16:creationId xmlns:a16="http://schemas.microsoft.com/office/drawing/2014/main" id="{901A0B90-1B5A-D6B6-C10C-5D69877C7344}"/>
                </a:ext>
              </a:extLst>
            </p:cNvPr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473;p31">
              <a:extLst>
                <a:ext uri="{FF2B5EF4-FFF2-40B4-BE49-F238E27FC236}">
                  <a16:creationId xmlns:a16="http://schemas.microsoft.com/office/drawing/2014/main" id="{E25D423B-3A25-2CFC-ACD9-1AEE53EEA410}"/>
                </a:ext>
              </a:extLst>
            </p:cNvPr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474;p31">
              <a:extLst>
                <a:ext uri="{FF2B5EF4-FFF2-40B4-BE49-F238E27FC236}">
                  <a16:creationId xmlns:a16="http://schemas.microsoft.com/office/drawing/2014/main" id="{88727E68-6F2E-1170-DF1A-B93D93D37E46}"/>
                </a:ext>
              </a:extLst>
            </p:cNvPr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5" name="Google Shape;475;p31">
            <a:extLst>
              <a:ext uri="{FF2B5EF4-FFF2-40B4-BE49-F238E27FC236}">
                <a16:creationId xmlns:a16="http://schemas.microsoft.com/office/drawing/2014/main" id="{DA8CF757-4022-23B4-E131-9E00C85719CA}"/>
              </a:ext>
            </a:extLst>
          </p:cNvPr>
          <p:cNvGrpSpPr/>
          <p:nvPr/>
        </p:nvGrpSpPr>
        <p:grpSpPr>
          <a:xfrm>
            <a:off x="3216117" y="1872997"/>
            <a:ext cx="1360539" cy="2732567"/>
            <a:chOff x="727536" y="1777825"/>
            <a:chExt cx="1360539" cy="2732567"/>
          </a:xfrm>
        </p:grpSpPr>
        <p:sp>
          <p:nvSpPr>
            <p:cNvPr id="216" name="Google Shape;476;p31">
              <a:extLst>
                <a:ext uri="{FF2B5EF4-FFF2-40B4-BE49-F238E27FC236}">
                  <a16:creationId xmlns:a16="http://schemas.microsoft.com/office/drawing/2014/main" id="{FC603A6A-58BF-7689-C6B3-DDB50732EAAA}"/>
                </a:ext>
              </a:extLst>
            </p:cNvPr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477;p31">
              <a:extLst>
                <a:ext uri="{FF2B5EF4-FFF2-40B4-BE49-F238E27FC236}">
                  <a16:creationId xmlns:a16="http://schemas.microsoft.com/office/drawing/2014/main" id="{D37EB02B-9906-3B05-E791-ADBFCE24C5C0}"/>
                </a:ext>
              </a:extLst>
            </p:cNvPr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478;p31">
              <a:extLst>
                <a:ext uri="{FF2B5EF4-FFF2-40B4-BE49-F238E27FC236}">
                  <a16:creationId xmlns:a16="http://schemas.microsoft.com/office/drawing/2014/main" id="{8BD7CDCB-180D-9340-E8B4-D7FCC7C19ACC}"/>
                </a:ext>
              </a:extLst>
            </p:cNvPr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479;p31">
              <a:extLst>
                <a:ext uri="{FF2B5EF4-FFF2-40B4-BE49-F238E27FC236}">
                  <a16:creationId xmlns:a16="http://schemas.microsoft.com/office/drawing/2014/main" id="{A56FB3FA-1CEF-DB1F-3CDC-859EDEDAD83B}"/>
                </a:ext>
              </a:extLst>
            </p:cNvPr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480;p31">
              <a:extLst>
                <a:ext uri="{FF2B5EF4-FFF2-40B4-BE49-F238E27FC236}">
                  <a16:creationId xmlns:a16="http://schemas.microsoft.com/office/drawing/2014/main" id="{2852D8EA-204B-32DF-01A0-F1FEC0974B8E}"/>
                </a:ext>
              </a:extLst>
            </p:cNvPr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481;p31">
              <a:extLst>
                <a:ext uri="{FF2B5EF4-FFF2-40B4-BE49-F238E27FC236}">
                  <a16:creationId xmlns:a16="http://schemas.microsoft.com/office/drawing/2014/main" id="{B92ACDE7-2864-3BA2-1EFA-F71B765D6038}"/>
                </a:ext>
              </a:extLst>
            </p:cNvPr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482;p31">
              <a:extLst>
                <a:ext uri="{FF2B5EF4-FFF2-40B4-BE49-F238E27FC236}">
                  <a16:creationId xmlns:a16="http://schemas.microsoft.com/office/drawing/2014/main" id="{F2708478-BAF1-D9A8-2FC2-A75C8421EF6A}"/>
                </a:ext>
              </a:extLst>
            </p:cNvPr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483;p31">
              <a:extLst>
                <a:ext uri="{FF2B5EF4-FFF2-40B4-BE49-F238E27FC236}">
                  <a16:creationId xmlns:a16="http://schemas.microsoft.com/office/drawing/2014/main" id="{5077CBA0-D0E1-CD51-1552-28347AF04E70}"/>
                </a:ext>
              </a:extLst>
            </p:cNvPr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484;p31">
              <a:extLst>
                <a:ext uri="{FF2B5EF4-FFF2-40B4-BE49-F238E27FC236}">
                  <a16:creationId xmlns:a16="http://schemas.microsoft.com/office/drawing/2014/main" id="{3672892E-54FE-6877-FFFD-0729841B169D}"/>
                </a:ext>
              </a:extLst>
            </p:cNvPr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485;p31">
              <a:extLst>
                <a:ext uri="{FF2B5EF4-FFF2-40B4-BE49-F238E27FC236}">
                  <a16:creationId xmlns:a16="http://schemas.microsoft.com/office/drawing/2014/main" id="{0C6B84D8-0823-E4E6-CDF3-F638BACEB11B}"/>
                </a:ext>
              </a:extLst>
            </p:cNvPr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486;p31">
              <a:extLst>
                <a:ext uri="{FF2B5EF4-FFF2-40B4-BE49-F238E27FC236}">
                  <a16:creationId xmlns:a16="http://schemas.microsoft.com/office/drawing/2014/main" id="{062A950B-7640-1E96-A4DA-31E090B6E31B}"/>
                </a:ext>
              </a:extLst>
            </p:cNvPr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487;p31">
              <a:extLst>
                <a:ext uri="{FF2B5EF4-FFF2-40B4-BE49-F238E27FC236}">
                  <a16:creationId xmlns:a16="http://schemas.microsoft.com/office/drawing/2014/main" id="{647CB4D4-19D5-F2A2-725B-012526D84C10}"/>
                </a:ext>
              </a:extLst>
            </p:cNvPr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488;p31">
              <a:extLst>
                <a:ext uri="{FF2B5EF4-FFF2-40B4-BE49-F238E27FC236}">
                  <a16:creationId xmlns:a16="http://schemas.microsoft.com/office/drawing/2014/main" id="{92752329-BFA2-BE92-F684-D0AFAA5F1229}"/>
                </a:ext>
              </a:extLst>
            </p:cNvPr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489;p31">
              <a:extLst>
                <a:ext uri="{FF2B5EF4-FFF2-40B4-BE49-F238E27FC236}">
                  <a16:creationId xmlns:a16="http://schemas.microsoft.com/office/drawing/2014/main" id="{43A821E9-3365-8184-D378-7D3F54821408}"/>
                </a:ext>
              </a:extLst>
            </p:cNvPr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490;p31">
              <a:extLst>
                <a:ext uri="{FF2B5EF4-FFF2-40B4-BE49-F238E27FC236}">
                  <a16:creationId xmlns:a16="http://schemas.microsoft.com/office/drawing/2014/main" id="{B59CA19D-6372-4D6B-1AA0-34147DFEE230}"/>
                </a:ext>
              </a:extLst>
            </p:cNvPr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491;p31">
              <a:extLst>
                <a:ext uri="{FF2B5EF4-FFF2-40B4-BE49-F238E27FC236}">
                  <a16:creationId xmlns:a16="http://schemas.microsoft.com/office/drawing/2014/main" id="{2E03DE4C-84D6-45C7-8A8A-A1E9B43F82BC}"/>
                </a:ext>
              </a:extLst>
            </p:cNvPr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492;p31">
              <a:extLst>
                <a:ext uri="{FF2B5EF4-FFF2-40B4-BE49-F238E27FC236}">
                  <a16:creationId xmlns:a16="http://schemas.microsoft.com/office/drawing/2014/main" id="{161AEF6C-FFE3-047D-CB8A-E887411D5CC5}"/>
                </a:ext>
              </a:extLst>
            </p:cNvPr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493;p31">
              <a:extLst>
                <a:ext uri="{FF2B5EF4-FFF2-40B4-BE49-F238E27FC236}">
                  <a16:creationId xmlns:a16="http://schemas.microsoft.com/office/drawing/2014/main" id="{8272A089-F604-31ED-3847-C61523B4F655}"/>
                </a:ext>
              </a:extLst>
            </p:cNvPr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494;p31">
              <a:extLst>
                <a:ext uri="{FF2B5EF4-FFF2-40B4-BE49-F238E27FC236}">
                  <a16:creationId xmlns:a16="http://schemas.microsoft.com/office/drawing/2014/main" id="{77F7FD68-7DB4-6454-2ABB-9ABBA87625B1}"/>
                </a:ext>
              </a:extLst>
            </p:cNvPr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495;p31">
              <a:extLst>
                <a:ext uri="{FF2B5EF4-FFF2-40B4-BE49-F238E27FC236}">
                  <a16:creationId xmlns:a16="http://schemas.microsoft.com/office/drawing/2014/main" id="{9F7AA62C-2882-77C3-91C4-53CACB65FAFF}"/>
                </a:ext>
              </a:extLst>
            </p:cNvPr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496;p31">
              <a:extLst>
                <a:ext uri="{FF2B5EF4-FFF2-40B4-BE49-F238E27FC236}">
                  <a16:creationId xmlns:a16="http://schemas.microsoft.com/office/drawing/2014/main" id="{43B3A30E-0812-3F18-E392-FE600347216D}"/>
                </a:ext>
              </a:extLst>
            </p:cNvPr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497;p31">
              <a:extLst>
                <a:ext uri="{FF2B5EF4-FFF2-40B4-BE49-F238E27FC236}">
                  <a16:creationId xmlns:a16="http://schemas.microsoft.com/office/drawing/2014/main" id="{315B0BAE-B07E-7485-7090-160640DF3E3A}"/>
                </a:ext>
              </a:extLst>
            </p:cNvPr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498;p31">
              <a:extLst>
                <a:ext uri="{FF2B5EF4-FFF2-40B4-BE49-F238E27FC236}">
                  <a16:creationId xmlns:a16="http://schemas.microsoft.com/office/drawing/2014/main" id="{CFBC0712-AB8B-CB93-F9EB-D9B7571E4B67}"/>
                </a:ext>
              </a:extLst>
            </p:cNvPr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499;p31">
              <a:extLst>
                <a:ext uri="{FF2B5EF4-FFF2-40B4-BE49-F238E27FC236}">
                  <a16:creationId xmlns:a16="http://schemas.microsoft.com/office/drawing/2014/main" id="{47BA785A-5E3D-421C-866F-21DFB3B8794E}"/>
                </a:ext>
              </a:extLst>
            </p:cNvPr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500;p31">
              <a:extLst>
                <a:ext uri="{FF2B5EF4-FFF2-40B4-BE49-F238E27FC236}">
                  <a16:creationId xmlns:a16="http://schemas.microsoft.com/office/drawing/2014/main" id="{162DB98D-AB2F-28C7-FE57-DA6779E47E8A}"/>
                </a:ext>
              </a:extLst>
            </p:cNvPr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501;p31">
              <a:extLst>
                <a:ext uri="{FF2B5EF4-FFF2-40B4-BE49-F238E27FC236}">
                  <a16:creationId xmlns:a16="http://schemas.microsoft.com/office/drawing/2014/main" id="{3F03BDF1-935C-1C84-CACA-A6A877EC6694}"/>
                </a:ext>
              </a:extLst>
            </p:cNvPr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502;p31">
              <a:extLst>
                <a:ext uri="{FF2B5EF4-FFF2-40B4-BE49-F238E27FC236}">
                  <a16:creationId xmlns:a16="http://schemas.microsoft.com/office/drawing/2014/main" id="{208CD9B3-5AD7-714A-338E-937A137B2602}"/>
                </a:ext>
              </a:extLst>
            </p:cNvPr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503;p31">
              <a:extLst>
                <a:ext uri="{FF2B5EF4-FFF2-40B4-BE49-F238E27FC236}">
                  <a16:creationId xmlns:a16="http://schemas.microsoft.com/office/drawing/2014/main" id="{AC23982A-4105-77A8-0AED-F05302E4680E}"/>
                </a:ext>
              </a:extLst>
            </p:cNvPr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504;p31">
              <a:extLst>
                <a:ext uri="{FF2B5EF4-FFF2-40B4-BE49-F238E27FC236}">
                  <a16:creationId xmlns:a16="http://schemas.microsoft.com/office/drawing/2014/main" id="{CA9682E7-46EE-B65D-342E-8AD9AEDE8823}"/>
                </a:ext>
              </a:extLst>
            </p:cNvPr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505;p31">
              <a:extLst>
                <a:ext uri="{FF2B5EF4-FFF2-40B4-BE49-F238E27FC236}">
                  <a16:creationId xmlns:a16="http://schemas.microsoft.com/office/drawing/2014/main" id="{FBBA7AFE-FF3F-0DB5-D280-07AA1CFD99D7}"/>
                </a:ext>
              </a:extLst>
            </p:cNvPr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506;p31">
              <a:extLst>
                <a:ext uri="{FF2B5EF4-FFF2-40B4-BE49-F238E27FC236}">
                  <a16:creationId xmlns:a16="http://schemas.microsoft.com/office/drawing/2014/main" id="{0C1F5C21-5FFF-060E-FFD9-9CC53BD7A1C4}"/>
                </a:ext>
              </a:extLst>
            </p:cNvPr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7" name="Google Shape;507;p31">
            <a:extLst>
              <a:ext uri="{FF2B5EF4-FFF2-40B4-BE49-F238E27FC236}">
                <a16:creationId xmlns:a16="http://schemas.microsoft.com/office/drawing/2014/main" id="{B310A040-2CE4-9DA1-BD1B-21D64A7FD9D0}"/>
              </a:ext>
            </a:extLst>
          </p:cNvPr>
          <p:cNvGrpSpPr/>
          <p:nvPr/>
        </p:nvGrpSpPr>
        <p:grpSpPr>
          <a:xfrm>
            <a:off x="1930322" y="2502160"/>
            <a:ext cx="1441111" cy="2161067"/>
            <a:chOff x="176050" y="2421699"/>
            <a:chExt cx="1441111" cy="2161067"/>
          </a:xfrm>
        </p:grpSpPr>
        <p:sp>
          <p:nvSpPr>
            <p:cNvPr id="248" name="Google Shape;508;p31">
              <a:extLst>
                <a:ext uri="{FF2B5EF4-FFF2-40B4-BE49-F238E27FC236}">
                  <a16:creationId xmlns:a16="http://schemas.microsoft.com/office/drawing/2014/main" id="{940C152D-3C3F-951D-0532-0B4FCBB409F3}"/>
                </a:ext>
              </a:extLst>
            </p:cNvPr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509;p31">
              <a:extLst>
                <a:ext uri="{FF2B5EF4-FFF2-40B4-BE49-F238E27FC236}">
                  <a16:creationId xmlns:a16="http://schemas.microsoft.com/office/drawing/2014/main" id="{4C5A7B98-18DE-2E01-0BBC-F0922ED16F45}"/>
                </a:ext>
              </a:extLst>
            </p:cNvPr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510;p31">
              <a:extLst>
                <a:ext uri="{FF2B5EF4-FFF2-40B4-BE49-F238E27FC236}">
                  <a16:creationId xmlns:a16="http://schemas.microsoft.com/office/drawing/2014/main" id="{FCBBCB47-5D3F-A8EA-82D7-1291116BAE34}"/>
                </a:ext>
              </a:extLst>
            </p:cNvPr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511;p31">
              <a:extLst>
                <a:ext uri="{FF2B5EF4-FFF2-40B4-BE49-F238E27FC236}">
                  <a16:creationId xmlns:a16="http://schemas.microsoft.com/office/drawing/2014/main" id="{E0E27F3B-40C8-F58A-FF09-D9C42EF708BD}"/>
                </a:ext>
              </a:extLst>
            </p:cNvPr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512;p31">
              <a:extLst>
                <a:ext uri="{FF2B5EF4-FFF2-40B4-BE49-F238E27FC236}">
                  <a16:creationId xmlns:a16="http://schemas.microsoft.com/office/drawing/2014/main" id="{B133B982-9445-5D1D-7BB1-3232E4311F0A}"/>
                </a:ext>
              </a:extLst>
            </p:cNvPr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513;p31">
              <a:extLst>
                <a:ext uri="{FF2B5EF4-FFF2-40B4-BE49-F238E27FC236}">
                  <a16:creationId xmlns:a16="http://schemas.microsoft.com/office/drawing/2014/main" id="{E5AAC1AF-82EC-B353-1486-25FFCCF7431D}"/>
                </a:ext>
              </a:extLst>
            </p:cNvPr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514;p31">
              <a:extLst>
                <a:ext uri="{FF2B5EF4-FFF2-40B4-BE49-F238E27FC236}">
                  <a16:creationId xmlns:a16="http://schemas.microsoft.com/office/drawing/2014/main" id="{E71AAC86-7D26-4760-D63F-7B3D0B1FBAED}"/>
                </a:ext>
              </a:extLst>
            </p:cNvPr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515;p31">
              <a:extLst>
                <a:ext uri="{FF2B5EF4-FFF2-40B4-BE49-F238E27FC236}">
                  <a16:creationId xmlns:a16="http://schemas.microsoft.com/office/drawing/2014/main" id="{A216A9B8-5722-E9D5-483F-CB8D4806C469}"/>
                </a:ext>
              </a:extLst>
            </p:cNvPr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516;p31">
              <a:extLst>
                <a:ext uri="{FF2B5EF4-FFF2-40B4-BE49-F238E27FC236}">
                  <a16:creationId xmlns:a16="http://schemas.microsoft.com/office/drawing/2014/main" id="{56534D9C-7AC0-1879-5AAF-EB4070E2D436}"/>
                </a:ext>
              </a:extLst>
            </p:cNvPr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517;p31">
              <a:extLst>
                <a:ext uri="{FF2B5EF4-FFF2-40B4-BE49-F238E27FC236}">
                  <a16:creationId xmlns:a16="http://schemas.microsoft.com/office/drawing/2014/main" id="{EE0C65F6-A6DA-B190-B95A-BBC29765FEBD}"/>
                </a:ext>
              </a:extLst>
            </p:cNvPr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518;p31">
              <a:extLst>
                <a:ext uri="{FF2B5EF4-FFF2-40B4-BE49-F238E27FC236}">
                  <a16:creationId xmlns:a16="http://schemas.microsoft.com/office/drawing/2014/main" id="{9E9024BE-A458-9523-4BF3-FFB97718C3AC}"/>
                </a:ext>
              </a:extLst>
            </p:cNvPr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519;p31">
              <a:extLst>
                <a:ext uri="{FF2B5EF4-FFF2-40B4-BE49-F238E27FC236}">
                  <a16:creationId xmlns:a16="http://schemas.microsoft.com/office/drawing/2014/main" id="{7484F2C8-5716-5511-7E51-AA0D5FE9369D}"/>
                </a:ext>
              </a:extLst>
            </p:cNvPr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520;p31">
              <a:extLst>
                <a:ext uri="{FF2B5EF4-FFF2-40B4-BE49-F238E27FC236}">
                  <a16:creationId xmlns:a16="http://schemas.microsoft.com/office/drawing/2014/main" id="{291D6704-F910-4A29-0715-FA8C73EC27C0}"/>
                </a:ext>
              </a:extLst>
            </p:cNvPr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521;p31">
              <a:extLst>
                <a:ext uri="{FF2B5EF4-FFF2-40B4-BE49-F238E27FC236}">
                  <a16:creationId xmlns:a16="http://schemas.microsoft.com/office/drawing/2014/main" id="{F5F02993-73FA-A4D1-42ED-BC7772D52FA6}"/>
                </a:ext>
              </a:extLst>
            </p:cNvPr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522;p31">
              <a:extLst>
                <a:ext uri="{FF2B5EF4-FFF2-40B4-BE49-F238E27FC236}">
                  <a16:creationId xmlns:a16="http://schemas.microsoft.com/office/drawing/2014/main" id="{FD0CEFA7-A3EC-31CF-FFF7-449159051261}"/>
                </a:ext>
              </a:extLst>
            </p:cNvPr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523;p31">
              <a:extLst>
                <a:ext uri="{FF2B5EF4-FFF2-40B4-BE49-F238E27FC236}">
                  <a16:creationId xmlns:a16="http://schemas.microsoft.com/office/drawing/2014/main" id="{B05124BF-1E93-9E4A-54DB-8ACC651CA423}"/>
                </a:ext>
              </a:extLst>
            </p:cNvPr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524;p31">
              <a:extLst>
                <a:ext uri="{FF2B5EF4-FFF2-40B4-BE49-F238E27FC236}">
                  <a16:creationId xmlns:a16="http://schemas.microsoft.com/office/drawing/2014/main" id="{538B3C88-4DD0-7249-E682-19CFB75944F9}"/>
                </a:ext>
              </a:extLst>
            </p:cNvPr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525;p31">
              <a:extLst>
                <a:ext uri="{FF2B5EF4-FFF2-40B4-BE49-F238E27FC236}">
                  <a16:creationId xmlns:a16="http://schemas.microsoft.com/office/drawing/2014/main" id="{412D6E5B-1837-3F4A-5892-5CCD6EEED1E7}"/>
                </a:ext>
              </a:extLst>
            </p:cNvPr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526;p31">
              <a:extLst>
                <a:ext uri="{FF2B5EF4-FFF2-40B4-BE49-F238E27FC236}">
                  <a16:creationId xmlns:a16="http://schemas.microsoft.com/office/drawing/2014/main" id="{69DC697A-6614-B79E-6A70-7E22F32D0BA6}"/>
                </a:ext>
              </a:extLst>
            </p:cNvPr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527;p31">
              <a:extLst>
                <a:ext uri="{FF2B5EF4-FFF2-40B4-BE49-F238E27FC236}">
                  <a16:creationId xmlns:a16="http://schemas.microsoft.com/office/drawing/2014/main" id="{5865A0C9-AE04-9E16-3D67-6365E283083C}"/>
                </a:ext>
              </a:extLst>
            </p:cNvPr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528;p31">
              <a:extLst>
                <a:ext uri="{FF2B5EF4-FFF2-40B4-BE49-F238E27FC236}">
                  <a16:creationId xmlns:a16="http://schemas.microsoft.com/office/drawing/2014/main" id="{4B43D6CD-9CAE-37FC-450A-3370498BB8F8}"/>
                </a:ext>
              </a:extLst>
            </p:cNvPr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529;p31">
              <a:extLst>
                <a:ext uri="{FF2B5EF4-FFF2-40B4-BE49-F238E27FC236}">
                  <a16:creationId xmlns:a16="http://schemas.microsoft.com/office/drawing/2014/main" id="{9D55CCD7-7B66-C5E9-47F1-62D61C9972F9}"/>
                </a:ext>
              </a:extLst>
            </p:cNvPr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530;p31">
              <a:extLst>
                <a:ext uri="{FF2B5EF4-FFF2-40B4-BE49-F238E27FC236}">
                  <a16:creationId xmlns:a16="http://schemas.microsoft.com/office/drawing/2014/main" id="{EA2F5EF1-FCE9-D1A4-E8D9-F0969A080E6B}"/>
                </a:ext>
              </a:extLst>
            </p:cNvPr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531;p31">
              <a:extLst>
                <a:ext uri="{FF2B5EF4-FFF2-40B4-BE49-F238E27FC236}">
                  <a16:creationId xmlns:a16="http://schemas.microsoft.com/office/drawing/2014/main" id="{C6ACFB18-FA7C-7277-82A3-7F0392691B47}"/>
                </a:ext>
              </a:extLst>
            </p:cNvPr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532;p31">
              <a:extLst>
                <a:ext uri="{FF2B5EF4-FFF2-40B4-BE49-F238E27FC236}">
                  <a16:creationId xmlns:a16="http://schemas.microsoft.com/office/drawing/2014/main" id="{D4AABAF7-9374-DBD8-7462-535140E2827B}"/>
                </a:ext>
              </a:extLst>
            </p:cNvPr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533;p31">
              <a:extLst>
                <a:ext uri="{FF2B5EF4-FFF2-40B4-BE49-F238E27FC236}">
                  <a16:creationId xmlns:a16="http://schemas.microsoft.com/office/drawing/2014/main" id="{C15E4D2A-7690-1789-2E18-A2DA6DEE7E35}"/>
                </a:ext>
              </a:extLst>
            </p:cNvPr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534;p31">
              <a:extLst>
                <a:ext uri="{FF2B5EF4-FFF2-40B4-BE49-F238E27FC236}">
                  <a16:creationId xmlns:a16="http://schemas.microsoft.com/office/drawing/2014/main" id="{C6654E9D-1E73-5B0E-1ED0-1FA49CE5D7B7}"/>
                </a:ext>
              </a:extLst>
            </p:cNvPr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535;p31">
              <a:extLst>
                <a:ext uri="{FF2B5EF4-FFF2-40B4-BE49-F238E27FC236}">
                  <a16:creationId xmlns:a16="http://schemas.microsoft.com/office/drawing/2014/main" id="{A9351C6F-904D-1FD2-856C-31049594661B}"/>
                </a:ext>
              </a:extLst>
            </p:cNvPr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536;p31">
              <a:extLst>
                <a:ext uri="{FF2B5EF4-FFF2-40B4-BE49-F238E27FC236}">
                  <a16:creationId xmlns:a16="http://schemas.microsoft.com/office/drawing/2014/main" id="{07F47FE9-8405-4D77-AB62-BA8C6F2B053C}"/>
                </a:ext>
              </a:extLst>
            </p:cNvPr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537;p31">
              <a:extLst>
                <a:ext uri="{FF2B5EF4-FFF2-40B4-BE49-F238E27FC236}">
                  <a16:creationId xmlns:a16="http://schemas.microsoft.com/office/drawing/2014/main" id="{C77E8C51-E05E-E546-8064-A780C210FE09}"/>
                </a:ext>
              </a:extLst>
            </p:cNvPr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538;p31">
              <a:extLst>
                <a:ext uri="{FF2B5EF4-FFF2-40B4-BE49-F238E27FC236}">
                  <a16:creationId xmlns:a16="http://schemas.microsoft.com/office/drawing/2014/main" id="{7F5B2C44-FE92-0A66-BA01-418E10AF2A25}"/>
                </a:ext>
              </a:extLst>
            </p:cNvPr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539;p31">
              <a:extLst>
                <a:ext uri="{FF2B5EF4-FFF2-40B4-BE49-F238E27FC236}">
                  <a16:creationId xmlns:a16="http://schemas.microsoft.com/office/drawing/2014/main" id="{99866918-E54C-CE08-D95D-B1AFF2CA5216}"/>
                </a:ext>
              </a:extLst>
            </p:cNvPr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540;p31">
              <a:extLst>
                <a:ext uri="{FF2B5EF4-FFF2-40B4-BE49-F238E27FC236}">
                  <a16:creationId xmlns:a16="http://schemas.microsoft.com/office/drawing/2014/main" id="{E78E0F8F-3BF1-BD3F-B098-6A7A92C0F415}"/>
                </a:ext>
              </a:extLst>
            </p:cNvPr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541;p31">
              <a:extLst>
                <a:ext uri="{FF2B5EF4-FFF2-40B4-BE49-F238E27FC236}">
                  <a16:creationId xmlns:a16="http://schemas.microsoft.com/office/drawing/2014/main" id="{6E643E39-C81E-C820-0F81-26DFD4E7B944}"/>
                </a:ext>
              </a:extLst>
            </p:cNvPr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542;p31">
              <a:extLst>
                <a:ext uri="{FF2B5EF4-FFF2-40B4-BE49-F238E27FC236}">
                  <a16:creationId xmlns:a16="http://schemas.microsoft.com/office/drawing/2014/main" id="{C2D7EC71-C2CA-53F1-F15C-2DFE6C6CE4C2}"/>
                </a:ext>
              </a:extLst>
            </p:cNvPr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543;p31">
              <a:extLst>
                <a:ext uri="{FF2B5EF4-FFF2-40B4-BE49-F238E27FC236}">
                  <a16:creationId xmlns:a16="http://schemas.microsoft.com/office/drawing/2014/main" id="{B73F414F-5D41-3FB6-9324-D67AA5846C79}"/>
                </a:ext>
              </a:extLst>
            </p:cNvPr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544;p31">
              <a:extLst>
                <a:ext uri="{FF2B5EF4-FFF2-40B4-BE49-F238E27FC236}">
                  <a16:creationId xmlns:a16="http://schemas.microsoft.com/office/drawing/2014/main" id="{373F24E3-BB90-1915-F55F-8E2C92B09CF9}"/>
                </a:ext>
              </a:extLst>
            </p:cNvPr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545;p31">
              <a:extLst>
                <a:ext uri="{FF2B5EF4-FFF2-40B4-BE49-F238E27FC236}">
                  <a16:creationId xmlns:a16="http://schemas.microsoft.com/office/drawing/2014/main" id="{EB298F30-B2B1-5C42-882F-9C71C2FBE237}"/>
                </a:ext>
              </a:extLst>
            </p:cNvPr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546;p31">
              <a:extLst>
                <a:ext uri="{FF2B5EF4-FFF2-40B4-BE49-F238E27FC236}">
                  <a16:creationId xmlns:a16="http://schemas.microsoft.com/office/drawing/2014/main" id="{060AA111-CD2B-72E9-1E32-9D200297F3A5}"/>
                </a:ext>
              </a:extLst>
            </p:cNvPr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547;p31">
              <a:extLst>
                <a:ext uri="{FF2B5EF4-FFF2-40B4-BE49-F238E27FC236}">
                  <a16:creationId xmlns:a16="http://schemas.microsoft.com/office/drawing/2014/main" id="{3DA9BA40-0437-526B-FAF5-5F054850E73F}"/>
                </a:ext>
              </a:extLst>
            </p:cNvPr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548;p31">
              <a:extLst>
                <a:ext uri="{FF2B5EF4-FFF2-40B4-BE49-F238E27FC236}">
                  <a16:creationId xmlns:a16="http://schemas.microsoft.com/office/drawing/2014/main" id="{8DF00906-8A1A-4EE4-B2DB-D9193CCF8E71}"/>
                </a:ext>
              </a:extLst>
            </p:cNvPr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549;p31">
              <a:extLst>
                <a:ext uri="{FF2B5EF4-FFF2-40B4-BE49-F238E27FC236}">
                  <a16:creationId xmlns:a16="http://schemas.microsoft.com/office/drawing/2014/main" id="{0638901F-BF02-BDC1-1C6A-BB53DC12549F}"/>
                </a:ext>
              </a:extLst>
            </p:cNvPr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0" name="Google Shape;677;p34">
            <a:extLst>
              <a:ext uri="{FF2B5EF4-FFF2-40B4-BE49-F238E27FC236}">
                <a16:creationId xmlns:a16="http://schemas.microsoft.com/office/drawing/2014/main" id="{413A5A5A-42B6-9729-CEA3-8DEBE0930A08}"/>
              </a:ext>
            </a:extLst>
          </p:cNvPr>
          <p:cNvGrpSpPr/>
          <p:nvPr/>
        </p:nvGrpSpPr>
        <p:grpSpPr>
          <a:xfrm>
            <a:off x="344809" y="2362051"/>
            <a:ext cx="852067" cy="2421157"/>
            <a:chOff x="7825375" y="2447285"/>
            <a:chExt cx="852067" cy="2421157"/>
          </a:xfrm>
        </p:grpSpPr>
        <p:sp>
          <p:nvSpPr>
            <p:cNvPr id="291" name="Google Shape;678;p34">
              <a:extLst>
                <a:ext uri="{FF2B5EF4-FFF2-40B4-BE49-F238E27FC236}">
                  <a16:creationId xmlns:a16="http://schemas.microsoft.com/office/drawing/2014/main" id="{C7E77FC2-8DF1-9FC8-1D9B-1A56BD6DB9A9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679;p34">
              <a:extLst>
                <a:ext uri="{FF2B5EF4-FFF2-40B4-BE49-F238E27FC236}">
                  <a16:creationId xmlns:a16="http://schemas.microsoft.com/office/drawing/2014/main" id="{26ED230C-B24D-7FB4-43C4-4B35E15E9B52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680;p34">
              <a:extLst>
                <a:ext uri="{FF2B5EF4-FFF2-40B4-BE49-F238E27FC236}">
                  <a16:creationId xmlns:a16="http://schemas.microsoft.com/office/drawing/2014/main" id="{AF81DC5E-4873-1D8E-524A-9AA322E0C917}"/>
                </a:ext>
              </a:extLst>
            </p:cNvPr>
            <p:cNvSpPr/>
            <p:nvPr/>
          </p:nvSpPr>
          <p:spPr>
            <a:xfrm>
              <a:off x="8463904" y="4233162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681;p34">
              <a:extLst>
                <a:ext uri="{FF2B5EF4-FFF2-40B4-BE49-F238E27FC236}">
                  <a16:creationId xmlns:a16="http://schemas.microsoft.com/office/drawing/2014/main" id="{C1865D0E-3AA8-3A6A-4166-09AE0299ABA6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682;p34">
              <a:extLst>
                <a:ext uri="{FF2B5EF4-FFF2-40B4-BE49-F238E27FC236}">
                  <a16:creationId xmlns:a16="http://schemas.microsoft.com/office/drawing/2014/main" id="{8A9E5CF2-E90C-FEE0-A5C5-790D8E240A40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683;p34">
              <a:extLst>
                <a:ext uri="{FF2B5EF4-FFF2-40B4-BE49-F238E27FC236}">
                  <a16:creationId xmlns:a16="http://schemas.microsoft.com/office/drawing/2014/main" id="{F4A7DAE0-1971-1F05-788F-4DF0CFCA7B6B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684;p34">
              <a:extLst>
                <a:ext uri="{FF2B5EF4-FFF2-40B4-BE49-F238E27FC236}">
                  <a16:creationId xmlns:a16="http://schemas.microsoft.com/office/drawing/2014/main" id="{781A5137-404B-F9D4-E9B7-5A8874787BD2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C8C792-C198-62BC-942F-8EFE1D40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53" y="-5334"/>
            <a:ext cx="2755631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483523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Zizette</a:t>
            </a: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resto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A735-2ADA-F97B-36E3-AE07F59139B6}"/>
              </a:ext>
            </a:extLst>
          </p:cNvPr>
          <p:cNvSpPr txBox="1"/>
          <p:nvPr/>
        </p:nvSpPr>
        <p:spPr>
          <a:xfrm>
            <a:off x="2667000" y="73171"/>
            <a:ext cx="6227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Worked on: </a:t>
            </a:r>
          </a:p>
          <a:p>
            <a:r>
              <a:rPr lang="en-US" dirty="0"/>
              <a:t>Linking and organizing the data for all the site 3 html files</a:t>
            </a:r>
          </a:p>
          <a:p>
            <a:r>
              <a:rPr lang="en-US" dirty="0"/>
              <a:t>Coding in the Home Page sections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Our Restaurant, Special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Testimonial, Your Opinion.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Integrating in Home  the parts of Hassan and Marianne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1B34BB7-7A26-BB2E-26DC-B692D167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49356"/>
              </p:ext>
            </p:extLst>
          </p:nvPr>
        </p:nvGraphicFramePr>
        <p:xfrm>
          <a:off x="248697" y="2124053"/>
          <a:ext cx="3962400" cy="228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003059545"/>
                    </a:ext>
                  </a:extLst>
                </a:gridCol>
              </a:tblGrid>
              <a:tr h="398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learned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97237"/>
                  </a:ext>
                </a:extLst>
              </a:tr>
              <a:tr h="398778">
                <a:tc>
                  <a:txBody>
                    <a:bodyPr/>
                    <a:lstStyle/>
                    <a:p>
                      <a:r>
                        <a:rPr lang="en-US" dirty="0"/>
                        <a:t>Better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52196"/>
                  </a:ext>
                </a:extLst>
              </a:tr>
              <a:tr h="398778">
                <a:tc>
                  <a:txBody>
                    <a:bodyPr/>
                    <a:lstStyle/>
                    <a:p>
                      <a:r>
                        <a:rPr lang="en-US" dirty="0"/>
                        <a:t>Better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69950"/>
                  </a:ext>
                </a:extLst>
              </a:tr>
              <a:tr h="398778">
                <a:tc>
                  <a:txBody>
                    <a:bodyPr/>
                    <a:lstStyle/>
                    <a:p>
                      <a:r>
                        <a:rPr lang="en-US" dirty="0"/>
                        <a:t>Enhancing our Usage of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31170"/>
                  </a:ext>
                </a:extLst>
              </a:tr>
              <a:tr h="688302">
                <a:tc>
                  <a:txBody>
                    <a:bodyPr/>
                    <a:lstStyle/>
                    <a:p>
                      <a:r>
                        <a:rPr lang="en-US" dirty="0"/>
                        <a:t>Using and cooperating with SCUM methodology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069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574950-97B0-25B9-DB08-19FE9AA9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93939"/>
              </p:ext>
            </p:extLst>
          </p:nvPr>
        </p:nvGraphicFramePr>
        <p:xfrm>
          <a:off x="4488595" y="2124053"/>
          <a:ext cx="3962399" cy="231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399">
                  <a:extLst>
                    <a:ext uri="{9D8B030D-6E8A-4147-A177-3AD203B41FA5}">
                      <a16:colId xmlns:a16="http://schemas.microsoft.com/office/drawing/2014/main" val="622221120"/>
                    </a:ext>
                  </a:extLst>
                </a:gridCol>
              </a:tblGrid>
              <a:tr h="449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33513"/>
                  </a:ext>
                </a:extLst>
              </a:tr>
              <a:tr h="449308">
                <a:tc>
                  <a:txBody>
                    <a:bodyPr/>
                    <a:lstStyle/>
                    <a:p>
                      <a:r>
                        <a:rPr lang="en-US" dirty="0"/>
                        <a:t>Time Pressure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39858"/>
                  </a:ext>
                </a:extLst>
              </a:tr>
              <a:tr h="775517">
                <a:tc>
                  <a:txBody>
                    <a:bodyPr/>
                    <a:lstStyle/>
                    <a:p>
                      <a:r>
                        <a:rPr lang="en-US" dirty="0"/>
                        <a:t>Connecting with my colleagues and understanding their needs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41420"/>
                  </a:ext>
                </a:extLst>
              </a:tr>
              <a:tr h="449308">
                <a:tc>
                  <a:txBody>
                    <a:bodyPr/>
                    <a:lstStyle/>
                    <a:p>
                      <a:r>
                        <a:rPr lang="en-US" dirty="0"/>
                        <a:t>Reaching for better ways of 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07554"/>
                  </a:ext>
                </a:extLst>
              </a:tr>
            </a:tbl>
          </a:graphicData>
        </a:graphic>
      </p:graphicFrame>
      <p:grpSp>
        <p:nvGrpSpPr>
          <p:cNvPr id="8" name="Google Shape;1729;p53">
            <a:extLst>
              <a:ext uri="{FF2B5EF4-FFF2-40B4-BE49-F238E27FC236}">
                <a16:creationId xmlns:a16="http://schemas.microsoft.com/office/drawing/2014/main" id="{15326063-4F23-E6B3-F495-D4427AEA698F}"/>
              </a:ext>
            </a:extLst>
          </p:cNvPr>
          <p:cNvGrpSpPr/>
          <p:nvPr/>
        </p:nvGrpSpPr>
        <p:grpSpPr>
          <a:xfrm>
            <a:off x="8294593" y="2329648"/>
            <a:ext cx="785377" cy="2421158"/>
            <a:chOff x="7825375" y="2447285"/>
            <a:chExt cx="785377" cy="2421158"/>
          </a:xfrm>
        </p:grpSpPr>
        <p:sp>
          <p:nvSpPr>
            <p:cNvPr id="10" name="Google Shape;1730;p53">
              <a:extLst>
                <a:ext uri="{FF2B5EF4-FFF2-40B4-BE49-F238E27FC236}">
                  <a16:creationId xmlns:a16="http://schemas.microsoft.com/office/drawing/2014/main" id="{F111D049-FDD6-2FE0-30BB-4C39E756430F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31;p53">
              <a:extLst>
                <a:ext uri="{FF2B5EF4-FFF2-40B4-BE49-F238E27FC236}">
                  <a16:creationId xmlns:a16="http://schemas.microsoft.com/office/drawing/2014/main" id="{8473152F-E6EC-32D6-8DB0-49CD6207EDC0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732;p53">
              <a:extLst>
                <a:ext uri="{FF2B5EF4-FFF2-40B4-BE49-F238E27FC236}">
                  <a16:creationId xmlns:a16="http://schemas.microsoft.com/office/drawing/2014/main" id="{36F17F3C-DBA8-FD01-D70C-8B20B4448602}"/>
                </a:ext>
              </a:extLst>
            </p:cNvPr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33;p53">
              <a:extLst>
                <a:ext uri="{FF2B5EF4-FFF2-40B4-BE49-F238E27FC236}">
                  <a16:creationId xmlns:a16="http://schemas.microsoft.com/office/drawing/2014/main" id="{44A2D687-29B5-B672-8CE9-CA9F1864CE67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34;p53">
              <a:extLst>
                <a:ext uri="{FF2B5EF4-FFF2-40B4-BE49-F238E27FC236}">
                  <a16:creationId xmlns:a16="http://schemas.microsoft.com/office/drawing/2014/main" id="{9C809E5A-A76E-E7F5-3FAF-7F4252156DF5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735;p53">
              <a:extLst>
                <a:ext uri="{FF2B5EF4-FFF2-40B4-BE49-F238E27FC236}">
                  <a16:creationId xmlns:a16="http://schemas.microsoft.com/office/drawing/2014/main" id="{91B9C797-535E-22AE-C6ED-C1E3B7FE16B2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736;p53">
              <a:extLst>
                <a:ext uri="{FF2B5EF4-FFF2-40B4-BE49-F238E27FC236}">
                  <a16:creationId xmlns:a16="http://schemas.microsoft.com/office/drawing/2014/main" id="{AA077725-DE23-8223-A437-AC470454BD6F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1470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21336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Hassan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resto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70C0E-A725-3308-A4CA-FCE1A8A8A96E}"/>
              </a:ext>
            </a:extLst>
          </p:cNvPr>
          <p:cNvSpPr txBox="1"/>
          <p:nvPr/>
        </p:nvSpPr>
        <p:spPr>
          <a:xfrm>
            <a:off x="3200400" y="209550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Worked 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Icons under the header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Dynamicity of the website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 us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46B9B66-5B5D-9000-012A-17F708B6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69799"/>
              </p:ext>
            </p:extLst>
          </p:nvPr>
        </p:nvGraphicFramePr>
        <p:xfrm>
          <a:off x="838200" y="2085799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28401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learned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9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 Logic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Responsiveness of the 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 animations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8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Clip Path in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0209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F65CE2-D333-203B-F67B-5BCCDE30B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39858"/>
              </p:ext>
            </p:extLst>
          </p:nvPr>
        </p:nvGraphicFramePr>
        <p:xfrm>
          <a:off x="4953000" y="2076982"/>
          <a:ext cx="3733800" cy="1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705157164"/>
                    </a:ext>
                  </a:extLst>
                </a:gridCol>
              </a:tblGrid>
              <a:tr h="458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37626"/>
                  </a:ext>
                </a:extLst>
              </a:tr>
              <a:tr h="458054">
                <a:tc>
                  <a:txBody>
                    <a:bodyPr/>
                    <a:lstStyle/>
                    <a:p>
                      <a:r>
                        <a:rPr lang="en-US" dirty="0"/>
                        <a:t>Clip Path in CSS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35908"/>
                  </a:ext>
                </a:extLst>
              </a:tr>
              <a:tr h="458054">
                <a:tc>
                  <a:txBody>
                    <a:bodyPr/>
                    <a:lstStyle/>
                    <a:p>
                      <a:r>
                        <a:rPr lang="en-US" dirty="0"/>
                        <a:t>Merging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8393"/>
                  </a:ext>
                </a:extLst>
              </a:tr>
              <a:tr h="458054">
                <a:tc>
                  <a:txBody>
                    <a:bodyPr/>
                    <a:lstStyle/>
                    <a:p>
                      <a:r>
                        <a:rPr lang="en-US" dirty="0"/>
                        <a:t>Slider Logic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35023"/>
                  </a:ext>
                </a:extLst>
              </a:tr>
            </a:tbl>
          </a:graphicData>
        </a:graphic>
      </p:graphicFrame>
      <p:grpSp>
        <p:nvGrpSpPr>
          <p:cNvPr id="8" name="Google Shape;1729;p53">
            <a:extLst>
              <a:ext uri="{FF2B5EF4-FFF2-40B4-BE49-F238E27FC236}">
                <a16:creationId xmlns:a16="http://schemas.microsoft.com/office/drawing/2014/main" id="{1EEADC09-FF4E-5E7B-F522-A8F8EFE4C284}"/>
              </a:ext>
            </a:extLst>
          </p:cNvPr>
          <p:cNvGrpSpPr/>
          <p:nvPr/>
        </p:nvGrpSpPr>
        <p:grpSpPr>
          <a:xfrm>
            <a:off x="8217911" y="2317244"/>
            <a:ext cx="785377" cy="2421158"/>
            <a:chOff x="7825375" y="2447285"/>
            <a:chExt cx="785377" cy="2421158"/>
          </a:xfrm>
        </p:grpSpPr>
        <p:sp>
          <p:nvSpPr>
            <p:cNvPr id="10" name="Google Shape;1730;p53">
              <a:extLst>
                <a:ext uri="{FF2B5EF4-FFF2-40B4-BE49-F238E27FC236}">
                  <a16:creationId xmlns:a16="http://schemas.microsoft.com/office/drawing/2014/main" id="{B5BE0189-296E-5B09-4F19-3C90536BBFC3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31;p53">
              <a:extLst>
                <a:ext uri="{FF2B5EF4-FFF2-40B4-BE49-F238E27FC236}">
                  <a16:creationId xmlns:a16="http://schemas.microsoft.com/office/drawing/2014/main" id="{E6B37EB6-F579-05BC-0070-F8AD87A6D97C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732;p53">
              <a:extLst>
                <a:ext uri="{FF2B5EF4-FFF2-40B4-BE49-F238E27FC236}">
                  <a16:creationId xmlns:a16="http://schemas.microsoft.com/office/drawing/2014/main" id="{2A3FB39A-C1D2-75DD-DB46-880054C5EDD6}"/>
                </a:ext>
              </a:extLst>
            </p:cNvPr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33;p53">
              <a:extLst>
                <a:ext uri="{FF2B5EF4-FFF2-40B4-BE49-F238E27FC236}">
                  <a16:creationId xmlns:a16="http://schemas.microsoft.com/office/drawing/2014/main" id="{14BE113F-2D22-D54D-C888-D1B6E1AEE534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34;p53">
              <a:extLst>
                <a:ext uri="{FF2B5EF4-FFF2-40B4-BE49-F238E27FC236}">
                  <a16:creationId xmlns:a16="http://schemas.microsoft.com/office/drawing/2014/main" id="{34A10EC2-1D9E-EF68-CD58-A0A2AF793CA9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735;p53">
              <a:extLst>
                <a:ext uri="{FF2B5EF4-FFF2-40B4-BE49-F238E27FC236}">
                  <a16:creationId xmlns:a16="http://schemas.microsoft.com/office/drawing/2014/main" id="{92419312-C277-33E9-02D1-82168AEE5FCE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736;p53">
              <a:extLst>
                <a:ext uri="{FF2B5EF4-FFF2-40B4-BE49-F238E27FC236}">
                  <a16:creationId xmlns:a16="http://schemas.microsoft.com/office/drawing/2014/main" id="{03CBD977-5FF1-CAA1-EB36-304F2CBA4681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530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477983" y="883506"/>
            <a:ext cx="218901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resto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8AE87-2671-0599-C995-79BDF8E7210F}"/>
              </a:ext>
            </a:extLst>
          </p:cNvPr>
          <p:cNvSpPr txBox="1"/>
          <p:nvPr/>
        </p:nvSpPr>
        <p:spPr>
          <a:xfrm>
            <a:off x="3810000" y="177356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Footer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us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Figma  with the group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hosting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1C8D5DB-627E-706B-7D39-8506D9D1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95113"/>
              </p:ext>
            </p:extLst>
          </p:nvPr>
        </p:nvGraphicFramePr>
        <p:xfrm>
          <a:off x="662742" y="2039498"/>
          <a:ext cx="35672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223">
                  <a:extLst>
                    <a:ext uri="{9D8B030D-6E8A-4147-A177-3AD203B41FA5}">
                      <a16:colId xmlns:a16="http://schemas.microsoft.com/office/drawing/2014/main" val="3992062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learned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0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Including the map in a web page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 animations using </a:t>
                      </a:r>
                      <a:r>
                        <a:rPr lang="en-US" dirty="0" err="1"/>
                        <a:t>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64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javaScript</a:t>
                      </a:r>
                      <a:r>
                        <a:rPr lang="en-US" dirty="0"/>
                        <a:t> logics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9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Accordion for the FAQ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6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Responsiveness and dynamicity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236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9991E1-34D6-048D-58EE-97F31B31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38009"/>
              </p:ext>
            </p:extLst>
          </p:nvPr>
        </p:nvGraphicFramePr>
        <p:xfrm>
          <a:off x="4536558" y="2024707"/>
          <a:ext cx="3875398" cy="215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398">
                  <a:extLst>
                    <a:ext uri="{9D8B030D-6E8A-4147-A177-3AD203B41FA5}">
                      <a16:colId xmlns:a16="http://schemas.microsoft.com/office/drawing/2014/main" val="3065403557"/>
                    </a:ext>
                  </a:extLst>
                </a:gridCol>
              </a:tblGrid>
              <a:tr h="393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91139"/>
                  </a:ext>
                </a:extLst>
              </a:tr>
              <a:tr h="393632">
                <a:tc>
                  <a:txBody>
                    <a:bodyPr/>
                    <a:lstStyle/>
                    <a:p>
                      <a:r>
                        <a:rPr lang="en-US" dirty="0"/>
                        <a:t>CSS in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65853"/>
                  </a:ext>
                </a:extLst>
              </a:tr>
              <a:tr h="970598">
                <a:tc>
                  <a:txBody>
                    <a:bodyPr/>
                    <a:lstStyle/>
                    <a:p>
                      <a:r>
                        <a:rPr lang="en-US" dirty="0"/>
                        <a:t>Making the code in a way that wont give me a hard time making it responsive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11700"/>
                  </a:ext>
                </a:extLst>
              </a:tr>
              <a:tr h="393632">
                <a:tc>
                  <a:txBody>
                    <a:bodyPr/>
                    <a:lstStyle/>
                    <a:p>
                      <a:r>
                        <a:rPr lang="en-US" dirty="0"/>
                        <a:t>Merging in GitHub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71370"/>
                  </a:ext>
                </a:extLst>
              </a:tr>
            </a:tbl>
          </a:graphicData>
        </a:graphic>
      </p:graphicFrame>
      <p:grpSp>
        <p:nvGrpSpPr>
          <p:cNvPr id="8" name="Google Shape;1729;p53">
            <a:extLst>
              <a:ext uri="{FF2B5EF4-FFF2-40B4-BE49-F238E27FC236}">
                <a16:creationId xmlns:a16="http://schemas.microsoft.com/office/drawing/2014/main" id="{F26F9923-B14A-11C6-64EA-B153084A3593}"/>
              </a:ext>
            </a:extLst>
          </p:cNvPr>
          <p:cNvGrpSpPr/>
          <p:nvPr/>
        </p:nvGrpSpPr>
        <p:grpSpPr>
          <a:xfrm>
            <a:off x="8244323" y="2343382"/>
            <a:ext cx="785377" cy="2421158"/>
            <a:chOff x="7825375" y="2447285"/>
            <a:chExt cx="785377" cy="2421158"/>
          </a:xfrm>
        </p:grpSpPr>
        <p:sp>
          <p:nvSpPr>
            <p:cNvPr id="10" name="Google Shape;1730;p53">
              <a:extLst>
                <a:ext uri="{FF2B5EF4-FFF2-40B4-BE49-F238E27FC236}">
                  <a16:creationId xmlns:a16="http://schemas.microsoft.com/office/drawing/2014/main" id="{D11A4710-7FEF-6F90-DB8E-C48F0D5F2CE4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31;p53">
              <a:extLst>
                <a:ext uri="{FF2B5EF4-FFF2-40B4-BE49-F238E27FC236}">
                  <a16:creationId xmlns:a16="http://schemas.microsoft.com/office/drawing/2014/main" id="{18A5EB0C-DEB3-DE8E-2714-A3326BF3E7C4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732;p53">
              <a:extLst>
                <a:ext uri="{FF2B5EF4-FFF2-40B4-BE49-F238E27FC236}">
                  <a16:creationId xmlns:a16="http://schemas.microsoft.com/office/drawing/2014/main" id="{303E1B90-F836-1B95-402B-2E316B33833B}"/>
                </a:ext>
              </a:extLst>
            </p:cNvPr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33;p53">
              <a:extLst>
                <a:ext uri="{FF2B5EF4-FFF2-40B4-BE49-F238E27FC236}">
                  <a16:creationId xmlns:a16="http://schemas.microsoft.com/office/drawing/2014/main" id="{D112D9AC-B314-A45E-60B8-F6B6CDE9E873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34;p53">
              <a:extLst>
                <a:ext uri="{FF2B5EF4-FFF2-40B4-BE49-F238E27FC236}">
                  <a16:creationId xmlns:a16="http://schemas.microsoft.com/office/drawing/2014/main" id="{5A6DF6A4-685D-B92F-4F48-8772F916FB9A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735;p53">
              <a:extLst>
                <a:ext uri="{FF2B5EF4-FFF2-40B4-BE49-F238E27FC236}">
                  <a16:creationId xmlns:a16="http://schemas.microsoft.com/office/drawing/2014/main" id="{1138E665-9BDB-1792-C8EB-CAC0AA9C82F7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736;p53">
              <a:extLst>
                <a:ext uri="{FF2B5EF4-FFF2-40B4-BE49-F238E27FC236}">
                  <a16:creationId xmlns:a16="http://schemas.microsoft.com/office/drawing/2014/main" id="{81A9B693-CCCA-228E-5474-BFF991F7B49B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8143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28194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Marianne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resto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ABA0B-B1AC-49CC-FD7B-5AACEAD4B735}"/>
              </a:ext>
            </a:extLst>
          </p:cNvPr>
          <p:cNvSpPr txBox="1"/>
          <p:nvPr/>
        </p:nvSpPr>
        <p:spPr>
          <a:xfrm>
            <a:off x="3886200" y="26660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Menu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Testimonial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 us page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E05C5D-D816-F844-10D0-4C5DD6370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99158"/>
              </p:ext>
            </p:extLst>
          </p:nvPr>
        </p:nvGraphicFramePr>
        <p:xfrm>
          <a:off x="914400" y="2153286"/>
          <a:ext cx="3200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460193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 learned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4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Designing  website using html and </a:t>
                      </a:r>
                      <a:r>
                        <a:rPr lang="en-US" dirty="0" err="1"/>
                        <a:t>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4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Searching for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4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JavaScript logic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384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2E7EC5-EC97-8E2D-11C8-E8359C727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19165"/>
              </p:ext>
            </p:extLst>
          </p:nvPr>
        </p:nvGraphicFramePr>
        <p:xfrm>
          <a:off x="4935448" y="2153286"/>
          <a:ext cx="35312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232">
                  <a:extLst>
                    <a:ext uri="{9D8B030D-6E8A-4147-A177-3AD203B41FA5}">
                      <a16:colId xmlns:a16="http://schemas.microsoft.com/office/drawing/2014/main" val="3909738358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9257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Website crashing each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90251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Responsiveness of the 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54682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Dynamicity of the website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84110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Merging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25006"/>
                  </a:ext>
                </a:extLst>
              </a:tr>
            </a:tbl>
          </a:graphicData>
        </a:graphic>
      </p:graphicFrame>
      <p:grpSp>
        <p:nvGrpSpPr>
          <p:cNvPr id="8" name="Google Shape;1729;p53">
            <a:extLst>
              <a:ext uri="{FF2B5EF4-FFF2-40B4-BE49-F238E27FC236}">
                <a16:creationId xmlns:a16="http://schemas.microsoft.com/office/drawing/2014/main" id="{F6D1A68A-72D0-3585-ACD7-3558B4B01D64}"/>
              </a:ext>
            </a:extLst>
          </p:cNvPr>
          <p:cNvGrpSpPr/>
          <p:nvPr/>
        </p:nvGrpSpPr>
        <p:grpSpPr>
          <a:xfrm>
            <a:off x="8254409" y="2343382"/>
            <a:ext cx="785377" cy="2421158"/>
            <a:chOff x="7825375" y="2447285"/>
            <a:chExt cx="785377" cy="2421158"/>
          </a:xfrm>
        </p:grpSpPr>
        <p:sp>
          <p:nvSpPr>
            <p:cNvPr id="10" name="Google Shape;1730;p53">
              <a:extLst>
                <a:ext uri="{FF2B5EF4-FFF2-40B4-BE49-F238E27FC236}">
                  <a16:creationId xmlns:a16="http://schemas.microsoft.com/office/drawing/2014/main" id="{0BDEFAEF-55BA-CF88-F70F-2CDA9916E4AD}"/>
                </a:ext>
              </a:extLst>
            </p:cNvPr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31;p53">
              <a:extLst>
                <a:ext uri="{FF2B5EF4-FFF2-40B4-BE49-F238E27FC236}">
                  <a16:creationId xmlns:a16="http://schemas.microsoft.com/office/drawing/2014/main" id="{1BC22934-0585-5C28-9F35-FABBF218BE3F}"/>
                </a:ext>
              </a:extLst>
            </p:cNvPr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732;p53">
              <a:extLst>
                <a:ext uri="{FF2B5EF4-FFF2-40B4-BE49-F238E27FC236}">
                  <a16:creationId xmlns:a16="http://schemas.microsoft.com/office/drawing/2014/main" id="{53B53AB2-19D2-B5BF-BC93-0777D2D8E561}"/>
                </a:ext>
              </a:extLst>
            </p:cNvPr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33;p53">
              <a:extLst>
                <a:ext uri="{FF2B5EF4-FFF2-40B4-BE49-F238E27FC236}">
                  <a16:creationId xmlns:a16="http://schemas.microsoft.com/office/drawing/2014/main" id="{57A9568C-9836-C4DE-4F69-B148F4109053}"/>
                </a:ext>
              </a:extLst>
            </p:cNvPr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34;p53">
              <a:extLst>
                <a:ext uri="{FF2B5EF4-FFF2-40B4-BE49-F238E27FC236}">
                  <a16:creationId xmlns:a16="http://schemas.microsoft.com/office/drawing/2014/main" id="{0E0BCE81-0E06-0F76-8135-AD0AD984EB39}"/>
                </a:ext>
              </a:extLst>
            </p:cNvPr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735;p53">
              <a:extLst>
                <a:ext uri="{FF2B5EF4-FFF2-40B4-BE49-F238E27FC236}">
                  <a16:creationId xmlns:a16="http://schemas.microsoft.com/office/drawing/2014/main" id="{4D5770E4-4E81-2745-3435-DEC2347C5C98}"/>
                </a:ext>
              </a:extLst>
            </p:cNvPr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736;p53">
              <a:extLst>
                <a:ext uri="{FF2B5EF4-FFF2-40B4-BE49-F238E27FC236}">
                  <a16:creationId xmlns:a16="http://schemas.microsoft.com/office/drawing/2014/main" id="{81895F3D-11E4-6D41-724F-5D7459C020BA}"/>
                </a:ext>
              </a:extLst>
            </p:cNvPr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62588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roject Kick-off meeting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FF8D4D"/>
      </a:accent1>
      <a:accent2>
        <a:srgbClr val="2D2839"/>
      </a:accent2>
      <a:accent3>
        <a:srgbClr val="E8E3F3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On-screen Show (16:9)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2023-08-26T09:34:17Z</dcterms:modified>
</cp:coreProperties>
</file>