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Several CrewAI experimental projects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Token usage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total_tokens=2098048 prompt_tokens=2014642 completion_tokens=83406 successful_requests=177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This is really bad.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Math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Self chat math project:</a:t>
            </a:r>
            <a:endParaRPr lang="en-US" altLang="zh-CN"/>
          </a:p>
          <a:p>
            <a:pPr lvl="1"/>
            <a:r>
              <a:rPr lang="en-US" altLang="zh-CN"/>
              <a:t>repo:https://github.com/zizhec/crewai_samples/blob/main/math.py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Flow:</a:t>
            </a:r>
            <a:endParaRPr lang="en-US" altLang="zh-CN"/>
          </a:p>
          <a:p>
            <a:pPr lvl="2"/>
            <a:r>
              <a:rPr lang="en-US" altLang="zh-CN"/>
              <a:t>Compose a difficult math problem, self ask, and self verify</a:t>
            </a:r>
            <a:endParaRPr lang="en-US" altLang="zh-CN"/>
          </a:p>
          <a:p>
            <a:pPr lvl="1"/>
            <a:r>
              <a:rPr lang="en-US" altLang="zh-CN"/>
              <a:t>Result: It works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Simple 24 project:</a:t>
            </a:r>
            <a:endParaRPr lang="en-US" altLang="zh-CN"/>
          </a:p>
          <a:p>
            <a:pPr lvl="1"/>
            <a:r>
              <a:rPr lang="en-US" altLang="zh-CN"/>
              <a:t>repo: https://github.com/zizhec/crewai_samples/blob/main/twenty_four.py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summary: It’s just a 24 problem following the same schema.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Result: it works.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Improved 24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repo:https://github.com/zizhec/crewai_samples/blob/main/twenty-four_v1.py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 want the solver to repeat the flow until verifier approves the solution.</a:t>
            </a:r>
            <a:endParaRPr lang="en-US" altLang="zh-CN"/>
          </a:p>
          <a:p>
            <a:pPr lvl="1"/>
            <a:r>
              <a:rPr lang="en-US" altLang="zh-CN"/>
              <a:t>And all solutions needs to be in memory so that it doesn’t repeat the wrong solution.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Result:</a:t>
            </a:r>
            <a:endParaRPr lang="en-US" altLang="zh-CN"/>
          </a:p>
          <a:p>
            <a:pPr lvl="1"/>
            <a:r>
              <a:rPr lang="en-US" altLang="zh-CN"/>
              <a:t>Havn’t finished debugging yet. I ran out time.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Technology investigation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repo:https://github.com/zizhec/crewai_samples/blob/main/tech_investigation.py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This is the vanilla tech investigation proj.</a:t>
            </a:r>
            <a:endParaRPr lang="en-US" altLang="zh-CN"/>
          </a:p>
          <a:p>
            <a:r>
              <a:rPr lang="en-US" altLang="zh-CN"/>
              <a:t>It has </a:t>
            </a:r>
            <a:endParaRPr lang="en-US" altLang="zh-CN"/>
          </a:p>
          <a:p>
            <a:pPr lvl="1"/>
            <a:r>
              <a:rPr lang="en-US" altLang="zh-CN"/>
              <a:t>two agents: researcher, reporter</a:t>
            </a:r>
            <a:endParaRPr lang="en-US" altLang="zh-CN"/>
          </a:p>
          <a:p>
            <a:pPr lvl="1"/>
            <a:r>
              <a:rPr lang="en-US" altLang="zh-CN"/>
              <a:t>two tasks:research, report</a:t>
            </a:r>
            <a:endParaRPr lang="en-US" altLang="zh-CN"/>
          </a:p>
          <a:p>
            <a:pPr lvl="0"/>
            <a:r>
              <a:rPr lang="en-US" altLang="zh-CN" sz="1800"/>
              <a:t>And it generates a report for the tech which is the input.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Improved tech investigation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repo: https://github.com/zizhec/crewai_samples/blob/main/tech_investigation_v2.py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purpose: </a:t>
            </a:r>
            <a:endParaRPr lang="en-US" altLang="zh-CN"/>
          </a:p>
          <a:p>
            <a:pPr lvl="1"/>
            <a:r>
              <a:rPr lang="en-US" altLang="zh-CN"/>
              <a:t>Find out popular repos of this tech on github</a:t>
            </a:r>
            <a:endParaRPr lang="en-US" altLang="zh-CN"/>
          </a:p>
          <a:p>
            <a:pPr lvl="1"/>
            <a:r>
              <a:rPr lang="en-US" altLang="zh-CN"/>
              <a:t>Do research on this tech on search-engine</a:t>
            </a:r>
            <a:endParaRPr lang="en-US" altLang="zh-CN"/>
          </a:p>
          <a:p>
            <a:pPr lvl="1"/>
            <a:r>
              <a:rPr lang="en-US" altLang="zh-CN"/>
              <a:t>Compose results as a table with info from github and search-engine</a:t>
            </a:r>
            <a:endParaRPr lang="en-US" altLang="zh-CN"/>
          </a:p>
          <a:p>
            <a:pPr lvl="1"/>
            <a:r>
              <a:rPr lang="en-US" altLang="zh-CN"/>
              <a:t>Make the result a table</a:t>
            </a:r>
            <a:endParaRPr lang="en-US" altLang="zh-CN"/>
          </a:p>
          <a:p>
            <a:pPr lvl="0"/>
            <a:r>
              <a:rPr lang="en-US" altLang="zh-CN"/>
              <a:t>Appropriate agents and tasks are composed</a:t>
            </a:r>
            <a:endParaRPr lang="en-US" altLang="zh-CN"/>
          </a:p>
          <a:p>
            <a:pPr lvl="0"/>
            <a:r>
              <a:rPr lang="en-US" altLang="zh-CN"/>
              <a:t>Tools: github-tool and search-engine-tool are provided</a:t>
            </a:r>
            <a:endParaRPr lang="en-US" altLang="zh-CN"/>
          </a:p>
          <a:p>
            <a:pPr lvl="0"/>
            <a:r>
              <a:rPr lang="en-US" altLang="zh-CN"/>
              <a:t>Result:</a:t>
            </a:r>
            <a:endParaRPr lang="en-US" altLang="zh-CN"/>
          </a:p>
          <a:p>
            <a:pPr lvl="1"/>
            <a:r>
              <a:rPr lang="en-US" altLang="zh-CN"/>
              <a:t>I run out of time debugging the github-tool.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 Improved tech investigation v3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repo: https://github.com/zizhec/crewai_samples/blob/main/tech_investigation_v3.py</a:t>
            </a:r>
            <a:endParaRPr lang="en-US" altLang="zh-CN"/>
          </a:p>
          <a:p>
            <a:r>
              <a:rPr lang="en-US" altLang="zh-CN"/>
              <a:t>Now that github-tool is not running yet, I had to use search-engine only.</a:t>
            </a:r>
            <a:endParaRPr lang="en-US" altLang="zh-CN"/>
          </a:p>
          <a:p>
            <a:r>
              <a:rPr lang="en-US" altLang="zh-CN"/>
              <a:t>But serper also ran out of quota, so I had to use free service: duckduckgo.</a:t>
            </a:r>
            <a:endParaRPr lang="en-US" altLang="zh-CN"/>
          </a:p>
          <a:p>
            <a:r>
              <a:rPr lang="en-US" altLang="zh-CN"/>
              <a:t>And I had to remove the repo research from the report.</a:t>
            </a:r>
            <a:endParaRPr lang="en-US" altLang="zh-CN"/>
          </a:p>
          <a:p>
            <a:r>
              <a:rPr lang="en-US" altLang="zh-CN"/>
              <a:t>Agents and tasks:</a:t>
            </a:r>
            <a:endParaRPr lang="en-US" altLang="zh-CN"/>
          </a:p>
          <a:p>
            <a:pPr lvl="1"/>
            <a:r>
              <a:rPr lang="en-US" altLang="zh-CN"/>
              <a:t>researcher(find solutions, with search-tool)</a:t>
            </a:r>
            <a:endParaRPr lang="en-US" altLang="zh-CN"/>
          </a:p>
          <a:p>
            <a:pPr lvl="1"/>
            <a:r>
              <a:rPr lang="en-US" altLang="zh-CN"/>
              <a:t>analyst(do research for each solution, with search-tool)</a:t>
            </a:r>
            <a:endParaRPr lang="en-US" altLang="zh-CN"/>
          </a:p>
          <a:p>
            <a:pPr lvl="1"/>
            <a:r>
              <a:rPr lang="en-US" altLang="zh-CN"/>
              <a:t>reporter(compose the final report)</a:t>
            </a:r>
            <a:endParaRPr lang="en-US" altLang="zh-CN"/>
          </a:p>
          <a:p>
            <a:pPr lvl="0"/>
            <a:r>
              <a:rPr lang="en-US" altLang="zh-CN"/>
              <a:t>Crew setting:</a:t>
            </a:r>
            <a:endParaRPr lang="en-US" altLang="zh-CN"/>
          </a:p>
          <a:p>
            <a:pPr lvl="1"/>
            <a:r>
              <a:rPr lang="en-US" altLang="zh-CN"/>
              <a:t>memory and cache turned on.</a:t>
            </a:r>
            <a:endParaRPr lang="en-US" altLang="zh-CN"/>
          </a:p>
          <a:p>
            <a:pPr lvl="0"/>
            <a:r>
              <a:rPr lang="en-US" altLang="zh-CN"/>
              <a:t>Input:</a:t>
            </a:r>
            <a:endParaRPr lang="en-US" altLang="zh-CN"/>
          </a:p>
          <a:p>
            <a:pPr lvl="1"/>
            <a:r>
              <a:rPr lang="en-US" altLang="zh-CN"/>
              <a:t>RBA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Researcher result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69745"/>
            <a:ext cx="10968990" cy="41998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Analyst result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2113280"/>
            <a:ext cx="10968990" cy="3512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11325"/>
            <a:ext cx="10968990" cy="4316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Analyst issue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It compose wrong input for search-engine and gets stuck in an infinite loop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07565"/>
            <a:ext cx="9645650" cy="4271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Report 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Finally it compose a partial report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2317750"/>
            <a:ext cx="9830435" cy="3931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MzkwNjBlZDU2NDU3YWIxMzk2M2FkOWQ4ODJiN2VhYj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WPS 演示</Application>
  <PresentationFormat>宽屏</PresentationFormat>
  <Paragraphs>89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蔡子哲</cp:lastModifiedBy>
  <cp:revision>195</cp:revision>
  <dcterms:created xsi:type="dcterms:W3CDTF">2019-06-19T02:08:00Z</dcterms:created>
  <dcterms:modified xsi:type="dcterms:W3CDTF">2024-10-16T04:36:29Z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17D06780AA7B475AADEB487DE72C5ACF_11</vt:lpwstr>
  </property>
</Properties>
</file>