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48" autoAdjust="0"/>
  </p:normalViewPr>
  <p:slideViewPr>
    <p:cSldViewPr snapToGrid="0">
      <p:cViewPr varScale="1">
        <p:scale>
          <a:sx n="86" d="100"/>
          <a:sy n="86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CCCE2-55BA-4A0E-BC36-54DA1D81DC43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CF1B-47E4-456A-92EC-EAEB81C89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did we choose</a:t>
            </a:r>
            <a:r>
              <a:rPr lang="en-CA" baseline="0" dirty="0" smtClean="0"/>
              <a:t> this topic?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Initially thinking to do projecting players’ upcoming year statistics based on current year statistics. After some research, realized that a lot of people have already done similar things. Wanted to try something different that not many people have done. First thing came into my mind is predicting salary.</a:t>
            </a:r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Dataset: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Obtained from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https://www.basketball-reference.com/contracts/players.html, https://stats.nba.com</a:t>
            </a:r>
          </a:p>
          <a:p>
            <a:pPr marL="171450" indent="-171450">
              <a:buFontTx/>
              <a:buChar char="-"/>
            </a:pPr>
            <a:endParaRPr lang="en-C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dirty="0" smtClean="0"/>
              <a:t>Preprocessing: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Remove</a:t>
            </a:r>
            <a:r>
              <a:rPr lang="en-CA" baseline="0" dirty="0" smtClean="0"/>
              <a:t> duplicated salary (players get waived then signed with another team)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Deleted records with missing data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Outliers such as Gordon Hayward, did not remove, used log transformation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thought win rate when the player is playing could potentially be a factor, so we just did Win/Games Played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6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see that the best learning rate for these 21 explanatory </a:t>
            </a:r>
            <a:r>
              <a:rPr lang="en-CA" dirty="0" err="1" smtClean="0"/>
              <a:t>variates</a:t>
            </a:r>
            <a:r>
              <a:rPr lang="en-CA" dirty="0" smtClean="0"/>
              <a:t> is at around 0.06, with cv error around 1.15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Turns out to be M = 150 at cv error 1.16, with diminishing</a:t>
            </a:r>
            <a:r>
              <a:rPr lang="en-CA" baseline="0" dirty="0" smtClean="0"/>
              <a:t> returns for greater values.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0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 smtClean="0"/>
              <a:t>Chose </a:t>
            </a:r>
            <a:r>
              <a:rPr lang="en-CA" baseline="0" dirty="0" err="1" smtClean="0"/>
              <a:t>bag.fraction</a:t>
            </a:r>
            <a:r>
              <a:rPr lang="en-CA" baseline="0" dirty="0" smtClean="0"/>
              <a:t> = 1 to remove randomness, if not,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4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We see that the best learning rate for these 15 explanatory </a:t>
            </a:r>
            <a:r>
              <a:rPr lang="en-CA" dirty="0" err="1" smtClean="0"/>
              <a:t>variates</a:t>
            </a:r>
            <a:r>
              <a:rPr lang="en-CA" dirty="0" smtClean="0"/>
              <a:t> is at around 0.06 – 0.08, with cv error around 1.66.</a:t>
            </a:r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8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Turns out to be M = 200 at cv error 1.66., with diminishing</a:t>
            </a:r>
            <a:r>
              <a:rPr lang="en-CA" baseline="0" dirty="0" smtClean="0"/>
              <a:t> returns for greater values.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0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 Plotted all these</a:t>
            </a:r>
            <a:r>
              <a:rPr lang="en-CA" baseline="0" dirty="0" smtClean="0"/>
              <a:t> data against log(salary)</a:t>
            </a: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Turns out Team</a:t>
            </a:r>
            <a:r>
              <a:rPr lang="en-CA" baseline="0" dirty="0" smtClean="0"/>
              <a:t> is the most significant factor, followed by MIN, FGM, </a:t>
            </a:r>
            <a:r>
              <a:rPr lang="en-CA" baseline="0" dirty="0" err="1" smtClean="0"/>
              <a:t>Draft.Round</a:t>
            </a:r>
            <a:r>
              <a:rPr lang="en-CA" baseline="0" dirty="0" smtClean="0"/>
              <a:t>, TOV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Note liability stats here such as TOV and PF means the more, higher the salary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Explain potential reasons why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72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cross validation is the lowest for 10 explanatory </a:t>
            </a:r>
            <a:r>
              <a:rPr lang="en-CA" dirty="0" err="1" smtClean="0"/>
              <a:t>variates</a:t>
            </a:r>
            <a:r>
              <a:rPr lang="en-CA" dirty="0" smtClean="0"/>
              <a:t>, at about 1.18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Try 10 </a:t>
            </a:r>
            <a:r>
              <a:rPr lang="en-CA" dirty="0" err="1" smtClean="0"/>
              <a:t>variates</a:t>
            </a:r>
            <a:r>
              <a:rPr lang="en-CA" dirty="0" smtClean="0"/>
              <a:t>, Team, MIN, FGM, </a:t>
            </a:r>
            <a:r>
              <a:rPr lang="en-CA" dirty="0" err="1" smtClean="0"/>
              <a:t>Draft.Round</a:t>
            </a:r>
            <a:r>
              <a:rPr lang="en-CA" dirty="0" smtClean="0"/>
              <a:t>, TOV, PF, PTS, AGE, REB, and FGPER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5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Now 5 has</a:t>
            </a:r>
            <a:r>
              <a:rPr lang="en-CA" baseline="0" dirty="0" smtClean="0"/>
              <a:t> the lowest cross validation error, at around 1.22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Try 5 </a:t>
            </a:r>
            <a:r>
              <a:rPr lang="en-CA" baseline="0" dirty="0" err="1" smtClean="0"/>
              <a:t>variates</a:t>
            </a:r>
            <a:r>
              <a:rPr lang="en-CA" baseline="0" dirty="0" smtClean="0"/>
              <a:t>, Team, MIN, FGM, PTS, and AGE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</a:t>
            </a:r>
            <a:r>
              <a:rPr lang="en-CA" baseline="0" dirty="0" smtClean="0"/>
              <a:t> Confirms 5 has the lowest cross validation error, at about 1.64.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0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0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</a:t>
            </a:r>
            <a:r>
              <a:rPr lang="en-CA" baseline="0" dirty="0" smtClean="0"/>
              <a:t> All the rest of the 15 variables are important, as the cross validation error is the lowest at 15, at 1.58.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4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 smtClean="0"/>
              <a:t>Chose </a:t>
            </a:r>
            <a:r>
              <a:rPr lang="en-CA" baseline="0" dirty="0" err="1" smtClean="0"/>
              <a:t>bag.fraction</a:t>
            </a:r>
            <a:r>
              <a:rPr lang="en-CA" baseline="0" dirty="0" smtClean="0"/>
              <a:t> = 1 to remove randomness, if not,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2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6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0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38D854-5E43-4754-88CA-AF767767BA85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contracts/play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nba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dirty="0" smtClean="0"/>
              <a:t>Predicting Salary from NBA Player Statistics</a:t>
            </a:r>
            <a:br>
              <a:rPr lang="en-CA" dirty="0" smtClean="0"/>
            </a:br>
            <a:r>
              <a:rPr lang="en-CA" sz="2000" dirty="0" smtClean="0"/>
              <a:t>Stat 444 Final Project Presentation</a:t>
            </a:r>
            <a:endParaRPr lang="en-CA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CA" dirty="0" smtClean="0"/>
              <a:t>Team </a:t>
            </a:r>
            <a:r>
              <a:rPr lang="en-CA" dirty="0" err="1" smtClean="0"/>
              <a:t>Uwaterloo</a:t>
            </a:r>
            <a:endParaRPr lang="en-CA" dirty="0" smtClean="0"/>
          </a:p>
          <a:p>
            <a:pPr algn="r"/>
            <a:r>
              <a:rPr lang="en-CA" dirty="0" smtClean="0"/>
              <a:t>Zizhou </a:t>
            </a:r>
            <a:r>
              <a:rPr lang="en-CA" dirty="0" err="1" smtClean="0"/>
              <a:t>wang</a:t>
            </a:r>
            <a:r>
              <a:rPr lang="en-CA" dirty="0" smtClean="0"/>
              <a:t> \ </a:t>
            </a:r>
            <a:r>
              <a:rPr lang="en-US" altLang="zh-CN" dirty="0" smtClean="0"/>
              <a:t>Frank Lu \ </a:t>
            </a:r>
            <a:r>
              <a:rPr lang="en-US" altLang="zh-CN" dirty="0" err="1" smtClean="0"/>
              <a:t>Zhaoyang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wang</a:t>
            </a:r>
            <a:r>
              <a:rPr lang="en-US" altLang="zh-CN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19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18" y="0"/>
            <a:ext cx="10867075" cy="6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We then used the Gradient Boosting method to determine the importance of </a:t>
            </a:r>
            <a:r>
              <a:rPr lang="en-CA" dirty="0" smtClean="0"/>
              <a:t>explanatory </a:t>
            </a:r>
            <a:r>
              <a:rPr lang="en-CA" dirty="0" err="1" smtClean="0"/>
              <a:t>variates</a:t>
            </a:r>
            <a:r>
              <a:rPr lang="en-CA" dirty="0"/>
              <a:t>, and see if it shows a different result compared to Random Forest.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Explanatory variables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PTS</a:t>
            </a:r>
            <a:r>
              <a:rPr lang="en-CA" dirty="0"/>
              <a:t>, REB, AST, TOV, STL, BLK, Team, WR, AGE, FGM, FGPER, TPM, TPPER, FTM, FTPER, PF, PLUSMINUS, Position, Country, MIN, and </a:t>
            </a:r>
            <a:r>
              <a:rPr lang="en-CA" dirty="0" err="1"/>
              <a:t>Draft.Round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198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240" y="0"/>
            <a:ext cx="10043779" cy="6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24" y="0"/>
            <a:ext cx="11661364" cy="59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23" y="0"/>
            <a:ext cx="10520283" cy="61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26" y="0"/>
            <a:ext cx="11110553" cy="60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Boosting (cont.)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PLUSMINUS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29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103" y="473724"/>
            <a:ext cx="11018664" cy="52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https://www.basketball-reference.com/contracts/players.html</a:t>
            </a:r>
            <a:r>
              <a:rPr lang="en-CA" dirty="0">
                <a:solidFill>
                  <a:schemeClr val="tx1"/>
                </a:solidFill>
              </a:rPr>
              <a:t> (salary)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hlinkClick r:id="rId4"/>
              </a:rPr>
              <a:t>https://stats.nba.com</a:t>
            </a:r>
            <a:r>
              <a:rPr lang="en-CA" dirty="0">
                <a:solidFill>
                  <a:schemeClr val="tx1"/>
                </a:solidFill>
              </a:rPr>
              <a:t> (all others, e.g. PPG, RPG, and APG)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Duplicated salary for one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Missing player salaries or stats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Win Rate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1304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50" y="484742"/>
            <a:ext cx="11948249" cy="51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72" y="0"/>
            <a:ext cx="11365021" cy="6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48" y="0"/>
            <a:ext cx="11319166" cy="6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Which method is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86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 (cont.)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blah </a:t>
            </a:r>
            <a:r>
              <a:rPr lang="en-CA" dirty="0" err="1" smtClean="0"/>
              <a:t>blah</a:t>
            </a:r>
            <a:r>
              <a:rPr lang="en-CA" dirty="0" smtClean="0"/>
              <a:t> </a:t>
            </a:r>
            <a:r>
              <a:rPr lang="en-CA" dirty="0" err="1" smtClean="0"/>
              <a:t>blah</a:t>
            </a:r>
            <a:r>
              <a:rPr lang="en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94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Win share over Plus or Minus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9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159968" y="2401842"/>
            <a:ext cx="5556909" cy="245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7000" dirty="0" smtClean="0"/>
              <a:t>Thank you</a:t>
            </a:r>
            <a:endParaRPr lang="en-CA" sz="7000" dirty="0"/>
          </a:p>
        </p:txBody>
      </p:sp>
    </p:spTree>
    <p:extLst>
      <p:ext uri="{BB962C8B-B14F-4D97-AF65-F5344CB8AC3E}">
        <p14:creationId xmlns:p14="http://schemas.microsoft.com/office/powerpoint/2010/main" val="26464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Smoothing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0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We would like to utilize random forest to determine the importance of explanatory </a:t>
            </a:r>
            <a:r>
              <a:rPr lang="en-CA" dirty="0" err="1"/>
              <a:t>variates</a:t>
            </a:r>
            <a:r>
              <a:rPr lang="en-CA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Explanatory variables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</a:t>
            </a:r>
            <a:r>
              <a:rPr lang="en-CA" dirty="0" err="1"/>
              <a:t>Draft.Round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21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332" y="0"/>
            <a:ext cx="10598227" cy="6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56" y="358986"/>
            <a:ext cx="10721904" cy="59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39" y="0"/>
            <a:ext cx="11689836" cy="62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72" y="0"/>
            <a:ext cx="11746062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 (cont.)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PLUSMINUS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860</Words>
  <Application>Microsoft Office PowerPoint</Application>
  <PresentationFormat>宽屏</PresentationFormat>
  <Paragraphs>96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Wingdings</vt:lpstr>
      <vt:lpstr>回顾</vt:lpstr>
      <vt:lpstr>Predicting Salary from NBA Player Statistics Stat 444 Final Project Presentation</vt:lpstr>
      <vt:lpstr>Introduction</vt:lpstr>
      <vt:lpstr>Smoothing</vt:lpstr>
      <vt:lpstr>Random Forest</vt:lpstr>
      <vt:lpstr>PowerPoint 演示文稿</vt:lpstr>
      <vt:lpstr>PowerPoint 演示文稿</vt:lpstr>
      <vt:lpstr>PowerPoint 演示文稿</vt:lpstr>
      <vt:lpstr>PowerPoint 演示文稿</vt:lpstr>
      <vt:lpstr>Random Forest (cont.)</vt:lpstr>
      <vt:lpstr>PowerPoint 演示文稿</vt:lpstr>
      <vt:lpstr>PowerPoint 演示文稿</vt:lpstr>
      <vt:lpstr>PowerPoint 演示文稿</vt:lpstr>
      <vt:lpstr>Boosting</vt:lpstr>
      <vt:lpstr>PowerPoint 演示文稿</vt:lpstr>
      <vt:lpstr>PowerPoint 演示文稿</vt:lpstr>
      <vt:lpstr>PowerPoint 演示文稿</vt:lpstr>
      <vt:lpstr>PowerPoint 演示文稿</vt:lpstr>
      <vt:lpstr>Boosting (cont.)</vt:lpstr>
      <vt:lpstr>PowerPoint 演示文稿</vt:lpstr>
      <vt:lpstr>PowerPoint 演示文稿</vt:lpstr>
      <vt:lpstr>PowerPoint 演示文稿</vt:lpstr>
      <vt:lpstr>PowerPoint 演示文稿</vt:lpstr>
      <vt:lpstr>Conclusion</vt:lpstr>
      <vt:lpstr>Conclusion (cont.)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Salary from NBA Player Statistics Stat 444 Final Project Presentation</dc:title>
  <dc:creator>Zi zhou</dc:creator>
  <cp:lastModifiedBy>Zi zhou</cp:lastModifiedBy>
  <cp:revision>8</cp:revision>
  <dcterms:created xsi:type="dcterms:W3CDTF">2018-04-09T23:43:48Z</dcterms:created>
  <dcterms:modified xsi:type="dcterms:W3CDTF">2018-04-10T00:49:30Z</dcterms:modified>
</cp:coreProperties>
</file>