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76" r:id="rId18"/>
    <p:sldId id="275" r:id="rId19"/>
    <p:sldId id="278" r:id="rId20"/>
    <p:sldId id="279" r:id="rId21"/>
    <p:sldId id="280" r:id="rId22"/>
    <p:sldId id="281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74048" autoAdjust="0"/>
  </p:normalViewPr>
  <p:slideViewPr>
    <p:cSldViewPr snapToGrid="0">
      <p:cViewPr varScale="1">
        <p:scale>
          <a:sx n="86" d="100"/>
          <a:sy n="8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CCCE2-55BA-4A0E-BC36-54DA1D81DC43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8CF1B-47E4-456A-92EC-EAEB81C89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9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did we choose</a:t>
            </a:r>
            <a:r>
              <a:rPr lang="en-CA" baseline="0" dirty="0"/>
              <a:t> this topic?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Initially thinking to do projecting players’ upcoming year statistics based on current year statistics. After some research, realized that a lot of people have already done similar things. Wanted to try something different that not many people have done. First thing came into my mind is predicting salary.</a:t>
            </a:r>
          </a:p>
          <a:p>
            <a:pPr marL="0" indent="0">
              <a:buFontTx/>
              <a:buNone/>
            </a:pPr>
            <a:endParaRPr lang="en-CA" baseline="0" dirty="0"/>
          </a:p>
          <a:p>
            <a:pPr marL="0" indent="0">
              <a:buFontTx/>
              <a:buNone/>
            </a:pPr>
            <a:r>
              <a:rPr lang="en-CA" baseline="0" dirty="0"/>
              <a:t>Dataset: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Obtained from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https://www.basketball-reference.com/contracts/players.html, https://stats.nba.com</a:t>
            </a:r>
          </a:p>
          <a:p>
            <a:pPr marL="171450" indent="-171450">
              <a:buFontTx/>
              <a:buChar char="-"/>
            </a:pPr>
            <a:endParaRPr lang="en-CA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dirty="0"/>
              <a:t>Preprocessing:</a:t>
            </a:r>
          </a:p>
          <a:p>
            <a:pPr marL="171450" indent="-171450">
              <a:buFontTx/>
              <a:buChar char="-"/>
            </a:pPr>
            <a:r>
              <a:rPr lang="en-CA" dirty="0"/>
              <a:t>Remove</a:t>
            </a:r>
            <a:r>
              <a:rPr lang="en-CA" baseline="0" dirty="0"/>
              <a:t> duplicated salary (players get waived then signed with another team)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Deleted records with missing data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Outliers such as Gordon Hayward, did not remove, used log transformation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We thought win rate when the player is playing could potentially be a factor, so we just did Win/Games Played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565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see that the best learning rate for these 21 explanatory </a:t>
            </a:r>
            <a:r>
              <a:rPr lang="en-CA" dirty="0" err="1"/>
              <a:t>variates</a:t>
            </a:r>
            <a:r>
              <a:rPr lang="en-CA" dirty="0"/>
              <a:t> is at around 0.06, with cv error around 1.15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32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/>
              <a:t>Turns out to be M = 150 at cv error 1.16, with diminishing</a:t>
            </a:r>
            <a:r>
              <a:rPr lang="en-CA" baseline="0" dirty="0"/>
              <a:t> returns for greater values.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3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40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/>
              <a:t>Chose </a:t>
            </a:r>
            <a:r>
              <a:rPr lang="en-CA" baseline="0" dirty="0" err="1"/>
              <a:t>bag.fraction</a:t>
            </a:r>
            <a:r>
              <a:rPr lang="en-CA" baseline="0" dirty="0"/>
              <a:t> = 1 to remove randomness, if not,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84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see that the best learning rate for these 15 explanatory </a:t>
            </a:r>
            <a:r>
              <a:rPr lang="en-CA" dirty="0" err="1"/>
              <a:t>variates</a:t>
            </a:r>
            <a:r>
              <a:rPr lang="en-CA" dirty="0"/>
              <a:t> is at around 0.06 – 0.08, with cv error around 1.66.</a:t>
            </a:r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8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/>
              <a:t>Turns out to be M = 200 at cv error 1.66., with diminishing</a:t>
            </a:r>
            <a:r>
              <a:rPr lang="en-CA" baseline="0" dirty="0"/>
              <a:t> returns for greater values.</a:t>
            </a:r>
            <a:endParaRPr lang="en-CA" dirty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051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29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Plotted all these</a:t>
            </a:r>
            <a:r>
              <a:rPr lang="en-CA" baseline="0" dirty="0"/>
              <a:t> data against log(salary)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Turns out Team</a:t>
            </a:r>
            <a:r>
              <a:rPr lang="en-CA" baseline="0" dirty="0"/>
              <a:t> is the most significant factor, followed by MIN, FGM, </a:t>
            </a:r>
            <a:r>
              <a:rPr lang="en-CA" baseline="0" dirty="0" err="1"/>
              <a:t>Draft.Round</a:t>
            </a:r>
            <a:r>
              <a:rPr lang="en-CA" baseline="0" dirty="0"/>
              <a:t>, TOV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Note liability stats here such as TOV and PF means the more, higher the salary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Explain potential reasons why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72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cross validation is the lowest for 10 explanatory </a:t>
            </a:r>
            <a:r>
              <a:rPr lang="en-CA" dirty="0" err="1"/>
              <a:t>variates</a:t>
            </a:r>
            <a:r>
              <a:rPr lang="en-CA" dirty="0"/>
              <a:t>, at about 1.18</a:t>
            </a:r>
          </a:p>
          <a:p>
            <a:pPr marL="171450" indent="-171450">
              <a:buFontTx/>
              <a:buChar char="-"/>
            </a:pPr>
            <a:r>
              <a:rPr lang="en-CA" dirty="0"/>
              <a:t>Try 10 </a:t>
            </a:r>
            <a:r>
              <a:rPr lang="en-CA" dirty="0" err="1"/>
              <a:t>variates</a:t>
            </a:r>
            <a:r>
              <a:rPr lang="en-CA" dirty="0"/>
              <a:t>, Team, MIN, FGM, </a:t>
            </a:r>
            <a:r>
              <a:rPr lang="en-CA" dirty="0" err="1"/>
              <a:t>Draft.Round</a:t>
            </a:r>
            <a:r>
              <a:rPr lang="en-CA" dirty="0"/>
              <a:t>, TOV, PF, PTS, AGE, REB, and FGPER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25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Now 5 has</a:t>
            </a:r>
            <a:r>
              <a:rPr lang="en-CA" baseline="0" dirty="0"/>
              <a:t> the lowest cross validation error, at around 1.22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Try 5 </a:t>
            </a:r>
            <a:r>
              <a:rPr lang="en-CA" baseline="0" dirty="0" err="1"/>
              <a:t>variates</a:t>
            </a:r>
            <a:r>
              <a:rPr lang="en-CA" baseline="0" dirty="0"/>
              <a:t>, Team, MIN, FGM, PTS, and AGE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60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</a:t>
            </a:r>
            <a:r>
              <a:rPr lang="en-CA" baseline="0" dirty="0"/>
              <a:t> Confirms 5 has the lowest cross validation error, at about 1.64.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0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30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</a:t>
            </a:r>
            <a:r>
              <a:rPr lang="en-CA" baseline="0" dirty="0"/>
              <a:t> All the rest of the 15 variables are important, as the cross validation error is the lowest at 15, at 1.58.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04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/>
              <a:t>Chose </a:t>
            </a:r>
            <a:r>
              <a:rPr lang="en-CA" baseline="0" dirty="0" err="1"/>
              <a:t>bag.fraction</a:t>
            </a:r>
            <a:r>
              <a:rPr lang="en-CA" baseline="0" dirty="0"/>
              <a:t> = 1 to remove randomness, if not,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2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6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6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8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6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7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02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3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4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2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contracts/player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nba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CA" dirty="0"/>
              <a:t>Predicting Salary from NBA Player Statistics</a:t>
            </a:r>
            <a:br>
              <a:rPr lang="en-CA" dirty="0"/>
            </a:br>
            <a:r>
              <a:rPr lang="en-CA" sz="2000" dirty="0"/>
              <a:t>Stat 444 Final Project Presentation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CA" dirty="0"/>
              <a:t>Team </a:t>
            </a:r>
            <a:r>
              <a:rPr lang="en-CA" dirty="0" err="1"/>
              <a:t>Uwaterloo</a:t>
            </a:r>
            <a:endParaRPr lang="en-CA" dirty="0"/>
          </a:p>
          <a:p>
            <a:pPr algn="r"/>
            <a:r>
              <a:rPr lang="en-CA" dirty="0"/>
              <a:t>Zizhou </a:t>
            </a:r>
            <a:r>
              <a:rPr lang="en-CA" dirty="0" err="1"/>
              <a:t>wang</a:t>
            </a:r>
            <a:r>
              <a:rPr lang="en-CA" dirty="0"/>
              <a:t> \ </a:t>
            </a:r>
            <a:r>
              <a:rPr lang="en-US" altLang="zh-CN" dirty="0" err="1"/>
              <a:t>minghao</a:t>
            </a:r>
            <a:r>
              <a:rPr lang="en-US" altLang="zh-CN" dirty="0"/>
              <a:t> Lu \ </a:t>
            </a:r>
            <a:r>
              <a:rPr lang="en-US" altLang="zh-CN" dirty="0" err="1"/>
              <a:t>Zhaoyang</a:t>
            </a:r>
            <a:r>
              <a:rPr lang="en-US" altLang="zh-CN" dirty="0"/>
              <a:t> </a:t>
            </a:r>
            <a:r>
              <a:rPr lang="en-US" altLang="zh-CN" dirty="0" err="1"/>
              <a:t>wang</a:t>
            </a:r>
            <a:r>
              <a:rPr lang="en-US" altLang="zh-CN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19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39" y="0"/>
            <a:ext cx="10645737" cy="61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618" y="0"/>
            <a:ext cx="10867075" cy="62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We then used the Gradient Boosting method to determine the importance of explanatory variates, and see if it shows a different result compared to Random Forest.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Explanatory variables used: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PTS, REB, AST, TOV, STL, BLK, Team, WR, AGE, FGM, FGPER, TPM, TPPER, FTM, FTPER, PF, PLUSMINUS, Position, Country, MIN, and Draft Round</a:t>
            </a: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8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240" y="0"/>
            <a:ext cx="10043779" cy="6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6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624" y="0"/>
            <a:ext cx="11661364" cy="59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023" y="0"/>
            <a:ext cx="10520283" cy="61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4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326" y="0"/>
            <a:ext cx="11110553" cy="60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Boosting 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Removed variables cannot be controlled by players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MIN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WR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Draft.Round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PLUSMINUS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29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103" y="473724"/>
            <a:ext cx="11018664" cy="52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3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372" y="0"/>
            <a:ext cx="11365021" cy="61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  <a:hlinkClick r:id="rId3"/>
              </a:rPr>
              <a:t>https://www.basketball-reference.com/contracts/players.html</a:t>
            </a:r>
            <a:r>
              <a:rPr lang="en-CA" dirty="0">
                <a:solidFill>
                  <a:schemeClr val="tx1"/>
                </a:solidFill>
              </a:rPr>
              <a:t> (salary)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hlinkClick r:id="rId4"/>
              </a:rPr>
              <a:t>https://stats.nba.com</a:t>
            </a:r>
            <a:r>
              <a:rPr lang="en-CA" dirty="0">
                <a:solidFill>
                  <a:schemeClr val="tx1"/>
                </a:solidFill>
              </a:rPr>
              <a:t> (all others, e.g. PPG, RPG, and APG)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Duplicated salary for one player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Missing player salaries or stats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Win Rate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304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848" y="0"/>
            <a:ext cx="11319166" cy="62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Which method is better?</a:t>
            </a:r>
            <a:endParaRPr lang="en-US" dirty="0"/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We tested the APSE of the three models with 5-fold CV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GAM with thin plate splines had the lowest APSE of 0.96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Splines was also the fastest to compute out of the three</a:t>
            </a:r>
          </a:p>
        </p:txBody>
      </p:sp>
    </p:spTree>
    <p:extLst>
      <p:ext uri="{BB962C8B-B14F-4D97-AF65-F5344CB8AC3E}">
        <p14:creationId xmlns:p14="http://schemas.microsoft.com/office/powerpoint/2010/main" val="66686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There are very significant factors( e.g. age ) what are outside of players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Three most important aspect to work on includes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 Increasing Field Goals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Reducing Turnovers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Increasing Rebound</a:t>
            </a:r>
          </a:p>
          <a:p>
            <a:pPr marL="383540" lvl="1">
              <a:buFont typeface="Wingdings" panose="05000000000000000000" pitchFamily="2" charset="2"/>
              <a:buChar char="Ø"/>
            </a:pPr>
            <a:endParaRPr lang="en-CA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Ø"/>
            </a:pPr>
            <a:endParaRPr lang="en-CA" dirty="0">
              <a:cs typeface="Calibri"/>
            </a:endParaRPr>
          </a:p>
          <a:p>
            <a:pPr marL="200660" lvl="1" indent="0">
              <a:buNone/>
            </a:pP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948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Win share over Plus or </a:t>
            </a:r>
            <a:r>
              <a:rPr lang="en-CA" dirty="0"/>
              <a:t>Minus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Plus or Minus heavily relies on teammates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Win share relies a lot less than other </a:t>
            </a:r>
            <a:r>
              <a:rPr lang="en-US" dirty="0" smtClean="0"/>
              <a:t>people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Stats per </a:t>
            </a:r>
            <a:r>
              <a:rPr lang="en-US" altLang="zh-CN" dirty="0" smtClean="0"/>
              <a:t>Minute over Stats per Game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94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159968" y="2401842"/>
            <a:ext cx="5556909" cy="245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64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Smoothing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 We divided player profile/stats into three categories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Offensive Stats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Defensive Stats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Miscellaneous Variates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 We explored interactions within in each group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Offensive and defensive abilities are suspected to be independent</a:t>
            </a:r>
            <a:endParaRPr lang="en-CA" dirty="0">
              <a:solidFill>
                <a:schemeClr val="tx1"/>
              </a:solidFill>
              <a:cs typeface="Calibri"/>
            </a:endParaRP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Some miscellaneous variates were also tested with the other two groups ( e.g. Minutes, Position )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 We created a final model with by combining the models we fitted for each group</a:t>
            </a:r>
          </a:p>
          <a:p>
            <a:pPr marL="383540" lvl="1">
              <a:spcBef>
                <a:spcPts val="1200"/>
              </a:spcBef>
              <a:spcAft>
                <a:spcPts val="200"/>
              </a:spcAft>
              <a:buFont typeface="Wingdings" panose="020F0502020204030204" pitchFamily="34" charset="0"/>
              <a:buChar char="§"/>
            </a:pP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05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We would like to utilize random forest to determine the importance of explanatory variates.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Explanatory variables used: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PTS, REB, AST, TOV, STL, BLK, Team, WR, AGE, FGM, FGPER, TPM, TPPER, FTM, FTPER, PF, PLUSMINUS, Position, Country, MIN, and Draft Round</a:t>
            </a: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14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332" y="0"/>
            <a:ext cx="10598227" cy="63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1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756" y="358986"/>
            <a:ext cx="10721904" cy="59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139" y="0"/>
            <a:ext cx="11689836" cy="62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372" y="0"/>
            <a:ext cx="11746062" cy="61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3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 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Removed variables cannot be controlled by players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Team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MIN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Win Rate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AGE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Draft Round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PLUSMINUS</a:t>
            </a:r>
            <a:endParaRPr lang="en-CA" dirty="0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marL="383540" lvl="1">
              <a:buFont typeface="Arial" panose="020B0604020202020204" pitchFamily="34" charset="0"/>
              <a:buChar char="•"/>
            </a:pP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2957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736</Words>
  <Application>Microsoft Office PowerPoint</Application>
  <PresentationFormat>宽屏</PresentationFormat>
  <Paragraphs>115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Wingdings</vt:lpstr>
      <vt:lpstr>回顾</vt:lpstr>
      <vt:lpstr>Predicting Salary from NBA Player Statistics Stat 444 Final Project Presentation</vt:lpstr>
      <vt:lpstr>Introduction</vt:lpstr>
      <vt:lpstr>Smoothing</vt:lpstr>
      <vt:lpstr>Random Forest</vt:lpstr>
      <vt:lpstr>PowerPoint 演示文稿</vt:lpstr>
      <vt:lpstr>PowerPoint 演示文稿</vt:lpstr>
      <vt:lpstr>PowerPoint 演示文稿</vt:lpstr>
      <vt:lpstr>PowerPoint 演示文稿</vt:lpstr>
      <vt:lpstr>Random Forest (cont.)</vt:lpstr>
      <vt:lpstr>PowerPoint 演示文稿</vt:lpstr>
      <vt:lpstr>PowerPoint 演示文稿</vt:lpstr>
      <vt:lpstr>Boosting</vt:lpstr>
      <vt:lpstr>PowerPoint 演示文稿</vt:lpstr>
      <vt:lpstr>PowerPoint 演示文稿</vt:lpstr>
      <vt:lpstr>PowerPoint 演示文稿</vt:lpstr>
      <vt:lpstr>PowerPoint 演示文稿</vt:lpstr>
      <vt:lpstr>Boosting (cont.)</vt:lpstr>
      <vt:lpstr>PowerPoint 演示文稿</vt:lpstr>
      <vt:lpstr>PowerPoint 演示文稿</vt:lpstr>
      <vt:lpstr>PowerPoint 演示文稿</vt:lpstr>
      <vt:lpstr>Conclusion</vt:lpstr>
      <vt:lpstr>Conclusion (cont.)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Salary from NBA Player Statistics Stat 444 Final Project Presentation</dc:title>
  <dc:creator>Zi zhou</dc:creator>
  <cp:lastModifiedBy>Zi zhou</cp:lastModifiedBy>
  <cp:revision>47</cp:revision>
  <dcterms:created xsi:type="dcterms:W3CDTF">2018-04-09T23:43:48Z</dcterms:created>
  <dcterms:modified xsi:type="dcterms:W3CDTF">2018-04-10T23:26:45Z</dcterms:modified>
</cp:coreProperties>
</file>