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3" r:id="rId17"/>
    <p:sldId id="274" r:id="rId18"/>
    <p:sldId id="276" r:id="rId19"/>
    <p:sldId id="275" r:id="rId20"/>
    <p:sldId id="278" r:id="rId21"/>
    <p:sldId id="279" r:id="rId22"/>
    <p:sldId id="280" r:id="rId23"/>
    <p:sldId id="281" r:id="rId24"/>
    <p:sldId id="282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4" autoAdjust="0"/>
    <p:restoredTop sz="74048" autoAdjust="0"/>
  </p:normalViewPr>
  <p:slideViewPr>
    <p:cSldViewPr snapToGrid="0">
      <p:cViewPr varScale="1">
        <p:scale>
          <a:sx n="59" d="100"/>
          <a:sy n="59" d="100"/>
        </p:scale>
        <p:origin x="888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CCCE2-55BA-4A0E-BC36-54DA1D81DC43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8CF1B-47E4-456A-92EC-EAEB81C89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696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Why did we choose</a:t>
            </a:r>
            <a:r>
              <a:rPr lang="en-CA" baseline="0" dirty="0"/>
              <a:t> this topic?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Initially thinking to do projecting players’ upcoming year statistics based on current year statistics. After some research, realized that a lot of people have already done similar things. Wanted to try something different that not many people have done. First thing came into my mind is predicting salary.</a:t>
            </a:r>
          </a:p>
          <a:p>
            <a:pPr marL="0" indent="0">
              <a:buFontTx/>
              <a:buNone/>
            </a:pPr>
            <a:endParaRPr lang="en-CA" baseline="0" dirty="0"/>
          </a:p>
          <a:p>
            <a:pPr marL="0" indent="0">
              <a:buFontTx/>
              <a:buNone/>
            </a:pPr>
            <a:r>
              <a:rPr lang="en-CA" baseline="0" dirty="0"/>
              <a:t>Dataset: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Obtained from </a:t>
            </a:r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https://www.basketball-reference.com/contracts/players.html, https://stats.nba.com</a:t>
            </a:r>
          </a:p>
          <a:p>
            <a:pPr marL="171450" indent="-171450">
              <a:buFontTx/>
              <a:buChar char="-"/>
            </a:pPr>
            <a:endParaRPr lang="en-CA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CA" dirty="0"/>
              <a:t>Preprocessing:</a:t>
            </a:r>
          </a:p>
          <a:p>
            <a:pPr marL="171450" indent="-171450">
              <a:buFontTx/>
              <a:buChar char="-"/>
            </a:pPr>
            <a:r>
              <a:rPr lang="en-CA" dirty="0"/>
              <a:t>Remove</a:t>
            </a:r>
            <a:r>
              <a:rPr lang="en-CA" baseline="0" dirty="0"/>
              <a:t> duplicated salary (players get waived then signed with another team)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Deleted records with missing data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Outliers such as Gordon Hayward, did not remove, used log transformation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We thought win rate when the player is playing could potentially be a factor, so we just did Win/Games Played</a:t>
            </a:r>
          </a:p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4565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 see that the best learning rate for these 21 explanatory </a:t>
            </a:r>
            <a:r>
              <a:rPr lang="en-CA" dirty="0" err="1"/>
              <a:t>variates</a:t>
            </a:r>
            <a:r>
              <a:rPr lang="en-CA" dirty="0"/>
              <a:t> is at around 0.06, with cv error around 1.15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0327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/>
              <a:t>We would like to evaluate the best value for M, the total number of trees to fit, in order to find the minimum number of iterations needed to get a reasonable result with small cv error</a:t>
            </a:r>
          </a:p>
          <a:p>
            <a:pPr marL="171450" indent="-171450">
              <a:buFontTx/>
              <a:buChar char="-"/>
            </a:pPr>
            <a:r>
              <a:rPr lang="en-CA" dirty="0"/>
              <a:t>Turns out to be M = 150 at cv error 1.16, with diminishing</a:t>
            </a:r>
            <a:r>
              <a:rPr lang="en-CA" baseline="0" dirty="0"/>
              <a:t> returns for greater values.</a:t>
            </a: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5306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2409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baseline="0" dirty="0"/>
              <a:t>Chose </a:t>
            </a:r>
            <a:r>
              <a:rPr lang="en-CA" baseline="0" dirty="0" err="1"/>
              <a:t>bag.fraction</a:t>
            </a:r>
            <a:r>
              <a:rPr lang="en-CA" baseline="0" dirty="0"/>
              <a:t> = 1 to remove randomness, if not, </a:t>
            </a:r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fraction of the (training) data will be selected at random to use on the next tree in the boost</a:t>
            </a:r>
          </a:p>
          <a:p>
            <a:pPr marL="171450" indent="-171450">
              <a:buFontTx/>
              <a:buChar char="-"/>
            </a:pPr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Chose shrinkage = 0.05, 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want to improve the model's generalization ability, did increase computation</a:t>
            </a:r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by some time.</a:t>
            </a:r>
            <a:endParaRPr lang="en-CA" dirty="0"/>
          </a:p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842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We see that the best learning rate for these 15 explanatory </a:t>
            </a:r>
            <a:r>
              <a:rPr lang="en-CA" dirty="0" err="1"/>
              <a:t>variates</a:t>
            </a:r>
            <a:r>
              <a:rPr lang="en-CA" dirty="0"/>
              <a:t> is at around 0.06 – 0.08, with cv error around 1.66.</a:t>
            </a:r>
          </a:p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5585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/>
              <a:t>We would like to evaluate the best value for M, the total number of trees to fit, in order to find the minimum number of iterations needed to get a reasonable result with small cv error</a:t>
            </a:r>
          </a:p>
          <a:p>
            <a:pPr marL="171450" indent="-171450">
              <a:buFontTx/>
              <a:buChar char="-"/>
            </a:pPr>
            <a:r>
              <a:rPr lang="en-CA" dirty="0"/>
              <a:t>Turns out to be M = 200 at cv error 1.66., with diminishing</a:t>
            </a:r>
            <a:r>
              <a:rPr lang="en-CA" baseline="0" dirty="0"/>
              <a:t> returns for greater values.</a:t>
            </a:r>
            <a:endParaRPr lang="en-CA" dirty="0"/>
          </a:p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8051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 Plotted all these</a:t>
            </a:r>
            <a:r>
              <a:rPr lang="en-CA" baseline="0" dirty="0"/>
              <a:t> data against log(salary)</a:t>
            </a:r>
            <a:endParaRPr lang="en-CA" dirty="0"/>
          </a:p>
          <a:p>
            <a:pPr marL="171450" indent="-171450">
              <a:buFontTx/>
              <a:buChar char="-"/>
            </a:pPr>
            <a:r>
              <a:rPr lang="en-CA" dirty="0"/>
              <a:t>Turns out Team</a:t>
            </a:r>
            <a:r>
              <a:rPr lang="en-CA" baseline="0" dirty="0"/>
              <a:t> is the most significant factor, followed by MIN, FGM, </a:t>
            </a:r>
            <a:r>
              <a:rPr lang="en-CA" baseline="0" dirty="0" err="1"/>
              <a:t>Draft.Round</a:t>
            </a:r>
            <a:r>
              <a:rPr lang="en-CA" baseline="0" dirty="0"/>
              <a:t>, TOV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Note liability stats here such as TOV and PF means the more, higher the salary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Explain potential reasons why</a:t>
            </a: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372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/>
              <a:t>cross validation is the lowest for 10 explanatory </a:t>
            </a:r>
            <a:r>
              <a:rPr lang="en-CA" dirty="0" err="1"/>
              <a:t>variates</a:t>
            </a:r>
            <a:r>
              <a:rPr lang="en-CA" dirty="0"/>
              <a:t>, at about 1.18</a:t>
            </a:r>
          </a:p>
          <a:p>
            <a:pPr marL="171450" indent="-171450">
              <a:buFontTx/>
              <a:buChar char="-"/>
            </a:pPr>
            <a:r>
              <a:rPr lang="en-CA" dirty="0"/>
              <a:t>Try 10 </a:t>
            </a:r>
            <a:r>
              <a:rPr lang="en-CA" dirty="0" err="1"/>
              <a:t>variates</a:t>
            </a:r>
            <a:r>
              <a:rPr lang="en-CA" dirty="0"/>
              <a:t>, Team, MIN, FGM, </a:t>
            </a:r>
            <a:r>
              <a:rPr lang="en-CA" dirty="0" err="1"/>
              <a:t>Draft.Round</a:t>
            </a:r>
            <a:r>
              <a:rPr lang="en-CA" dirty="0"/>
              <a:t>, TOV, PF, PTS, AGE, REB, and FGPER</a:t>
            </a:r>
          </a:p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255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/>
              <a:t>Now 5 has</a:t>
            </a:r>
            <a:r>
              <a:rPr lang="en-CA" baseline="0" dirty="0"/>
              <a:t> the lowest cross validation error, at around 1.22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Try 5 </a:t>
            </a:r>
            <a:r>
              <a:rPr lang="en-CA" baseline="0" dirty="0" err="1"/>
              <a:t>variates</a:t>
            </a:r>
            <a:r>
              <a:rPr lang="en-CA" baseline="0" dirty="0"/>
              <a:t>, Team, MIN, FGM, PTS, and AGE</a:t>
            </a: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60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</a:t>
            </a:r>
            <a:r>
              <a:rPr lang="en-CA" baseline="0" dirty="0"/>
              <a:t> Confirms 5 has the lowest cross validation error, at about 1.64.</a:t>
            </a: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007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5304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</a:t>
            </a:r>
            <a:r>
              <a:rPr lang="en-CA" baseline="0" dirty="0"/>
              <a:t> All the rest of the 15 variables are important, as the cross validation error is the lowest at 15, at 1.58.</a:t>
            </a: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7044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baseline="0" dirty="0"/>
              <a:t>Chose </a:t>
            </a:r>
            <a:r>
              <a:rPr lang="en-CA" baseline="0" dirty="0" err="1"/>
              <a:t>bag.fraction</a:t>
            </a:r>
            <a:r>
              <a:rPr lang="en-CA" baseline="0" dirty="0"/>
              <a:t> = 1 to remove randomness, if not, </a:t>
            </a:r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fraction of the (training) data will be selected at random to use on the next tree in the boost</a:t>
            </a:r>
          </a:p>
          <a:p>
            <a:pPr marL="171450" indent="-171450">
              <a:buFontTx/>
              <a:buChar char="-"/>
            </a:pPr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Chose shrinkage = 0.05, 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want to improve the model's generalization ability, did increase computation</a:t>
            </a:r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by some time.</a:t>
            </a: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7429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098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11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266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63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86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02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169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678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02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739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341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25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15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sketball-reference.com/contracts/player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s.nba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CA" dirty="0"/>
              <a:t>Predicting Salary from NBA Player Statistics</a:t>
            </a:r>
            <a:br>
              <a:rPr lang="en-CA" dirty="0"/>
            </a:br>
            <a:r>
              <a:rPr lang="en-CA" sz="2000" dirty="0"/>
              <a:t>Stat 444 Final Project Presentation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CA" dirty="0"/>
              <a:t>Team </a:t>
            </a:r>
            <a:r>
              <a:rPr lang="en-CA" dirty="0" err="1"/>
              <a:t>Uwaterloo</a:t>
            </a:r>
            <a:endParaRPr lang="en-CA" dirty="0"/>
          </a:p>
          <a:p>
            <a:pPr algn="r"/>
            <a:r>
              <a:rPr lang="en-CA" dirty="0"/>
              <a:t>Zizhou </a:t>
            </a:r>
            <a:r>
              <a:rPr lang="en-CA" dirty="0" err="1"/>
              <a:t>wang</a:t>
            </a:r>
            <a:r>
              <a:rPr lang="en-CA" dirty="0"/>
              <a:t> \ </a:t>
            </a:r>
            <a:r>
              <a:rPr lang="en-US" altLang="zh-CN" dirty="0" err="1"/>
              <a:t>minghao</a:t>
            </a:r>
            <a:r>
              <a:rPr lang="en-US" altLang="zh-CN" dirty="0"/>
              <a:t> Lu \ </a:t>
            </a:r>
            <a:r>
              <a:rPr lang="en-US" altLang="zh-CN" dirty="0" err="1"/>
              <a:t>Zhaoyang</a:t>
            </a:r>
            <a:r>
              <a:rPr lang="en-US" altLang="zh-CN" dirty="0"/>
              <a:t> </a:t>
            </a:r>
            <a:r>
              <a:rPr lang="en-US" altLang="zh-CN" dirty="0" err="1"/>
              <a:t>wang</a:t>
            </a:r>
            <a:r>
              <a:rPr lang="en-US" altLang="zh-CN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5190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939" y="0"/>
            <a:ext cx="10645737" cy="618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00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9618" y="0"/>
            <a:ext cx="10867075" cy="626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939" y="0"/>
            <a:ext cx="10645737" cy="618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52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Boosting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 We then used the Gradient Boosting method to determine the importance of explanatory variates, and see if it shows a different result compared to Random Forest.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Explanatory variables used: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CA" dirty="0"/>
              <a:t>PTS, REB, AST, TOV, STL, BLK, Team, WR, AGE, FGM, FGPER, TPM, TPPER, FTM, FTPER, PF, PLUSMINUS, Position, Country, MIN, and Draft Round</a:t>
            </a:r>
            <a:endParaRPr lang="en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1985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2240" y="0"/>
            <a:ext cx="10043779" cy="622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64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624" y="0"/>
            <a:ext cx="11661364" cy="591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49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3023" y="0"/>
            <a:ext cx="10520283" cy="619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47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7326" y="0"/>
            <a:ext cx="11110553" cy="604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88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Boosting (cont.)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Player self-evaluation and self-improvement in order to receive a higher pay.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Removed variables cannot be controlled by players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MIN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WR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err="1"/>
              <a:t>Draft.Round</a:t>
            </a: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PLUSMINUS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Redo the process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0297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2103" y="473724"/>
            <a:ext cx="11018664" cy="52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3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Why?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Dataset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>
                <a:solidFill>
                  <a:schemeClr val="tx1"/>
                </a:solidFill>
                <a:hlinkClick r:id="rId3"/>
              </a:rPr>
              <a:t>https://www.basketball-reference.com/contracts/players.html</a:t>
            </a:r>
            <a:r>
              <a:rPr lang="en-CA" dirty="0">
                <a:solidFill>
                  <a:schemeClr val="tx1"/>
                </a:solidFill>
              </a:rPr>
              <a:t> (salary)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  <a:hlinkClick r:id="rId4"/>
              </a:rPr>
              <a:t>https://stats.nba.com</a:t>
            </a:r>
            <a:r>
              <a:rPr lang="en-CA" dirty="0">
                <a:solidFill>
                  <a:schemeClr val="tx1"/>
                </a:solidFill>
              </a:rPr>
              <a:t> (all others, e.g. PPG, RPG, and APG)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Preprocessing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Duplicated salary for one player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Missing player salaries or stats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Outliers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Win Rate</a:t>
            </a: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3042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6372" y="0"/>
            <a:ext cx="11365021" cy="618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8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6848" y="0"/>
            <a:ext cx="11319166" cy="623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66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 Which method is better?</a:t>
            </a:r>
            <a:endParaRPr lang="en-US" dirty="0"/>
          </a:p>
          <a:p>
            <a:pPr marL="383540" lvl="1">
              <a:buFont typeface="Wingdings" panose="05000000000000000000" pitchFamily="2" charset="2"/>
              <a:buChar char="Ø"/>
            </a:pPr>
            <a:r>
              <a:rPr lang="en-CA" dirty="0">
                <a:cs typeface="Calibri"/>
              </a:rPr>
              <a:t>We tested the APSE of the three models with 5-fold CV</a:t>
            </a:r>
          </a:p>
          <a:p>
            <a:pPr marL="383540" lvl="1">
              <a:buFont typeface="Wingdings" panose="05000000000000000000" pitchFamily="2" charset="2"/>
              <a:buChar char="Ø"/>
            </a:pPr>
            <a:r>
              <a:rPr lang="en-CA" dirty="0">
                <a:cs typeface="Calibri"/>
              </a:rPr>
              <a:t>GAM with thin plate splines had the lowest APSE of 0.96</a:t>
            </a:r>
          </a:p>
          <a:p>
            <a:pPr marL="383540" lvl="1">
              <a:buFont typeface="Wingdings" panose="05000000000000000000" pitchFamily="2" charset="2"/>
              <a:buChar char="Ø"/>
            </a:pPr>
            <a:r>
              <a:rPr lang="en-CA" dirty="0">
                <a:cs typeface="Calibri"/>
              </a:rPr>
              <a:t> Splines was also the fastest to compute out of the three</a:t>
            </a:r>
          </a:p>
        </p:txBody>
      </p:sp>
    </p:spTree>
    <p:extLst>
      <p:ext uri="{BB962C8B-B14F-4D97-AF65-F5344CB8AC3E}">
        <p14:creationId xmlns:p14="http://schemas.microsoft.com/office/powerpoint/2010/main" val="666862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 (cont.)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cs typeface="Calibri"/>
              </a:rPr>
              <a:t> There are very significant factors( e.g. age ) what are outside of players control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cs typeface="Calibri"/>
              </a:rPr>
              <a:t> Three most important aspect to work on includes</a:t>
            </a:r>
          </a:p>
          <a:p>
            <a:pPr marL="383540" lvl="1">
              <a:buFont typeface="Wingdings" panose="05000000000000000000" pitchFamily="2" charset="2"/>
              <a:buChar char="Ø"/>
            </a:pPr>
            <a:r>
              <a:rPr lang="en-CA" dirty="0">
                <a:cs typeface="Calibri"/>
              </a:rPr>
              <a:t>  Increasing Field Goals</a:t>
            </a:r>
          </a:p>
          <a:p>
            <a:pPr marL="383540" lvl="1">
              <a:buFont typeface="Wingdings" panose="05000000000000000000" pitchFamily="2" charset="2"/>
              <a:buChar char="Ø"/>
            </a:pPr>
            <a:r>
              <a:rPr lang="en-CA" dirty="0">
                <a:cs typeface="Calibri"/>
              </a:rPr>
              <a:t> Reducing Turnovers</a:t>
            </a:r>
          </a:p>
          <a:p>
            <a:pPr marL="383540" lvl="1">
              <a:buFont typeface="Wingdings" panose="05000000000000000000" pitchFamily="2" charset="2"/>
              <a:buChar char="Ø"/>
            </a:pPr>
            <a:r>
              <a:rPr lang="en-CA" dirty="0">
                <a:cs typeface="Calibri"/>
              </a:rPr>
              <a:t> Increasing Rebound</a:t>
            </a:r>
          </a:p>
          <a:p>
            <a:pPr marL="383540" lvl="1">
              <a:buFont typeface="Wingdings" panose="05000000000000000000" pitchFamily="2" charset="2"/>
              <a:buChar char="Ø"/>
            </a:pPr>
            <a:endParaRPr lang="en-CA" dirty="0">
              <a:cs typeface="Calibri"/>
            </a:endParaRPr>
          </a:p>
          <a:p>
            <a:pPr marL="383540" lvl="1">
              <a:buFont typeface="Wingdings" panose="05000000000000000000" pitchFamily="2" charset="2"/>
              <a:buChar char="Ø"/>
            </a:pPr>
            <a:endParaRPr lang="en-CA" dirty="0">
              <a:cs typeface="Calibri"/>
            </a:endParaRPr>
          </a:p>
          <a:p>
            <a:pPr marL="200660" lvl="1" indent="0">
              <a:buNone/>
            </a:pPr>
            <a:endParaRPr lang="en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9948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Win share over Plus or Minus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Plus or Minus heavily relies on teammates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Average players might have high Plus or Minus if their team is winning a lot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Win share relies a lot less than other people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5942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159968" y="2401842"/>
            <a:ext cx="5556909" cy="24565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7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4648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Smoothing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en-CA" dirty="0">
                <a:cs typeface="Calibri"/>
              </a:rPr>
              <a:t> We divided player profile/stats into three categories</a:t>
            </a:r>
          </a:p>
          <a:p>
            <a:pPr marL="383540" lvl="1">
              <a:buFont typeface="Wingdings" panose="020F0502020204030204" pitchFamily="34" charset="0"/>
              <a:buChar char="§"/>
            </a:pPr>
            <a:r>
              <a:rPr lang="en-CA" dirty="0">
                <a:cs typeface="Calibri"/>
              </a:rPr>
              <a:t>Offensive Stats</a:t>
            </a:r>
          </a:p>
          <a:p>
            <a:pPr marL="383540" lvl="1">
              <a:buFont typeface="Wingdings" panose="020F0502020204030204" pitchFamily="34" charset="0"/>
              <a:buChar char="§"/>
            </a:pPr>
            <a:r>
              <a:rPr lang="en-CA" dirty="0">
                <a:cs typeface="Calibri"/>
              </a:rPr>
              <a:t>Defensive Stats</a:t>
            </a:r>
          </a:p>
          <a:p>
            <a:pPr marL="383540" lvl="1">
              <a:buFont typeface="Wingdings" panose="020F0502020204030204" pitchFamily="34" charset="0"/>
              <a:buChar char="§"/>
            </a:pPr>
            <a:r>
              <a:rPr lang="en-CA" dirty="0">
                <a:cs typeface="Calibri"/>
              </a:rPr>
              <a:t>Miscellaneous Variates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CA" dirty="0">
                <a:cs typeface="Calibri"/>
              </a:rPr>
              <a:t> We explored interactions within in each group</a:t>
            </a:r>
          </a:p>
          <a:p>
            <a:pPr marL="383540" lvl="1">
              <a:buFont typeface="Wingdings" panose="020F0502020204030204" pitchFamily="34" charset="0"/>
              <a:buChar char="§"/>
            </a:pPr>
            <a:r>
              <a:rPr lang="en-CA" dirty="0">
                <a:cs typeface="Calibri"/>
              </a:rPr>
              <a:t>Offensive and defensive abilities are suspected to be independent</a:t>
            </a:r>
            <a:endParaRPr lang="en-CA" dirty="0">
              <a:solidFill>
                <a:schemeClr val="tx1"/>
              </a:solidFill>
              <a:cs typeface="Calibri"/>
            </a:endParaRPr>
          </a:p>
          <a:p>
            <a:pPr marL="383540" lvl="1">
              <a:buFont typeface="Wingdings" panose="020F0502020204030204" pitchFamily="34" charset="0"/>
              <a:buChar char="§"/>
            </a:pPr>
            <a:r>
              <a:rPr lang="en-CA" dirty="0">
                <a:cs typeface="Calibri"/>
              </a:rPr>
              <a:t>Some miscellaneous variates were also tested with the other two groups ( e.g. Minutes, Position )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CA" dirty="0">
                <a:cs typeface="Calibri"/>
              </a:rPr>
              <a:t> We created a final model with by combining the models we fitted for each group</a:t>
            </a:r>
          </a:p>
          <a:p>
            <a:pPr marL="383540" lvl="1">
              <a:spcBef>
                <a:spcPts val="1200"/>
              </a:spcBef>
              <a:spcAft>
                <a:spcPts val="200"/>
              </a:spcAft>
              <a:buFont typeface="Wingdings" panose="020F0502020204030204" pitchFamily="34" charset="0"/>
              <a:buChar char="§"/>
            </a:pPr>
            <a:endParaRPr lang="en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905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Random Forest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 We would like to utilize random forest to determine the importance of explanatory variates.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Explanatory variables used: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CA" dirty="0"/>
              <a:t>PTS, REB, AST, TOV, STL, BLK, Team, WR, AGE, FGM, FGPER, TPM, TPPER, FTM, FTPER, PF, PLUSMINUS, Position, Country, MIN, and Draft Round</a:t>
            </a:r>
            <a:endParaRPr lang="en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214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0332" y="0"/>
            <a:ext cx="10598227" cy="633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1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2756" y="358986"/>
            <a:ext cx="10721904" cy="599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139" y="0"/>
            <a:ext cx="11689836" cy="629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0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372" y="0"/>
            <a:ext cx="11746062" cy="616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32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Random Forest (cont.)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Player self-evaluation and self-improvement in order to receive a higher pay.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Removed variables cannot be controlled by players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CA" dirty="0"/>
              <a:t>Team</a:t>
            </a:r>
            <a:endParaRPr lang="en-CA" dirty="0">
              <a:cs typeface="Calibri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CA" dirty="0"/>
              <a:t>MIN</a:t>
            </a:r>
            <a:endParaRPr lang="en-CA" dirty="0">
              <a:cs typeface="Calibri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CA" dirty="0"/>
              <a:t>Win Rate</a:t>
            </a:r>
            <a:endParaRPr lang="en-CA" dirty="0">
              <a:cs typeface="Calibri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CA" dirty="0"/>
              <a:t>AGE</a:t>
            </a:r>
            <a:endParaRPr lang="en-CA" dirty="0">
              <a:cs typeface="Calibri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CA" dirty="0"/>
              <a:t>Draft Round</a:t>
            </a:r>
            <a:endParaRPr lang="en-CA" dirty="0">
              <a:cs typeface="Calibri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CA" dirty="0"/>
              <a:t>PLUSMINUS</a:t>
            </a:r>
            <a:endParaRPr lang="en-CA" dirty="0"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Redo the process</a:t>
            </a:r>
          </a:p>
          <a:p>
            <a:pPr marL="383540" lvl="1">
              <a:buFont typeface="Arial" panose="020B0604020202020204" pitchFamily="34" charset="0"/>
              <a:buChar char="•"/>
            </a:pPr>
            <a:endParaRPr lang="en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829572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</TotalTime>
  <Words>786</Words>
  <Application>Microsoft Office PowerPoint</Application>
  <PresentationFormat>Widescreen</PresentationFormat>
  <Paragraphs>114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宋体</vt:lpstr>
      <vt:lpstr>Arial</vt:lpstr>
      <vt:lpstr>Calibri</vt:lpstr>
      <vt:lpstr>Calibri Light</vt:lpstr>
      <vt:lpstr>Wingdings</vt:lpstr>
      <vt:lpstr>回顾</vt:lpstr>
      <vt:lpstr>Predicting Salary from NBA Player Statistics Stat 444 Final Project Presentation</vt:lpstr>
      <vt:lpstr>Introduction</vt:lpstr>
      <vt:lpstr>Smoothing</vt:lpstr>
      <vt:lpstr>Random Forest</vt:lpstr>
      <vt:lpstr>PowerPoint Presentation</vt:lpstr>
      <vt:lpstr>PowerPoint Presentation</vt:lpstr>
      <vt:lpstr>PowerPoint Presentation</vt:lpstr>
      <vt:lpstr>PowerPoint Presentation</vt:lpstr>
      <vt:lpstr>Random Forest (cont.)</vt:lpstr>
      <vt:lpstr>PowerPoint Presentation</vt:lpstr>
      <vt:lpstr>PowerPoint Presentation</vt:lpstr>
      <vt:lpstr>PowerPoint Presentation</vt:lpstr>
      <vt:lpstr>Boosting</vt:lpstr>
      <vt:lpstr>PowerPoint Presentation</vt:lpstr>
      <vt:lpstr>PowerPoint Presentation</vt:lpstr>
      <vt:lpstr>PowerPoint Presentation</vt:lpstr>
      <vt:lpstr>PowerPoint Presentation</vt:lpstr>
      <vt:lpstr>Boosting (cont.)</vt:lpstr>
      <vt:lpstr>PowerPoint Presentation</vt:lpstr>
      <vt:lpstr>PowerPoint Presentation</vt:lpstr>
      <vt:lpstr>PowerPoint Presentation</vt:lpstr>
      <vt:lpstr>Conclusion</vt:lpstr>
      <vt:lpstr>Conclusion (cont.)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Salary from NBA Player Statistics Stat 444 Final Project Presentation</dc:title>
  <dc:creator>Zi zhou</dc:creator>
  <cp:lastModifiedBy>Ray Wang</cp:lastModifiedBy>
  <cp:revision>45</cp:revision>
  <dcterms:created xsi:type="dcterms:W3CDTF">2018-04-09T23:43:48Z</dcterms:created>
  <dcterms:modified xsi:type="dcterms:W3CDTF">2018-04-10T20:39:18Z</dcterms:modified>
</cp:coreProperties>
</file>