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BB10A-3075-0547-9EAD-94CC0D802C4C}" type="doc">
      <dgm:prSet loTypeId="urn:microsoft.com/office/officeart/2005/8/layout/hierarchy2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783F861D-8B70-5247-8618-8DC2FF552018}">
      <dgm:prSet phldrT="[Text]"/>
      <dgm:spPr/>
      <dgm:t>
        <a:bodyPr/>
        <a:lstStyle/>
        <a:p>
          <a:r>
            <a:rPr lang="en-GB" dirty="0"/>
            <a:t>Ensemble Methods</a:t>
          </a:r>
        </a:p>
      </dgm:t>
    </dgm:pt>
    <dgm:pt modelId="{AEB02508-A8E8-5B49-B9BD-CBF1ED98FBCB}" type="parTrans" cxnId="{3B483CDE-DF65-EA43-B20E-28F96E9FCEAF}">
      <dgm:prSet/>
      <dgm:spPr/>
      <dgm:t>
        <a:bodyPr/>
        <a:lstStyle/>
        <a:p>
          <a:endParaRPr lang="en-GB"/>
        </a:p>
      </dgm:t>
    </dgm:pt>
    <dgm:pt modelId="{C8131990-56A8-514D-AD51-14DE489C1CF7}" type="sibTrans" cxnId="{3B483CDE-DF65-EA43-B20E-28F96E9FCEAF}">
      <dgm:prSet/>
      <dgm:spPr/>
      <dgm:t>
        <a:bodyPr/>
        <a:lstStyle/>
        <a:p>
          <a:endParaRPr lang="en-GB"/>
        </a:p>
      </dgm:t>
    </dgm:pt>
    <dgm:pt modelId="{44D60304-4F01-7A41-9604-B7DA6972406D}">
      <dgm:prSet phldrT="[Text]"/>
      <dgm:spPr/>
      <dgm:t>
        <a:bodyPr/>
        <a:lstStyle/>
        <a:p>
          <a:r>
            <a:rPr lang="en-GB" dirty="0">
              <a:solidFill>
                <a:schemeClr val="accent1"/>
              </a:solidFill>
            </a:rPr>
            <a:t>Averaging Methods</a:t>
          </a:r>
        </a:p>
      </dgm:t>
    </dgm:pt>
    <dgm:pt modelId="{3F23A0F3-9622-1243-8843-C4F77ADB499C}" type="parTrans" cxnId="{1F6E2E1E-C4A6-DB48-836E-4F40122F0D8C}">
      <dgm:prSet/>
      <dgm:spPr/>
      <dgm:t>
        <a:bodyPr/>
        <a:lstStyle/>
        <a:p>
          <a:endParaRPr lang="en-GB"/>
        </a:p>
      </dgm:t>
    </dgm:pt>
    <dgm:pt modelId="{B6AA1F36-964B-0143-A706-BF64C679B334}" type="sibTrans" cxnId="{1F6E2E1E-C4A6-DB48-836E-4F40122F0D8C}">
      <dgm:prSet/>
      <dgm:spPr/>
      <dgm:t>
        <a:bodyPr/>
        <a:lstStyle/>
        <a:p>
          <a:endParaRPr lang="en-GB"/>
        </a:p>
      </dgm:t>
    </dgm:pt>
    <dgm:pt modelId="{F02E87F6-4278-DF4F-B3E5-2C605EA48CF1}">
      <dgm:prSet phldrT="[Text]"/>
      <dgm:spPr/>
      <dgm:t>
        <a:bodyPr/>
        <a:lstStyle/>
        <a:p>
          <a:r>
            <a:rPr lang="en-GB" dirty="0">
              <a:solidFill>
                <a:schemeClr val="accent1"/>
              </a:solidFill>
            </a:rPr>
            <a:t>Bagging</a:t>
          </a:r>
        </a:p>
      </dgm:t>
    </dgm:pt>
    <dgm:pt modelId="{08E5E2F8-AE7E-F344-80ED-2C95CD26623C}" type="parTrans" cxnId="{8B401736-861A-1B47-83C1-44651B26DE9D}">
      <dgm:prSet/>
      <dgm:spPr/>
      <dgm:t>
        <a:bodyPr/>
        <a:lstStyle/>
        <a:p>
          <a:endParaRPr lang="en-GB"/>
        </a:p>
      </dgm:t>
    </dgm:pt>
    <dgm:pt modelId="{425EC8EF-C2BA-E04B-96F6-6940B9D0CCCE}" type="sibTrans" cxnId="{8B401736-861A-1B47-83C1-44651B26DE9D}">
      <dgm:prSet/>
      <dgm:spPr/>
      <dgm:t>
        <a:bodyPr/>
        <a:lstStyle/>
        <a:p>
          <a:endParaRPr lang="en-GB"/>
        </a:p>
      </dgm:t>
    </dgm:pt>
    <dgm:pt modelId="{278037A2-970D-A646-BD40-44E2F20D593F}">
      <dgm:prSet phldrT="[Text]"/>
      <dgm:spPr/>
      <dgm:t>
        <a:bodyPr/>
        <a:lstStyle/>
        <a:p>
          <a:r>
            <a:rPr lang="en-GB" dirty="0">
              <a:solidFill>
                <a:schemeClr val="accent1"/>
              </a:solidFill>
            </a:rPr>
            <a:t>Random Forest</a:t>
          </a:r>
        </a:p>
      </dgm:t>
    </dgm:pt>
    <dgm:pt modelId="{1EEA2C6C-549E-754B-9004-86A91F429481}" type="parTrans" cxnId="{98EED64A-475C-AE49-91BD-B46BD0B53B04}">
      <dgm:prSet/>
      <dgm:spPr/>
      <dgm:t>
        <a:bodyPr/>
        <a:lstStyle/>
        <a:p>
          <a:endParaRPr lang="en-GB"/>
        </a:p>
      </dgm:t>
    </dgm:pt>
    <dgm:pt modelId="{8E8B3DB2-6B55-D24F-9864-E809795864A5}" type="sibTrans" cxnId="{98EED64A-475C-AE49-91BD-B46BD0B53B04}">
      <dgm:prSet/>
      <dgm:spPr/>
      <dgm:t>
        <a:bodyPr/>
        <a:lstStyle/>
        <a:p>
          <a:endParaRPr lang="en-GB"/>
        </a:p>
      </dgm:t>
    </dgm:pt>
    <dgm:pt modelId="{17D76ED2-671B-0B40-9CB7-663A1A7B16FC}">
      <dgm:prSet phldrT="[Text]"/>
      <dgm:spPr/>
      <dgm:t>
        <a:bodyPr/>
        <a:lstStyle/>
        <a:p>
          <a:r>
            <a:rPr lang="en-GB" dirty="0">
              <a:solidFill>
                <a:schemeClr val="accent2"/>
              </a:solidFill>
            </a:rPr>
            <a:t>Boosting Methods</a:t>
          </a:r>
        </a:p>
      </dgm:t>
    </dgm:pt>
    <dgm:pt modelId="{63A18CBE-1547-BA4C-A5A6-15CBF6955C61}" type="parTrans" cxnId="{4D3A1526-B9BF-6342-A611-9BCF2A69B547}">
      <dgm:prSet/>
      <dgm:spPr/>
      <dgm:t>
        <a:bodyPr/>
        <a:lstStyle/>
        <a:p>
          <a:endParaRPr lang="en-GB"/>
        </a:p>
      </dgm:t>
    </dgm:pt>
    <dgm:pt modelId="{AFFA2CF4-C216-834A-A8DC-DA144447556D}" type="sibTrans" cxnId="{4D3A1526-B9BF-6342-A611-9BCF2A69B547}">
      <dgm:prSet/>
      <dgm:spPr/>
      <dgm:t>
        <a:bodyPr/>
        <a:lstStyle/>
        <a:p>
          <a:endParaRPr lang="en-GB"/>
        </a:p>
      </dgm:t>
    </dgm:pt>
    <dgm:pt modelId="{F5B5206F-4D11-4E44-A54D-861C9DB0F9CE}">
      <dgm:prSet phldrT="[Text]"/>
      <dgm:spPr/>
      <dgm:t>
        <a:bodyPr/>
        <a:lstStyle/>
        <a:p>
          <a:r>
            <a:rPr lang="en-GB" b="0" dirty="0">
              <a:solidFill>
                <a:schemeClr val="accent2"/>
              </a:solidFill>
            </a:rPr>
            <a:t>AdaBoost</a:t>
          </a:r>
        </a:p>
      </dgm:t>
    </dgm:pt>
    <dgm:pt modelId="{39F773A6-4BFE-5643-9A7D-0279737E170F}" type="parTrans" cxnId="{5222F413-997B-8E42-AF9E-75B73FB77E2B}">
      <dgm:prSet/>
      <dgm:spPr/>
      <dgm:t>
        <a:bodyPr/>
        <a:lstStyle/>
        <a:p>
          <a:endParaRPr lang="en-GB"/>
        </a:p>
      </dgm:t>
    </dgm:pt>
    <dgm:pt modelId="{4AE7A58D-92BE-7143-94E7-7026EBAF33A5}" type="sibTrans" cxnId="{5222F413-997B-8E42-AF9E-75B73FB77E2B}">
      <dgm:prSet/>
      <dgm:spPr/>
      <dgm:t>
        <a:bodyPr/>
        <a:lstStyle/>
        <a:p>
          <a:endParaRPr lang="en-GB"/>
        </a:p>
      </dgm:t>
    </dgm:pt>
    <dgm:pt modelId="{F517090F-52DA-264F-8D30-F77B61E22184}">
      <dgm:prSet/>
      <dgm:spPr/>
      <dgm:t>
        <a:bodyPr/>
        <a:lstStyle/>
        <a:p>
          <a:r>
            <a:rPr lang="en-GB" dirty="0">
              <a:solidFill>
                <a:schemeClr val="accent2"/>
              </a:solidFill>
            </a:rPr>
            <a:t>GBRT</a:t>
          </a:r>
        </a:p>
      </dgm:t>
    </dgm:pt>
    <dgm:pt modelId="{464B3D7F-FD59-A546-921E-05A32B1EC630}" type="parTrans" cxnId="{EA025C39-9851-3246-A1B5-5270F311818F}">
      <dgm:prSet/>
      <dgm:spPr/>
      <dgm:t>
        <a:bodyPr/>
        <a:lstStyle/>
        <a:p>
          <a:endParaRPr lang="en-GB"/>
        </a:p>
      </dgm:t>
    </dgm:pt>
    <dgm:pt modelId="{3CC069C5-0B14-1742-8441-38FA4BE5661A}" type="sibTrans" cxnId="{EA025C39-9851-3246-A1B5-5270F311818F}">
      <dgm:prSet/>
      <dgm:spPr/>
      <dgm:t>
        <a:bodyPr/>
        <a:lstStyle/>
        <a:p>
          <a:endParaRPr lang="en-GB"/>
        </a:p>
      </dgm:t>
    </dgm:pt>
    <dgm:pt modelId="{272EAD2E-B879-BA40-A81B-C7171B95A9C5}" type="pres">
      <dgm:prSet presAssocID="{B52BB10A-3075-0547-9EAD-94CC0D802C4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040676-8568-1B4C-BF79-2DA3789B3ED1}" type="pres">
      <dgm:prSet presAssocID="{783F861D-8B70-5247-8618-8DC2FF552018}" presName="root1" presStyleCnt="0"/>
      <dgm:spPr/>
    </dgm:pt>
    <dgm:pt modelId="{01565D44-3E34-BA44-9373-5313919357EC}" type="pres">
      <dgm:prSet presAssocID="{783F861D-8B70-5247-8618-8DC2FF552018}" presName="LevelOneTextNode" presStyleLbl="node0" presStyleIdx="0" presStyleCnt="1" custScaleX="78238" custLinFactNeighborX="3836">
        <dgm:presLayoutVars>
          <dgm:chPref val="3"/>
        </dgm:presLayoutVars>
      </dgm:prSet>
      <dgm:spPr/>
    </dgm:pt>
    <dgm:pt modelId="{9F3BA94F-2F8C-A84B-A3E1-F2F9DB787740}" type="pres">
      <dgm:prSet presAssocID="{783F861D-8B70-5247-8618-8DC2FF552018}" presName="level2hierChild" presStyleCnt="0"/>
      <dgm:spPr/>
    </dgm:pt>
    <dgm:pt modelId="{AD811CAE-3D4E-B349-AC9D-B2E0875CAE15}" type="pres">
      <dgm:prSet presAssocID="{3F23A0F3-9622-1243-8843-C4F77ADB499C}" presName="conn2-1" presStyleLbl="parChTrans1D2" presStyleIdx="0" presStyleCnt="2"/>
      <dgm:spPr/>
    </dgm:pt>
    <dgm:pt modelId="{715A5742-E187-C042-A98C-F8126B906831}" type="pres">
      <dgm:prSet presAssocID="{3F23A0F3-9622-1243-8843-C4F77ADB499C}" presName="connTx" presStyleLbl="parChTrans1D2" presStyleIdx="0" presStyleCnt="2"/>
      <dgm:spPr/>
    </dgm:pt>
    <dgm:pt modelId="{979AFFAA-0FF4-B24A-9824-2F7FDBD9737C}" type="pres">
      <dgm:prSet presAssocID="{44D60304-4F01-7A41-9604-B7DA6972406D}" presName="root2" presStyleCnt="0"/>
      <dgm:spPr/>
    </dgm:pt>
    <dgm:pt modelId="{39DBB114-6655-9043-AEB5-18A67256D168}" type="pres">
      <dgm:prSet presAssocID="{44D60304-4F01-7A41-9604-B7DA6972406D}" presName="LevelTwoTextNode" presStyleLbl="node2" presStyleIdx="0" presStyleCnt="2" custLinFactNeighborX="-1017" custLinFactNeighborY="-22862">
        <dgm:presLayoutVars>
          <dgm:chPref val="3"/>
        </dgm:presLayoutVars>
      </dgm:prSet>
      <dgm:spPr/>
    </dgm:pt>
    <dgm:pt modelId="{D41EE500-4350-8949-B97A-12E23FC7F76E}" type="pres">
      <dgm:prSet presAssocID="{44D60304-4F01-7A41-9604-B7DA6972406D}" presName="level3hierChild" presStyleCnt="0"/>
      <dgm:spPr/>
    </dgm:pt>
    <dgm:pt modelId="{8FF09E92-F326-0C4E-86A1-EDF5182577F1}" type="pres">
      <dgm:prSet presAssocID="{08E5E2F8-AE7E-F344-80ED-2C95CD26623C}" presName="conn2-1" presStyleLbl="parChTrans1D3" presStyleIdx="0" presStyleCnt="4"/>
      <dgm:spPr/>
    </dgm:pt>
    <dgm:pt modelId="{C869E738-5EC6-2748-965D-693A1BD6BCF2}" type="pres">
      <dgm:prSet presAssocID="{08E5E2F8-AE7E-F344-80ED-2C95CD26623C}" presName="connTx" presStyleLbl="parChTrans1D3" presStyleIdx="0" presStyleCnt="4"/>
      <dgm:spPr/>
    </dgm:pt>
    <dgm:pt modelId="{2DDB61CC-2EBB-9042-90C9-6422629BEBB6}" type="pres">
      <dgm:prSet presAssocID="{F02E87F6-4278-DF4F-B3E5-2C605EA48CF1}" presName="root2" presStyleCnt="0"/>
      <dgm:spPr/>
    </dgm:pt>
    <dgm:pt modelId="{B712F9F0-82F5-DF43-ADF0-B0998D0D96ED}" type="pres">
      <dgm:prSet presAssocID="{F02E87F6-4278-DF4F-B3E5-2C605EA48CF1}" presName="LevelTwoTextNode" presStyleLbl="node3" presStyleIdx="0" presStyleCnt="4" custScaleY="55431" custLinFactNeighborX="-5541" custLinFactNeighborY="-29161">
        <dgm:presLayoutVars>
          <dgm:chPref val="3"/>
        </dgm:presLayoutVars>
      </dgm:prSet>
      <dgm:spPr/>
    </dgm:pt>
    <dgm:pt modelId="{E435F232-603F-C048-87E6-0F6372F64290}" type="pres">
      <dgm:prSet presAssocID="{F02E87F6-4278-DF4F-B3E5-2C605EA48CF1}" presName="level3hierChild" presStyleCnt="0"/>
      <dgm:spPr/>
    </dgm:pt>
    <dgm:pt modelId="{C939BA91-8764-4E4A-85DA-C367AC345A80}" type="pres">
      <dgm:prSet presAssocID="{1EEA2C6C-549E-754B-9004-86A91F429481}" presName="conn2-1" presStyleLbl="parChTrans1D3" presStyleIdx="1" presStyleCnt="4"/>
      <dgm:spPr/>
    </dgm:pt>
    <dgm:pt modelId="{9ACB5183-8E6E-D640-94EC-FBEA6A8B71C2}" type="pres">
      <dgm:prSet presAssocID="{1EEA2C6C-549E-754B-9004-86A91F429481}" presName="connTx" presStyleLbl="parChTrans1D3" presStyleIdx="1" presStyleCnt="4"/>
      <dgm:spPr/>
    </dgm:pt>
    <dgm:pt modelId="{200D9BC0-29EE-8146-8B6B-8FA37B6F787F}" type="pres">
      <dgm:prSet presAssocID="{278037A2-970D-A646-BD40-44E2F20D593F}" presName="root2" presStyleCnt="0"/>
      <dgm:spPr/>
    </dgm:pt>
    <dgm:pt modelId="{775CD448-BFB2-A14F-BA30-B16F5B10E7FF}" type="pres">
      <dgm:prSet presAssocID="{278037A2-970D-A646-BD40-44E2F20D593F}" presName="LevelTwoTextNode" presStyleLbl="node3" presStyleIdx="1" presStyleCnt="4" custScaleY="55431" custLinFactNeighborX="-5061" custLinFactNeighborY="-15041">
        <dgm:presLayoutVars>
          <dgm:chPref val="3"/>
        </dgm:presLayoutVars>
      </dgm:prSet>
      <dgm:spPr/>
    </dgm:pt>
    <dgm:pt modelId="{EFC889DE-4D5E-354C-BCCE-2EAB3D1D69E5}" type="pres">
      <dgm:prSet presAssocID="{278037A2-970D-A646-BD40-44E2F20D593F}" presName="level3hierChild" presStyleCnt="0"/>
      <dgm:spPr/>
    </dgm:pt>
    <dgm:pt modelId="{DE7B2114-9791-6341-B924-799116C2B7D4}" type="pres">
      <dgm:prSet presAssocID="{63A18CBE-1547-BA4C-A5A6-15CBF6955C61}" presName="conn2-1" presStyleLbl="parChTrans1D2" presStyleIdx="1" presStyleCnt="2"/>
      <dgm:spPr/>
    </dgm:pt>
    <dgm:pt modelId="{4AAC2C55-75C4-B74E-B516-DDABD1D5E277}" type="pres">
      <dgm:prSet presAssocID="{63A18CBE-1547-BA4C-A5A6-15CBF6955C61}" presName="connTx" presStyleLbl="parChTrans1D2" presStyleIdx="1" presStyleCnt="2"/>
      <dgm:spPr/>
    </dgm:pt>
    <dgm:pt modelId="{1E91C8B2-6BD3-4748-95FA-4257427A013F}" type="pres">
      <dgm:prSet presAssocID="{17D76ED2-671B-0B40-9CB7-663A1A7B16FC}" presName="root2" presStyleCnt="0"/>
      <dgm:spPr/>
    </dgm:pt>
    <dgm:pt modelId="{A46DF15A-E3DB-E344-AFB5-4DA796994CC2}" type="pres">
      <dgm:prSet presAssocID="{17D76ED2-671B-0B40-9CB7-663A1A7B16FC}" presName="LevelTwoTextNode" presStyleLbl="node2" presStyleIdx="1" presStyleCnt="2" custLinFactNeighborY="18929">
        <dgm:presLayoutVars>
          <dgm:chPref val="3"/>
        </dgm:presLayoutVars>
      </dgm:prSet>
      <dgm:spPr/>
    </dgm:pt>
    <dgm:pt modelId="{6979C703-D021-4B43-A3BA-4FCD4B2F58CE}" type="pres">
      <dgm:prSet presAssocID="{17D76ED2-671B-0B40-9CB7-663A1A7B16FC}" presName="level3hierChild" presStyleCnt="0"/>
      <dgm:spPr/>
    </dgm:pt>
    <dgm:pt modelId="{A9494014-1CAB-4049-A7EA-9E94C4343892}" type="pres">
      <dgm:prSet presAssocID="{39F773A6-4BFE-5643-9A7D-0279737E170F}" presName="conn2-1" presStyleLbl="parChTrans1D3" presStyleIdx="2" presStyleCnt="4"/>
      <dgm:spPr/>
    </dgm:pt>
    <dgm:pt modelId="{592EAEF8-C3ED-C040-BD7C-EE498B954ACB}" type="pres">
      <dgm:prSet presAssocID="{39F773A6-4BFE-5643-9A7D-0279737E170F}" presName="connTx" presStyleLbl="parChTrans1D3" presStyleIdx="2" presStyleCnt="4"/>
      <dgm:spPr/>
    </dgm:pt>
    <dgm:pt modelId="{5A7AE802-CC02-D846-A17E-E3F2E11343F3}" type="pres">
      <dgm:prSet presAssocID="{F5B5206F-4D11-4E44-A54D-861C9DB0F9CE}" presName="root2" presStyleCnt="0"/>
      <dgm:spPr/>
    </dgm:pt>
    <dgm:pt modelId="{DC884A66-6FA4-1640-B60D-C93601933446}" type="pres">
      <dgm:prSet presAssocID="{F5B5206F-4D11-4E44-A54D-861C9DB0F9CE}" presName="LevelTwoTextNode" presStyleLbl="node3" presStyleIdx="2" presStyleCnt="4" custScaleY="55431" custLinFactNeighborX="-6078" custLinFactNeighborY="16669">
        <dgm:presLayoutVars>
          <dgm:chPref val="3"/>
        </dgm:presLayoutVars>
      </dgm:prSet>
      <dgm:spPr/>
    </dgm:pt>
    <dgm:pt modelId="{FA6F0249-7E5A-E448-BC95-3D5AA85CD010}" type="pres">
      <dgm:prSet presAssocID="{F5B5206F-4D11-4E44-A54D-861C9DB0F9CE}" presName="level3hierChild" presStyleCnt="0"/>
      <dgm:spPr/>
    </dgm:pt>
    <dgm:pt modelId="{549C9469-099B-3C47-BB83-4FBBCC5E66FC}" type="pres">
      <dgm:prSet presAssocID="{464B3D7F-FD59-A546-921E-05A32B1EC630}" presName="conn2-1" presStyleLbl="parChTrans1D3" presStyleIdx="3" presStyleCnt="4"/>
      <dgm:spPr/>
    </dgm:pt>
    <dgm:pt modelId="{F7FC4389-22EB-4747-9B11-DA4907416CAF}" type="pres">
      <dgm:prSet presAssocID="{464B3D7F-FD59-A546-921E-05A32B1EC630}" presName="connTx" presStyleLbl="parChTrans1D3" presStyleIdx="3" presStyleCnt="4"/>
      <dgm:spPr/>
    </dgm:pt>
    <dgm:pt modelId="{733D3454-8D39-3747-95E3-8839ADA87F96}" type="pres">
      <dgm:prSet presAssocID="{F517090F-52DA-264F-8D30-F77B61E22184}" presName="root2" presStyleCnt="0"/>
      <dgm:spPr/>
    </dgm:pt>
    <dgm:pt modelId="{577086D5-F869-594D-962B-9CF553AF4D71}" type="pres">
      <dgm:prSet presAssocID="{F517090F-52DA-264F-8D30-F77B61E22184}" presName="LevelTwoTextNode" presStyleLbl="node3" presStyleIdx="3" presStyleCnt="4" custScaleY="55465" custLinFactNeighborX="-6078" custLinFactNeighborY="35061">
        <dgm:presLayoutVars>
          <dgm:chPref val="3"/>
        </dgm:presLayoutVars>
      </dgm:prSet>
      <dgm:spPr/>
    </dgm:pt>
    <dgm:pt modelId="{1897ED48-5E2A-6441-A0F3-FD32D3DD13A1}" type="pres">
      <dgm:prSet presAssocID="{F517090F-52DA-264F-8D30-F77B61E22184}" presName="level3hierChild" presStyleCnt="0"/>
      <dgm:spPr/>
    </dgm:pt>
  </dgm:ptLst>
  <dgm:cxnLst>
    <dgm:cxn modelId="{42B9F001-F475-854A-87DB-575E5142DBD3}" type="presOf" srcId="{1EEA2C6C-549E-754B-9004-86A91F429481}" destId="{C939BA91-8764-4E4A-85DA-C367AC345A80}" srcOrd="0" destOrd="0" presId="urn:microsoft.com/office/officeart/2005/8/layout/hierarchy2"/>
    <dgm:cxn modelId="{2279A505-14F0-7244-9D2E-BD32C29C01A2}" type="presOf" srcId="{783F861D-8B70-5247-8618-8DC2FF552018}" destId="{01565D44-3E34-BA44-9373-5313919357EC}" srcOrd="0" destOrd="0" presId="urn:microsoft.com/office/officeart/2005/8/layout/hierarchy2"/>
    <dgm:cxn modelId="{9FCFAC06-958C-7549-9C7A-92C061423BF4}" type="presOf" srcId="{08E5E2F8-AE7E-F344-80ED-2C95CD26623C}" destId="{8FF09E92-F326-0C4E-86A1-EDF5182577F1}" srcOrd="0" destOrd="0" presId="urn:microsoft.com/office/officeart/2005/8/layout/hierarchy2"/>
    <dgm:cxn modelId="{6DE10008-A1AD-DE4A-84F6-3175D1574248}" type="presOf" srcId="{278037A2-970D-A646-BD40-44E2F20D593F}" destId="{775CD448-BFB2-A14F-BA30-B16F5B10E7FF}" srcOrd="0" destOrd="0" presId="urn:microsoft.com/office/officeart/2005/8/layout/hierarchy2"/>
    <dgm:cxn modelId="{5222F413-997B-8E42-AF9E-75B73FB77E2B}" srcId="{17D76ED2-671B-0B40-9CB7-663A1A7B16FC}" destId="{F5B5206F-4D11-4E44-A54D-861C9DB0F9CE}" srcOrd="0" destOrd="0" parTransId="{39F773A6-4BFE-5643-9A7D-0279737E170F}" sibTransId="{4AE7A58D-92BE-7143-94E7-7026EBAF33A5}"/>
    <dgm:cxn modelId="{1F6E2E1E-C4A6-DB48-836E-4F40122F0D8C}" srcId="{783F861D-8B70-5247-8618-8DC2FF552018}" destId="{44D60304-4F01-7A41-9604-B7DA6972406D}" srcOrd="0" destOrd="0" parTransId="{3F23A0F3-9622-1243-8843-C4F77ADB499C}" sibTransId="{B6AA1F36-964B-0143-A706-BF64C679B334}"/>
    <dgm:cxn modelId="{4D3A1526-B9BF-6342-A611-9BCF2A69B547}" srcId="{783F861D-8B70-5247-8618-8DC2FF552018}" destId="{17D76ED2-671B-0B40-9CB7-663A1A7B16FC}" srcOrd="1" destOrd="0" parTransId="{63A18CBE-1547-BA4C-A5A6-15CBF6955C61}" sibTransId="{AFFA2CF4-C216-834A-A8DC-DA144447556D}"/>
    <dgm:cxn modelId="{D129C129-B8C9-8D46-809F-5F897FF3022C}" type="presOf" srcId="{39F773A6-4BFE-5643-9A7D-0279737E170F}" destId="{592EAEF8-C3ED-C040-BD7C-EE498B954ACB}" srcOrd="1" destOrd="0" presId="urn:microsoft.com/office/officeart/2005/8/layout/hierarchy2"/>
    <dgm:cxn modelId="{8B401736-861A-1B47-83C1-44651B26DE9D}" srcId="{44D60304-4F01-7A41-9604-B7DA6972406D}" destId="{F02E87F6-4278-DF4F-B3E5-2C605EA48CF1}" srcOrd="0" destOrd="0" parTransId="{08E5E2F8-AE7E-F344-80ED-2C95CD26623C}" sibTransId="{425EC8EF-C2BA-E04B-96F6-6940B9D0CCCE}"/>
    <dgm:cxn modelId="{EA025C39-9851-3246-A1B5-5270F311818F}" srcId="{17D76ED2-671B-0B40-9CB7-663A1A7B16FC}" destId="{F517090F-52DA-264F-8D30-F77B61E22184}" srcOrd="1" destOrd="0" parTransId="{464B3D7F-FD59-A546-921E-05A32B1EC630}" sibTransId="{3CC069C5-0B14-1742-8441-38FA4BE5661A}"/>
    <dgm:cxn modelId="{CEC84341-C04B-6E43-B536-C3AB1F2F972F}" type="presOf" srcId="{464B3D7F-FD59-A546-921E-05A32B1EC630}" destId="{F7FC4389-22EB-4747-9B11-DA4907416CAF}" srcOrd="1" destOrd="0" presId="urn:microsoft.com/office/officeart/2005/8/layout/hierarchy2"/>
    <dgm:cxn modelId="{98EED64A-475C-AE49-91BD-B46BD0B53B04}" srcId="{44D60304-4F01-7A41-9604-B7DA6972406D}" destId="{278037A2-970D-A646-BD40-44E2F20D593F}" srcOrd="1" destOrd="0" parTransId="{1EEA2C6C-549E-754B-9004-86A91F429481}" sibTransId="{8E8B3DB2-6B55-D24F-9864-E809795864A5}"/>
    <dgm:cxn modelId="{1AECD654-6B33-0240-982C-D02D50E603E1}" type="presOf" srcId="{3F23A0F3-9622-1243-8843-C4F77ADB499C}" destId="{AD811CAE-3D4E-B349-AC9D-B2E0875CAE15}" srcOrd="0" destOrd="0" presId="urn:microsoft.com/office/officeart/2005/8/layout/hierarchy2"/>
    <dgm:cxn modelId="{3C298977-446F-094A-899C-BED4493D896A}" type="presOf" srcId="{17D76ED2-671B-0B40-9CB7-663A1A7B16FC}" destId="{A46DF15A-E3DB-E344-AFB5-4DA796994CC2}" srcOrd="0" destOrd="0" presId="urn:microsoft.com/office/officeart/2005/8/layout/hierarchy2"/>
    <dgm:cxn modelId="{D532A479-328D-254B-BEED-ACEC93A356E5}" type="presOf" srcId="{44D60304-4F01-7A41-9604-B7DA6972406D}" destId="{39DBB114-6655-9043-AEB5-18A67256D168}" srcOrd="0" destOrd="0" presId="urn:microsoft.com/office/officeart/2005/8/layout/hierarchy2"/>
    <dgm:cxn modelId="{3F616893-EB47-D747-B8AA-68D2D2E2BBE8}" type="presOf" srcId="{1EEA2C6C-549E-754B-9004-86A91F429481}" destId="{9ACB5183-8E6E-D640-94EC-FBEA6A8B71C2}" srcOrd="1" destOrd="0" presId="urn:microsoft.com/office/officeart/2005/8/layout/hierarchy2"/>
    <dgm:cxn modelId="{FA827A9E-3D23-4744-AA6F-A209122D7C76}" type="presOf" srcId="{B52BB10A-3075-0547-9EAD-94CC0D802C4C}" destId="{272EAD2E-B879-BA40-A81B-C7171B95A9C5}" srcOrd="0" destOrd="0" presId="urn:microsoft.com/office/officeart/2005/8/layout/hierarchy2"/>
    <dgm:cxn modelId="{D070F9A5-2B45-5B42-B8FE-5B1BF2B3DEB4}" type="presOf" srcId="{F02E87F6-4278-DF4F-B3E5-2C605EA48CF1}" destId="{B712F9F0-82F5-DF43-ADF0-B0998D0D96ED}" srcOrd="0" destOrd="0" presId="urn:microsoft.com/office/officeart/2005/8/layout/hierarchy2"/>
    <dgm:cxn modelId="{D85B60B5-00FC-E542-ACC4-87EE54960BBC}" type="presOf" srcId="{F5B5206F-4D11-4E44-A54D-861C9DB0F9CE}" destId="{DC884A66-6FA4-1640-B60D-C93601933446}" srcOrd="0" destOrd="0" presId="urn:microsoft.com/office/officeart/2005/8/layout/hierarchy2"/>
    <dgm:cxn modelId="{95CA58B8-DC77-1547-8C8D-E14126B8796E}" type="presOf" srcId="{08E5E2F8-AE7E-F344-80ED-2C95CD26623C}" destId="{C869E738-5EC6-2748-965D-693A1BD6BCF2}" srcOrd="1" destOrd="0" presId="urn:microsoft.com/office/officeart/2005/8/layout/hierarchy2"/>
    <dgm:cxn modelId="{955EDABB-E94E-8D4D-9F7B-43DD115D5711}" type="presOf" srcId="{F517090F-52DA-264F-8D30-F77B61E22184}" destId="{577086D5-F869-594D-962B-9CF553AF4D71}" srcOrd="0" destOrd="0" presId="urn:microsoft.com/office/officeart/2005/8/layout/hierarchy2"/>
    <dgm:cxn modelId="{4E478FBC-C4B5-5A4D-A736-1D3C2A039C28}" type="presOf" srcId="{464B3D7F-FD59-A546-921E-05A32B1EC630}" destId="{549C9469-099B-3C47-BB83-4FBBCC5E66FC}" srcOrd="0" destOrd="0" presId="urn:microsoft.com/office/officeart/2005/8/layout/hierarchy2"/>
    <dgm:cxn modelId="{34B1A0C6-78F9-7D40-AA84-41B7DFBEBFB5}" type="presOf" srcId="{3F23A0F3-9622-1243-8843-C4F77ADB499C}" destId="{715A5742-E187-C042-A98C-F8126B906831}" srcOrd="1" destOrd="0" presId="urn:microsoft.com/office/officeart/2005/8/layout/hierarchy2"/>
    <dgm:cxn modelId="{40F57FCE-0BC1-714A-95E9-F0656C0BCA47}" type="presOf" srcId="{63A18CBE-1547-BA4C-A5A6-15CBF6955C61}" destId="{4AAC2C55-75C4-B74E-B516-DDABD1D5E277}" srcOrd="1" destOrd="0" presId="urn:microsoft.com/office/officeart/2005/8/layout/hierarchy2"/>
    <dgm:cxn modelId="{3B483CDE-DF65-EA43-B20E-28F96E9FCEAF}" srcId="{B52BB10A-3075-0547-9EAD-94CC0D802C4C}" destId="{783F861D-8B70-5247-8618-8DC2FF552018}" srcOrd="0" destOrd="0" parTransId="{AEB02508-A8E8-5B49-B9BD-CBF1ED98FBCB}" sibTransId="{C8131990-56A8-514D-AD51-14DE489C1CF7}"/>
    <dgm:cxn modelId="{97A91DFE-2DBC-DC4B-9DE0-989D926994C7}" type="presOf" srcId="{63A18CBE-1547-BA4C-A5A6-15CBF6955C61}" destId="{DE7B2114-9791-6341-B924-799116C2B7D4}" srcOrd="0" destOrd="0" presId="urn:microsoft.com/office/officeart/2005/8/layout/hierarchy2"/>
    <dgm:cxn modelId="{1E66FEFF-6609-7F4D-A0B6-35994A01DA8B}" type="presOf" srcId="{39F773A6-4BFE-5643-9A7D-0279737E170F}" destId="{A9494014-1CAB-4049-A7EA-9E94C4343892}" srcOrd="0" destOrd="0" presId="urn:microsoft.com/office/officeart/2005/8/layout/hierarchy2"/>
    <dgm:cxn modelId="{A81C70A8-F71F-C349-B665-A78C69FD56B9}" type="presParOf" srcId="{272EAD2E-B879-BA40-A81B-C7171B95A9C5}" destId="{7C040676-8568-1B4C-BF79-2DA3789B3ED1}" srcOrd="0" destOrd="0" presId="urn:microsoft.com/office/officeart/2005/8/layout/hierarchy2"/>
    <dgm:cxn modelId="{6D6DCC8C-331C-CC4D-80DD-BCB6715E3595}" type="presParOf" srcId="{7C040676-8568-1B4C-BF79-2DA3789B3ED1}" destId="{01565D44-3E34-BA44-9373-5313919357EC}" srcOrd="0" destOrd="0" presId="urn:microsoft.com/office/officeart/2005/8/layout/hierarchy2"/>
    <dgm:cxn modelId="{97C47BEF-A9A5-B440-88F4-FE777FC08072}" type="presParOf" srcId="{7C040676-8568-1B4C-BF79-2DA3789B3ED1}" destId="{9F3BA94F-2F8C-A84B-A3E1-F2F9DB787740}" srcOrd="1" destOrd="0" presId="urn:microsoft.com/office/officeart/2005/8/layout/hierarchy2"/>
    <dgm:cxn modelId="{BACF5591-CD13-3742-ACC2-AEE5A3AAEAD6}" type="presParOf" srcId="{9F3BA94F-2F8C-A84B-A3E1-F2F9DB787740}" destId="{AD811CAE-3D4E-B349-AC9D-B2E0875CAE15}" srcOrd="0" destOrd="0" presId="urn:microsoft.com/office/officeart/2005/8/layout/hierarchy2"/>
    <dgm:cxn modelId="{87C215AF-3AE8-FC42-A853-051B2574A720}" type="presParOf" srcId="{AD811CAE-3D4E-B349-AC9D-B2E0875CAE15}" destId="{715A5742-E187-C042-A98C-F8126B906831}" srcOrd="0" destOrd="0" presId="urn:microsoft.com/office/officeart/2005/8/layout/hierarchy2"/>
    <dgm:cxn modelId="{733692CA-F893-6347-91F6-5F883AD3D256}" type="presParOf" srcId="{9F3BA94F-2F8C-A84B-A3E1-F2F9DB787740}" destId="{979AFFAA-0FF4-B24A-9824-2F7FDBD9737C}" srcOrd="1" destOrd="0" presId="urn:microsoft.com/office/officeart/2005/8/layout/hierarchy2"/>
    <dgm:cxn modelId="{82606C8B-DF7C-2640-BE04-E8B484D2E3D1}" type="presParOf" srcId="{979AFFAA-0FF4-B24A-9824-2F7FDBD9737C}" destId="{39DBB114-6655-9043-AEB5-18A67256D168}" srcOrd="0" destOrd="0" presId="urn:microsoft.com/office/officeart/2005/8/layout/hierarchy2"/>
    <dgm:cxn modelId="{063DEC80-4A11-924B-9C0A-B2BC6D3449B4}" type="presParOf" srcId="{979AFFAA-0FF4-B24A-9824-2F7FDBD9737C}" destId="{D41EE500-4350-8949-B97A-12E23FC7F76E}" srcOrd="1" destOrd="0" presId="urn:microsoft.com/office/officeart/2005/8/layout/hierarchy2"/>
    <dgm:cxn modelId="{51E0BBA0-2046-BB41-90D8-D77D9EBCE9E1}" type="presParOf" srcId="{D41EE500-4350-8949-B97A-12E23FC7F76E}" destId="{8FF09E92-F326-0C4E-86A1-EDF5182577F1}" srcOrd="0" destOrd="0" presId="urn:microsoft.com/office/officeart/2005/8/layout/hierarchy2"/>
    <dgm:cxn modelId="{E5FFFEC2-9E1A-834D-8172-17D7021A5FF0}" type="presParOf" srcId="{8FF09E92-F326-0C4E-86A1-EDF5182577F1}" destId="{C869E738-5EC6-2748-965D-693A1BD6BCF2}" srcOrd="0" destOrd="0" presId="urn:microsoft.com/office/officeart/2005/8/layout/hierarchy2"/>
    <dgm:cxn modelId="{390A8214-C6A7-0E46-9F17-085447653009}" type="presParOf" srcId="{D41EE500-4350-8949-B97A-12E23FC7F76E}" destId="{2DDB61CC-2EBB-9042-90C9-6422629BEBB6}" srcOrd="1" destOrd="0" presId="urn:microsoft.com/office/officeart/2005/8/layout/hierarchy2"/>
    <dgm:cxn modelId="{C51A734B-B74A-8A40-A524-A9D8342B57D8}" type="presParOf" srcId="{2DDB61CC-2EBB-9042-90C9-6422629BEBB6}" destId="{B712F9F0-82F5-DF43-ADF0-B0998D0D96ED}" srcOrd="0" destOrd="0" presId="urn:microsoft.com/office/officeart/2005/8/layout/hierarchy2"/>
    <dgm:cxn modelId="{40AD6C92-0D29-CD43-87EF-DB48CCDF078D}" type="presParOf" srcId="{2DDB61CC-2EBB-9042-90C9-6422629BEBB6}" destId="{E435F232-603F-C048-87E6-0F6372F64290}" srcOrd="1" destOrd="0" presId="urn:microsoft.com/office/officeart/2005/8/layout/hierarchy2"/>
    <dgm:cxn modelId="{7E08CDCA-903F-BA47-B05B-557A4D5DF9B7}" type="presParOf" srcId="{D41EE500-4350-8949-B97A-12E23FC7F76E}" destId="{C939BA91-8764-4E4A-85DA-C367AC345A80}" srcOrd="2" destOrd="0" presId="urn:microsoft.com/office/officeart/2005/8/layout/hierarchy2"/>
    <dgm:cxn modelId="{35768EF9-123E-DB4E-B1E9-46C47FCED398}" type="presParOf" srcId="{C939BA91-8764-4E4A-85DA-C367AC345A80}" destId="{9ACB5183-8E6E-D640-94EC-FBEA6A8B71C2}" srcOrd="0" destOrd="0" presId="urn:microsoft.com/office/officeart/2005/8/layout/hierarchy2"/>
    <dgm:cxn modelId="{5399C5A9-334B-4D43-9C4B-05511AE53FA5}" type="presParOf" srcId="{D41EE500-4350-8949-B97A-12E23FC7F76E}" destId="{200D9BC0-29EE-8146-8B6B-8FA37B6F787F}" srcOrd="3" destOrd="0" presId="urn:microsoft.com/office/officeart/2005/8/layout/hierarchy2"/>
    <dgm:cxn modelId="{0F8C3C9D-5A57-874B-B1F0-D5947149035E}" type="presParOf" srcId="{200D9BC0-29EE-8146-8B6B-8FA37B6F787F}" destId="{775CD448-BFB2-A14F-BA30-B16F5B10E7FF}" srcOrd="0" destOrd="0" presId="urn:microsoft.com/office/officeart/2005/8/layout/hierarchy2"/>
    <dgm:cxn modelId="{BF44E5DA-A28D-5D4A-9684-56FC6FF01AE4}" type="presParOf" srcId="{200D9BC0-29EE-8146-8B6B-8FA37B6F787F}" destId="{EFC889DE-4D5E-354C-BCCE-2EAB3D1D69E5}" srcOrd="1" destOrd="0" presId="urn:microsoft.com/office/officeart/2005/8/layout/hierarchy2"/>
    <dgm:cxn modelId="{D923038C-2B1F-F84A-A37F-42203F971567}" type="presParOf" srcId="{9F3BA94F-2F8C-A84B-A3E1-F2F9DB787740}" destId="{DE7B2114-9791-6341-B924-799116C2B7D4}" srcOrd="2" destOrd="0" presId="urn:microsoft.com/office/officeart/2005/8/layout/hierarchy2"/>
    <dgm:cxn modelId="{4DC3E23B-EA23-884F-BC58-CA346248C18E}" type="presParOf" srcId="{DE7B2114-9791-6341-B924-799116C2B7D4}" destId="{4AAC2C55-75C4-B74E-B516-DDABD1D5E277}" srcOrd="0" destOrd="0" presId="urn:microsoft.com/office/officeart/2005/8/layout/hierarchy2"/>
    <dgm:cxn modelId="{8576C838-5098-BA45-8B37-1C465DB46287}" type="presParOf" srcId="{9F3BA94F-2F8C-A84B-A3E1-F2F9DB787740}" destId="{1E91C8B2-6BD3-4748-95FA-4257427A013F}" srcOrd="3" destOrd="0" presId="urn:microsoft.com/office/officeart/2005/8/layout/hierarchy2"/>
    <dgm:cxn modelId="{57ED81C6-D18F-3843-B947-EE57FDF23BC7}" type="presParOf" srcId="{1E91C8B2-6BD3-4748-95FA-4257427A013F}" destId="{A46DF15A-E3DB-E344-AFB5-4DA796994CC2}" srcOrd="0" destOrd="0" presId="urn:microsoft.com/office/officeart/2005/8/layout/hierarchy2"/>
    <dgm:cxn modelId="{D4828CEE-5452-A94D-90FC-A2C06AD5D0E7}" type="presParOf" srcId="{1E91C8B2-6BD3-4748-95FA-4257427A013F}" destId="{6979C703-D021-4B43-A3BA-4FCD4B2F58CE}" srcOrd="1" destOrd="0" presId="urn:microsoft.com/office/officeart/2005/8/layout/hierarchy2"/>
    <dgm:cxn modelId="{D6BB9D39-7B77-5541-A926-12CC1791EB9B}" type="presParOf" srcId="{6979C703-D021-4B43-A3BA-4FCD4B2F58CE}" destId="{A9494014-1CAB-4049-A7EA-9E94C4343892}" srcOrd="0" destOrd="0" presId="urn:microsoft.com/office/officeart/2005/8/layout/hierarchy2"/>
    <dgm:cxn modelId="{E1177D2D-6F30-9944-B576-154775222AAF}" type="presParOf" srcId="{A9494014-1CAB-4049-A7EA-9E94C4343892}" destId="{592EAEF8-C3ED-C040-BD7C-EE498B954ACB}" srcOrd="0" destOrd="0" presId="urn:microsoft.com/office/officeart/2005/8/layout/hierarchy2"/>
    <dgm:cxn modelId="{85BC89D3-4367-C049-AAA3-EC3749F093D6}" type="presParOf" srcId="{6979C703-D021-4B43-A3BA-4FCD4B2F58CE}" destId="{5A7AE802-CC02-D846-A17E-E3F2E11343F3}" srcOrd="1" destOrd="0" presId="urn:microsoft.com/office/officeart/2005/8/layout/hierarchy2"/>
    <dgm:cxn modelId="{A17C13EC-77D4-D947-B3E9-31717752F1CD}" type="presParOf" srcId="{5A7AE802-CC02-D846-A17E-E3F2E11343F3}" destId="{DC884A66-6FA4-1640-B60D-C93601933446}" srcOrd="0" destOrd="0" presId="urn:microsoft.com/office/officeart/2005/8/layout/hierarchy2"/>
    <dgm:cxn modelId="{A1FE0054-68BA-F948-9E36-EF052167E521}" type="presParOf" srcId="{5A7AE802-CC02-D846-A17E-E3F2E11343F3}" destId="{FA6F0249-7E5A-E448-BC95-3D5AA85CD010}" srcOrd="1" destOrd="0" presId="urn:microsoft.com/office/officeart/2005/8/layout/hierarchy2"/>
    <dgm:cxn modelId="{6073DA73-86CE-C346-BFEE-B087971B43B6}" type="presParOf" srcId="{6979C703-D021-4B43-A3BA-4FCD4B2F58CE}" destId="{549C9469-099B-3C47-BB83-4FBBCC5E66FC}" srcOrd="2" destOrd="0" presId="urn:microsoft.com/office/officeart/2005/8/layout/hierarchy2"/>
    <dgm:cxn modelId="{DE5322C4-3D2A-5042-9432-822D711D52E9}" type="presParOf" srcId="{549C9469-099B-3C47-BB83-4FBBCC5E66FC}" destId="{F7FC4389-22EB-4747-9B11-DA4907416CAF}" srcOrd="0" destOrd="0" presId="urn:microsoft.com/office/officeart/2005/8/layout/hierarchy2"/>
    <dgm:cxn modelId="{8E099869-EA24-2B46-8E0F-8695E41D3465}" type="presParOf" srcId="{6979C703-D021-4B43-A3BA-4FCD4B2F58CE}" destId="{733D3454-8D39-3747-95E3-8839ADA87F96}" srcOrd="3" destOrd="0" presId="urn:microsoft.com/office/officeart/2005/8/layout/hierarchy2"/>
    <dgm:cxn modelId="{52C708B3-4F75-F74B-80BD-EEB4E6C6F6D1}" type="presParOf" srcId="{733D3454-8D39-3747-95E3-8839ADA87F96}" destId="{577086D5-F869-594D-962B-9CF553AF4D71}" srcOrd="0" destOrd="0" presId="urn:microsoft.com/office/officeart/2005/8/layout/hierarchy2"/>
    <dgm:cxn modelId="{81F51518-4B3C-4047-B7E9-48F2E86AC21E}" type="presParOf" srcId="{733D3454-8D39-3747-95E3-8839ADA87F96}" destId="{1897ED48-5E2A-6441-A0F3-FD32D3DD13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65D44-3E34-BA44-9373-5313919357EC}">
      <dsp:nvSpPr>
        <dsp:cNvPr id="0" name=""/>
        <dsp:cNvSpPr/>
      </dsp:nvSpPr>
      <dsp:spPr>
        <a:xfrm>
          <a:off x="114960" y="2220585"/>
          <a:ext cx="2295519" cy="14670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Ensemble Methods</a:t>
          </a:r>
        </a:p>
      </dsp:txBody>
      <dsp:txXfrm>
        <a:off x="157927" y="2263552"/>
        <a:ext cx="2209585" cy="1381076"/>
      </dsp:txXfrm>
    </dsp:sp>
    <dsp:sp modelId="{AD811CAE-3D4E-B349-AC9D-B2E0875CAE15}">
      <dsp:nvSpPr>
        <dsp:cNvPr id="0" name=""/>
        <dsp:cNvSpPr/>
      </dsp:nvSpPr>
      <dsp:spPr>
        <a:xfrm rot="18419677">
          <a:off x="2069224" y="2247373"/>
          <a:ext cx="1713730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1713730" y="223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883246" y="2226876"/>
        <a:ext cx="85686" cy="85686"/>
      </dsp:txXfrm>
    </dsp:sp>
    <dsp:sp modelId="{39DBB114-6655-9043-AEB5-18A67256D168}">
      <dsp:nvSpPr>
        <dsp:cNvPr id="0" name=""/>
        <dsp:cNvSpPr/>
      </dsp:nvSpPr>
      <dsp:spPr>
        <a:xfrm>
          <a:off x="3441699" y="851842"/>
          <a:ext cx="2934020" cy="14670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schemeClr val="accent1"/>
              </a:solidFill>
            </a:rPr>
            <a:t>Averaging Methods</a:t>
          </a:r>
        </a:p>
      </dsp:txBody>
      <dsp:txXfrm>
        <a:off x="3484666" y="894809"/>
        <a:ext cx="2848086" cy="1381076"/>
      </dsp:txXfrm>
    </dsp:sp>
    <dsp:sp modelId="{8FF09E92-F326-0C4E-86A1-EDF5182577F1}">
      <dsp:nvSpPr>
        <dsp:cNvPr id="0" name=""/>
        <dsp:cNvSpPr/>
      </dsp:nvSpPr>
      <dsp:spPr>
        <a:xfrm rot="19780068">
          <a:off x="6293180" y="1258490"/>
          <a:ext cx="1205953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1205953" y="223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66008" y="1250688"/>
        <a:ext cx="60297" cy="60297"/>
      </dsp:txXfrm>
    </dsp:sp>
    <dsp:sp modelId="{B712F9F0-82F5-DF43-ADF0-B0998D0D96ED}">
      <dsp:nvSpPr>
        <dsp:cNvPr id="0" name=""/>
        <dsp:cNvSpPr/>
      </dsp:nvSpPr>
      <dsp:spPr>
        <a:xfrm>
          <a:off x="7416593" y="569736"/>
          <a:ext cx="2934020" cy="8131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schemeClr val="accent1"/>
              </a:solidFill>
            </a:rPr>
            <a:t>Bagging</a:t>
          </a:r>
        </a:p>
      </dsp:txBody>
      <dsp:txXfrm>
        <a:off x="7440410" y="593553"/>
        <a:ext cx="2886386" cy="765544"/>
      </dsp:txXfrm>
    </dsp:sp>
    <dsp:sp modelId="{C939BA91-8764-4E4A-85DA-C367AC345A80}">
      <dsp:nvSpPr>
        <dsp:cNvPr id="0" name=""/>
        <dsp:cNvSpPr/>
      </dsp:nvSpPr>
      <dsp:spPr>
        <a:xfrm rot="1853932">
          <a:off x="6288476" y="1878676"/>
          <a:ext cx="1229445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1229445" y="223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72462" y="1870286"/>
        <a:ext cx="61472" cy="61472"/>
      </dsp:txXfrm>
    </dsp:sp>
    <dsp:sp modelId="{775CD448-BFB2-A14F-BA30-B16F5B10E7FF}">
      <dsp:nvSpPr>
        <dsp:cNvPr id="0" name=""/>
        <dsp:cNvSpPr/>
      </dsp:nvSpPr>
      <dsp:spPr>
        <a:xfrm>
          <a:off x="7430677" y="1810108"/>
          <a:ext cx="2934020" cy="8131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schemeClr val="accent1"/>
              </a:solidFill>
            </a:rPr>
            <a:t>Random Forest</a:t>
          </a:r>
        </a:p>
      </dsp:txBody>
      <dsp:txXfrm>
        <a:off x="7454494" y="1833925"/>
        <a:ext cx="2886386" cy="765544"/>
      </dsp:txXfrm>
    </dsp:sp>
    <dsp:sp modelId="{DE7B2114-9791-6341-B924-799116C2B7D4}">
      <dsp:nvSpPr>
        <dsp:cNvPr id="0" name=""/>
        <dsp:cNvSpPr/>
      </dsp:nvSpPr>
      <dsp:spPr>
        <a:xfrm rot="3060957">
          <a:off x="2097699" y="3587267"/>
          <a:ext cx="1686619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1686619" y="223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898843" y="3567447"/>
        <a:ext cx="84330" cy="84330"/>
      </dsp:txXfrm>
    </dsp:sp>
    <dsp:sp modelId="{A46DF15A-E3DB-E344-AFB5-4DA796994CC2}">
      <dsp:nvSpPr>
        <dsp:cNvPr id="0" name=""/>
        <dsp:cNvSpPr/>
      </dsp:nvSpPr>
      <dsp:spPr>
        <a:xfrm>
          <a:off x="3471538" y="3531630"/>
          <a:ext cx="2934020" cy="14670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schemeClr val="accent2"/>
              </a:solidFill>
            </a:rPr>
            <a:t>Boosting Methods</a:t>
          </a:r>
        </a:p>
      </dsp:txBody>
      <dsp:txXfrm>
        <a:off x="3514505" y="3574597"/>
        <a:ext cx="2848086" cy="1381076"/>
      </dsp:txXfrm>
    </dsp:sp>
    <dsp:sp modelId="{A9494014-1CAB-4049-A7EA-9E94C4343892}">
      <dsp:nvSpPr>
        <dsp:cNvPr id="0" name=""/>
        <dsp:cNvSpPr/>
      </dsp:nvSpPr>
      <dsp:spPr>
        <a:xfrm rot="19864424">
          <a:off x="6334626" y="3967780"/>
          <a:ext cx="1137145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1137145" y="223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74770" y="3961697"/>
        <a:ext cx="56857" cy="56857"/>
      </dsp:txXfrm>
    </dsp:sp>
    <dsp:sp modelId="{DC884A66-6FA4-1640-B60D-C93601933446}">
      <dsp:nvSpPr>
        <dsp:cNvPr id="0" name=""/>
        <dsp:cNvSpPr/>
      </dsp:nvSpPr>
      <dsp:spPr>
        <a:xfrm>
          <a:off x="7400838" y="3308527"/>
          <a:ext cx="2934020" cy="8131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dirty="0">
              <a:solidFill>
                <a:schemeClr val="accent2"/>
              </a:solidFill>
            </a:rPr>
            <a:t>AdaBoost</a:t>
          </a:r>
        </a:p>
      </dsp:txBody>
      <dsp:txXfrm>
        <a:off x="7424655" y="3332344"/>
        <a:ext cx="2886386" cy="765544"/>
      </dsp:txXfrm>
    </dsp:sp>
    <dsp:sp modelId="{549C9469-099B-3C47-BB83-4FBBCC5E66FC}">
      <dsp:nvSpPr>
        <dsp:cNvPr id="0" name=""/>
        <dsp:cNvSpPr/>
      </dsp:nvSpPr>
      <dsp:spPr>
        <a:xfrm rot="2227208">
          <a:off x="6279099" y="4619426"/>
          <a:ext cx="1248198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1248198" y="22346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71993" y="4610567"/>
        <a:ext cx="62409" cy="62409"/>
      </dsp:txXfrm>
    </dsp:sp>
    <dsp:sp modelId="{577086D5-F869-594D-962B-9CF553AF4D71}">
      <dsp:nvSpPr>
        <dsp:cNvPr id="0" name=""/>
        <dsp:cNvSpPr/>
      </dsp:nvSpPr>
      <dsp:spPr>
        <a:xfrm>
          <a:off x="7400838" y="4611570"/>
          <a:ext cx="2934020" cy="8136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solidFill>
                <a:schemeClr val="accent2"/>
              </a:solidFill>
            </a:rPr>
            <a:t>GBRT</a:t>
          </a:r>
        </a:p>
      </dsp:txBody>
      <dsp:txXfrm>
        <a:off x="7424670" y="4635402"/>
        <a:ext cx="2886356" cy="766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0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818 56 8027,'-54'-31'0,"11"13"0,14 11 0,1 7 0,0 0 0,-8 0 0,0 5 0,1 3 0,-3 7 0,3 3 0,-1 4 0,0 2 0,2 4 0,-1 2 0,1 4 0,0 2 0,1 2 0,1 3 0,3 2 0,2 3 0,3 1 0,4 2 0,1-2 0,4 2 0,2-4 0,3-2 0,1-1 0,4-4 0,2 3 0,0 4 0,1-11 0,0 6 0,2-8 0,0 2 0,2 0 0,2-3 0,3-1 0,2-4 0,2 0 0,1-4 0,1-2 0,0-1 0,2-2 0,-1-1 0,1-5 0,1 0 0,-1-2 0,-1-1 0,1-2 0,0-1 0,2-2 0,0 0 0,-1-3 0,1 0 0,0 0 0,0-5 0,0-3 0,-1-4 0,1-3 0,2-1 0,-1-1 0,0 0 0,0 0 0,-1-2 0,-1 2 0,1-2 0,-1 4 0,-1 2 0,-1 2 0,-3 2 0,-2 1 0,-2 4 0,0 0 0,-2 2 0,1-5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5.3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62 8027,'34'-3'0,"-1"0"0,-8 3 0,0-2 0,3-2 0,0-1 0,0-3 0,-1 2 0,0-2 0,-4 4 0,-3 0 0,-2 3 0,6-6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9.13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8027,'35'35'0,"-1"5"0,-22-6 0,3 7 0,1 5 0,-2 4 0,0 5 0,2 11 0,-8-31 0,0 0 0,-1 3 0,0-1 0,-2 0 0,-1 0 0,0 1 0,-1 2 0,0 0 0,0 1 0,-2 2 0,1 1 0,-1 1 0,-1 0 0,0 0 0,0 0 0,-1 0 0,-2 0 0,0-2 0,-3 0 0,-1 0 0,-2-1 0,2-7 0,-2-1 0,-11 29 0,2-19 0,-3 1 0,1-10 0,-13 8 0,0-3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9.79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1 147 8027,'46'-16'0,"2"6"0,-4 3 0,9 2 0,3-3 0,5 0 0,3-3 0,-1 0 0,-2 0 0,-8 3 0,1 0 0,-11 4 0,-2-1 0,-6 0 0,-5 0 0,-2-7 0,-1-1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40.05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8027,'8'21'0,"-1"8"0,-7 15 0,0 16 0,0-24 0,0 2 0,0 12 0,0 0 0,0-8 0,0-2 0,0 2 0,0 1 0,1 0 0,1 0 0,-1-3 0,1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40.75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376 20 8027,'44'-14'0,"-3"9"0,-20 19 0,-3 6 0,-2 8 0,-2 4 0,-1 7 0,-2 8 0,1 14 0,-3 0 0,-6-26 0,-1 0 0,1 32 0,-3-5 0,-4-24 0,-2 0 0,0-2 0,-2-2 0,-1 0 0,-2-2 0,-14 29 0,-2-4 0,-7 3 0,-1-7 0,-2-7 0,-2-10 0,0-9 0,-2-9 0,2-8 0,0-6 0,3-9 0,0-8 0,4-10 0,4-13 0,7-1 0,5-6 0,5 2 0,8 0 0,2 3 0,6 5 0,10 3 0,9 4 0,6 6 0,5 7 0,3 5 0,5 3 0,2 3 0,3 3 0,0 8 0,1 7 0,-1 9 0,-4 9 0,-1 3 0,-6 4 0,-5-5 0,-5 0 0,-3-3 0,1 0 0,-4-7 0,-5-4 0,-3-7 0,0-3 0,1-2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41.4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224 0 8027,'-30'49'0,"10"3"0,7 9 0,8-26 0,0 2 0,-1 1 0,0 2 0,0 1 0,1 1 0,0 3 0,-1 2 0,0 5 0,0 0 0,0-7 0,0 0 0,0 6 0,0-1 0,0-2 0,1-1 0,-1 4 0,1 1 0,-1-3 0,0-2 0,1-3 0,0-1 0,-1-1 0,0-1 0,-1 21 0,0 3 0,2-13 0,2-7 0,1-6 0,2-24 0,0-11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41.85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39 8027,'32'-16'0,"-3"3"0,-4 13 0,3 0 0,4 0 0,8 0 0,6 0 0,5 0 0,4 0 0,1-2 0,-3-2 0,-1 2 0,-10 1 0,1 0 0,-10 1 0,0 0 0,-1 0 0,-6 0 0,-6 0 0,-5 1 0,-6 0 0,-4 4 0,-2 7 0,-3 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42.2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96 1 8027,'-18'27'0,"8"1"0,6 2 0,2 3 0,1 3 0,-3 3 0,0 5 0,-3 3 0,1 2 0,-1 2 0,-1-1 0,1 1 0,2-8 0,1-5 0,2-6 0,-1 0 0,2-8 0,-1-6 0,1-7 0,4-8 0,0-4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42.8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325 0 8027,'8'44'0,"-2"-3"0,-5 0 0,-3 9 0,-3 5 0,-4 2 0,2-23 0,-1 0 0,-8 28 0,5-22 0,-1 1 0,2-4 0,1 0 0,-2 3 0,0 1 0,0-3 0,1 0 0,0 2 0,0-1 0,0 1 0,1 0 0,0 1 0,0 1 0,-1 1 0,0 1 0,2-2 0,0-1 0,0-2 0,0-1 0,0 3 0,1 0 0,0-5 0,1 0 0,0 1 0,0 0 0,0-1 0,1 0 0,-3 19 0,1-8 0,3-11 0,0-1 0,3-8 0,-11-14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45.39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 8027,'10'0'0,"3"0"0,8 0 0,2 0 0,9 0 0,3 0 0,4 0 0,-1 0 0,-4 0 0,1-2 0,-3 1 0,0-1 0,-1 2 0,-6 0 0,-3 0 0,-4 0 0,-4 0 0,-3 0 0,-4 0 0,-1 0 0,-1 0 0,-7 4 0,-1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9:19.9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149 62 8027,'32'-30'0,"-5"5"0,-22 24 0,0 0 0,1-1 0,-1 2 0,-2-2 0,2 1 0,-5 1 0,0 3 0,-3 4 0,-3 1 0,-1 1 0,1 1 0,-3 0 0,2 2 0,-2 1 0,1 2 0,-1 1 0,-1 1 0,1 3 0,1 0 0,-1-1 0,0 1 0,-2-1 0,3 1 0,-1 0 0,2-3 0,-2 1 0,2-1 0,-2 1 0,2-4 0,0 1 0,1-3 0,2 0 0,0 0 0,-1-1 0,2-3 0,0 1 0,-1-1 0,3 0 0,-1-2 0,0 0 0,0-2 0,0 1 0,2 0 0,-1 0 0,-1 0 0,0 0 0,0 0 0,1 0 0,-1 0 0,-1-14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3.9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386 6 8027,'-15'-3'0,"-2"1"0,-3 2 0,-1 0 0,-1 0 0,0 0 0,-1 0 0,-1 2 0,1 6 0,-2 5 0,2 8 0,1 3 0,0 5 0,-1 3 0,5 6 0,2 3 0,2 2 0,1 4 0,4 0 0,2-5 0,3-3 0,1 0 0,3 0 0,0-1 0,0-4 0,0-5 0,0-1 0,3-4 0,3-2 0,5-3 0,4-4 0,1 1 0,0-3 0,3-3 0,0-2 0,-1-2 0,-1 0 0,0-1 0,0 1 0,0-3 0,-1-1 0,-1-1 0,0-1 0,0 0 0,2 0 0,0-1 0,0-1 0,-1-3 0,1-5 0,0 0 0,0-2 0,2 1 0,-2-2 0,2 0 0,-2-1 0,0 1 0,0 2 0,0-3 0,-3 3 0,-1 2 0,-4 0 0,-1 3 0,-2 0 0,0 4 0,-1-2 0,3 3 0,1-2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9:20.5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21 8027,'47'-17'0,"-18"13"0,-17 14 0,-9 10 0,2-2 0,0 4 0,0-2 0,1-1 0,-1 1 0,0-1 0,1 1 0,-1-2 0,-2 0 0,-1-2 0,0 1 0,0-3 0,0 1 0,-2 0 0,0-1 0,0 1 0,2 0 0,-1-1 0,0-1 0,0 1 0,-1-1 0,0-1 0,0 0 0,0-2 0,0 0 0,0-1 0,0-1 0,0-1 0,0-2 0,0 0 0,0 0 0,0 0 0,0 0 0,-2-3 0,-1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9:21.6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74 8027,'1'-28'0,"4"7"0,13 21 0,-2-3 0,2 0 0,-1-1 0,-2 1 0,1-1 0,-2 1 0,-1 0 0,-2 2 0,-3 0 0,-1 1 0,-1 0 0,-1 0 0,0 0 0,1 0 0,-1 0 0,0 0 0,1 0 0,-1 0 0,0 0 0,1 0 0,-1 0 0,0 0 0,1 0 0,-1 0 0,0 0 0,1 0 0,-1 0 0,0 1 0,-2 0 0,1 0 0,-1 2 0,0-1 0,-2 2 0,3-1 0,-2 2 0,2 0 0,-4 0 0,2-1 0,1 0 0,-2-1 0,1 0 0,0 0 0,-1 1 0,4-3 0,-4 3 0,3-3 0,-1 1 0,2 2 0,1-3 0,-1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04.9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22 0 8027,'-12'41'0,"3"-4"0,9-13 0,0 2 0,0 2 0,0 2 0,0-4 0,0 2 0,0 2 0,2-2 0,2-1 0,-2-1 0,2 0 0,-3-3 0,1 0 0,0 0 0,0-1 0,0 1 0,-2-3 0,0 2 0,0-1 0,0-2 0,0 0 0,0-1 0,0 1 0,0-3 0,0 1 0,0-3 0,0-1 0,0 0 0,0-2 0,0 1 0,0-2 0,0 0 0,0-2 0,0-2 0,0-1 0,0 0 0,2 0 0,-1 0 0,1 0 0,-2 0 0,0 0 0,0 0 0,0 0 0,0 0 0,0 2 0,0 1 0,0-1 0,0-1 0,0 0 0,0-1 0,0 0 0,0 0 0,3-3 0,4-4 0,4-3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05.9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8027,'24'13'0,"-10"3"0,-9 9 0,-5 0 0,0 3 0,0-4 0,0 4 0,0 0 0,0 0 0,0 0 0,0-1 0,0-3 0,0 1 0,0-1 0,0 1 0,0-1 0,0 0 0,0-1 0,0 0 0,0-2 0,0 1 0,0-1 0,0-2 0,0 0 0,0-2 0,0 1 0,0-1 0,0-1 0,0-1 0,0-1 0,0 1 0,0 0 0,0-1 0,0 1 0,0-2 0,0 1 0,0-1 0,0-1 0,0 1 0,0-1 0,0 1 0,0-2 0,0 2 0,0-2 0,0 1 0,0 0 0,0-1 0,-1 1 0,-1-3 0,2 1 0,-2 0 0,1 0 0,1 0 0,0-1 0,0 1 0,0 0 0,0 0 0,0 1 0,0 0 0,0-2 0,0 1 0,0-4 0,0 1 0,0-2 0,0-1 0,0 1 0,0 0 0,0 0 0,0 0 0,0 0 0,0 2 0,0 1 0,-2 4 0,1-4 0,0 2 0,-2-3 0,1-1 0,-9 0 0,-1-1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06.9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51 79 8027,'-36'-19'0,"21"8"0,30 7 0,13 4 0,0 0 0,-1 0 0,1 0 0,4 0 0,-1-2 0,-1-2 0,-2 0 0,-3 1 0,-1-1 0,-4 1 0,0-2 0,-2 2 0,-2 0 0,-2 2 0,-2-1 0,-1 0 0,0 0 0,-2 1 0,0 1 0,-3-1 0,1-1 0,-1 2 0,0-2 0,-1 2 0,0 0 0,1 0 0,1 0 0,1 0 0,3 0 0,0 0 0,-1 0 0,1 0 0,0 0 0,-3 0 0,1 0 0,-1 0 0,1 0 0,-1 0 0,-3 0 0,1 0 0,-1 0 0,0 0 0,1 0 0,-1 0 0,0 2 0,1-2 0,-1 2 0,-2 0 0,1 0 0,-1-1 0,3 4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0.7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235 0 8027,'-26'11'0,"4"5"0,8 9 0,-1 4 0,1 3 0,-2 4 0,1-2 0,1-1 0,-1 0 0,3-4 0,-1 3 0,3 0 0,-1 0 0,3-1 0,0 0 0,3-1 0,0-2 0,1 1 0,0-1 0,3-3 0,-1 3 0,2-2 0,0-1 0,0-3 0,0 0 0,0 0 0,0-1 0,0-1 0,0-1 0,0 0 0,0-2 0,0 1 0,0-2 0,0 2 0,0-2 0,0 1 0,0-3 0,0 1 0,0 0 0,0-1 0,0 1 0,0-2 0,0-2 0,0-1 0,0 0 0,0 0 0,2 0 0,-1 0 0,3-1 0,-2 2 0,1 0 0,-1-1 0,1 2 0,-1-2 0,1 0 0,-1 0 0,2 1 0,-2 1 0,1 0 0,-1-1 0,2-1 0,-3 2 0,4-1 0,-2 0 0,0-2 0,1 1 0,-3-2 0,3 2 0,-2-2 0,1-2 0,-1 1 0,2 0 0,-3 0 0,1-1 0,0 0 0,0 0 0,-1 0 0,-1-1 0,0 0 0,0 0 0,1-1 0,1-1 0,-2 2 0,5-5 0,-4 4 0,3-2 0,-2 1 0,2-2 0,1 8 0,-1-6 0,7 13 0,-2-3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2.29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 35 8027,'14'-19'0,"-2"7"0,0 8 0,1 4 0,-2 0 0,1 0 0,-1 0 0,0 0 0,-1 0 0,-1 0 0,-1 3 0,-3 3 0,0 3 0,-2 2 0,-1 3 0,-1 0 0,-1 2 0,-1 0 0,-3 0 0,-2 0 0,-5 2 0,-2-2 0,-1 0 0,1-1 0,-2-2 0,2 0 0,-1-3 0,0 0 0,3-3 0,0-1 0,4-1 0,-1 0 0,3 0 0,7-7 0,1 2 0,8-5 0,2-1 0,1 2 0,2-1 0,0-2 0,-3 2 0,0 2 0,-2-1 0,-1 3 0,0-1 0,-1 2 0,-1 0 0,-3 0 0,1 0 0,-1 0 0,0 3 0,1 2 0,-2 0 0,0 3 0,-2 0 0,-2 2 0,0 0 0,0 2 0,0-2 0,0 2 0,0 0 0,0 1 0,0 1 0,0 1 0,-3 0 0,-2-1 0,-3 1 0,-2 0 0,-1 0 0,-1-1 0,-1 1 0,-2-3 0,1 0 0,1-2 0,1-2 0,1-1 0,0-2 0,3 0 0,1 0 0,1-3 0,0 3 0,1-3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3.41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64 32 8027,'0'-17'0,"2"2"0,1 19 0,0-1 0,-1 2 0,-1 0 0,-1 0 0,0 0 0,0 0 0,0 2 0,0 1 0,0 2 0,-1 1 0,-1 2 0,-1 0 0,-4 0 0,-2 0 0,-1 2 0,1-3 0,0 0 0,3-3 0,-1 0 0,2-2 0,2-3 0,2 1 0,-2-4 0,8-10 0,1-7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4.42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96 0 8027,'0'15'0,"0"2"0,0 1 0,0 1 0,0 1 0,-2-2 0,0-1 0,-2-1 0,1 1 0,-1-4 0,0-2 0,0-1 0,2-2 0,-1-1 0,1-2 0,2-2 0,8-2 0,2-2 0,3-2 0,-1-2 0,1 2 0,1 0 0,0 1 0,-2 1 0,-2 0 0,0 1 0,-3 0 0,0 0 0,-1 4 0,-3 2 0,0 6 0,-3 4 0,0 2 0,0 0 0,-3 1 0,0 1 0,-4 0 0,-2-1 0,-2 2 0,-4 2 0,4-4 0,-4 2 0,1-3 0,0 0 0,-1-1 0,-1-2 0,2 0 0,1-4 0,3-2 0,1-2 0,2-1 0,1 0 0,3-6 0,2-3 0,0-4 0,-4-9 0,-1-2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4.92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64 8027,'22'-25'0,"-3"11"0,-1 8 0,0 5 0,-2 0 0,2-3 0,-4 3 0,-2-3 0,-3 3 0,-2-3 0,-1 3 0,0 0 0,-1 0 0,0 1 0,1 7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4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331 1 8027,'-46'23'0,"14"1"0,9 10 0,2 7 0,0 8 0,-4 7 0,2 2 0,1 4 0,2-1 0,1 1 0,2-1 0,0-2 0,4 0 0,1-3 0,2-3 0,5 0 0,0-9 0,5 3 0,0-9 0,0 5 0,1 2 0,1-4 0,4 1 0,3-1 0,4-1 0,2-1 0,2-2 0,0-3 0,4 5 0,-3-7 0,1-1 0,-2-3 0,1 0 0,0-5 0,-1-2 0,-1-6 0,-1-2 0,-2-3 0,-2-3 0,1-3 0,-1-2 0,-2-2 0,1 0 0,-3 0 0,2 0 0,-2-4 0,1-4 0,-2-3 0,-1-2 0,1 2 0,0-2 0,-1-4 0,1-1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5.2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112 0 8027,'-12'34'0,"0"-2"0,9-14 0,-4 0 0,-2-1 0,-1 0 0,0-1 0,1-1 0,-1-3 0,4 0 0,1-4 0,-5 6 0,1-1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6.18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142 0 8027,'-27'33'0,"9"-2"0,8-1 0,1 1 0,-1 3 0,2 4 0,-2-1 0,1 0 0,1 0 0,1 1 0,1-5 0,1-2 0,1-1 0,1 3 0,1-4 0,1-2 0,0-7 0,1-2 0,0-5 0,0-3 0,1-3 0,0-4 0,5 0 0,3-3 0,1-7 0,1-3 0,1-3 0,-2-2 0,0 1 0,-3 1 0,1 2 0,-3 1 0,1 0 0,-3 0 0,-1 2 0,-2 1 0,-2 2 0,-4 2 0,-2 0 0,-2 2 0,-1-1 0,0 2 0,1 0 0,0 0 0,1 0 0,1 0 0,3 0 0,-5-5 0,6 6 0,4 4 0,8 8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6.70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128 0 8027,'-3'29'0,"1"-5"0,-1-5 0,0-1 0,-4 0 0,-2 1 0,-1 1 0,-1 0 0,0-1 0,1 0 0,-1-1 0,1-1 0,1-2 0,-5 4 0,-1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7.4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 8027,'21'-2'0,"-2"0"0,1 2 0,-1 0 0,0 0 0,1 0 0,-2 0 0,-1 0 0,-3 0 0,-1 0 0,-5 0 0,0 0 0,-3 0 0,-2 4 0,-1 2 0,-1 7 0,-1 2 0,-3 3 0,-2 2 0,-4 2 0,2 2 0,-3 1 0,1 1 0,1 0 0,-1 2 0,1 0 0,2-1 0,2 1 0,0-2 0,2 2 0,1-3 0,1-1 0,0 0 0,0-3 0,0-2 0,0-2 0,0-4 0,0-2 0,-2 1 0,0-3 0,1 2 0,1-3 0,-5 8 0,-1 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7.70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64 1 8027,'2'14'0,"-4"2"0,-3 2 0,-6 2 0,1-1 0,-1-1 0,-2 5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8.85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367 74 8027,'-56'-41'0,"13"17"0,14 16 0,6 8 0,1 0 0,-3 2 0,1 3 0,-1 3 0,0 2 0,4 1 0,1 0 0,4 2 0,3 0 0,2 0 0,4 1 0,3-1 0,2 1 0,2 1 0,2-1 0,2-1 0,6 3 0,3-2 0,4 2 0,0 0 0,-1 1 0,0 1 0,0 0 0,-2 2 0,-2 3 0,-3 2 0,-2 5 0,-1 1 0,-3 2 0,-1-4 0,-2 0 0,-2-2 0,-1 4 0,-5-3 0,-3-2 0,1-3 0,-3-4 0,1-4 0,1-3 0,-1-4 0,3-1 0,2-3 0,0 0 0,1-3 0,1-4 0,2-6 0,1-8 0,1-3 0,1-5 0,0-3 0,0 0 0,3 3 0,3-1 0,4-1 0,2 3 0,3-2 0,0 1 0,-1 0 0,0 3 0,0 1 0,-2 1 0,0 0 0,-1 3 0,-2 0 0,-2 3 0,-1 3 0,-1 1 0,0 6 0,-2-1 0,-1 0 0,1 2 0,0-1 0,2 0 0,1 0 0,-1-1 0,-2 0 0,1 0 0,4-8 0,3-3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19.52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8027,'26'31'0,"-7"0"0,-7 7 0,2 9 0,-2 5 0,0 8 0,-1 7 0,-6-33 0,-1 2 0,0 3 0,0 1 0,-2 3 0,1 1 0,-1 0 0,1 2 0,-2 0 0,1 1 0,0-7 0,-1 0 0,-1 0 0,0-1 0,0 22 0,0 2 0,-1-9 0,-1 0 0,-1-10 0,-4-12 0,-2-5 0,-9-3 0,-1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20.1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8027,'19'19'0,"0"-7"0,4-7 0,2-1 0,3 0 0,0-1 0,3-1 0,-1-2 0,-1 0 0,2 0 0,-4 0 0,2 0 0,-3-4 0,-1-1 0,-2-2 0,-3 2 0,-5 0 0,-4 3 0,-1-1 0,-3 1 0,-14-4 0,-6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20.44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8027,'6'11'0,"-1"7"0,-5 27 0,1 5 0,0 4 0,2 7 0,3 3 0,-3-5 0,1-8 0,-2-3 0,1-12 0,-1-3 0,1-7 0,3 0 0,2-5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28.76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218 0 8027,'30'11'0,"-5"-1"0,-2 2 0,-2 4 0,-4 1 0,1 5 0,-4 3 0,-2-1 0,-2 7 0,-7-1 0,0 1 0,-3 1 0,-6 3 0,-3 1 0,-6 1 0,-3-2 0,-4 4 0,1-4 0,-2 1 0,-2-2 0,-4-1 0,6-5 0,-2-4 0,1-1 0,-2 0 0,2-4 0,1-5 0,3-2 0,2-3 0,5-5 0,2-2 0,3-7 0,3-7 0,2-1 0,1-9 0,1 0 0,1-5 0,0 1 0,0 0 0,3 1 0,0-1 0,2 1 0,0 2 0,3 2 0,1 3 0,-1 2 0,1 3 0,-1 1 0,1 4 0,0 1 0,-1 3 0,0 0 0,0 2 0,0 2 0,1 0 0,2 0 0,-2 0 0,0 0 0,-1 3 0,3 2 0,0 3 0,-1 4 0,-1 3 0,0 0 0,0 1 0,1 0 0,1 1 0,0 1 0,1 2 0,1 0 0,-1-1 0,-1 0 0,-1-1 0,1-4 0,-3 0 0,-1-1 0,0-1 0,0-4 0,-1 1 0,1-3 0,-1 1 0,-1-2 0,0 2 0,1-2 0,-1 2 0,0-2 0,1 0 0,-1 0 0,0 0 0,-1 0 0,-1 0 0,-1 0 0,2-1 0,-3 1 0,1 0 0,1 0 0,-3 0 0,5-2 0,-2-1 0,2-2 0,0 0 0,1 0 0,-3 2 0,1-1 0,-1-1 0,3-3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5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0 191 8027,'4'-28'0,"9"3"0,22 16 0,7-4 0,3 0 0,4-2 0,-1 0 0,2 1 0,0 1 0,-9 3 0,-2 1 0,-7 1 0,4-1 0,-7 4 0,-5 2 0,-5 1 0,-4 2 0,-4 1 0,-7 1 0,-3 4 0,-5 3 0,-12 11 0,-8 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29.99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37 0 8027,'-9'7'0,"4"1"0,3 2 0,2-1 0,0 1 0,0-2 0,0 0 0,0-2 0,0 1 0,0-2 0,-2 0 0,-1-2 0,0-3 0,1-3 0,-3-2 0,4 0 0,-4 1 0,8 1 0,-1 1 0,-3-7 0,4 13 0,-5-4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34.6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325 1 8027,'-21'5'0,"8"3"0,9 3 0,3 4 0,-1-1 0,-1 3 0,2-1 0,-2 4 0,-3 0 0,1 1 0,0 0 0,-1 0 0,-1 0 0,1-2 0,-1-1 0,3-1 0,0-4 0,1-3 0,0-2 0,0-2 0,1 1 0,4-4 0,-1-3 0,6-3 0,3-3 0,5-1 0,0-1 0,1 1 0,0 1 0,0 2 0,0 0 0,0 2 0,0 2 0,-1 0 0,-1 0 0,-1 0 0,-2 0 0,-1 2 0,-1 2 0,-2 4 0,-1 2 0,-1 3 0,0 0 0,-2 1 0,-1 3 0,-1-2 0,-1 3 0,0 0 0,0 2 0,-3 0 0,-3-1 0,-2 2 0,-4 2 0,-3-3 0,-4 4 0,0-5 0,-6 4 0,-3-2 0,5-3 0,-7-1 0,6-2 0,-5 0 0,0-1 0,2-1 0,2-1 0,2-2 0,2-3 0,3 0 0,1-4 0,5-1 0,0-2 0,3 0 0,2-6 0,1-5 0,-1-13 0,-2-8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35.2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0 176 8027,'23'-49'0,"0"0"0,-2 3 0,0 14 0,-2 32 0,2 0 0,0 0 0,0 0 0,1 0 0,-2 0 0,0 0 0,-2 0 0,-4 0 0,-1 0 0,-3 0 0,0 0 0,-1 0 0,-1 0 0,-3 0 0,1 2 0,-4 1 0,3 0 0,-2-1 0,2 0 0,1-1 0,-1 0 0,0 1 0,1 0 0,-1 0 0,0-2 0,-2 2 0,2 1 0,-2 1 0,2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2:5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24575,'19'0'0,"-2"0"0,9 0 0,-4 0 0,5 0 0,1-8 0,-1 5 0,6-5 0,-4 8 0,3-5 0,1 4 0,-4-3 0,10-1 0,-11 4 0,5-9 0,-5 9 0,-1-3 0,0 4 0,-4 0 0,3 0 0,-8-4 0,8 3 0,-8-3 0,4 4 0,-6 0 0,1 0 0,0 0 0,-1 0 0,1 0 0,-1 0 0,1 0 0,-4 0 0,-2 0 0,-3 0 0,-1 0 0,1 0 0,-1 0 0,0 0 0,1 0 0,3 0 0,-2 0 0,6 0 0,-6 0 0,7 0 0,-8 0 0,4 0 0,-5 0 0,1 0 0,-4 0 0,-1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2:56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24575,'0'7'0,"0"1"0,0 9 0,0 3 0,0 5 0,0 3 0,0-9 0,-4 9 0,3-3 0,-3 4 0,-4-5 0,6 5 0,-5-10 0,7 4 0,-7-5 0,5 0 0,-6 0 0,8-5 0,0 4 0,0-8 0,0 8 0,0-8 0,0 8 0,0-3 0,0 0 0,0 2 0,-3-2 0,2 4 0,-3 0 0,4 0 0,0 0 0,0 0 0,0 0 0,0 0 0,0 0 0,0-5 0,0 4 0,0-8 0,0 8 0,0-8 0,-4 8 0,3-8 0,-3 8 0,4-7 0,0 2 0,0-4 0,0 0 0,0 0 0,0 0 0,0 0 0,0 1 0,0-1 0,0 0 0,0 0 0,0 4 0,0-3 0,0 4 0,0-5 0,0 0 0,0 4 0,0-4 0,0 4 0,0-8 0,0-1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2:5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24575,'0'12'0,"0"1"0,0 5 0,0 0 0,0 0 0,0 0 0,0 0 0,0-5 0,0 4 0,0-3 0,0-1 0,0 0 0,0-1 0,0-2 0,0 6 0,0-6 0,0 6 0,0-2 0,0 0 0,0 2 0,0-2 0,0 0 0,0 3 0,0-8 0,0 8 0,0-8 0,0 3 0,0-4 0,0 1 0,0-1 0,0 0 0,0 0 0,0-1 0,0 1 0,0 0 0,0 0 0,0 0 0,0 0 0,0 0 0,0-4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3:01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24575,'3'-4'0,"1"1"0,4 3 0,-1 0 0,1 0 0,-1 0 0,1 0 0,-1 0 0,0 0 0,0 0 0,0 0 0,1 0 0,3 0 0,-2 0 0,6 0 0,-6 0 0,3 0 0,-5 0 0,1 0 0,-1 0 0,1 0 0,-1 0 0,-3 3 0,3 1 0,-6 4 0,2 0 0,-3 0 0,0 0 0,0 0 0,0 0 0,0 0 0,0 0 0,0 0 0,0 0 0,0 1 0,0-1 0,0 0 0,0 0 0,-3 0 0,-1 0 0,-4 0 0,0 0 0,1 0 0,-1 5 0,-4-3 0,2 7 0,-1-8 0,6 4 0,-2-5 0,3 0 0,0 0 0,-3-3 0,3-2 0,-3-3 0,0 0 0,6 0 0,5 0 0,4 0 0,2-3 0,-2 2 0,-1-3 0,0 4 0,1 0 0,-1-4 0,1 3 0,-1-2 0,1 3 0,0 0 0,-1 0 0,1 0 0,-1 0 0,1 0 0,-1 0 0,0 0 0,0 0 0,0 0 0,1 0 0,-1 0 0,0 0 0,1 0 0,-4 3 0,-1 1 0,-3 4 0,0-1 0,0 1 0,0 0 0,-4 0 0,3 0 0,-2 0 0,0 0 0,-2 0 0,-2-1 0,3 2 0,-3-2 0,3 2 0,-3-2 0,-1 2 0,1-2 0,-1-2 0,4 2 0,-2-7 0,5 8 0,-5-7 0,2 2 0,-4-3 0,4 4 0,-2-3 0,1 2 0,-2 1 0,-1-3 0,0 2 0,-3 1 0,2-3 0,-2 3 0,3-4 0,1 0 0,3 0 0,1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3:30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744 434 24575,'0'7'0,"0"1"0,-4 0 0,3 0 0,-2 0 0,3 0 0,0 0 0,-3 0 0,2 5 0,-6-4 0,6 3 0,-2 1 0,-1-4 0,4 8 0,-4-8 0,0 8 0,4-3 0,-8 4 0,7 0 0,-7 5 0,7-4 0,-7 4 0,7 0 0,-6-4 0,2 4 0,1-5 0,0-4 0,0 3 0,3-8 0,-3 3 0,4-3 0,0-1 0,-3 0 0,2 0 0,-2 0 0,3 0 0,0 0 0,0 0 0,-4 0 0,4 0 0,-4 5 0,4-4 0,-4 8 0,4-4 0,-4 1 0,0 3 0,3-3 0,-6 4 0,6 0 0,-3 0 0,4-1 0,-4 1 0,3 0 0,-3 0 0,0 5 0,3-3 0,-7 8 0,7-4 0,-8 20 0,8-11 0,-3 10 0,-1-7 0,4-5 0,-3 4 0,-1 1 0,4-5 0,-7 4 0,7-5 0,-3-1 0,-1 1 0,4 0 0,-3-1 0,4 7 0,-4-5 0,3 4 0,-3 1 0,0-5 0,3 10 0,-3-10 0,-1 11 0,4-6 0,-8 7 0,8-6 0,-8 5 0,8-5 0,-8 5 0,8-5 0,-8 5 0,8-5 0,-8 0 0,4 17 0,0-13 0,1 15 0,0-13 0,2 0 0,-2-1 0,0 1 0,2 7 0,-2 1 0,0 1 0,2 4 0,-7-11 0,8 11 0,-8-11 0,8 11 0,-8-11 0,4 5 0,-1-1 0,-3-4 0,8 11 0,-3-11 0,4 11 0,0-5 0,0 0 0,0 6 0,0-12 0,0 4 0,0-12 0,0-1 0,0-1 0,0 2 0,0 0 0,-5 5 0,4 1 0,-8 2 0,8 5 0,-3-1 0,-2 10 0,5-12 0,-4 16 0,5-18 0,-5 13 0,4 0 0,-4 1 0,5-8 0,-5 5 0,4-11 0,-4 5 0,5-8 0,-4 1 0,3-6 0,-4 4 0,5-10 0,-4 11 0,3-11 0,-4 10 0,5-10 0,-4 5 0,3-7 0,-3 7 0,4-5 0,0 4 0,-5 1 0,4-5 0,-3 10 0,4-4 0,-5 6 0,4-6 0,-3 5 0,-1-6 0,4 1 0,-3 4 0,0-9 0,3 9 0,-3-10 0,4 5 0,0-7 0,-5 7 0,4-5 0,-3 4 0,4 0 0,0 15 0,-4-9 0,3 13 0,-8-17 0,8 0 0,-4 5 0,1-11 0,3 10 0,-3-4 0,0 6 0,3-6 0,-4 4 0,1-4 0,3 0 0,-4 5 0,5-5 0,-4 0 0,3 4 0,-3-4 0,-1 6 0,4-6 0,-3 4 0,4-4 0,-5 6 0,4 0 0,-3 0 0,4 0 0,-5 0 0,4 0 0,-3 0 0,4 0 0,-5 0 0,0 13 0,0-16 0,0 9 0,1-20 0,3-9 0,-3 13 0,4-6 0,0 16 0,0 14 0,0 4 0,0 13 0,0 1 0,-5 0 0,4-8 0,-4 6 0,5-5 0,-5-1 0,3 6 0,-8-5 0,9-1 0,-9 6 0,9-13 0,-5 13 0,2-13 0,2 13 0,-7-13 0,8 13 0,-4-5 0,0-1 0,4 6 0,-4-13 0,0 13 0,3-13 0,-3 6 0,5-8 0,-4-7 0,3 6 0,-4-6 0,5 0 0,-5 6 0,4-12 0,-4 11 0,5-5 0,0 0 0,0 6 0,0-6 0,0 7 0,0 0 0,-4-7 0,3 5 0,-4-11 0,5 5 0,0-7 0,0-1 0,0 1 0,0 6 0,0-4 0,0 5 0,0-1 0,0 3 0,0 6 0,0 33 0,0-24 0,0 24 0,0-25 0,0-6 0,0 12 0,0 4 0,0-14 0,0 10 0,0 5 0,0-6 0,0-21 0,0 1-520,0 34 520,0 9 0,0-44 0,0 2 0,0 43 0,0-44 0,0 0 0,0 1 0,0-1 0,0 45 0,0-44 0,0-1 0,0 43 0,0-43 0,0 0 0,0 29 0,0-30 0,0-1 0,0 21 0,0 22 0,0-15 0,0-2-41,0-9 41,0-8 0,0 0 0,0-7 0,0-2 0,0-15 518,0 1-518,0-9 43,0 3-43,0 1 0,0-1 0,0 1 0,0 6 0,0-5 0,0 4 0,0 1 0,0-5 0,0 10 0,4-10 0,-3 5 0,7-7 0,-2 6 0,3-3 0,-4 3 0,4-6 0,-4 1 0,3-6 0,-3 5 0,-1-5 0,0 0 0,-3 5 0,6-5 0,-6 0 0,7 5 0,-7-5 0,8 6 0,-8-6 0,3 4 0,-1-8 0,-2 3 0,6-10 0,-2 4 0,-1-8 0,3 4 0,-6-5 0,6 0 0,-3 0 0,3 0 0,5 1 0,0-1 0,1 1 0,8 0 0,-8 0 0,9 0 0,-6 0 0,1 0 0,0 0 0,4 0 0,-3 0 0,3 1 0,-4 3 0,0-3 0,-1 7 0,1-7 0,0 7 0,4-3 0,2 5 0,-1-4 0,4 4 0,-3-5 0,4 2 0,1 2 0,-1-7 0,0 8 0,13 1 0,-10-4 0,10 2 0,-13-8 0,0 4 0,1-3 0,-1 4 0,0-6 0,1 1 0,-1 0 0,0 0 0,1 0 0,-1 0 0,6 0 0,-4 0 0,9 0 0,-3 1 0,11-5 0,1 3 0,7-7 0,0 8 0,-1-4 0,1 1 0,0-2 0,0 0 0,0-4 0,-1 10 0,1-10 0,0 9 0,0-9 0,14 10 0,-10-9 0,-2 6 0,2 1 0,22-6-493,-17 6 1,0 0 492,26-2 0,-8 6 0,-25-5 0,-2-2 0,4 1-235,-3-2 0,-1-2 235,12-3 0,13 0 0,-1 0 0,-16 0-77,6 0 77,-12 0 0,4-6 0,-6-5 957,-6-2-957,-2 2 491,-6 1-491,-6 4 84,-1-4-84,-11 0 0,0 5 0,-10 1 0,20 4 0,1 0 0,28 0 0,-5 0 0,5 0 0,-8 0 0,24 6-504,-32-2 0,2 0 504,6 4 0,2-1-725,12-3 1,0 0 724,-7 2 0,0 1 0,7-3 0,2 0 0,-1 1 0,0-1 0,-4-1 0,0 0 0,9 1 0,0-1 0,-3-2 0,-1 0 0,0 2 0,0 1 0,5 0 0,-1-1 0,-9 2 0,0-1 0,1 0 0,-3 1-272,-16 1 1,-1-1 271,6-4 0,-2 0 0,25 10 0,-26-11 0,0 1 0,39 11 0,-8-5 0,-2 6 0,6 0 0,-23-1 0,-11-6 0,-1 1-120,-1 4 120,2-1 0,0 0 0,-2 3 0,3 0 0,-1 0 898,-2 0-898,35 6 0,-18-7 803,23 2-803,2-1 0,-42-9 0,1 0 0,0-1 0,-1 0 0,1-3 0,1 0 0,3 0 0,2 0 0,3 0 0,0 0 0,-3 0 0,0 0 0,4-3 0,-1-1 0,-3-2 0,-2-2 0,30-12 0,-22 2 0,-1-1 0,20-8 0,-22 9 0,1 0 0,29-9 0,-15 7 0,3-5 493,-12 12-493,6-11 0,-6 10 135,-3-8-135,-18 5 0,-3 0 0,-9 7 688,17 6-688,0 4 0,29 0 0,-12 0-633,-14 0 0,2 0 633,-2 0 0,1 0 0,16 0 0,2 0 0,-5 0 0,1 0 0,7 0 0,1 0-817,-3 0 1,-1 0 816,5 0 0,0 0 0,1 0 0,-1 0 0,-5 0 0,0 0 0,0 0 0,-2 0 0,-3 0 0,-1 0 0,-5 0 0,0 0-416,5 0 0,-2 0 416,-11 0 0,-1 0-117,40 0 117,-6 0 0,-2 0 0,0 0 0,4 0 0,-15 0 0,-1 0 1184,-7 0-1184,-1 0 1654,-13 0-1654,-2 0 968,-6 0-968,-6 0 145,4 0-145,-9 0 0,4 0 0,-6 0 0,1 0 0,-1 0 0,0 0 0,6 0 0,-4 0 0,4 0 0,0 0 0,-4 0 0,3 0 0,1 0 0,-5-4 0,11-2 0,-5-5 0,0-4 0,5-1 0,-5-5 0,18-9 0,-9 6 0,9-6 0,-17 3 0,4 5 0,-2-11 0,18-4 0,-15 7 0,15-12 0,-18 14 0,12-14 0,-4 5 0,5-4 0,-2 6 0,-10 1 0,8-6 0,-9 5 0,-1 2 0,-1 1 0,-6 6 0,0-1 0,0-4 0,-1 10 0,1-5 0,-6 2 0,3 3 0,-2-3 0,3 4 0,0 0 0,-4 1 0,3 4 0,-3 2 0,16-6 0,-13 7 0,12-11 0,-15 12 0,-1-3 0,5 0 0,-9 4 0,8-9 0,-9 9 0,5-8 0,-6 8 0,1-7 0,0 3 0,-1-4 0,-3 0 0,3 4 0,-7-3 0,3 7 0,-4-3 0,-1 5 0,-2 0 0,-2 0 0,-3-16 0,0 3 0,4-21 0,1 11 0,5-10 0,4 4 0,2-13 0,0 5 0,4-12 0,-8 13 0,3-6 0,-5 0 0,1-16 0,0 4 0,1-26 0,-1 10 0,2-16 0,-6 16 0,3-12-473,-3 12 473,5-7 0,0 2 0,0 8 0,-2 15 0,5 2 0,-4 15 0,3 6 0,-4 7 0,-1 1 0,-1 10 473,-3-4-473,2 9 0,-6-3 0,6 3 0,-6 1 0,6-4 0,-6 7 0,6-2 0,-6-1 0,2 4 0,1-4 0,-4 1 0,4-2 0,0-9 0,-3-2 0,7-5 0,-3-5 0,5-2 0,-5-13 0,5-2 0,-4-6 0,9-26 0,-3 26 0,3-24 0,-5 43 0,0-9 0,-5 16 0,4-3 0,-8 5 0,3 1 0,-1 4 0,-2-3 0,3 8 0,-4-8 0,4 9 0,-3-10 0,2 5 0,-3-6 0,5-5 0,0-3 0,6-27 0,-1 16 0,2-39 0,-1 39 0,0-31 0,0 20 0,0-8 0,0 3 0,0 6 0,0 1 0,0 0 0,0-35 0,0 26 0,-8 17 0,0 0 0,8-26 0,-4-19-609,-1 44 1,1-3 608,2-6 0,1-4-955,1-9 0,1-2 955,3-6 0,0-2 0,1-9 0,-1-3-843,-4 30 1,0-1-1,-1-1 843,2-4 0,-1 0 0,-1-1 0,-1 4 0,-1 0 0,1 0 0,-1-4 0,0 0 0,0 5-519,-1-2 0,-1 2 519,-2-11 0,1 4 0,5-16 309,-9 37 0,0 2-309,4-25 1585,-5 23-1585,0 16 2726,0 18-2726,3 6 1410,6 1-1410,8-3 354,-7 2-354,3-39 0,-13-3 0,0-39-583,0 0 583,0 1 0,0 7 0,0 3 0,0 33 0,0-2 0,0-2 0,0-1 0,0-8 0,0-1-643,0 2 1,0 0 642,0-1 0,0 2 0,-1 7 0,2 0 0,1-6 0,1-1 0,-2 4 0,0-1 0,1-9 0,2-3 0,-1-4 0,0-1-1050,-2-5 1,0-1 1049,2-10 0,0-2 0,-2 10 0,-2 0 0,1 5 0,0 2-470,0 3 0,0 4 470,0 14 0,0 2 0,0-9 0,0 0 170,0-35-170,0 5 0,0 31 1087,0 3-1087,0 21 2139,0 2-2139,0-1 1144,0 5-1144,0-5 367,0 7-367,0-7 0,0-1 0,0-6 0,0 0 0,0-6 0,0 4 0,0-5 0,0 0 0,0-14 0,0 16 0,0-13 0,0 24 0,0-6 0,0 6 0,0-5 0,0 11 0,0-11 0,0 5 0,0-6 0,0 6 0,0-4 0,0-2 0,0-2 0,0-18 0,-4 16 0,3-33 0,-4 25 0,5 6 0,0-1 0,0-22 0,0 23 0,0-2-573,0-43 573,0-2 0,0 16 0,0-8 0,0 17 0,0-15 0,-5 4 0,-1 7 0,-15-18 0,8 27 0,-11-3 0,13 33 0,-2 6 0,5 10 0,-1-2 0,1 13 573,-9 0-573,3 1 0,-14-14 0,2-8 0,-7-28 0,-7-7-491,21 20 1,0-2 490,-3-2 0,0-1 0,-1-4 0,0 0 0,0-3 0,-1 1 0,-1 2 0,-3 1 0,-4-3 0,-2 2 0,4 4 0,0 3 0,-6-1 0,0 4-213,-18-22 213,-6-4 0,10 26 0,-3-10 0,11 19 0,7 2 0,7 12 0,5 3 971,2 7-971,8-1 223,1 3-223,5 1 0,-1 3 0,0-2 0,4 3 0,-3-5 0,3 5 0,-8-4 0,4 7 0,-8-7 0,3 7 0,-8-8 0,-2 8 0,-4-3 0,-7 4 0,0 0 0,-6 0 0,0 0 0,-6 0 0,4 0 0,-3 0 0,-2 0 0,7 0 0,-27 0 0,16 0 0,-25 0 0,14 0 0,5 0 0,-9 0 0,10-6 0,-31 0 0,14-1 0,-6-3 0,19 8 0,12-3 0,-4 5 0,11 0 0,-11 0 0,4 0 0,-6 0 0,0 0 0,0 0 0,0 0 0,0 0 0,0 0 0,1 5 0,-1 2 0,6 4 0,-5 0 0,17 0 0,-8 0 0,15-1 0,-4 0 0,10-1 0,2 1 0,8-2 0,-3 1 0,7-1 0,-5-3 0,-29-1 0,-12-4 0,-32 0 0,8 0-465,-6 0 465,6 0-628,28 0 0,-2 0 628,-6 0 0,-1 0 0,-4-3 0,-1-1 0,-8-3 0,1-2 0,11-2 0,3-1 0,7 1 0,1 0-205,-1-2 0,3-1 205,-19-5 0,-17-7 0,21 7 0,4-4 0,11 11 0,2-9 426,11 9-426,-3-3 1257,14 9-1257,-8-3 448,9 3-448,1-3 0,-5 3 0,4 2 0,1 0 0,0 3 0,1-3 0,-2 4 0,0 0 0,2 0 0,4 0 0,-4 0 0,3 0 0,-4 0 0,5 0 0,0 0 0,-4 0 0,-2 0 0,0 0 0,-3 0 0,3 0 0,-4 0 0,-6 0 0,4 0 0,-10 0 0,-1 0 0,-2 0 0,-10 0 0,5 0 0,-7 0 0,0 0 0,0 0 0,0 0 0,6 0 0,2 0 0,11 0 0,2 0 0,6 4 0,4 1 0,2 5 0,4-5 0,1-1 0,-10-4 0,-9 0 0,-13 0 0,-13 0 0,-1 0 0,-8 0 0,-16 0-505,-3 0 505,6 0 0,37 0 0,0 0 0,-26 0 0,-7 0 0,1 0 0,16 0 0,7-5 0,9 4 0,6-4 0,5 1 0,-3 2 0,9-2 505,-4 0-505,5 2 0,1-2 0,-1 0 0,1 3 0,-1-4 0,6 5 0,0 0 0,5-4 0,0 3 0,1-3 0,-1 4 0,4 0 0,-3 0 0,8 0 0,-8 0 0,3 0 0,0 0 0,-2 0 0,2 0 0,-4 0 0,1 0 0,-1 0 0,0 0 0,0 0 0,1 0 0,-13 0 0,4 0 0,-5 0 0,8 0 0,1 0 0,3 0 0,-4 0 0,1 0 0,3 0 0,-4 0 0,6 0 0,3 0 0,-3 0 0,3 0 0,1 0 0,-4 0 0,3 0 0,-4 0 0,5 0 0,-4 0 0,3 0 0,-4 0 0,1 4 0,-1-3 0,0 3 0,-5-4 0,4 4 0,-8-3 0,3 3 0,-4-4 0,4 4 0,-3-3 0,1 7 0,1-7 0,4 7 0,8-4 0,1 1 0,2-2 0,-23-3 0,-1 5 0,-21 2 0,0 9 0,0-3 0,7 4 0,-6-6 0,12 0 0,-12 0 0,-1 1 0,4-1 0,-2-4 0,12-2 0,5-5 0,7 0 0,2 0 0,8 0 0,-4 0 0,5 0 0,1 0 0,-1 0 0,0 0 0,-4 0 0,3 0 0,-4 0 0,5 0 0,1 0 0,-1 0 0,0 0 0,0 0 0,1 0 0,3 0 0,-6 0 0,6 0 0,-4 0 0,2 0 0,6 0 0,-7 0 0,4 0 0,-5 0 0,0 0 0,0 0 0,-4 0 0,3 0 0,-9 0 0,9 0 0,-8 0 0,3 0 0,-4 0 0,-1 0 0,1 0 0,4 0 0,-3 0 0,3 4 0,-4-3 0,4 4 0,-3-1 0,8-3 0,-4 7 0,0-7 0,4 7 0,-3-7 0,4 3 0,-4 1 0,3-4 0,-4 3 0,-7 0 0,9-3 0,-13 3 0,10-4 0,-5 5 0,6-4 0,-10 3 0,8-4 0,-15 0 0,5 0 0,-1 0 0,-3 0 0,-3 5 0,0-4 0,-11 10 0,10-10 0,-10 9 0,11-9 0,-11 10 0,10-10 0,-4 9 0,6-4 0,0 0 0,6 3 0,-5-8 0,10 3 0,-4 1 0,6-4 0,-1 7 0,5-6 0,2 6 0,8-3 0,1 3 0,2-3 0,-13-2 0,-5-3 0,-18 0 0,5 0 0,-5 0 0,6 0 0,0 0 0,-21 0 0,3 0 0,-19-5 0,8-2 0,-1-6 0,0 0 0,1 1 0,-1-1 0,8 6 0,1-3 0,7 8 0,0-3 0,6 0 0,-4 4 0,10-4 0,-4 5 0,6 0 0,0 0 0,-6 0 0,5 0 0,-5 0 0,6 0 0,5 0 0,-3 0 0,4 0 0,-1 0 0,2 0 0,6 0 0,-1 0 0,1 0 0,-1 0 0,-12 0 0,10 0 0,-10 0 0,13 0 0,4 0 0,-3 0 0,3 0 0,0 0 0,2 0 0,-1 0 0,4 0 0,-3 0 0,4 0 0,0 0 0,1 0 0,-1 4 0,0-3 0,0 7 0,-4-7 0,3 7 0,-4-3 0,1 5 0,3-5 0,-8 3 0,8-2 0,-4-1 0,1 3 0,3-3 0,-4 5 0,1-5 0,3 3 0,-4-7 0,-2 7 0,5-3 0,-1 0 0,5-2 0,6 1 0,-3-3 0,5 3 0,-1-4 0,0 3 0,1-2 0,0 5 0,0-5 0,0 6 0,-5-6 0,4 6 0,-4-6 0,4 3 0,1-1 0,-1-2 0,1 3 0,-1-4 0,4 3 0,-3-2 0,3 3 0,-7-4 0,3 0 0,-7 4 0,7-3 0,-4 7 0,0-7 0,4 6 0,-4-3 0,5 0 0,3 0 0,1-4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19.20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18 0 24575,'0'12'0,"0"3"0,0-6 0,0 4 0,0-1 0,0-3 0,0 11 0,0-10 0,0 10 0,0-12 0,0 9 0,0-3 0,0 4 0,0 5 0,0-4 0,0 4 0,0 0 0,0-4 0,0 9 0,0-4 0,0 1 0,-4 3 0,3-9 0,-3 4 0,4-9 0,0 3 0,0-8 0,0 3 0,0-3 0,0-1 0,0-1 0,0 1 0,0 0 0,0 0 0,0 4 0,0 2 0,0 9 0,0 1 0,0 6 0,0-1 0,0-4 0,0-2 0,-4-5 0,3-5 0,-3 0 0,4-5 0,0 0 0,0-3 0,0-2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22.53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142 8 24575,'6'-4'0,"-1"1"0,14 3 0,0 0 0,3 0 0,5 0 0,-9 0 0,3 0 0,-8 0 0,2 0 0,-6 3 0,2-2 0,-3 6 0,-4-2 0,3 2 0,-7 1 0,4 0 0,-4 1 0,3-1 0,-2 4 0,2 7 0,-3 0 0,0 4 0,0 0 0,0 2 0,0 4 0,0 1 0,-4 0 0,-5-1 0,-5 1 0,-5-1 0,1 1 0,0-1 0,-1 1 0,1-1 0,-5-3 0,5-3 0,0-4 0,2-5 0,7-2 0,-3-3 0,8-1 0,-3 0 0,6 0 0,-5-4 0,2 0 0,-4-4 0,1 0 0,0 0 0,-5 0 0,3 0 0,-6 0 0,6 0 0,-7 0 0,7 0 0,-2 0 0,3 0 0,1 0 0,6 0 0,5 0 0,14 0 0,-1 0 0,9 0 0,-3 0 0,10 0 0,-9 0 0,8-4 0,-10 2 0,1-2 0,-2 4 0,-4 0 0,-4 0 0,2 0 0,-6 0 0,6 0 0,-2 0 0,4 0 0,-5 0 0,4 0 0,-4 0 0,1 0 0,3 0 0,-8 0 0,4 0 0,-5 0 0,1 0 0,-1 0 0,1 0 0,-4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5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0 8027,'-3'69'0,"1"-5"0,2-29 0,0 4 0,0 9 0,0 2 0,0 4 0,0-1 0,0 2 0,0-12 0,0 0 0,0-6 0,0 0 0,0-6 0,0-7 0,2 2 0,1-1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37.05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159 0 24575,'0'12'0,"-4"4"0,0-3 0,-5 10 0,0-4 0,0 10 0,4-10 0,-7 15 0,9-13 0,-14 13 0,15-9 0,-13-1 0,13-1 0,-10 0 0,7-3 0,0 3 0,-2-5 0,2 0 0,0 0 0,-6 0 0,9 5 0,-5-4 0,7 4 0,-4-5 0,3 0 0,-3 0 0,4 0 0,0 0 0,0 0 0,0 0 0,0-5 0,0 4 0,0-8 0,0 8 0,0-3 0,0-1 0,0 0 0,0-1 0,4-3 0,0 4 0,3-5 0,5 0 0,1 1 0,-1-4 0,4-1 0,-3-4 0,8 0 0,-3 0 0,3 0 0,-4 0 0,4 0 0,-3 0 0,4-4 0,-10-1 0,4-4 0,-8 1 0,4 3 0,-5-2 0,1 2 0,-4-3 0,-1 0 0,-3-4 0,4-1 0,-3-11 0,3 5 0,-1-4 0,-2 5 0,3-1 0,-4 6 0,3 0 0,-2 5 0,2 0 0,-3 0 0,-3 3 0,-5 2 0,-5-1 0,-3 3 0,-1-3 0,0 4 0,0-4 0,5 3 0,0-3 0,4 4 0,1 0 0,-1 0 0,1 0 0,0 0 0,-1 0 0,1 0 0,-5 0 0,3 0 0,-6 0 0,6 0 0,-7 0 0,8 0 0,-4 0 0,4 0 0,4 0 0,1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38.82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 24575,'24'0'0,"0"0"0,15 0 0,-3 0 0,16 0 0,-11 0 0,5 0 0,-6 0 0,0 0 0,0 0 0,0 0 0,-6 0 0,-1 0 0,-15 0 0,3 0 0,-13 0 0,4 0 0,-5 0 0,1 0 0,-1 0 0,-3 3 0,-1 1 0,-3 3 0,0 1 0,0-1 0,0 1 0,0 0 0,0 0 0,0 0 0,-4 0 0,0 5 0,-5 5 0,1 2 0,-1 8 0,0-4 0,0 0 0,0 4 0,0-4 0,4 1 0,-3 3 0,3-4 0,-4 6 0,-1-1 0,1 1 0,0-6 0,0 5 0,5-5 0,-4 0 0,3-1 0,0-5 0,-2 0 0,6-4 0,-3-2 0,4-4 0,-3 0 0,2 1 0,-2-5 0,3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42.21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352 53 24575,'-3'-8'0,"-5"0"0,-5-1 0,-4 0 0,4 4 0,-7-3 0,6 6 0,-8-2 0,10 4 0,-4 0 0,7 0 0,-2 0 0,3 0 0,0 0 0,-3 0 0,0 0 0,-1 0 0,1 0 0,3 0 0,1 0 0,-1 4 0,0 0 0,-3 5 0,2-1 0,-2 0 0,-1 1 0,3-1 0,-2 0 0,3 0 0,0 1 0,4-2 0,-3-2 0,6 2 0,-2-3 0,3 4 0,0 0 0,0 0 0,-3 0 0,2 0 0,-3 4 0,4 2 0,0 4 0,0 0 0,0 5 0,0-4 0,0 9 0,0-3 0,4-1 0,1-1 0,7-5 0,1 5 0,4-8 0,0 7 0,5-7 0,0 4 0,1-4 0,3-1 0,-8-1 0,8-2 0,-8 2 0,3-4 0,-4 0 0,-4 0 0,2 0 0,-6-1 0,2 0 0,-3 0 0,-1-3 0,-2 2 0,1-6 0,-5 6 0,6-2 0,-6 3 0,5 0 0,-5 0 0,2 0 0,1 0 0,-3 0 0,2 0 0,-3 0 0,0 0 0,0 1 0,0-1 0,0 0 0,0 0 0,0 4 0,-8-2 0,-1 7 0,-12-2 0,-2-1 0,-5 5 0,1-4 0,4 0 0,-3-1 0,8-5 0,1 0 0,1 0 0,7-5 0,-2 0 0,3-4 0,1 0 0,0 0 0,3-8 0,-3 3 0,2-12 0,-3 3 0,4 0 0,-4-3 0,7 4 0,-3-5 0,4 0 0,0 0 0,0 0 0,0-5 0,0 3 0,0-8 0,0 8 0,5-8 0,-1 9 0,9-10 0,1 10 0,4-10 0,-2 10 0,3-9 0,-6 8 0,3-3 0,-3 5 0,0 4 0,-2 2 0,-3-1 0,0 4 0,-1 0 0,-2 2 0,-2 2 0,0 1 0,-2-3 0,6-2 0,-6 0 0,7-8 0,-7 8 0,6-8 0,-6 3 0,6 0 0,-6 2 0,2-1 0,-3 4 0,0-4 0,0 5 0,0 0 0,0 0 0,0 0 0,0 0 0,0 0 0,0 0 0,0 0 0,-3 0 0,2 0 0,-6 3 0,7-2 0,-7 3 0,0-1 0,3-1 0,-6 5 0,6-3 0,-4 4 0,4-3 0,-2 2 0,5-3 0,-2 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0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6504 0 24575,'-7'0'0,"0"0"0,-4 0 0,-4 0 0,-1 0 0,2 0 0,-1 0 0,0 0 0,-2 0 0,-7 0 0,-9 0 0,4 0 0,-36 0 0,6 0 0,-12 0 0,6 0 0,14 0 0,-7 0 0,-2 0 0,-6 0 0,0 0 0,0 0 0,7 0 0,2 0 0,6 0 0,-1 0 0,1 0 0,0 0 0,-1 0 0,1 0 0,-1 0 0,1 0 0,-7 0 0,5 0 0,-5 0 0,7 0 0,0 0 0,-1 0 0,1 0 0,0 0 0,-1 0 0,1 0 0,0 0 0,-7 0 0,6 0 0,-13 0 0,13 0 0,-6 0 0,1 0 0,4 0 0,-4 0 0,6 5 0,0-3 0,5 7 0,-3-8 0,9 4 0,-10-5 0,11 4 0,-5-3 0,0 9 0,5-9 0,-11 4 0,10-1 0,-9-3 0,9 8 0,-4-7 0,0 7 0,5-8 0,-5 4 0,6 0 0,0 0 0,5 1 0,-4 3 0,5-3 0,-1-1 0,-3 4 0,8-3 0,-8-1 0,9 3 0,-9-2 0,8 3 0,-8 1 0,4 0 0,-1 0 0,-4 0 0,10-1 0,-10 1 0,10 0 0,-4-1 0,5 1 0,0-1 0,4 0 0,-3 0 0,3 0 0,-4 0 0,0 1 0,0-1 0,4 0 0,-3 0 0,4 0 0,-5 1 0,0 3 0,-1-2 0,6 2 0,-4-4 0,8 0 0,-4-1 0,1 1 0,3-4 0,-4 3 0,1-7 0,3 7 0,-3-7 0,4 6 0,0-6 0,0 7 0,0-7 0,0 6 0,0-6 0,0 7 0,1-7 0,-1 6 0,0-6 0,0 7 0,4-7 0,-3 7 0,3-4 0,-4 1 0,0 3 0,0-4 0,0 5 0,0-1 0,-5 1 0,4 0 0,-3 0 0,4-1 0,0 1 0,0 0 0,0-1 0,0 1 0,4-5 0,-3 4 0,3-3 0,-4 3 0,0 1 0,0-1 0,4 0 0,-7 1 0,9-1 0,-9 1 0,7-1 0,0 0 0,-3 0 0,3 1 0,0-1 0,-3 0 0,7-4 0,-3 4 0,-1-4 0,4 4 0,-3-3 0,4 2 0,-4-3 0,2 4 0,-2-3 0,0 2 0,3-2 0,-7-1 0,7 3 0,-3-3 0,0 4 0,2-3 0,-6 2 0,7-2 0,-3-1 0,0 4 0,3-4 0,-7 1 0,6 1 0,-6-1 0,3 3 0,-4-3 0,1 2 0,-1-2 0,0 0 0,0 2 0,-5-2 0,4 4 0,-3 0 0,4-4 0,-4 3 0,3-4 0,-4 5 0,5 0 0,4-4 0,-3 2 0,3-2 0,0 0 0,-3 2 0,7-6 0,-3 6 0,3-2 0,-3 3 0,-1 0 0,0 0 0,-3 1 0,7-1 0,-7 0 0,6 0 0,-6 4 0,7 1 0,-7 0 0,6 3 0,-3-2 0,4 3 0,-3 0 0,2 0 0,-7 5 0,4-4 0,-2 9 0,-2-4 0,3 5 0,-5 0 0,1 0 0,0 0 0,-1 5 0,0-3 0,0 4 0,0 0 0,0-5 0,-1 11 0,1-11 0,4 11 0,-4-5 0,4 0 0,0 5 0,-4-5 0,8 6 0,-4-1 0,0 7 0,3-5 0,-3 11 0,0-10 0,2 11 0,-6-6 0,6 7 0,-7-1 0,8 1 0,-8-1 0,8 1 0,-3-7 0,-1 5 0,4-4 0,-4 13 0,4 10 0,-1 1 0,1 14 0,0-14 0,-1-1 0,1-2 0,6-6 0,-6 15 0,6-13 0,-7 12 0,6-14 0,-3 0 0,8-1 0,-8-8 0,7 8 0,-2-6 0,4 5 0,0-7 0,0-6 0,0 5 0,0-17 0,0 3 0,0-13 0,0-3 0,0-7 0,0-5 0,0-4 0,0 0 0,3-4 0,-3-1 0,3-3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27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7393 1 24575,'14'0'0,"5"0"0,2 0 0,5 0 0,6 0 0,-5 0 0,9 4 0,-8 2 0,8 4 0,-3-5 0,5 4 0,0-3 0,0 4 0,-1 0 0,1 0 0,-5 0 0,3 0 0,-8-1 0,3 1 0,-5-1 0,0 1 0,0-1 0,0 0 0,0 1 0,-4-1 0,3 0 0,-8 0 0,3 0 0,-4-1 0,4 1 0,-3-4 0,8 3 0,-3-3 0,4 5 0,5 0 0,2-1 0,11 2 0,-6-1 0,12 1 0,-5-1 0,0 1 0,4 0 0,-4 0 0,0 3 0,4-2 0,-4 8 0,20-1 0,-5 4 0,21 2 0,-6 5-510,-31-14 1,2 1 509,0 3 0,0 0 0,4 0 0,1 0 0,-2 3 0,0 0 0,2 0 0,-2 2 0,-2 1 0,-1 1 0,4-1 0,0 2 0,-5 2 0,-1 0 0,-1 0 0,0 0 0,1 3 0,-2 1 0,-5-2 0,-1 1 0,5 3 0,-2 1 0,15 20 0,-12-3 0,-1-3 0,-4-15 0,-1 0 0,0-8 0,-2-28 0,16 10 0,-11 2 0,42 19 0,-34-13 0,8 2 0,1 0 0,-9-2 0,-4 1 0,1 0 0,9 4 0,7 10 0,19 5 559,-21 4-559,-17-17 0,-1 1 0,17 22 0,12 3 0,-5 4 0,1 3 0,-29-27 0,-2 1 0,26 37 0,-29-35 0,2 2 0,1 7 0,-1 0 0,16 22 0,-10-14 0,-1 2-1153,7 23 1153,-9-23 0,-1 1 0,8 18 0,-8-22 0,-1 1 0,12 24-314,-18-33 1,0 1 313,19 38 0,-13-21 0,10 8 0,-11-10 0,-1-2 0,-16-27 419,3 20-419,-4-15 1141,17 23-1141,3 14 0,3 3-132,-2 15 132,-16-40 0,1-1 0,-2-2 0,-1 0 0,1 7 0,-1-1 0,10 24 0,1 16 0,-6-18 0,-2-20 0,0-1 0,0 19 0,3-15 0,-1-4 0,-9-4 0,19 35 0,-10-9 0,-4-13 0,7 15 0,-14-21 0,7 1 0,-3 5 812,0-13-812,3 5 0,-8-12 0,3 5 0,0-6 0,-4 0 0,4 0 0,-5-6 0,-4 5 0,-1-5 0,-4 5 0,0 1 0,0-1 0,0 1 0,0 0 0,0 6 0,0-5 0,0 5 0,0-7 0,0 1 0,0-6 0,-4 4 0,-1-9 0,-9 9 0,0-3 0,-4-1 0,-1 4 0,1-9 0,4 4 0,-3-1 0,3-3 0,-4-1 0,5-2 0,1-9 0,0 4 0,3-5 0,-2-4 0,3 3 0,-3-7 0,2 8 0,-2-8 0,3 3 0,1-5 0,-1 5 0,-3-3 0,3 3 0,-7 0 0,7-3 0,-4 7 0,1-3 0,2 0 0,-5 3 0,5-8 0,-2 8 0,0-7 0,2 3 0,-2-4 0,3 4 0,-3-3 0,3 3 0,-7 1 0,6 0 0,-6 4 0,3 0 0,-4 0 0,-1 5 0,1-8 0,-5 8 0,4-12 0,-4 7 0,1-7 0,2 2 0,-2-3 0,0-4 0,2-1 0,-2-4 0,0 0 0,3 0 0,-4 3 0,5-2 0,-4 3 0,3 0 0,-4 1 0,5 3 0,-4 1 0,3-4 0,-3 3 0,-1-3 0,4 3 0,-8 2 0,8-2 0,-8 2 0,8-6 0,-8 5 0,3-8 0,-4 3 0,0-4 0,-6 0 0,5 0 0,-5 0 0,1 0 0,-2 0 0,1 0 0,-5 0 0,10 0 0,-5 0 0,6 0 0,0 0 0,4 0 0,2 0 0,-1 0 0,4 0 0,-3 0 0,8 0 0,-3 0 0,-2 0 0,4 0 0,-11 0 0,11 0 0,-8 0 0,5 0 0,0 0 0,-4 0 0,3 0 0,-8 0 0,8 0 0,-8 0 0,3 0 0,-4 0 0,4 0 0,-3 0 0,8 0 0,-3 0 0,4 0 0,0 0 0,0 0 0,0 0 0,4 0 0,-3 0 0,3 0 0,-4 0 0,0 0 0,0 0 0,0 0 0,0 0 0,0 0 0,0 0 0,0 0 0,0 0 0,1 0 0,-1 0 0,0 0 0,0 0 0,0 0 0,0 0 0,0 0 0,-4 0 0,3 0 0,-8 0 0,3 0 0,0 0 0,-8 0 0,7 0 0,-8 0 0,-1 0 0,5 0 0,-10 0 0,10 0 0,-5 0 0,6 0 0,-5 0 0,8 0 0,-7 0 0,13 0 0,-4 0 0,0 0 0,8 3 0,-6-2 0,7 3 0,-4-4 0,0 3 0,0-2 0,0 7 0,0-3 0,-5 4 0,4-5 0,-8 5 0,8-4 0,-8 4 0,4 0 0,-11 1 0,5 3 0,-5-2 0,1 7 0,4-3 0,-10 5 0,9-5 0,-3 4 0,5-5 0,-1 5 0,1 0 0,0-1 0,0 1 0,0 0 0,0-1 0,0 1 0,-1 5 0,5-5 0,-5 10 0,4-5 0,-8 2 0,1 3 0,-2-3 0,-2 6 0,-2 0 0,-18 9 0,16-13 0,-20 18 0,22-18 0,-12 12 0,1-1 0,-9 9 0,12-11 0,-21 21 0,33-29 0,-21 22 0,16-6 0,-4 1 0,3 5 0,-3 0 0,4-5 0,-1 9 0,3-9 0,4 3 0,0-5 0,0 0 0,1 0 0,-1 1 0,6-9 0,1 5 0,6-12 0,5-8 0,-12-8 0,1-13 0,-14 9 0,-2 8 0,1 10 0,-9 13 0,-7 8 0,-17 10-750,36-23 1,-2 1 749,-6 3 0,-1 0 0,4-2 0,1 0 0,-6 5 0,-1 0 0,2-3 0,-1 0 0,-1 4 0,1 0 0,3-1 0,0 0-343,1 0 1,1 0 342,7-3 0,0 1 0,-3 0 0,1 0 0,4-1 0,3-1-234,-25 27 234,-2 7 0,16-17 0,-11 12 0,0-6 0,5-1 0,1 0 0,3-1 0,9-8 0,-3 0 1426,9-2-1426,-2 1 729,8-1-729,-4 5 263,5-6-263,-1 7 0,1 0 0,-1 0 0,1 0 0,-1 1 0,6-8 0,-5 6 0,5-6 0,-5 1 0,-5-1 0,9-7 0,-12 2 0,12-1 0,-8 0 0,5-7 0,0 11 0,1-15 0,-2 15 0,2-11 0,-1 6 0,-5 1 0,4 0 0,-10 1 0,10-1 0,-10 2 0,11-9 0,-11 8 0,5-6 0,1 0 0,-5-1 0,5 0 0,-5-4 0,-1 5 0,2-7 0,-1 1 0,1-1 0,-6 6 0,5-4 0,-10 5 0,3-5 0,-4 1 0,-1 0 0,5-1 0,-3 6 0,4-6 0,-11 6 0,4-5 0,-8 0 0,8 0 0,-8 1 0,3-1 0,-4 0 0,-1 0 0,1-5 0,0-1 0,-7-4 0,5-1 0,-5 1 0,6-1 0,1-5 0,0 4 0,0-8 0,6 2 0,6-5 0,8 0 0,4-1 0,6-3 0,4-2 0,4-4 0,-9 0 0,-11 0 0,-12 0 0,-1 0 0,-10 0 0,-5 0 0,-30 0-383,44 0 0,0 0 383,1-1 0,-1 2 0,-10 2 0,-1 0 0,-32-1 0,31 4 0,-1 1 0,13-4 0,2 1 0,-5 2 0,1 1 0,-36 6 0,39-6 0,1-1 0,-18 1-109,16 0 0,0-2 109,-6-3 0,-35 4 0,28-6 0,-29 0 0,29 0 0,-20 0 0,28 0 0,-7 0 0,-7 0 0,-15 0 0,11-5 0,1 4 0,6-10 0,11 4 0,-14-5 757,1 1-757,5 4 227,3-3-227,5 4 0,7-5 0,1 5 0,12-3 0,0 4 0,6-4 0,0-1 0,4 1 0,-3-1 0,8 2 0,-3-1 0,4 0 0,0 1 0,4-1 0,1 1 0,3 4 0,-7 0 0,-3 0 0,-13-2 0,-8-9 0,-13-2 0,0-6 0,0 1 0,2 0 0,10 6 0,-4 0 0,12 2 0,1 4 0,5-4 0,4 9 0,2-3 0,4 3 0,0-3 0,0-1 0,4 4 0,-3-2 0,7 2 0,-7-3 0,7 3 0,-7-3 0,6 4 0,-2-1 0,0-2 0,3 3 0,-3-5 0,0 1 0,2 0 0,-2 0 0,0 0 0,3 0 0,-3 0 0,0-1 0,2 2 0,-2-2 0,0 1 0,3-4 0,-4 3 0,1-7 0,-1 3 0,0 0 0,-3-3 0,6 3 0,-2-5 0,-1 1 0,4 4 0,-4-3 0,5 3 0,-5 0 0,3-3 0,-2 6 0,3-6 0,1 3 0,2 0 0,-2-3 0,3 7 0,-4-7 0,4 3 0,-3 0 0,3-3 0,0 3 0,-4-4 0,8-1 0,-8 1 0,7-5 0,-2 3 0,3-8 0,0 4 0,-4 0 0,3-4 0,-6 9 0,6-9 0,-6 9 0,6-4 0,-6 5 0,3 0 0,-4-1 0,3 1 0,-2 0 0,3 4 0,-4-3 0,1 3 0,2 0 0,-2 1 0,3 4 0,0 0 0,-2 1 0,5-1 0,-2-6 0,3-23 0,0-20 0,0-24 0,-3 32 0,0 0-219,3-1 0,-1 0 219,-2-3 0,0-1 0,3 0 0,0 0 0,-2 0 0,-1 1 0,-1-3 0,1 3 0,-4-31 0,-4-10 0,10 21 0,-10-9 0,5 3 0,-4 15 0,-1 8 0,6 9 0,-3 11 0,3 3 0,-4 9 0,5 2 438,-3 9-438,6-3 0,-6 3 0,6 0 0,-6-3 0,6 7 0,-6-7 0,6 7 0,-6-7 0,6 7 0,-2-7 0,-1 7 0,4-7 0,-4 3 0,4-4 0,-3 0 0,2-1 0,-3 1 0,4 0 0,0-5 0,0 4 0,-3-9 0,2 4 0,-3-10 0,4 3 0,0-9 0,-4 10 0,3-10 0,-3 9 0,4-9 0,0 9 0,0-4 0,0 6 0,0 5 0,0 1 0,0 4 0,0 5 0,0-3 0,0 5 0,0-30 0,0 2 0,0-31 0,0 6 0,0-15-473,-5-3 473,3-16 0,-8 7 0,9 15 0,-10-8 0,5 16 0,-1-21 0,-3 8 0,4 9 0,0 10 0,1 13 0,1 2 0,3 11 0,-3 3 0,4 9 473,0-2-473,0 7 0,0-7 0,0 7 0,0-8 0,0 9 0,0-4 0,0 0 0,0-2 0,0 1 0,0-4 0,0 9 0,0-9 0,0 8 0,0-8 0,0 9 0,0-9 0,0 3 0,4-4 0,-3 0 0,2-6 0,1 5 0,-3-11 0,7 5 0,-7-6 0,8-6 0,-8 5 0,8-10 0,-8 9 0,8-3 0,-8 5 0,7 0 0,-3 0 0,0 1 0,3 5 0,-3 2 0,0-1 0,3 4 0,-4-3 0,5 4 0,0 1 0,-1 5 0,4-4 0,1 4 0,5-5 0,-1 4 0,0-3 0,-8 13 0,-2-12 0,-7 2 0,0-18 0,5-7 0,0 1 0,6-30 0,-5 30 0,4-37 0,-8 35 0,2-20 0,1 6 0,-4-1 0,4 3 0,-5 6 0,5 1 0,-4 0 0,4 6 0,-1 1 0,-3 7 0,7 0 0,-7-6 0,8 5 0,-4-6 0,0 7 0,3 0 0,-2 1 0,3-8 0,0 12 0,-3-10 0,2 11 0,-3 0 0,4 1 0,-1 6 0,1 0 0,0 0 0,-1 5 0,-3-4 0,2 4 0,-2-1 0,3-3 0,-3 9 0,2-4 0,-2 0 0,3 3 0,0-3 0,0 0 0,0 3 0,-3-3 0,2 0 0,-2 4 0,0-4 0,2 4 0,-3 1 0,1 0 0,2 0 0,-3-1 0,0 1 0,3 4 0,-3-3 0,1-2 0,1 0 0,-1-4 0,-1 9 0,3-3 0,-2 3 0,3-5 0,-4 5 0,3-3 0,-6 7 0,6-3 0,-7 5 0,7-1 0,-6 0 0,2 0 0,0 0 0,-2 1 0,5-1 0,-5-4 0,5 4 0,-5-4 0,5 5 0,-5-1 0,6-4 0,-6 3 0,6-3 0,-4 4 0,1 0 0,3 0 0,-6 0 0,2 1 0,0-1 0,-2 0 0,5 0 0,-5 0 0,6-4 0,-7 3 0,7-3 0,-6 5 0,5-5 0,-1-1 0,-1 0 0,3-3 0,-6 7 0,6-7 0,-2 3 0,-1-1 0,3-2 0,-6 7 0,6-3 0,-7 5 0,4-1 0,-1 0 0,-2 0 0,2 1 0,-3-1 0,3 1 0,-2-1 0,5-4 0,-1-1 0,3-4 0,0-5 0,0-1 0,1-5 0,4-6 0,0 5 0,6-11 0,-5 11 0,3-5 0,-8 11 0,3 0 0,-4 6 0,0 4 0,-1 1 0,-3 5 0,-1-1 0,-3 4 0,0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40.40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0 882 24575,'7'19'0,"2"-3"0,2 0 0,0-4 0,-3 0 0,-1-3 0,1 3 0,-1-5 0,-3 1 0,2-4 0,-2-1 0,3-3 0,-4 4 0,3 0 0,-2 0 0,4 3 0,-1-6 0,4 6 0,-3-2 0,3-1 0,0 4 0,-3-7 0,3 2 0,-4-3 0,0 4 0,0-4 0,0 4 0,-1-4 0,1 0 0,0 0 0,1 0 0,-1 0 0,0 0 0,0 0 0,0 0 0,0 0 0,0 0 0,1 0 0,-1 0 0,-1-3 0,1 2 0,0-6 0,0 3 0,1-4 0,-1-4 0,0 3 0,5-7 0,-4 7 0,3-3 0,-4 4 0,0 0 0,0 0 0,0 1 0,1 2 0,-4-2 0,-1 3 0,-3-8 0,3 4 0,-2-8 0,2 3 0,0-5 0,-2-4 0,6 4 0,-6-9 0,7 4 0,-7-1 0,2-3 0,-3 9 0,0-4 0,0 5 0,0-1 0,0 5 0,0-3 0,0 3 0,0-4 0,0 0 0,0-1 0,0 1 0,0 0 0,0 0 0,0 4 0,0-8 0,0 11 0,-3-11 0,2 8 0,-6-5 0,6 1 0,-3 0 0,1 0 0,2 0 0,-6 0 0,6 4 0,-6-3 0,6 3 0,-6 0 0,7 1 0,-7 4 0,3 0 0,0-4 0,-2 3 0,2-3 0,0 5 0,-3-1 0,3 0 0,-3 0 0,0 0 0,2 0 0,-1 0 0,2 1 0,-3-1 0,0 0 0,-1 0 0,1 0 0,0 4 0,3-3 0,-3 3 0,3-4 0,-3 0 0,0 0 0,0 1 0,-1-1 0,1 0 0,0 4 0,0-3 0,0 3 0,-1-1 0,1-1 0,0 5 0,0-6 0,0 6 0,0-3 0,0 1 0,0 2 0,0-2 0,0 3 0,0 0 0,0 3 0,4 5 0,-4 5 0,3 4 0,-5 5 0,1-4 0,3 9 0,-2-3 0,2-1 0,-3 4 0,-1-4 0,4 0 0,-2-1 0,6-5 0,-6 0 0,6 0 0,-3 0 0,4 1 0,0-5 0,0 7 0,0-5 0,0 7 0,0-5 0,0 0 0,0 0 0,0 5 0,0-4 0,0 4 0,0-5 0,0 0 0,0 0 0,0 0 0,0 0 0,0-4 0,0 3 0,0-7 0,0 2 0,0-3 0,0 0 0,0-1 0,0 5 0,0-3 0,0 3 0,0-4 0,0-1 0,0 1 0,0 0 0,3 0 0,-2-1 0,2 1 0,1 0 0,-4 0 0,3-1 0,-3 1 0,3-4 0,-2 2 0,2-1 0,-3 2 0,3 1 0,-2 0 0,2-1 0,0 1 0,-2 4 0,6-3 0,-7 7 0,7-8 0,-6 4 0,2-4 0,-3-1 0,3 1 0,-2 0 0,2-4 0,-3-1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43.67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98 858 24575,'11'0'0,"1"0"0,4 0 0,-1 3 0,0-2 0,-3 3 0,-1-4 0,-4 0 0,0 0 0,0 0 0,0 0 0,1 0 0,-1 0 0,0 0 0,0 0 0,0 0 0,0 0 0,0 0 0,5 0 0,0 0 0,0 0 0,2 0 0,-2 0 0,4 0 0,0 0 0,0 0 0,0 0 0,-4 0 0,3 0 0,-7 0 0,3 0 0,-4 0 0,0 0 0,0 0 0,0 0 0,1 0 0,-1 0 0,-1 0 0,1 0 0,0 0 0,0 0 0,0 0 0,0-4 0,0 0 0,0-8 0,1 3 0,-1-3 0,0 4 0,0 0 0,1 0 0,-1 1 0,-3-1 0,2 3 0,-5-1 0,2 2 0,-3-4 0,3-4 0,-2-1 0,6-4 0,-2-5 0,0-1 0,2-6 0,-2-4 0,4 3 0,-4-9 0,3 9 0,-7-4 0,3 6 0,-4 0 0,0 0 0,0 4 0,0-3 0,0 9 0,0-4 0,0 4 0,0 1 0,0 4 0,-4-3 0,0 3 0,-8-4 0,3-1 0,-2 1 0,3 0 0,-4 4 0,3-4 0,-6 4 0,6-4 0,-2 4 0,3-4 0,-3 8 0,2-3 0,-2 4 0,4 0 0,-4 4 0,3-3 0,-3 6 0,0-6 0,2 6 0,-5-3 0,5 4 0,-6-4 0,3 3 0,0-2 0,-3 3 0,3 0 0,-4 0 0,0 0 0,4 0 0,-3 0 0,3 0 0,-4 0 0,4 0 0,1 0 0,0 0 0,2 0 0,-2 0 0,4 0 0,0 0 0,3 3 0,-3-2 0,3 5 0,0-2 0,-2 4 0,6-1 0,-7 1 0,3-1 0,-3 1 0,-1 9 0,1-3 0,-5 8 0,2 0 0,-2 1 0,0 5 0,2 0 0,-3 0 0,5 0 0,-5 0 0,7 0 0,-6 1 0,8-6 0,-5 4 0,5-9 0,-4 4 0,7-5 0,-6 0 0,6 0 0,-2 0 0,3 0 0,0 1 0,-4-1 0,3 0 0,-2 0 0,3-4 0,0 3 0,0-3 0,0 0 0,0 3 0,0-4 0,0 1 0,0 3 0,0-3 0,0 0 0,0 3 0,0-7 0,0 3 0,0-5 0,0 1 0,0 0 0,0-1 0,0 1 0,0 0 0,0 0 0,0-1 0,3 5 0,1-3 0,4 3 0,-1-5 0,0 1 0,0 0 0,0 0 0,-3-1 0,3 1 0,-3 0 0,3-4 0,-1 0 0,1-1 0,-1-3 0,-2 7 0,2-6 0,-2 6 0,0-3 0,-1 4 0,0-1 0,1 1 0,0-4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24.38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231 1 24575,'7'0'0,"0"0"0,1 0 0,-1 0 0,0 0 0,-2 3 0,-2 11 0,-3 6 0,0 9 0,-5 7 0,0 0 0,-10 7 0,0 0 0,-6 6 0,-4-3 0,4-2 0,-10 0 0,11-12 0,-5 5 0,8-13 0,-1-1 0,2-9 0,3-1 0,1-5 0,5-3 0,0-2 0,6-3 0,2-4 0,6 4 0,4-8 0,-6 7 0,3-3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25.06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27.12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145 1 24575,'3'0'0,"-1"0"0,9 0 0,-4 0 0,0 0 0,1 0 0,-1 0 0,0 0 0,1 0 0,-1 0 0,1 0 0,3 4 0,2 1 0,4 8 0,-1-3 0,1 7 0,0-7 0,-5 2 0,4-3 0,-8-1 0,4 1 0,-4-1 0,-4 0 0,2-4 0,-5 3 0,6-6 0,-6 6 0,2-2 0,0-1 0,-2 3 0,3-3 0,-1 9 0,-2 0 0,3 10 0,-4-4 0,0 10 0,0-5 0,0 6 0,0-1 0,0 1 0,0-6 0,-8 4 0,2-9 0,-11 4 0,8-9 0,-6 3 0,6-8 0,-3 3 0,5-3 0,-1-1 0,0-4 0,1 0 0,-1-4 0,1 0 0,0 0 0,-1 0 0,-4 0 0,0 0 0,-5 0 0,0 0 0,-4 0 0,3 0 0,-4 0 0,6 0 0,-1 0 0,4 0 0,2 0 0,3 0 0,0 0 0,1 0 0,0 0 0,3-8 0,-3 2 0,3-11 0,-4 3 0,0 1 0,0 0 0,0 0 0,3 4 0,-2-3 0,7 7 0,-4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6.4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34 146 8027,'-6'31'0,"1"-1"0,5-2 0,0 0 0,0 1 0,0 1 0,0 3 0,0-3 0,0-6 0,0-3 0,0-8 0,1-3 0,0-7 0,0-8 0,2-8 0,-3-7 0,0-3 0,0 2 0,-2-7 0,-4-4 0,2 0 0,-3 6 0,3-4 0,2 6 0,1-3 0,-1 1 0,2 3 0,0-2 0,0 5 0,3 1 0,2 2 0,6 3 0,4 1 0,1 4 0,1 3 0,0 3 0,-1 3 0,-1 1 0,-2 1 0,-4 3 0,-1 6 0,-3 4 0,-1 10 0,-2 0 0,-2 3 0,-3-1 0,-5-1 0,-3 1 0,-6-3 0,-1-1 0,1-4 0,2-3 0,4-4 0,1-4 0,2 0 0,3-2 0,8-3 0,4-3 0,6-4 0,3-3 0,5 0 0,-1 0 0,0 3 0,1 3 0,-2 0 0,-2 1 0,-5 1 0,0 0 0,-6 8 0,0 6 0,-3 6 0,-3 3 0,-5 4 0,-2-2 0,-8 1 0,-4-3 0,0-3 0,-2 1 0,4-5 0,0-2 0,3-6 0,3-1 0,0-2 0,2 0 0,1-3 0,2-1 0,3-9 0,-5-15 0,2-10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46.43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1112 24575,'7'7'0,"0"3"0,8 3 0,0-1 0,-3 0 0,0-6 0,7 9 0,-6-9 0,12 8 0,-8-9 0,0 2 0,2-6 0,-2 7 0,1-7 0,6 7 0,-6-7 0,3 3 0,-1-4 0,1 0 0,0 0 0,5 0 0,0 0 0,1 0 0,-6 0 0,4 0 0,-8 0 0,3 0 0,-4 0 0,0 0 0,0 0 0,-4 0 0,2-4 0,-6 3 0,4-2 0,-1-1 0,-3 3 0,6-7 0,-5 4 0,5-5 0,-5 1 0,2 0 0,0 0 0,-3 0 0,3 3 0,-4-2 0,-3 3 0,2 0 0,-5-3 0,2 2 0,-3-7 0,0 0 0,4-11 0,-3-6 0,7-6 0,-3-6 0,5-6 0,0-2 0,0-7 0,0 1 0,-4 0 0,3 7 0,-8-6 0,7 18 0,-7-10 0,2 16 0,-3-4 0,0 7 0,0-2 0,0 6 0,0-4 0,0 9 0,0-9 0,0 9 0,-3-4 0,-2 4 0,-2 5 0,2-3 0,-1 7 0,1-7 0,-2 7 0,0-3 0,-5 4 0,4 0 0,-7 0 0,7 0 0,-7-1 0,3 1 0,-4-1 0,0 1 0,0-1 0,-4 0 0,3 0 0,-4 0 0,5 1 0,-4-1 0,3 0 0,-4 0 0,1 0 0,3 0 0,-3 0 0,4 1 0,-5-1 0,4 4 0,1-3 0,1 7 0,3-2 0,-4 3 0,4 0 0,-3 0 0,7 0 0,-3 0 0,3 0 0,-3 0 0,3 0 0,-3 0 0,3 0 0,1 0 0,0 0 0,4 3 0,-4 2 0,3 2 0,-3 1 0,0 0 0,-1 4 0,0 5 0,-4 7 0,3-1 0,-8 9 0,7-7 0,-3 3 0,4-1 0,1-4 0,-1 5 0,1-5 0,-1 4 0,1-4 0,3 0 0,-3 4 0,7-9 0,-3 9 0,1-9 0,2 9 0,-3-4 0,4 5 0,0 6 0,0-4 0,0 9 0,0-4 0,0 1 0,0-3 0,0-4 0,0-1 0,0 0 0,0-5 0,0-1 0,0-5 0,0 0 0,0 0 0,0 0 0,0-4 0,4 3 0,-3-7 0,5 3 0,-5-1 0,6-2 0,-7 7 0,7-7 0,-6 7 0,5-7 0,-5 7 0,5-4 0,-5 5 0,6 0 0,-6 1 0,6-1 0,-6-5 0,2 4 0,-3-7 0,4 3 0,-4-4 0,4 0 0,-1-4 0,-3 3 0,6-7 0,-5 4 0,2-4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29.70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26 0 24575,'0'17'0,"0"-2"0,0 19 0,0-13 0,0 13 0,0-10 0,0 6 0,0-6 0,0 5 0,0 1 0,0-4 0,-4 8 0,3-15 0,-3 9 0,-3-9 0,5 0 0,-6-7 0,8-4 0,0 1 0,0-1 0,3-4 0,6 0 0,3-4 0,4 4 0,1-3 0,4 7 0,-3-7 0,4 3 0,-1-4 0,-3 0 0,8 0 0,-8 0 0,8 0 0,-3 0 0,4 0 0,0-4 0,1-6 0,-1-1 0,0-8 0,1 8 0,-6-3 0,0 5 0,-5 0 0,-1 4 0,-3-3 0,-2 3 0,-3 1 0,-1 0 0,1 4 0,-1 0 0,1 0 0,-1 0 0,0-3 0,1 2 0,-1-3 0,1 4 0,-1-4 0,1 4 0,-1-4 0,-3 4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30.95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0 24575,'0'12'0,"0"7"0,0 5 0,0 6 0,0-1 0,0 14 0,0-11 0,0 10 0,0-6 0,0-5 0,0 10 0,0-10 0,0 5 0,0-1 0,0-9 0,0 8 0,0-4 0,0 1 0,0 10 0,0-15 0,0 8 0,0-4 0,0 1 0,0 10 0,0-10 0,0 10 0,0-10 0,0 4 0,0-10 0,0-2 0,0-6 0,0 1 0,0-4 0,0-2 0,0-4 0,0 0 0,0-3 0,0-2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49.17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116 1132 24575,'7'0'0,"3"0"0,7 0 0,4 0 0,5 0 0,5 0 0,-3 0 0,8 0 0,-3 0 0,-1 0 0,-1 0 0,-5 0 0,-5 0 0,4 0 0,-8 0 0,8 0 0,-8 0 0,3 0 0,1-4 0,-4 2 0,3-9 0,0 9 0,-3-6 0,8 4 0,-3 3 0,-1-7 0,0 3 0,-1-4 0,-3 0 0,0 4 0,-3 1 0,-5 1 0,2 2 0,-4-6 0,0 6 0,-3-6 0,2 3 0,-2-4 0,4-4 0,3 3 0,1-7 0,1-3 0,6 0 0,-5-3 0,7-1 0,-8 5 0,2-4 0,-6 9 0,2 1 0,-4 4 0,-3 0 0,-1 0 0,-3 1 0,0-1 0,0 0 0,0-4 0,0-6 0,0 0 0,0-9 0,0 3 0,0-10 0,0 5 0,0-5 0,-4 1 0,-1 3 0,0-4 0,-3 6 0,3 5 0,0 1 0,-2 0 0,-1 3 0,-1-3 0,-3 5 0,4 0 0,-3 0 0,2 4 0,-2-4 0,-1 8 0,3-7 0,-2 2 0,-1-3 0,3 0 0,-2 4 0,3-3 0,-3 3 0,2-4 0,-2 3 0,-1 2 0,4 4 0,-7 0 0,7 0 0,-7-1 0,3 1 0,0-1 0,-3-3 0,3 7 0,-4-7 0,0 8 0,0-5 0,0 4 0,-4-3 0,3 7 0,-8-7 0,8 7 0,-7-7 0,2 7 0,0-4 0,2 5 0,4 0 0,0 0 0,4 0 0,1 0 0,3 0 0,1 0 0,0 0 0,0 0 0,-1 0 0,1 0 0,-4 0 0,3 0 0,-4 4 0,1 1 0,-1 3 0,0 0 0,-3 0 0,3 4 0,0 2 0,-3-1 0,2 3 0,1-3 0,0 4 0,1 0 0,1 5 0,-1-4 0,2 9 0,1-4 0,-5 5 0,4 0 0,-4 0 0,4 6 0,0-5 0,-4 10 0,3-10 0,-4 5 0,5 0 0,0-5 0,4 5 0,-3-6 0,3 6 0,0-9 0,-3 7 0,7-9 0,-3 5 0,4 1 0,0-1 0,0-5 0,0 4 0,0-9 0,0 4 0,0-5 0,0 0 0,0 1 0,0-1 0,0 0 0,3-4 0,2 3 0,2-3 0,5 0 0,-4 3 0,7-3 0,-2 0 0,-1 3 0,3-6 0,-7 2 0,7 0 0,-3-3 0,0 3 0,3-4 0,-7-3 0,3 2 0,-4-6 0,4 6 0,-3-6 0,3 6 0,-3-6 0,-1 6 0,0-6 0,0 6 0,4-6 0,-3 6 0,7-7 0,-7 4 0,7 0 0,-3-4 0,0 4 0,-1-4 0,-4 4 0,0-3 0,0 2 0,0-3 0,0 0 0,-3 0 0,-1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33.77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89 0 24575,'0'17'0,"0"-2"0,0 13 0,0 2 0,0 7 0,0 0 0,0 5 0,0-11 0,0 4 0,0-5 0,0-10 0,0 2 0,0-13 0,0 3 0,3-8 0,1-1 0,7-3 0,2 0 0,14-4 0,-4-2 0,10-9 0,0 4 0,1-4 0,6 5 0,-6-1 0,-1 1 0,-6 0 0,-4 0 0,-6 5 0,-1 1 0,-8 4 0,4 0 0,-5 0 0,1 0 0,-1 0 0,1 0 0,3 0 0,2 4 0,0 5 0,3 5 0,-4 0 0,5 3 0,-4-8 0,-1 8 0,-5-8 0,1 4 0,0-5 0,-1 0 0,-3 0 0,0 0 0,-4 0 0,0 0 0,0 0 0,0 5 0,0 0 0,0 5 0,0 5 0,-4 2 0,-6 4 0,-9 2 0,-7 6 0,1-4 0,-4 4 0,5-11 0,0 3 0,-3-8 0,9 2 0,-4-8 0,6-2 0,-1-4 0,0 0 0,0 0 0,0 0 0,1-4 0,-1-1 0,0-4 0,0 4 0,1-3 0,-1 3 0,0 0 0,-4-3 0,3 3 0,0-1 0,2-2 0,4 7 0,-1-7 0,-3 7 0,7-7 0,-2 6 0,4-6 0,0 2 0,-1-3 0,1 0 0,-1 0 0,1 0 0,-5 0 0,3 0 0,-2 0 0,3 0 0,4 0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4:35.06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18 24575,'11'0'0,"1"0"0,10 0 0,-4 0 0,8 0 0,-4 0 0,6 0 0,5 0 0,-4 0 0,-1 0 0,-2 0 0,-12 0 0,11 0 0,-16 0 0,12 0 0,-9 0 0,1 0 0,-2 0 0,-3 0 0,-1 0 0,1 0 0,-1 0 0,1 0 0,-1 0 0,5 0 0,0 0 0,5 0 0,4 0 0,-3-4 0,3 3 0,-8-3 0,-2 0 0,-3 3 0,-1-3 0,1 4 0,-1 0 0,-3 4 0,-1-3 0,-3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51.81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56 1267 24575,'3'0'0,"3"0"0,15 0 0,5 0 0,7 0 0,5 0 0,-1 0 0,1 0 0,-5 0 0,3 0 0,-8 0 0,3 0 0,0 0 0,-8 0 0,7 0 0,-17 0 0,11-4 0,-11-1 0,8-4 0,-9 4 0,-1-6 0,0 5 0,-2-6 0,2 4 0,0-1 0,-3 1 0,3 0 0,-4 0 0,0 1 0,0-1 0,0 0 0,0 0 0,0 0 0,1 4 0,-1-3 0,4 3 0,-3-4 0,3 0 0,-4 0 0,0 0 0,0 0 0,0 4 0,1-3 0,-1 6 0,-3-6 0,-1 3 0,0-7 0,-2 2 0,2-6 0,0 2 0,-2-9 0,3-2 0,0-4 0,1 0 0,-1-6 0,4 5 0,-7-10 0,3 4 0,-4-1 0,0-3 0,0 4 0,0 0 0,0-4 0,0 9 0,0-9 0,0 10 0,0-5 0,0 11 0,0-4 0,0 9 0,0-5 0,0 6 0,-4 0 0,3 0 0,-6 0 0,3-1 0,-4 1 0,0 0 0,-4 0 0,3 0 0,-2 3 0,0-2 0,2 3 0,-6-4 0,6 0 0,-6 3 0,3-2 0,-4 3 0,0 0 0,0 0 0,4 5 0,-8-1 0,7 1 0,-7-1 0,-1 0 0,4 4 0,-8-4 0,4 8 0,-6-3 0,1 4 0,0 0 0,0 0 0,0 0 0,-5 0 0,3 0 0,-3 0 0,5 0 0,4 0 0,1 0 0,5 0 0,0 0 0,4 0 0,1 0 0,4 0 0,0 0 0,3 3 0,1 2 0,0 2 0,2 5 0,-5 1 0,1 4 0,-3 5 0,0 1 0,-1 4 0,0 7 0,0 0 0,-1 7 0,5-1 0,-3 1 0,2-1 0,-3-5 0,4 5 0,1-11 0,4 10 0,0-9 0,0 4 0,0-6 0,0 0 0,0 0 0,0 0 0,0 0 0,0 0 0,0 1 0,0-1 0,0-5 0,0-1 0,0-5 0,0 0 0,0-4 0,0-1 0,0 0 0,0-3 0,0 2 0,0-3 0,3 0 0,-2 4 0,6-3 0,-7 2 0,7-3 0,-6 0 0,5 4 0,-2-3 0,1 7 0,1-8 0,-1 13 0,2-6 0,2 7 0,-1 0 0,0-4 0,1 9 0,-1-9 0,0 9 0,0-9 0,4 4 0,-4-9 0,4 3 0,-5-7 0,1 3 0,-1-4 0,0-1 0,-3 1 0,2-4 0,-5 3 0,5-6 0,-2 2 0,2-3 0,-2 0 0,-1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54.05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0 797 24575,'0'11'0,"4"7"0,4 0 0,5 4 0,7-4 0,2 0 0,0 5 0,3-7 0,2 6 0,1-7 0,8-4 0,-9 5 0,9-14 0,-8 11 0,3-12 0,0 3 0,-8-4 0,12 0 0,-12 0 0,8 0 0,-9 0 0,2 0 0,-2 0 0,4 0 0,-5-4 0,0-1 0,-1-4 0,-3 1 0,3-1 0,1 0 0,-4 0 0,3-4 0,0 3 0,-3-6 0,8 5 0,-3-6 0,-1 3 0,4-4 0,-3 0 0,5-7 0,-4 1 0,-2 0 0,-4 1 0,-1 1 0,-3 4 0,-1-4 0,-4 0 0,0 4 0,-4-4 0,0 5 0,-4-5 0,0 3 0,0-8 0,-15-27 0,-9-19 0,3 11 0,-1-3 0,1 1 0,-5-10 0,5 23 0,5 34 0,-5 3 0,4 2 0,-8 2 0,3 1 0,1 0 0,-4 0 0,8 0 0,-8 4 0,8-3 0,-8 7 0,8-2 0,-4 3 0,6 0 0,-6 0 0,4 0 0,-8 0 0,4 0 0,-5 0 0,-1 0 0,1 0 0,0 0 0,5 0 0,0 0 0,5 0 0,4 3 0,-3-2 0,10 6 0,-5-6 0,9 5 0,-6-5 0,7 6 0,-7-3 0,3 4 0,0 0 0,-2 0 0,-2 0 0,-1 4 0,-6 1 0,2 9 0,0-4 0,-3 9 0,3-4 0,-4 0 0,0 4 0,4-4 0,-3 0 0,7 4 0,-7-4 0,6 0 0,-2 4 0,4-9 0,0 3 0,3 1 0,-2-3 0,3 3 0,-1 0 0,-2-4 0,6 4 0,-6 0 0,6-4 0,-3 9 0,4-3 0,0-1 0,0 4 0,0-9 0,0 9 0,0-9 0,0 9 0,0-9 0,0 4 0,0-5 0,0 0 0,0 1 0,0-5 0,0 3 0,3-4 0,1 1 0,4 3 0,-1-7 0,1 3 0,-1-4 0,0-1 0,0 1 0,-3-4 0,-1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56.28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244 976 24575,'18'0'0,"3"0"0,5 0 0,0 0 0,11 0 0,-8 0 0,13 0 0,-9 0 0,5 0 0,-1 0 0,1 0 0,17 0 0,-19 0 0,13-4 0,-23-5 0,0-6 0,-5-3 0,6-12 0,-4 4 0,7-11 0,-6 1 0,4-1 0,-7-5 0,8-1 0,-9 1 0,4 0 0,-6 6 0,-4 7 0,-2 7 0,-4 5 0,0 4 0,-4 1 0,-1 4 0,-3 1 0,0-5 0,0 3 0,0-7 0,0-2 0,0-6 0,0-4 0,-7 0 0,1 0 0,-11 0 0,4 0 0,-4 4 0,4 2 0,-2 5 0,2 0 0,-7-1 0,3 4 0,-8-3 0,3 7 0,-3-4 0,-7 5 0,0-1 0,-6 0 0,6 0 0,-5 0 0,10 4 0,-10-3 0,10 8 0,-4-8 0,5 8 0,-6-3 0,5 4 0,-10 0 0,9 0 0,-3 0 0,5 0 0,0 0 0,0 0 0,4 0 0,1 0 0,5 0 0,0 0 0,1 0 0,2 0 0,-2 0 0,7 0 0,-3 0 0,0 0 0,3 0 0,-3 0 0,4 0 0,-1 4 0,1-3 0,3 5 0,-2-5 0,5 6 0,-6-6 0,7 6 0,-7-3 0,3 4 0,-3 0 0,-1 4 0,1 0 0,-6 10 0,4-3 0,-3 3 0,4 0 0,0-4 0,-1 4 0,1-5 0,4 5 0,-4 1 0,7 5 0,-6 0 0,6 0 0,-3 1 0,4-1 0,0 0 0,0 6 0,0-5 0,0 11 0,0-5 0,0 6 0,0-6 0,0 4 0,3-9 0,2 4 0,4-6 0,3-5 0,-3 4 0,6-12 0,-2 6 0,3-8 0,0 4 0,0-4 0,-1 0 0,1-1 0,0-3 0,0 4 0,0-5 0,0 1 0,-1 3 0,1-2 0,0 2 0,4-3 0,-3-1 0,3 1 0,-4 0 0,0-1 0,0 1 0,0-1 0,4 1 0,-3-4 0,8 3 0,-8-7 0,8 8 0,-8-8 0,8 3 0,-8-4 0,8 0 0,-8 0 0,3 0 0,-4 0 0,-4 0 0,-1 0 0,-4 0 0,0 0 0,0 0 0,0 0 0,-3 0 0,-1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7:58.47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108 1064 24575,'22'0'0,"1"0"0,4 0 0,4 0 0,-4 0 0,10 0 0,-10 0 0,4 0 0,-5 0 0,0 0 0,-4 0 0,-2 0 0,0 0 0,-7 0 0,7 0 0,-12-3 0,11-7 0,-6-3 0,4-1 0,-2-2 0,2-3 0,6-6 0,1-4 0,2 3 0,-8-1 0,4 3 0,-6 1 0,1 1 0,-5 9 0,-1-3 0,-4 7 0,1 0 0,-4 2 0,2 6 0,-5-6 0,2 3 0,0-8 0,-2-6 0,6 0 0,-2-15 0,4 9 0,-4-15 0,3 9 0,-3-9 0,0 4 0,-1-1 0,-4 2 0,0 6 0,0 0 0,0 4 0,0-3 0,0 9 0,0-4 0,0 9 0,0-3 0,-4 3 0,-4-1 0,0-2 0,-4 7 0,1-8 0,-1 4 0,-4-4 0,0 4 0,0-3 0,0 2 0,0 1 0,0-4 0,0 8 0,4-7 0,-3 6 0,2-2 0,1 3 0,-3 1 0,3 4 0,-4-4 0,4 7 0,-3-3 0,7 4 0,-3 0 0,0 0 0,2 0 0,-2 0 0,4 0 0,0 0 0,-1 0 0,1 0 0,0 0 0,-4 0 0,3 0 0,-7 0 0,6 4 0,-6 0 0,-1 9 0,-2-3 0,-2 6 0,-1-1 0,4-2 0,-3 4 0,4-8 0,0 7 0,0-6 0,0 6 0,4-7 0,1 7 0,0-7 0,2 7 0,-3-3 0,1 4 0,2 0 0,-6 0 0,6 0 0,-3 1 0,4-1 0,-3 0 0,6 0 0,-6 0 0,6 0 0,-3 0 0,0 0 0,4 0 0,-3 5 0,6-3 0,-3 3 0,0 0 0,3-4 0,-7 9 0,7-4 0,-3 5 0,0 0 0,3 1 0,-3-6 0,4 4 0,0-4 0,0 0 0,0-1 0,0-5 0,0 0 0,0 0 0,0 0 0,0 0 0,0 0 0,0 0 0,0 0 0,0 0 0,4 0 0,0 0 0,4-4 0,0 3 0,-1-3 0,1 0 0,-1-1 0,1 0 0,-1-4 0,0 4 0,0-4 0,1 4 0,3-3 0,-3 3 0,4 0 0,-1-3 0,-3 3 0,3-4 0,0 0 0,-2 0 0,2 0 0,-4 0 0,0-4 0,-3 0 0,-2-4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7.0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8027,'45'35'0,"-10"-1"0,-12 1 0,-4 4 0,-4 6 0,-2 6 0,-1 1 0,-1 4 0,-2 5 0,1 6 0,-4-8 0,-1 6 0,0-3 0,-3 5 0,0-1 0,-2 0 0,0-3 0,0-3 0,-3-2 0,-3-2 0,-1-7 0,-2-6 0,-2-1 0,2-7 0,-2 0 0,0-1 0,0-3 0,0-3 0,0-3 0,2 0 0,-1-5 0,2-1 0,-1-5 0,2-3 0,2-3 0,0-2 0,1-2 0,-4 1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13.40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149 0 24575,'0'24'0,"0"2"0,-4 17 0,3-3 0,-8 8 0,4-1 0,-10 8 0,4-7 0,-4 5 0,1-10 0,3 4 0,-2-7 0,3-5 0,1-1 0,1-11 0,3-1 0,-2-5 0,6-4 0,-6-1 0,6-4 0,-2-1 0,3-2 0,0-2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16.01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24575,'0'7'0,"0"4"0,0 2 0,4 4 0,-4 5 0,7-3 0,-6 3 0,6-5 0,-2 5 0,3-8 0,-4 7 0,3-8 0,-2 4 0,-1-4 0,3 3 0,-3-3 0,1 4 0,-2 0 0,1 5 0,1-4 0,3 9 0,1-3 0,-1-1 0,-3 4 0,2-9 0,-3 4 0,1-5 0,-2-4 0,0-1 0,-2-4 0,2-1 0,-3 1 0,3-4 0,1-1 0,2-6 0,1-5 0,1-10 0,0-5 0,1-11 0,0-1 0,0 0 0,5-5 0,0 5 0,5-6 0,-5 7 0,-1 0 0,-5 11 0,1 1 0,-2 9 0,1 1 0,-4 4 0,2 3 0,-5-1 0,2 2 0,-3-3 0,0-1 0,0 1 0,0-1 0,3 0 0,-2 0 0,2 0 0,-3 1 0,3 2 0,-2-1 0,2 5 0,-3-2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19.2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61 1 24575,'0'7'0,"0"5"0,0-4 0,0 4 0,-7-4 0,5 0 0,-5 0 0,7 0 0,0 0 0,0-1 0,0 1 0,0-1 0,0 1 0,-3-1 0,2 1 0,-2 0 0,-1-1 0,0 5 0,0 1 0,-3 4 0,6 0 0,-6-4 0,7-1 0,-4-4 0,1-1 0,2 1 0,-2-4 0,3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21.09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24575,'11'0'0,"-3"0"0,7 0 0,-7 0 0,7 0 0,-7 0 0,3 0 0,-4 0 0,0 0 0,0 0 0,0 0 0,-1 0 0,1 0 0,0 0 0,1 0 0,-1 0 0,0 0 0,0 0 0,0 0 0,-3 0 0,-1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22.46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24575,'7'0'0,"3"0"0,-2 0 0,3 0 0,0 0 0,-3 0 0,7 0 0,-7 0 0,7 0 0,-3 0 0,0 0 0,3 0 0,-3 0 0,4 0 0,-4 0 0,2 0 0,-5 0 0,2 0 0,-4 0 0,0 0 0,-4 0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24.12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24575,'0'11'0,"0"0"0,0 1 0,0-4 0,0 8 0,0-3 0,0 5 0,0-1 0,0 0 0,0 0 0,0 0 0,0 5 0,0 1 0,0 5 0,0-4 0,0 2 0,0-2 0,0 4 0,0-5 0,0 4 0,0-9 0,0 4 0,0 0 0,0-3 0,0 3 0,0-5 0,0 0 0,0-4 0,0 3 0,0-8 0,0 4 0,0-4 0,0 0 0,0-1 0,0-2 0,0-2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26.26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65 24575,'0'7'0,"0"0"0,0 14 0,0-4 0,0 5 0,0-4 0,0 4 0,0-5 0,0 0 0,0 1 0,0-6 0,0 0 0,0-4 0,0-1 0,0 1 0,0 0 0,3-1 0,1 0 0,3 1 0,0 0 0,0-1 0,0 1 0,1 0 0,-1 0 0,0-4 0,0 3 0,0-6 0,0 2 0,4 1 0,-2-3 0,2 3 0,0-4 0,1 0 0,0 0 0,2 0 0,-5 0 0,2 0 0,-4 0 0,0 0 0,0 0 0,0 0 0,0 0 0,0-4 0,-3 0 0,3-4 0,-3 0 0,3-4 0,1-1 0,-1 0 0,1-3 0,-4 3 0,3 0 0,-3-3 0,0 7 0,0-3 0,-4 4 0,0-4 0,0 4 0,0-5 0,0 6 0,0-1 0,0 0 0,0-4 0,0 3 0,0-7 0,0 7 0,0-7 0,-4 3 0,0 0 0,-1-4 0,-1 9 0,5-4 0,-5 0 0,2 3 0,-1-3 0,-1 8 0,2 1 0,-3 3 0,0 0 0,0 0 0,1 0 0,-2 0 0,1 0 0,0 0 0,0 0 0,-1 0 0,1 0 0,-4 0 0,3 0 0,-3 0 0,3 0 0,1 0 0,0 0 0,0 0 0,0 0 0,3 3 0,1 1 0,0 0 0,2 3 0,-2-3 0,0 0 0,2 2 0,-5-5 0,5 5 0,-2-2 0,3 3 0,0 0 0,0 0 0,0 1 0,0-5 0,0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42.1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57 24575,'7'0'0,"-1"-3"0,1 2 0,1-6 0,2 3 0,2-4 0,-1 3 0,4-3 0,-3 4 0,0-1 0,-1-3 0,-4 8 0,0-4 0,0 4 0,0 0 0,0 0 0,0 0 0,0 0 0,0 0 0,0 0 0,4 0 0,1 0 0,0 0 0,3 0 0,-7 0 0,3 0 0,-4 3 0,0-2 0,-3 6 0,-1-3 0,-3 4 0,0-1 0,0 1 0,0 0 0,0 0 0,0 8 0,0-1 0,-4 11 0,0-7 0,-9 8 0,0-4 0,-4 0 0,-5 5 0,5-9 0,-1 4 0,2-6 0,8-4 0,-3-1 0,3-4 0,4-1 0,-2-2 0,2-2 0,-3-3 0,6-3 0,2 2 0,10-2 0,1-1 0,4-1 0,0-3 0,0-1 0,4 0 0,-3 4 0,8-3 0,-8 7 0,3-7 0,-4 7 0,-4-3 0,-1 4 0,-4 0 0,0-4 0,0 4 0,0-4 0,-3 10 0,-1-1 0,-3 10 0,0 3 0,0 0 0,-3 4 0,-2 0 0,-3-4 0,-4 9 0,2-9 0,-6 9 0,4-13 0,-1 7 0,-2-8 0,2 0 0,1 3 0,1-6 0,3 1 0,1-6 0,3 2 0,-3-7 0,4 4 0,-4-4 0,0 0 0,0 0 0,0 0 0,-5 0 0,4 0 0,-7 0 0,3 0 0,0 0 0,-3 0 0,7 0 0,-3 0 0,4 0 0,3 0 0,1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46.65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185 0 24575,'0'12'0,"0"5"0,-3 6 0,-2 5 0,-4 6 0,-4-4 0,-1 4 0,0-6 0,-2 0 0,6 0 0,-2-5 0,3-1 0,1-5 0,4-5 0,-3 0 0,6-4 0,-2 0 0,3-1 0,0 0 0,-3 1 0,2-1 0,-5 1 0,5 4 0,-6 1 0,3 4 0,-1 0 0,-2 0 0,3-4 0,-1 3 0,-1-7 0,5 3 0,-2-4 0,3-1 0,-3 1 0,5-4 0,-2 0 0,7-4 0,0 0 0,1 0 0,3 0 0,1-4 0,-1 3 0,4-3 0,-3 4 0,4 0 0,0 0 0,0 0 0,0 0 0,0-4 0,4 3 0,-3-6 0,8 6 0,-8-3 0,3 0 0,-4-1 0,0 0 0,0-2 0,0 2 0,0-4 0,-1 4 0,6-3 0,-4 3 0,-1-3 0,-1-1 0,-3 5 0,4-4 0,-4 7 0,-1-6 0,-4 6 0,0-3 0,0 1 0,0 2 0,0-6 0,-1 7 0,5-7 0,1 2 0,0 0 0,-1-2 0,-4 2 0,0 1 0,0 1 0,0 3 0,-3 0 0,-1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48.0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0 24575,'0'11'0,"0"3"0,0-6 0,0 3 0,0-3 0,0 0 0,0-1 0,0 1 0,0 4 0,0 1 0,0 4 0,0 0 0,0-4 0,0 3 0,0 2 0,0 0 0,0 4 0,0-5 0,0 0 0,0 0 0,0 5 0,0-4 0,0 4 0,0-5 0,0 0 0,0-4 0,0 3 0,0-7 0,0 7 0,0-7 0,0 3 0,0-4 0,0-1 0,0 5 0,0-3 0,0 3 0,0-4 0,0-1 0,0 1 0,0 0 0,0-1 0,0 5 0,0-3 0,0 3 0,0-4 0,0-1 0,0 1 0,0 0 0,0-1 0,0-3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7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1 163 8027,'15'-28'0,"4"3"0,11 24 0,1-4 0,5 1 0,-1 0 0,-2-2 0,7 1 0,-7 1 0,5-1 0,-4 2 0,0-2 0,1 1 0,-2-1 0,-3 2 0,-3-3 0,-4-1 0,-7 2 0,-3 0 0,-1-10 0,-3-3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51.1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26 24575,'14'0'0,"1"0"0,5 0 0,2-4 0,-1 3 0,-1-7 0,-4 7 0,-4-3 0,3 4 0,-7-3 0,7 2 0,-7-3 0,3 4 0,-4 0 0,1 0 0,-1 0 0,0 0 0,0 0 0,4 0 0,1 0 0,0 0 0,3 4 0,-7 0 0,7 5 0,-7-1 0,3-4 0,-4 3 0,-3-3 0,-1 4 0,-3-1 0,0 1 0,0 0 0,0 4 0,0 1 0,0 4 0,0-4 0,0 3 0,0-3 0,0 0 0,0 3 0,-7-7 0,2 3 0,-10 0 0,3-3 0,0 7 0,-3-6 0,2 2 0,-3-3 0,0 3 0,4-3 0,-3 3 0,3-3 0,-4-1 0,4 0 0,1 0 0,4 0 0,0 0 0,-1-4 0,7-1 0,6-6 0,3 2 0,7-7 0,-3 3 0,0-3 0,3 3 0,-3-2 0,3 6 0,1-3 0,-4 1 0,3 2 0,-3-3 0,0 4 0,3 0 0,-7 0 0,3 0 0,-4 0 0,0 0 0,4 0 0,-3 0 0,3 0 0,-4 0 0,1 0 0,-1 4 0,0-4 0,0 7 0,0-6 0,0 6 0,-3-3 0,2 4 0,-5-1 0,2 1 0,1-1 0,-4 5 0,4 1 0,-4 4 0,0-4 0,0 3 0,0-3 0,0 0 0,0 3 0,0-7 0,0 7 0,0-7 0,-4 7 0,0-8 0,-7 8 0,2-7 0,-6 7 0,7-7 0,-7 7 0,7-8 0,-3 4 0,0-4 0,3 0 0,-7 1 0,7-2 0,-7 2 0,7-2 0,-4 2 0,1-1 0,3-1 0,-3 2 0,4-2 0,-1 1 0,1-4 0,3 3 0,-2-6 0,5 2 0,-2-3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56.80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15 0 24575,'11'0'0,"0"0"0,1 0 0,3 0 0,-3 0 0,4 0 0,5 0 0,-5 0 0,1 0 0,-2 0 0,-7 0 0,3 0 0,-4 3 0,0 2 0,1-1 0,-1 3 0,-3-3 0,-1 4 0,-3-1 0,0 1 0,0-1 0,0 1 0,0-1 0,0 1 0,0 0 0,0 0 0,0-1 0,0 1 0,0 0 0,0 0 0,-3-1 0,-2 1 0,-2 0 0,0 0 0,0-1 0,-1 1 0,-3 0 0,6 0 0,-5-4 0,6 0 0,-3-1 0,3-5 0,4 5 0,3-7 0,4 4 0,1 0 0,-1 0 0,0 0 0,4 0 0,1 0 0,4 0 0,0 0 0,-4 0 0,2 0 0,-5 0 0,5 0 0,-5 0 0,2 0 0,-4 0 0,-3 4 0,2-4 0,-5 7 0,2-3 0,-3 3 0,0 1 0,0-1 0,0 1 0,0-1 0,0 1 0,0-1 0,0 1 0,0 0 0,-4 4 0,0-4 0,-7 8 0,-1-3 0,-1 4 0,-2-4 0,3 4 0,0-8 0,-3 7 0,7-7 0,-3 2 0,3-3 0,1 0 0,0-4 0,1-1 0,-4-3 0,2 0 0,-6 0 0,2 0 0,0 0 0,-8 4 0,7-3 0,-7 7 0,8-4 0,-3 1 0,7-2 0,-4 1 0,5-3 0,3 5 0,1-5 0,3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8:58.60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24575,'0'11'0,"0"4"0,0 2 0,0-3 0,0 7 0,0-3 0,0 0 0,0 9 0,0-4 0,0 0 0,0 4 0,0-9 0,0 4 0,0-5 0,0 0 0,0 0 0,0 0 0,0 0 0,0-4 0,0-1 0,0 0 0,0-3 0,0 2 0,0-3 0,0 0 0,0 0 0,0-1 0,0 5 0,0-3 0,0 3 0,0-5 0,0 1 0,0 0 0,0 0 0,0-1 0,0-2 0,0-2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9:01.98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179 0 24575,'7'0'0,"3"0"0,2 0 0,4 0 0,0 0 0,0 0 0,-1 0 0,-3 0 0,-2 0 0,-3 0 0,-3 3 0,-1 1 0,-3 4 0,0-1 0,4 1 0,-4 0 0,3-1 0,1 1 0,-4 4 0,7 1 0,-3 0 0,1 3 0,1-7 0,-5 2 0,2-3 0,-3 0 0,0 0 0,0-1 0,0 0 0,0 1 0,0-1 0,0 1 0,-4 4 0,-4 1 0,-5 9 0,-7-3 0,1 8 0,-6-7 0,6 7 0,-6-7 0,11-2 0,-5-5 0,11-5 0,-4 0 0,5-1 0,0-2 0,0-2 0,0-3 0,0 0 0,0 0 0,-4 0 0,-1 0 0,-4 0 0,4 0 0,-3 0 0,3 0 0,0 0 0,0 0 0,5 0 0,0 0 0,9 0 0,3 0 0,14 0 0,3 0 0,9 0 0,-3 0 0,3 0 0,-5 0 0,0 0 0,-4 0 0,-2 0 0,-8 0 0,-1 0 0,-4 0 0,0 0 0,0 0 0,0 0 0,0 0 0,0 0 0,0 0 0,1 0 0,-1 0 0,4 0 0,-3 0 0,3 0 0,-4 0 0,0 0 0,0 0 0,1 0 0,-2 0 0,1 0 0,0 0 0,0 0 0,0 0 0,0 0 0,0 0 0,0 0 0,1 0 0,-1 0 0,0 0 0,-4 0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9:04.05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24575,'0'20'0,"0"9"0,0-4 0,0 14 0,0-9 0,0 3 0,0-4 0,0-6 0,0-1 0,0-5 0,0-4 0,0-1 0,0-5 0,0 1 0,0-1 0,0 1 0,0-1 0,0 0 0,0 5 0,0 1 0,0 4 0,0-4 0,0 3 0,0-7 0,0 3 0,0-4 0,0-1 0,0 1 0,0-1 0,0-2 0,0-2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6:04.1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1 24575,'0'7'0,"-3"1"0,2-1 0,-6 1 0,6 0 0,-5-1 0,5 1 0,-5 0 0,5 0 0,-5-1 0,5 1 0,-6 0 0,3 3 0,0-3 0,1 3 0,0-3 0,2 0 0,-2 0 0,0-1 0,2 1 0,-2 0 0,-1-1 0,4 1 0,-4 0 0,4-1 0,0 1 0,0 0 0,-3-1 0,2 1 0,-2-1 0,3 0 0,0 0 0,0 1 0,0-1 0,0 0 0,0 0 0,3-3 0,1-1 0,0 0 0,2-2 0,-2 2 0,3-3 0,-1 0 0,1 0 0,-1 0 0,1 0 0,-3-3 0,-2-1 0,-2-3 0,0-1 0,0 0 0,0 1 0,0-1 0,0 1 0,0 0 0,0 0 0,0-1 0,0 1 0,0-1 0,0 1 0,0 0 0,-2 3 0,1 3 0,-5 5 0,5 3 0,-2-3 0,3-1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6:14.3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15 24575,'4'-8'0,"-1"2"0,4 6 0,0 0 0,0 0 0,-1 0 0,1 0 0,-1 0 0,1 0 0,0 0 0,-1 0 0,1 0 0,-1 0 0,1 0 0,-1 0 0,1 0 0,-1 0 0,1 0 0,0 0 0,-1 0 0,1 0 0,-1 0 0,-2 3 0,2-2 0,-5 5 0,2-2 0,-3 4 0,0-1 0,0 0 0,0 1 0,0-1 0,0 0 0,0 1 0,0-1 0,0 1 0,0-1 0,0 1 0,0-1 0,-3 1 0,2 0 0,-5-4 0,2 3 0,0-3 0,-3 0 0,6 3 0,-5-6 0,5 6 0,-5-6 0,5 5 0,-5-5 0,3 2 0,-4 1 0,0 0 0,-4 4 0,2 0 0,-6 0 0,7 0 0,-7 0 0,7 0 0,-3 0 0,4 0 0,-1 0 0,4-7 0,4 2 0,1-10 0,5 3 0,-3 0 0,1-3 0,2 6 0,-5-6 0,5 6 0,-2-2 0,3-1 0,0 0 0,0 0 0,0-3 0,1 2 0,-1 1 0,0-3 0,0 6 0,0-6 0,0 6 0,-3-6 0,3 6 0,-3-2 0,0 0 0,2 2 0,-3-2 0,4 3 0,0 0 0,0 0 0,0 0 0,0 0 0,0 0 0,0 0 0,1 0 0,-1 0 0,0 0 0,0 0 0,0 0 0,0 0 0,0 0 0,-3 3 0,-1 1 0,-3 3 0,0 1 0,0-1 0,-3 1 0,2-1 0,-2 1 0,3-1 0,-3 1 0,2 0 0,-5-1 0,2 1 0,0-1 0,-2 0 0,2-3 0,0 3 0,-2-2 0,2 2 0,-3 1 0,0-1 0,3 1 0,-3-4 0,3 3 0,0-3 0,-2 0 0,2 3 0,-3-3 0,0 4 0,0-1 0,3 0 0,-2-2 0,2 1 0,0-2 0,-2 0 0,5-1 0,-2-3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6:18.4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24575,'2'0'0,"0"0"0,8 0 0,-3 0 0,0 0 0,0 0 0,0 0 0,-1 0 0,1 0 0,0 0 0,-1 0 0,2 0 0,-2 3 0,1-2 0,-3 6 0,3-6 0,-3 5 0,3-5 0,-3 6 0,-2-3 0,1 3 0,-2 1 0,5-1 0,-5 1 0,2-1 0,0-2 0,-2 2 0,2-3 0,-3 3 0,0 1 0,0 0 0,0-1 0,0 1 0,0 0 0,0 3 0,0-2 0,0 3 0,0-4 0,0-1 0,-3 1 0,2 0 0,-2 0 0,0-4 0,-1 2 0,-3-5 0,0 2 0,4 0 0,-3-2 0,-1 2 0,3 0 0,-2 1 0,6 4 0,0-1 0,0 1 0,-7 0 0,5 0 0,-5 0 0,7 0 0,0-1 0,0 1 0,0 0 0,0 0 0,0-1 0,0 1 0,0-1 0,3-2 0,1-2 0,3-3 0,0 0 0,0 0 0,0 0 0,0 0 0,0 0 0,0 0 0,1 0 0,-1 0 0,0 0 0,0-3 0,0 2 0,-3-6 0,2 6 0,-2-2 0,0-1 0,2 3 0,-2-2 0,3-1 0,0 0 0,0 0 0,0-3 0,1 6 0,-4-6 0,2 6 0,-2-6 0,0 6 0,-1-2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6:24.5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8 123 24575,'0'7'0,"0"0"0,0 0 0,0 0 0,0 0 0,0-6 0,0-6 0,0-3 0,0-3 0,0 3 0,0 0 0,0 1 0,0-1 0,0 1 0,0 0 0,0-1 0,-4 4 0,4-2 0,-4 2 0,4-4 0,0 1 0,0 0 0,0-1 0,0 1 0,0 0 0,0-1 0,0 1 0,0-1 0,0 7 0,0 5 0,0 4 0,0 2 0,0-2 0,0-1 0,0 0 0,0 0 0,0 0 0,0 1 0,0-1 0,0 0 0,0 0 0,0 1 0,0-1 0,0 0 0,0 0 0,0 1 0,0-1 0,0 0 0,0 1 0,3-1 0,-2 0 0,2 1 0,-3-1 0,0 1 0,0-1 0,0 1 0,0-1 0,0 1 0,3-4 0,-2 3 0,2-3 0,-3 4 0,0 0 0,0-1 0,3 0 0,-2 1 0,2-1 0,-3 0 0,0 1 0,3-4 0,-2 2 0,2-2 0,-3 3 0,3-3 0,-2 3 0,2-3 0,-3 3 0,0 0 0,0 0 0,0 0 0,0 0 0,0 0 0,0-3 0,0-1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6:28.3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24575,'0'7'0,"0"0"0,0 0 0,0 1 0,0-1 0,0 0 0,0 1 0,0-1 0,0 0 0,0 1 0,0-1 0,0 0 0,0 1 0,0-1 0,0 1 0,0-1 0,0 1 0,0 0 0,0-1 0,0 1 0,0-1 0,0 1 0,0-1 0,0 1 0,0-1 0,0 0 0,0 1 0,0-1 0,0 0 0,0 0 0,0-6 0,0-5 0,0-4 0,0-3 0,0 4 0,0 0 0,0-1 0,0 1 0,0 0 0,0 0 0,0 0 0,0-1 0,0 1 0,0 0 0,0 0 0,0-1 0,0 1 0,0 0 0,0 0 0,0 3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8.0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0 8027,'-12'36'0,"4"-2"0,6 0 0,2 5 0,-1 6 0,-1 6 0,2 3 0,-2 4 0,1 2 0,1-2 0,0-9 0,0-2 0,0-5 0,0 3 0,0-8 0,0-5 0,0-8 0,0-3 0,3-8 0,0-4 0,2-4 0,3-3 0,1-2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6:51.6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 24575,'0'7'0,"0"0"0,0 1 0,0 0 0,0-1 0,0 5 0,0 1 0,0 4 0,0 5 0,0-3 0,0 3 0,0 0 0,0-4 0,0 4 0,0 0 0,0-4 0,0 4 0,0-9 0,0 3 0,0-7 0,0 2 0,-7-3 0,5 0 0,-5 0 0,7-7 0,0-1 0,0-8 0,0 4 0,0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13.91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22 24575,'3'-4'0,"0"1"0,4 3 0,-3-3 0,2 2 0,-2-3 0,-1 1 0,3 2 0,-2-2 0,2 3 0,1 0 0,0 0 0,-1 0 0,1 0 0,-1 0 0,1 0 0,-1 0 0,1 0 0,-1 0 0,1 0 0,-3 4 0,-1 0 0,-3 4 0,3-4 0,-2 3 0,2-3 0,0 4 0,-2-1 0,2 1 0,-3-1 0,3 1 0,-2 0 0,2-1 0,-3 0 0,0 0 0,0 1 0,0-1 0,0 0 0,0 1 0,0-1 0,0 1 0,0-1 0,-3-3 0,2 3 0,-5-7 0,2 4 0,0-1 0,-2-2 0,2 2 0,-3 1 0,0-4 0,0 4 0,0-4 0,-1 3 0,-3-2 0,3 6 0,-3-6 0,4 2 0,-1 0 0,1-2 0,0 3 0,1-4 0,2-3 0,4 2 0,4-2 0,3 3 0,-3-4 0,2 3 0,-2-2 0,3-1 0,0 3 0,0-2 0,-3-1 0,2 4 0,-2-4 0,2 4 0,1 0 0,0 0 0,0 0 0,0 0 0,0 0 0,0 0 0,0 0 0,0 0 0,4 0 0,-2 0 0,2 4 0,-4 0 0,0 0 0,0 3 0,0-6 0,-3 6 0,-1-3 0,0 0 0,-2 2 0,2-2 0,-3 4 0,0-1 0,0 1 0,0-1 0,0 1 0,0 0 0,0-1 0,0 1 0,0-1 0,0 1 0,-3 0 0,-1-4 0,0 3 0,-3-3 0,3 4 0,-3 0 0,0-1 0,-1 1 0,1 0 0,0-4 0,-1 3 0,4-3 0,-2 1 0,2 1 0,-3-5 0,3 6 0,-3-6 0,7 6 0,-6-6 0,2 2 0,-3-3 0,0 0 0,0 0 0,0 0 0,0 0 0,0 0 0,0 0 0,0 0 0,-1 0 0,1 0 0,0 0 0,4 0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17.95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32 1 24575,'2'0'0,"0"0"0,8 0 0,-3 0 0,0 0 0,0 0 0,0 0 0,0 0 0,-1 0 0,1 0 0,0 0 0,0 0 0,1 3 0,-1-2 0,0 6 0,0-6 0,0 2 0,0 1 0,0-3 0,-3 5 0,2-5 0,-5 6 0,6-6 0,-7 6 0,7-7 0,-6 7 0,2-3 0,-3 3 0,0 0 0,0 0 0,0 1 0,0-1 0,0 0 0,0 0 0,-3 1 0,-1-4 0,-3 2 0,0-5 0,0 3 0,-1-1 0,1-2 0,0 6 0,0-6 0,-1 2 0,1 0 0,0-2 0,1 2 0,-1-3 0,0 0 0,7 0 0,3 0 0,5 0 0,2 0 0,-3 0 0,-1 0 0,1 0 0,0 0 0,0 0 0,1 0 0,-1 0 0,0 0 0,0 0 0,0 0 0,0 3 0,0-2 0,0 3 0,-3-1 0,2-2 0,-2 6 0,3-7 0,-3 7 0,3-6 0,-3 6 0,3-6 0,-3 6 0,2-6 0,-6 5 0,3-2 0,-3 3 0,0 1 0,0-1 0,0 0 0,0 1 0,0-1 0,0 1 0,0-1 0,0 0 0,0 1 0,0-1 0,-3-3 0,2 2 0,-5-5 0,2 6 0,-3-6 0,0 2 0,0 1 0,-1-3 0,1 2 0,0-3 0,-4 4 0,3-3 0,-7 3 0,3-4 0,0 3 0,-3-2 0,3 3 0,-4-4 0,4 0 0,-3 3 0,7-2 0,-7 3 0,7-4 0,-3 0 0,3 0 0,1 0 0,0 0 0,3 0 0,1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20.85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0 102 24575,'0'7'0,"0"0"0,0 1 0,0 0 0,0-1 0,0 1 0,0 0 0,0 0 0,3-4 0,-2 3 0,6-3 0,-7 4 0,7-1 0,-3 1 0,-1-1 0,4 1 0,-3-4 0,0 3 0,2-6 0,-5 5 0,5-5 0,-2 3 0,0-1 0,2-2 0,-2 2 0,0 1 0,3-3 0,-4 2 0,4-3 0,0 0 0,0 0 0,-1 0 0,1 0 0,-1 0 0,1 0 0,0-3 0,-4-1 0,0-4 0,1-4 0,-3 3 0,5-3 0,-5 0 0,2 3 0,-3-3 0,0 4 0,0 1 0,0-1 0,0 0 0,0 0 0,0 1 0,0-1 0,0 0 0,0 1 0,0-1 0,0-4 0,0 3 0,-3-3 0,-1 4 0,0 0 0,-2 1 0,2-1 0,-4 0 0,4 0 0,-2 4 0,2 0 0,0 1 0,-2 2 0,2-3 0,-3 4 0,0 0 0,0 0 0,1 0 0,-1 0 0,0 0 0,0 0 0,1 0 0,2 4 0,1 0 0,3 3 0,0 0 0,0 0 0,0 0 0,0 0 0,0 0 0,0 0 0,0-3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23.79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1 136 24575,'0'7'0,"0"4"0,0-2 0,0 7 0,0-3 0,0 0 0,3 3 0,-2-3 0,6 4 0,-3-4 0,0-1 0,3-5 0,-6 1 0,5 0 0,-5-1 0,5 1 0,-2-4 0,3 3 0,0-6 0,-1 2 0,1-3 0,0 0 0,0 0 0,0 0 0,-1 0 0,1 0 0,-1 0 0,-2-3 0,3-6 0,-3 0 0,4-7 0,-4 3 0,2 0 0,-1-3 0,2 3 0,-3-4 0,3 0 0,-6 0 0,3 0 0,-1 4 0,-2-4 0,2 4 0,-3 0 0,0-3 0,0 7 0,0-3 0,0 4 0,0 1 0,0-1 0,0 0 0,0 1 0,0-1 0,0 1 0,0-1 0,0 1 0,-3 3 0,-1 0 0,-3 4 0,0 0 0,0 0 0,-1 0 0,1 0 0,0 0 0,0 0 0,0 0 0,-1 0 0,1 0 0,0 0 0,0 0 0,-1 0 0,1 0 0,0 0 0,0 0 0,0 0 0,0 0 0,-1 4 0,1-3 0,0 2 0,3 0 0,-2-2 0,2 6 0,0-3 0,1 3 0,3 0 0,0 0 0,0 0 0,0 0 0,0 0 0,0 0 0,0 0 0,0 0 0,0-3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26.7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24575,'0'8'0,"0"-1"0,0 1 0,0 4 0,0-4 0,0 8 0,0-7 0,0 7 0,0-7 0,0 7 0,0-7 0,0 3 0,0-5 0,0 5 0,0-3 0,0 3 0,0-4 0,0-1 0,0 1 0,0 0 0,0-1 0,0 1 0,0 0 0,0-1 0,0 1 0,0-1 0,0 0 0,0 0 0,0 0 0,0 1 0,0-1 0,0 0 0,0 0 0,0 0 0,0 0 0,0 0 0,0-3 0,0-1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29.27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24575,'0'3'0,"0"-1"0,0 8 0,0-2 0,0 4 0,0-3 0,0 7 0,0-3 0,0 0 0,0-2 0,0-3 0,0 0 0,0 0 0,0 4 0,0-4 0,0 4 0,0-4 0,0 0 0,0-1 0,0 1 0,0 0 0,0-1 0,0 1 0,0-1 0,0 1 0,0-1 0,0 0 0,0 0 0,0 0 0,0 0 0,0-3 0,0-1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37.08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61 50 24575,'-6'0'0,"-1"0"0,0 0 0,0 0 0,1 0 0,-1 0 0,0 0 0,3 3 0,1 1 0,0 0 0,2 2 0,-2-2 0,3 4 0,0-1 0,0 0 0,0 0 0,0 0 0,0 1 0,0-1 0,0 0 0,0 1 0,0-1 0,0 1 0,0-1 0,0 0 0,0 1 0,3-1 0,-2 1 0,5-4 0,-5 3 0,5-3 0,-2 3 0,3-3 0,-4 3 0,3-6 0,-2 6 0,3-7 0,0 4 0,0-4 0,0 0 0,0 0 0,0 0 0,0 3 0,0-2 0,0 2 0,0-3 0,0 0 0,0 0 0,-1 0 0,1 0 0,0 0 0,0 0 0,-1 0 0,1 0 0,-3-3 0,2 2 0,-5-6 0,2 3 0,-3-3 0,0-1 0,0 1 0,0-1 0,0-4 0,0 3 0,0-3 0,0 0 0,0 4 0,0-9 0,0 4 0,0 0 0,0-3 0,0 7 0,0-7 0,0 7 0,0-3 0,0 5 0,0-1 0,0 0 0,-3 4 0,2-2 0,-5 5 0,2-3 0,-3 4 0,0 0 0,0 0 0,0 0 0,0 0 0,0 0 0,0 0 0,-1 0 0,2 0 0,-1 0 0,0 0 0,0 0 0,1 0 0,2 3 0,1 1 0,3 3 0,0 1 0,0-1 0,0 0 0,0 0 0,0 1 0,0-1 0,0 0 0,-3-3 0,2 2 0,-2-2 0,0 3 0,2 0 0,-5-3 0,5 3 0,-5-7 0,5 4 0,-2-4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47.5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24575,'0'7'0,"0"0"0,0 1 0,0 0 0,0 4 0,0 0 0,0 5 0,0-1 0,0-3 0,0 3 0,0-3 0,0 4 0,0 0 0,0 8 0,0-6 0,0 1 0,0-8 0,0-4 0,0 0 0,0-1 0,0 1 0,0-1 0,0 1 0,0-4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22.9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2979 24575,'12'-30'0,"5"0"0,13-21 0,5 8 0,5-24 0,10 3 0,-9 2 0,0-2 0,7-7-289,-10 18 1,-1 0 288,-4-5 0,7-8 0,-3 1 0,-1 8 143,-5 9-143,-2 15 0,0-8 0,-6 15 0,2-16 0,3 11 434,-8-9-434,8 2 0,-8-3 0,17-18 0,-10 8 0,12-21 0,-8 15 0,-4 1 0,3-4 0,-5 9 0,7-11 0,-6 6 0,-1 1 0,0 4 0,-4 4 0,3 4 0,-5 8 0,-5-5 0,3 11 0,-7-11 0,3 5 0,0 0 0,-3-5 0,3 11 0,0-11 0,-3 5 0,9-12 0,-8 4 0,8-11 0,2-2 0,-4 5 0,8-10 0,-10 19 0,5-12 0,-1 11 0,0 2 0,-4 1 0,1 10 0,-6 1 0,2 7 0,-4 5 0,0 0 0,-1 4 0,-2 1 0,1 4 0,-5 0 0,5 0 0,-5 0 0,2 1 0,-3-1 0,0 4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8.8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202 11 8027,'42'-10'0,"-6"9"0,-19 12 0,-3 8 0,-1 7 0,1 6 0,-1 4 0,0 7 0,-4 6 0,-4 4 0,-3 7 0,-2 0 0,-2 6 0,-6-3 0,-5 2 0,-5-2 0,-5-2 0,-2-3 0,-5-6 0,1-5 0,1-12 0,-3-2 0,5-12 0,-2-4 0,1-6 0,1-5 0,4-6 0,3-14 0,6-10 0,6-10 0,4-9 0,1-1 0,4-1 0,1 0 0,4 9 0,6 0 0,3 7 0,3-3 0,2 8 0,0 3 0,-1 9 0,0 4 0,-1 5 0,4 3 0,-5 4 0,4 5 0,-2 6 0,4 10 0,-2 1 0,-3 2 0,4 6 0,-4-6 0,4 5 0,-6-6 0,3 1 0,-2 0 0,-1-2 0,-2 0 0,-2-4 0,0-2 0,-4-3 0,-2-4 0,7 5 0,1-3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24.6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0 24575,'-7'15'0,"-4"0"0,3 2 0,-3-4 0,3 3 0,0-3 0,0 4 0,0-4 0,0 3 0,4-8 0,-3 9 0,6-9 0,-6 4 0,7-4 0,-4 0 0,4 3 0,0-2 0,0 3 0,0-4 0,0-1 0,0 5 0,0-3 0,0 2 0,0-3 0,0 0 0,0 0 0,0-1 0,0 1 0,0-1 0,3 0 0,1-3 0,3-1 0,0 1 0,1-4 0,-1 4 0,0-4 0,0 0 0,-1 0 0,1 0 0,0 0 0,0 0 0,0 0 0,0-4 0,0 0 0,0-4 0,0 0 0,0 1 0,-3-1 0,3 4 0,-7-3 0,6 6 0,-2-3 0,0 4 0,-1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26.4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24575,'0'8'0,"0"3"0,0 2 0,0 9 0,0-4 0,0 5 0,0-1 0,0 6 0,0 2 0,0 4 0,0-6 0,0 6 0,0-10 0,0 9 0,0-15 0,0 9 0,0-13 0,0 7 0,0-8 0,0 0 0,0-1 0,0-1 0,0-2 0,0 3 0,0-5 0,0 1 0,0 0 0,0 0 0,0-1 0,0 1 0,3-4 0,-2 2 0,2-1 0,-3 2 0,0 1 0,0-1 0,0 1 0,0 0 0,0 0 0,0-1 0,0 1 0,0 0 0,0-1 0,0 1 0,0-1 0,0 1 0,0-1 0,0 0 0,0 0 0,3-3 0,-2-1 0,2-3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30.5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86 132 24575,'0'-7'0,"0"-5"0,0-1 0,0-4 0,0 0 0,0 0 0,0 4 0,0 1 0,0 1 0,-3 5 0,-1 0 0,-3 6 0,0 0 0,1 0 0,-1 0 0,3 3 0,1 1 0,0 0 0,2 3 0,-2-3 0,3 4 0,-3-1 0,2 1 0,-2 0 0,-1-1 0,0 1 0,0 0 0,-2 0 0,5 3 0,-2-2 0,-1 7 0,3-7 0,-2 7 0,3-3 0,0 0 0,0 3 0,0-3 0,0 4 0,0 0 0,0-4 0,0 3 0,0-7 0,0 2 0,0 1 0,0-3 0,0 3 0,0-4 0,0-1 0,3-3 0,0-1 0,4-3 0,0 0 0,-4-3 0,4-5 0,-6-5 0,2 0 0,1-3 0,0 3 0,0-4 0,3-1 0,-2 1 0,3 0 0,-4 4 0,3-3 0,-6 7 0,3-3 0,-1 8 0,-2-3 0,2 3 0,-3 2 0,0 3 0,0 7 0,0-1 0,0 1 0,0 0 0,0 4 0,3-4 0,-2 8 0,5-7 0,-5 3 0,5-4 0,-5 0 0,2-1 0,0 1 0,-2 0 0,2-1 0,0 1 0,-2-1 0,5 1 0,-5-1 0,5-3 0,0-11 0,11-8 0,-1-6 0,6-7 0,-6 14 0,-3-8 0,3 4 0,-4 4 0,1-7 0,-2 11 0,-3-2 0,-4 5 0,-1-1 0,0 4 0,-2-2 0,5 1 0,-2-3 0,4-4 0,-1 4 0,-3-4 0,2 4 0,-2 0 0,0 0 0,0 0 0,-7 4 0,2 4 0,-5 5 0,5 2 0,-5 1 0,5 0 0,-6 0 0,6-1 0,-5 1 0,5 0 0,-2-1 0,3 1 0,-3 0 0,2 0 0,-2-1 0,3 1 0,0-1 0,0 1 0,0 0 0,0-1 0,0 1 0,0-1 0,0 1 0,0 0 0,3 0 0,1-1 0,3-2 0,4 2 0,-3-3 0,3 1 0,-4 1 0,0-1 0,0-1 0,0-1 0,0 1 0,1-3 0,-1 2 0,0 1 0,0-4 0,0 4 0,-3-1 0,3-2 0,-7 5 0,4-2 0,-4 4 0,0-1 0,0 0 0,0 1 0,0-1 0,0 1 0,0 0 0,0 0 0,0-1 0,0 1 0,0 0 0,0-1 0,-4-2 0,0 1 0,-3-1 0,0 2 0,-1 1 0,1 0 0,0-1 0,-4 2 0,2-2 0,2 1 0,0 0 0,3 0 0,9-10 0,1-4 0,8-10 0,1-1 0,-7 4 0,3 4 0,-7 2 0,-1 6 0,-3-2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32.7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24575,'0'7'0,"0"0"0,0 5 0,0 1 0,0 0 0,0-1 0,0 0 0,0-4 0,0 4 0,0-4 0,0 0 0,0-1 0,0 1 0,0 0 0,0-1 0,0 0 0,0 1 0,0-1 0,0 1 0,3-4 0,-2 3 0,5-3 0,-2 4 0,0 0 0,3-4 0,-4 3 0,4-3 0,0 0 0,-3 3 0,3-6 0,-3 6 0,3-7 0,0 7 0,-4-3 0,3 0 0,-5 3 0,5-7 0,-5 7 0,5-6 0,-5 6 0,2-3 0,-3 3 0,0 0 0,0 1 0,0-1 0,0 1 0,0 0 0,0 0 0,0 4 0,-4 0 0,0 6 0,-7-1 0,2 0 0,-3-4 0,5-1 0,-1-5 0,4 1 0,1 0 0,0-1 0,2-2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34.9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 24575,'11'0'0,"0"0"0,5 0 0,-2 0 0,-2 0 0,2 0 0,-6 0 0,3 0 0,-4 0 0,0 0 0,0 0 0,1 0 0,-1 0 0,0 0 0,0 0 0,0 0 0,0-3 0,0 2 0,0-3 0,1 4 0,-2 0 0,-2 0 0,-1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36.3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24575,'2'0'0,"0"0"0,8 0 0,-3 0 0,0 0 0,0 0 0,0 0 0,0 0 0,0 0 0,0 0 0,0 0 0,0 0 0,0 0 0,0 0 0,0 0 0,-1 0 0,1 0 0,0 0 0,0 0 0,-1 0 0,-2 0 0,-1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38.1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27 24575,'9'-4'0,"5"0"0,14 4 0,-1 0 0,10 0 0,2 0 0,0 0 0,10 0 0,-10 0 0,0 0 0,-8-8 0,-5 6 0,-4-6 0,-6 8 0,-5 0 0,-4 0 0,0 0 0,0 0 0,0 0 0,0 0 0,0 0 0,0 0 0,0 0 0,0 0 0,0 0 0,-3 3 0,3-2 0,-7 6 0,4-3 0,-4 3 0,0 0 0,0 1 0,0-1 0,0 1 0,0 0 0,0 0 0,0 4 0,0 1 0,-4-1 0,0 4 0,-4-3 0,0 4 0,1-4 0,-5 3 0,4-3 0,-8 5 0,7-1 0,-6-4 0,6 3 0,-6-6 0,6 6 0,-6-7 0,6 7 0,-2-6 0,4 1 0,3-3 0,-3-3 0,6-2 0,-2-3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39.1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8 24575,'-1'-4'0,"2"0"0,9 8 0,-1 9 0,11-2 0,-6 15 0,3-11 0,-1 4 0,-4-3 0,4-3 0,-4 4 0,-1-4 0,-3-1 0,-1-4 0,-3-1 0,2-2 0,-5 1 0,2-2 0,0 4 0,-2-4 0,2-1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40.6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24575,'0'3'0,"3"-1"0,1 5 0,-1 0 0,1-3 0,-1 0 0,-2 3 0,2-3 0,0 0 0,0-1 0,4-3 0,0 0 0,-4 3 0,3 2 0,-2 2 0,4-2 0,-1 1 0,0-1 0,0-1 0,0 3 0,0-3 0,-3 3 0,-1-3 0,-3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42.6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1 144 24575,'15'0'0,"-2"0"0,7 0 0,0 0 0,2-8 0,4 6 0,-4-11 0,2 8 0,-2-4 0,-1 0 0,0 4 0,-6-3 0,1 4 0,-4-1 0,3 1 0,-7 0 0,3 4 0,0-8 0,-3 7 0,3-6 0,0 6 0,-3-6 0,7 3 0,-7-1 0,3-2 0,-4 6 0,0-6 0,1 6 0,-1-2 0,0-1 0,0 3 0,0-2 0,1 3 0,-2 0 0,1 0 0,0 0 0,-3-3 0,2 2 0,-3-2 0,4 3 0,0 0 0,0 0 0,-1 0 0,1 0 0,0 0 0,-1 0 0,1 0 0,0 0 0,0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1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101 0 8027,'67'25'0,"-12"0"0,-40-12 0,-3 3 0,1 3 0,-3 2 0,-1 5 0,-3 3 0,0 7 0,-3 0 0,-3 4 0,0-1 0,-2-1 0,-6 7 0,-5-4 0,-5-2 0,-4-4 0,1-7 0,-5 2 0,1-4 0,1-8 0,1-2 0,-1-5 0,3-2 0,3-4 0,3-2 0,2-1 0,3-6 0,3-5 0,3-8 0,2-5 0,2-4 0,0-2 0,0-2 0,0 2 0,0 0 0,0 3 0,2 5 0,-1 3 0,3 4 0,0 2 0,1 1 0,4 5 0,0 3 0,1 1 0,2 1 0,-1 0 0,0 0 0,2 0 0,0 0 0,0 3 0,-2 0 0,2 4 0,0 2 0,2 1 0,-2 5 0,1-2 0,-1 2 0,0 0 0,0 2 0,-2-1 0,0 0 0,0-1 0,-1 2 0,-1-3 0,-2 1 0,0 0 0,1-1 0,0 1 0,-1-1 0,-1-3 0,-1-2 0,1-2 0,-2-1 0,-1 0 0,1-3 0,7-8 0,1-4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09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8027,'0'0'0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44.1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151 1 24575,'0'20'0,"0"-3"0,0 15 0,0-1 0,0 4 0,0 4 0,0-4 0,0 1 0,0-3 0,0-9 0,0 3 0,-4-9 0,3 0 0,-6-2 0,6-3 0,-6 0 0,3 3 0,0-8 0,-3 8 0,3-7 0,-4 3 0,0 0 0,1-3 0,3 3 0,-3-5 0,3 1 0,0 0 0,-2 0 0,5-1 0,-6-2 0,7 1 0,-7-5 0,7 6 0,-7-6 0,3 2 0,1 0 0,-4-2 0,3 3 0,0-1 0,-2-2 0,2 6 0,-2-7 0,5 4 0,-2-4 0,6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45.7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24575,'11'0'0,"-2"0"0,2 0 0,-3 0 0,6 0 0,-3 0 0,0 0 0,-1 0 0,-2 0 0,-2 0 0,-2 4 0,3-3 0,-3 2 0,3-3 0,4 0 0,-3 0 0,3 3 0,-4-2 0,0 3 0,1-1 0,-1-2 0,0 2 0,0-3 0,0 4 0,0-3 0,-3 5 0,1-5 0,-4 5 0,5-5 0,-2 5 0,3-5 0,-4 6 0,3-7 0,-5 7 0,5-6 0,-2 5 0,2-5 0,-2 6 0,2-7 0,-5 7 0,2-6 0,-3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05.4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96 1 24575,'0'7'0,"0"-4"0,0 16 0,-4-6 0,0 4 0,-1 0 0,-8 15 0,7-13 0,-5 9 0,8-17 0,3-4 0,0 1 0,-6-1 0,4 1 0,-4-1 0,3 1 0,2 0 0,-5-1 0,2 1 0,0 0 0,-3 0 0,7-1 0,-7 1 0,6 0 0,-2-1 0,6-3 0,1-1 0,2-3 0,1 0 0,0 0 0,0 0 0,0 0 0,0 0 0,0 0 0,0-3 0,1 2 0,-1-2 0,0-1 0,0 3 0,0-2 0,0 3 0,0-3 0,0 2 0,0-6 0,0 6 0,0-5 0,0 5 0,-4-6 0,3 7 0,-1-11 0,1 9 0,-1-9 0,1 10 0,-2-3 0,0 4 0,-1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7:07.25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16 1 24575,'0'11'0,"0"-2"0,0 7 0,0-8 0,0 9 0,0-5 0,0 1 0,0-1 0,0 0 0,0-3 0,0 7 0,0-7 0,0 7 0,0-7 0,0 7 0,0-8 0,0 8 0,0-7 0,0 7 0,0-7 0,0 7 0,0-7 0,0 3 0,0-5 0,-7 1 0,6 0 0,-7 0 0,8 0 0,0-1 0,0 1 0,0 0 0,0-1 0,0 1 0,0-1 0,0 0 0,0 1 0,0-1 0,0 1 0,0 0 0,0-1 0,0 1 0,0-4 0,0-1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8:51.97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2516 24575,'18'-4'0,"5"-6"0,18-6 0,5-11 0,5-1 0,12-14 0,-1-4 0,2-1 0,-26 19 0,1 0 0,21-19 0,-4 4 0,-16 15 0,0-3 0,-7 10 0,1-10 0,-13 12 0,5-5 0,-9 7 0,3-1 0,-7 1 0,2 4 0,-7-4 0,4 4 0,-1-4 0,-2 0 0,3-5 0,-4 3 0,0-3 0,0 0 0,0 3 0,1-8 0,-1 9 0,0-9 0,1 4 0,-1-1 0,1-3 0,-1 4 0,1-5 0,-1 0 0,-3-1 0,3 1 0,-3-6 0,4 5 0,0-5 0,-1 6 0,1 0 0,0 0 0,-1 0 0,1 0 0,-4 0 0,2 5 0,-2-4 0,3 4 0,1-5 0,-1 0 0,1-1 0,0 1 0,-1 5 0,0 1 0,0 0 0,0 4 0,1-5 0,-1 6 0,-1 0 0,5 0 0,-3 0 0,2-1 0,-3 1 0,0 0 0,0 4 0,3-3 0,-3 3 0,3 0 0,-3-4 0,0 4 0,-1 0 0,1 1 0,-1 0 0,1 4 0,-1-4 0,0 4 0,1-4 0,-1 3 0,1-7 0,-1 3 0,5-4 0,0-1 0,0-3 0,4 2 0,-3-8 0,4 4 0,-4 0 0,2 0 0,-2 1 0,0 4 0,3-4 0,-4 5 0,0-1 0,3 1 0,-3 0 0,1 0 0,2-1 0,-3 1 0,4 0 0,-4 0 0,3 0 0,-6-1 0,6 5 0,-6 1 0,2-1 0,-4 5 0,1-4 0,-1 7 0,0-2 0,0 3 0,0-4 0,0 0 0,-3 1 0,2 2 0,-5-2 0,5 6 0,-5-5 0,6 5 0,-4-6 0,5 7 0,-4-7 0,2 2 0,-2-2 0,0-1 0,2 4 0,-6-3 0,7 6 0,-3-5 0,3 5 0,-4-6 0,3 6 0,-5 1 0,2 4 0,-3 3 0,0 1 0,0-4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00.21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188 1 24575,'-11'0'0,"3"0"0,-7 0 0,3 0 0,-4 4 0,0-3 0,0 10 0,4-6 0,-3 7 0,7-4 0,-4 4 0,8-3 0,-6 7 0,8-7 0,-12 3 0,12-4 0,-5 4 0,4-3 0,2 3 0,-2-5 0,3 1 0,0 0 0,0-1 0,0 1 0,0 4 0,0 1 0,0 4 0,0 0 0,0 0 0,0-4 0,0 3 0,0-3 0,0 0 0,0 3 0,0-7 0,0 2 0,0-3 0,0 0 0,0-1 0,0 1 0,0 0 0,3 0 0,1-1 0,3-2 0,0-2 0,0 1 0,0-4 0,1 4 0,-1-4 0,0 0 0,0 0 0,0 0 0,0 0 0,0 0 0,0 0 0,1 0 0,-1 0 0,0 0 0,0 0 0,0 0 0,0-4 0,0 0 0,0-4 0,1-4 0,-1 3 0,1-7 0,-1 7 0,-3-2 0,3 3 0,-3 0 0,0 0 0,2 1 0,-6-1 0,3 1 0,1-1 0,-4 0 0,4 0 0,-4 1 0,2 2 0,-1 2 0,2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01.4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24575,'0'15'0,"0"12"0,0 3 0,0 17 0,0-4 0,0 4 0,0-6 0,0 6 0,0-10 0,0 3 0,0-12 0,0 0 0,0-9 0,0 2 0,0-8 0,0 4 0,0 0 0,0 0 0,0 1 0,0-1 0,0 0 0,0 0 0,0 0 0,4 0 0,0 5 0,4-8 0,-3 7 0,1-8 0,-5-1 0,6 0 0,-6-4 0,2 0 0,0-1 0,0-3 0,1-1 0,-1-3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03.43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83 1 24575,'-11'0'0,"2"0"0,2 0 0,3 3 0,1 1 0,3 3 0,0 1 0,-7 0 0,5 0 0,-5 4 0,3 1 0,3 0 0,-6 3 0,6-3 0,-6 8 0,6-2 0,-6 3 0,6-5 0,-3 5 0,4-4 0,0 4 0,0-5 0,0-4 0,0 3 0,0-7 0,0 7 0,0-7 0,0 3 0,0-5 0,0 1 0,0 0 0,0-1 0,3-2 0,1-2 0,3-3 0,0 0 0,0 0 0,0 0 0,0 0 0,0 0 0,0 0 0,0 0 0,-3-8 0,2-1 0,-5-8 0,6 0 0,-2-5 0,3-2 0,-3-4 0,3 0 0,-3 0 0,-1-1 0,4 6 0,-7 1 0,6 5 0,-6 4 0,2-3 0,0 7 0,-2-3 0,2 4 0,-3 7 0,0 6 0,0 8 0,0 4 0,0 0 0,4 5 0,1-3 0,3 3 0,0 0 0,0-4 0,-3 4 0,2-5 0,-3-4 0,0-1 0,3-5 0,-7 1 0,3 0 0,0-4 0,-2 3 0,5-6 0,-2 6 0,0-7 0,-1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04.7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24575,'0'16'0,"0"-6"0,0 7 0,0-1 0,0-2 0,0 3 0,0-2 0,0-6 0,0 2 0,3-4 0,1 1 0,3 0 0,0-4 0,1 3 0,-1-6 0,0 5 0,4-5 0,-3 6 0,3-6 0,0 6 0,-3-2 0,3-1 0,-4 0 0,0-1 0,0-2 0,-3 6 0,-1-3 0,-3 3 0,0 0 0,0 0 0,0 1 0,0-1 0,0 1 0,0 0 0,0-1 0,0 1 0,0 0 0,0 0 0,0-1 0,0 1 0,0-1 0,0 1 0,-3 0 0,-1 4 0,-4-4 0,-3 8 0,2-3 0,-2 5 0,6-6 0,-2 0 0,7-4 0,-4 0 0,4-4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06.24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33 8 24575,'4'-7'0,"-1"6"0,-3 2 0,0 11 0,0-4 0,-4 7 0,3-6 0,-2 3 0,-1 0 0,3 1 0,-6 4 0,6 0 0,-5-4 0,5 3 0,-6-3 0,6 0 0,-2 3 0,3-7 0,0 3 0,0-5 0,0 1 0,0 0 0,0-1 0,3 1 0,0-1 0,8-3 0,1 3 0,0-6 0,3 7 0,-7-7 0,3 3 0,-4-4 0,1 0 0,-1 0 0,0 0 0,-3 3 0,-1 1 0,-3 4 0,0-1 0,0 0 0,0 1 0,0-1 0,0 1 0,0 4 0,0 1 0,0 0 0,0 3 0,0-3 0,0 4 0,-3-5 0,-2 4 0,-2-7 0,3 3 0,-3-4 0,6-1 0,-5-2 0,5 1 0,-5-5 0,5 6 0,-2-7 0,3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10.1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0 8027,'-28'50'0,"6"-2"0,22-16 0,-2 4 0,0 3 0,-2 4 0,0 5 0,-1 4 0,-1 6 0,1 11 0,-1 6 0,3-3 0,-1-3 0,2 0 0,-2 7 0,2 0 0,-1 0 0,1-7 0,1-11 0,-2-2 0,1-15 0,0-3 0,2-7 0,0-8 0,0-8 0,-5-12 0,-1-4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07.20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24575,'10'0'0,"-2"0"0,7 0 0,-7 0 0,11 0 0,-9 0 0,9 0 0,-7 0 0,0 0 0,-1 0 0,-4 0 0,0 0 0,-3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07.51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08.64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24575,'7'0'0,"-1"0"0,1 0 0,0 0 0,0 0 0,-1 0 0,1 0 0,0 0 0,0 0 0,0 0 0,0 0 0,0 0 0,-1 0 0,-2 0 0,-2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09.74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36 24575,'16'0'0,"6"0"0,6 0 0,3 0 0,0 0 0,-3-5 0,3 0 0,-13 0 0,1-3 0,-7 7 0,0-6 0,-1 6 0,-7-3 0,-1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11.31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196 70 24575,'14'0'0,"5"0"0,3 0 0,-1 0 0,-4 0 0,-2 0 0,-7 0 0,3 0 0,-4 0 0,5-6 0,1 4 0,4-12 0,4 8 0,-4-6 0,-1 3 0,-1 0 0,-7 5 0,3-3 0,-7 9 0,-4-5 0,-1 10 0,-2-3 0,0 0 0,2 3 0,-9-2 0,5 3 0,-10 4 0,3 1 0,-9 5 0,0-1 0,-1 1 0,-4 6 0,5-5 0,-7 10 0,1-9 0,-1 9 0,6-9 0,-5 9 0,10-11 0,-10 11 0,10-11 0,-5 10 0,6-10 0,-1 4 0,1-5 0,4 0 0,1-4 0,3-1 0,4-4 0,1 0 0,6-4 0,1-1 0,-1-3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12.30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24575,'0'11'0,"0"2"0,0 9 0,0 1 0,0 5 0,0 0 0,0 12 0,0-3 0,0 10 0,0-11 0,0 3 0,0-14 0,0 7 0,0-18 0,0 7 0,0-12 0,0 3 0,0-4 0,0-4 0,0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13.45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24575,'7'0'0,"4"0"0,5 8 0,6 2 0,4 9 0,1 5 0,-1-4 0,1 4 0,-1-5 0,0 0 0,-4-1 0,-2-4 0,-4-2 0,-4-4 0,-1 0 0,-4 0 0,0-4 0,-3 3 0,-1-6 0,-3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14.85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24575,'15'0'0,"-1"0"0,-2 0 0,3 0 0,-3 0 0,4 0 0,0 0 0,0 0 0,-1 0 0,-3 0 0,3 0 0,-7 0 0,3 0 0,-4 0 0,-1 0 0,1 0 0,0 0 0,1 0 0,-1 0 0,-4 3 0,0 1 0,-3 3 0,0 0 0,0 1 0,0-1 0,0 1 0,0-1 0,0 5 0,0-3 0,-3 7 0,-2-3 0,-2 0 0,-1 3 0,0-3 0,0 0 0,1-1 0,3-5 0,-3 1 0,7 0 0,-4-1 0,7-2 0,-2-2 0,2-3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15.71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24575,'0'7'0,"0"5"0,0-3 0,0 2 0,3-6 0,-2 1 0,2-5 0,-3 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16.92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24575,'0'11'0,"0"4"0,0 3 0,3-4 0,-2 7 0,5-8 0,-5 0 0,6-2 0,-6-3 0,2 0 0,-3 0 0,0-1 0,3-2 0,-2 1 0,5-5 0,-6 5 0,6-5 0,-5 2 0,2-3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10.5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90 8027,'44'-28'0,"-1"6"0,-21 22 0,6-1 0,6-1 0,2-3 0,3-2 0,-4 0 0,1 3 0,-1-1 0,2 1 0,-1 2 0,-3 0 0,-2 1 0,-3 1 0,-3 0 0,-5 0 0,-3 0 0,-4 0 0,-4 1 0,-4 1 0,-1 3 0,-17 14 0,-2 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18.50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24575,'7'7'0,"0"0"0,0-3 0,0 3 0,0-3 0,0 4 0,0 0 0,0-4 0,0 3 0,0-6 0,1 6 0,-1-7 0,-3 7 0,2-6 0,-5 6 0,5-7 0,-2 4 0,-1-1 0,0 1 0,-3 0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19.80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0 110 24575,'3'-4'0,"5"1"0,8 3 0,1 0 0,13 0 0,-12 0 0,18 0 0,-18-4 0,12 3 0,-13-6 0,3 6 0,-8-3 0,3 4 0,-3-8 0,3 7 0,1-7 0,-4 8 0,8-4 0,-7 3 0,7-7 0,-4 3 0,0-4 0,0 4 0,0-2 0,0 2 0,-4-4 0,2 5 0,-5-3 0,2 6 0,-4-3 0,0 4 0,-3 0 0,-1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21.0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173 0 24575,'0'12'0,"0"2"0,0 17 0,0 3 0,0 7 0,0 1 0,0 5 0,0-6 0,0 0 0,0 0 0,-8 0 0,6-11 0,-11 2 0,12-8 0,-6-5 0,6 2 0,-2-9 0,-4 6 0,5-6 0,-8 5 0,9-5 0,-3 1 0,1 3 0,-2-3 0,-6 4 0,2 0 0,-3 0 0,8-4 0,-3 3 0,2-7 0,-2 3 0,3-4 0,-3-1 0,7 1 0,-7-4 0,6 3 0,-5-6 0,5 6 0,-5-3 0,2 3 0,-3-2 0,3-2 0,1-3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22.28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24575,'11'8'0,"-4"-3"0,13 8 0,-11-5 0,11 9 0,-8-10 0,1 13 0,-2-18 0,1 9 0,-7-7 0,5 1 0,-6 2 0,0-3 0,2 0 0,-6 3 0,6-6 0,-5 5 0,2-2 0,0 3 0,-2-3 0,1-1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34.19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315 2908 24575,'0'-15'0,"0"-1"0,0-6 0,0-1 0,0-11 0,0 4 0,0-9 0,0-18 0,0 17 0,0-51 0,0 35 0,0-40 0,0 24 0,0-24 0,0 14 0,0 5 0,0-2 0,0-5 0,0 19 0,0 1 0,0-19 0,0 2 0,0 21 0,0 8 0,0 3 0,0 2 0,-4 5 0,3 1 0,-4 6 0,2 1 0,-3 0 0,1 5 0,-3-5 0,7 0 0,-7 4 0,7-4 0,-7 0 0,3 5 0,0-11 0,-3 10 0,7-9 0,-7 9 0,7-15 0,-7 8 0,7-10 0,-3 6 0,0 0 0,3 1 0,-8-1 0,8 6 0,-3-4 0,4 4 0,-4-6 0,3 6 0,-4-5 0,5 10 0,-3 1 0,2 2 0,-3 9 0,4 0 0,0 6 0,0 4 0,-3 4 0,2-3 0,-2 3 0,0 0 0,2-3 0,-1 3 0,-2-4 0,3 1 0,-2-5 0,0 3 0,2-7 0,-2 3 0,-1-4 0,0 0 0,-1 4 0,-1 1 0,5 4 0,-2 0 0,3 0 0,-4 4 0,4-3 0,-7 9 0,7-1 0,-6 6 0,2 1 0,-4 0 0,1-1 0,0 1 0,-1 0 0,1 0 0,-4 0 0,3-1 0,-3 1 0,4 0 0,-1 0 0,1 0 0,0-1 0,0 1 0,0-1 0,3-5 0,4 0 0,4-5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35.20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24575,'18'0'0,"-1"0"0,4 0 0,-4 0 0,8 0 0,-4 0 0,1 0 0,-6 0 0,-1 0 0,-3 0 0,0 0 0,-1 0 0,-4 0 0,1 0 0,-1 0 0,-1 0 0,1 3 0,0-2 0,0 3 0,0-1 0,0-2 0,-3 6 0,-1-4 0,-3 1 0,0-1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56.047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259 165 8027,'0'-31'0,"1"0"0,-2-9 0,-6 19 0,-5 11 0,-5-1 0,1 4 0,-2 0 0,-1 3 0,-1 3 0,1-1 0,0 2 0,1 2 0,1 1 0,0 4 0,0 4 0,4 3 0,2 1 0,3-2 0,2 1 0,3-1 0,1 0 0,2-3 0,1-1 0,0-1 0,3 1 0,3-2 0,4 1 0,4 0 0,1-1 0,1-1 0,2 1 0,-2 0 0,0 0 0,-2 1 0,-2 0 0,-1 0 0,-1 2 0,-1 0 0,-4 0 0,0 0 0,-2 1 0,-1-1 0,-2 0 0,-1 0 0,0 0 0,-1-1 0,-3 0 0,-1-1 0,-6-1 0,-1 1 0,-2-2 0,-1 0 0,2-2 0,-1 0 0,2 1 0,2-3 0,2 0 0,1-2 0,2 0 0,-1 0 0,2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56.993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182 115 8027,'-21'-27'0,"0"-1"0,-15-15 0,26 42 0,0 0 0,0 1 0,-1 0 0,2 0 0,-1 3 0,1 3 0,0 4 0,0 8 0,1-1 0,3 5 0,1 0 0,4-2 0,0 1 0,0-1 0,1-1 0,0-3 0,2-3 0,2-4 0,3-3 0,3-3 0,0-1 0,2-2 0,-1-6 0,-1-3 0,1-5 0,-4-3 0,1-3 0,-2-1 0,0-1 0,-3 0 0,2 0 0,-2 2 0,0 2 0,0 2 0,-1 3 0,0 2 0,-2 2 0,0 7 0,-1 5 0,0 7 0,0 6 0,2 1 0,-1 0 0,1 1 0,-1-1 0,0 0 0,2-1 0,0 0 0,1-1 0,0-1 0,2 0 0,1-2 0,3 0 0,1-3 0,-1-2 0,0-1 0,2 0 0,-3-2 0,0 0 0,-2-1 0,-1 0 0,-2-1 0,0-1 0,0-1 0,2 2 0,0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58.230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0 155 8027,'7'21'0,"-2"-1"0,-5-5 0,0 1 0,0-2 0,0 3 0,0-1 0,0-2 0,0-1 0,0-2 0,0-4 0,0-1 0,2-3 0,0-6 0,2-6 0,0-4 0,2-5 0,1-1 0,0-2 0,2 1 0,-1 1 0,0 1 0,0 3 0,0 4 0,0 4 0,0 4 0,-1 2 0,-1 1 0,-1 5 0,1 4 0,-2 5 0,0 5 0,0 0 0,0 0 0,0-3 0,-1 2 0,0-6 0,-2 0 0,0-4 0,-1-3 0,0 0 0,0 0 0,2-3 0,1-1 0,1-3 0,1-5 0,2-5 0,1-2 0,2-5 0,-1 1 0,1-2 0,-1 2 0,1 1 0,-2 2 0,0 5 0,-1 2 0,0 5 0,-2 1 0,2 2 0,0 5 0,1 2 0,0 5 0,0 4 0,1 1 0,1-1 0,1 0 0,-2-3 0,2-2 0,-2-4 0,2-1 0,-2-3 0,1-1 0,-2-2 0,0-5 0,-2-3 0,1-6 0,-1-4 0,-1-1 0,-1-3 0,0-3 0,-1 4 0,-2-4 0,-1 2 0,0 0 0,0 2 0,0 4 0,0 2 0,0 3 0,0 1 0,0 5 0,0 8 0,0 8 0,2 9 0,-1 7 0,2 3 0,0 4 0,0 11 0,0 5 0,0 9 0,0 0 0,0 1 0,0-1 0,-1-26 0,-1-1 0,2 25 0,1-3 0,-1-4 0,0-3 0,1-6 0,-2-8 0,0-6 0,3-6 0,0-3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58.634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0 22 8027,'32'-14'0,"-3"6"0,-17 14 0,-1 8 0,-2 3 0,-1 6 0,-6 3 0,0 4 0,-2 3 0,-3-3 0,-2-1 0,-3-2 0,-2 1 0,0-4 0,2-5 0,0-4 0,3-7 0,2-1 0,3-8 0,1-22 0,1-9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10.8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0 8027,'-9'37'0,"1"-1"0,8-2 0,0 7 0,0 4 0,0 8 0,0 5 0,0 4 0,0 1 0,0-8 0,0-4 0,0-9 0,0-1 0,3-8 0,1-7 0,6-1 0,1-5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09:59.766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4 1 8027,'-2'30'0,"1"-2"0,0-2 0,1 3 0,0 4 0,0 2 0,0 1 0,0 2 0,2 0 0,3 0 0,0 0 0,3 0 0,1-6 0,0-5 0,3-2 0,2-2 0,0-6 0,1-5 0,0-6 0,2-3 0,1-12 0,-1-7 0,2-9 0,-1-5 0,-2-1 0,-3-1 0,-1 3 0,-2 0 0,-5 6 0,0 0 0,-2 5 0,-1 3 0,-2 6 0,-4 4 0,-3 4 0,-2 1 0,-4 1 0,2 3 0,0 5 0,0 2 0,1 6 0,2 1 0,2 3 0,2 0 0,0 5 0,3-3 0,-1 2 0,2 0 0,0-3 0,2 0 0,0 0 0,4-2 0,0-2 0,4-5 0,1-1 0,0-5 0,1-1 0,2-3 0,0-1 0,2-2 0,0-10 0,2-4 0,-1-8 0,1-4 0,-4 1 0,-1-1 0,0 0 0,2-2 0,-1 1 0,-2 2 0,-1 2 0,-2 3 0,-2 3 0,-2 4 0,0 2 0,-1 4 0,-2 4 0,-1 5 0,-2 6 0,-2 4 0,-2 5 0,0 0 0,0 1 0,0-1 0,1-1 0,2-2 0,0 0 0,2-2 0,0-2 0,0-1 0,0-2 0,3 1 0,1-2 0,2 1 0,3 1 0,0-2 0,0 2 0,-1 1 0,-1 2 0,-1 4 0,-4 3 0,0 2 0,-4 3 0,-2-2 0,-3 3 0,-2-2 0,0 3 0,-2-1 0,2-3 0,-1-1 0,2-3 0,2-2 0,1-3 0,-3 0 0,-1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0.591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61 0 8027,'-30'13'0,"13"1"0,10 7 0,5 1 0,0 4 0,0-3 0,1 0 0,1 0 0,0-3 0,2-2 0,1-3 0,2-4 0,3-2 0,1-5 0,2-2 0,0-2 0,0-3 0,0-3 0,-2-5 0,-1-5 0,-2-6 0,-3 4 0,0-4 0,-2 3 0,-1-1 0,-4 1 0,-1 5 0,-3 1 0,-2 5 0,-1 1 0,2 3 0,-1 2 0,2 2 0,0 0 0,2 0 0,2 1 0,0 4 0,2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1.141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0 0 8027,'7'15'0,"-1"5"0,-6 7 0,0 2 0,0 0 0,-1 1 0,0-1 0,0-2 0,-1 1 0,1-2 0,0-7 0,0-4 0,0-4 0,0-4 0,0-4 0,0-12 0,2-8 0,2-5 0,2-3 0,2-2 0,1-1 0,0 3 0,1-1 0,-1 3 0,0 4 0,-2 4 0,-1 5 0,-1 2 0,0 4 0,0 4 0,-2 2 0,0 7 0,-2 7 0,0 7 0,0 6 0,0-2 0,0 1 0,0-3 0,0 1 0,0-4 0,0-3 0,2-5 0,1-4 0,0-3 0,1-4 0,0-2 0,4-2 0,1-2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1.730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93 0 8027,'-22'12'0,"3"3"0,18 10 0,-1 3 0,-2 4 0,-2 2 0,-1 1 0,1 1 0,-1 1 0,3-6 0,0 0 0,1-4 0,-1 0 0,2-3 0,1-2 0,0-4 0,1-3 0,0-4 0,0-3 0,1 1 0,0-4 0,2-1 0,2-2 0,1-2 0,2 0 0,1 0 0,-1-2 0,-1-2 0,0-1 0,0-5 0,-1 1 0,-2-1 0,-1 0 0,1-7 0,-2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2.088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0 205 8027,'20'-25'0,"-1"9"0,4 5 0,1 3 0,0-2 0,2 1 0,-2 0 0,1 0 0,-2 0 0,-1 3 0,-4 0 0,-2 2 0,-2 1 0,-3 0 0,-3 2 0,-3-2 0,0-1 0,-3-2 0,0-1 0,-2-3 0,2-11 0,0-4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2.603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20 34 8027,'11'-23'0,"-2"12"0,-9 45 0,0 1 0,-1 6 0,-2 1 0,-1 3 0,-1-1 0,1-4 0,-1 0 0,3-8 0,-2-3 0,0-3 0,2-5 0,1-7 0,-2-4 0,3-8 0,-2-11 0,2-10 0,2-2 0,1-7 0,2 6 0,2-5 0,1 5 0,1 0 0,-1 3 0,0 4 0,0 4 0,-3 5 0,1 2 0,-2 4 0,0 0 0,0 6 0,0 4 0,-1 4 0,0 7 0,-1 2 0,-2 1 0,2 2 0,-2-4 0,2-1 0,-2-3 0,0-5 0,2-4 0,2-2 0,2-3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2.866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0 0 8027,'12'31'0,"-3"-2"0,-9-16 0,0 3 0,-4 4 0,0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3.031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17 0 8027,'-9'15'0,"3"2"0,4 2 0,2 1 0,0-2 0,0 3 0,0-4 0,8 8 0,1-2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3.500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146 1 8027,'-21'19'0,"3"0"0,13-1 0,-1 0 0,-3 4 0,3-1 0,-2 1 0,2-1 0,0 0 0,2-3 0,1-2 0,2-1 0,1-1 0,0-3 0,0-2 0,0-2 0,2-1 0,2 1 0,3-1 0,3-1 0,-3 2 0,-1-1 0,-2 3 0,0 1 0,-2 4 0,0 0 0,-2 5 0,-2 0 0,-2 1 0,-2 0 0,-3 1 0,-1-2 0,-1-2 0,0-3 0,1 0 0,1-3 0,2-3 0,-4 3 0,0-2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4.656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13 0 8027,'-7'24'0,"1"0"0,6 8 0,0 3 0,0 5 0,0 2 0,0 2 0,0-7 0,0-5 0,0-3 0,0-1 0,0-5 0,0-6 0,0-5 0,0-5 0,0-9 0,0-6 0,0-9 0,0-10 0,1-3 0,0-3 0,3-1 0,1 2 0,2 0 0,0 7 0,-1 1 0,1 5 0,-2 3 0,1 3 0,-2 8 0,0 1 0,0 4 0,-1 3 0,-1 4 0,-1 9 0,1 9 0,-2 1 0,0 2 0,0 2 0,0-1 0,0-1 0,0 1 0,1-6 0,1-4 0,1-6 0,0-4 0,0-4 0,1-4 0,1-3 0,0-5 0,0-6 0,2-10 0,-1-1 0,3-4 0,2-2 0,-2 4 0,-1-3 0,-6 13 0,0-2 0,1 4 0,0 4 0,-1 10 0,-2 9 0,0 11 0,0 0 0,0 4 0,0-1 0,0 2 0,0-1 0,2-2 0,0-4 0,2-2 0,0-5 0,0-2 0,1-3 0,1-3 0,-1-1 0,-1-2 0,0-4 0,0-4 0,0-4 0,-1-4 0,-2-2 0,-1-1 0,0 1 0,0 2 0,-3 1 0,-3 2 0,-1 2 0,-1 2 0,-2 3 0,3 2 0,-1 1 0,3 1 0,-1 2 0,2 0 0,2 2 0,0 1 0,2 8 0,0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11.0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8027,'3'49'0,"0"-1"0,-3-16 0,2 0 0,2 1 0,1-4 0,0 5 0,4-5 0,-1 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05.780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77 281 8027,'-40'-7'0,"7"3"0,32 25 0,0-3 0,0 5 0,0-1 0,1 3 0,0-5 0,0 1 0,0-4 0,0-2 0,2-3 0,1-5 0,0-3 0,2-2 0,-1-8 0,0-6 0,0-6 0,0-8 0,0-4 0,0-6 0,0-5 0,0-2 0,0-1 0,2 2 0,-2 7 0,2 3 0,-2 6 0,0 0 0,0 4 0,0 8 0,-2 2 0,0 4 0,0 4 0,-2 5 0,2 7 0,-2 5 0,0 9 0,0 4 0,0 5 0,2 3 0,-1 4 0,2-1 0,-2-4 0,2 1 0,0-6 0,1 0 0,1-3 0,2-4 0,2-5 0,2-4 0,1-5 0,1-2 0,1-4 0,1-4 0,0-4 0,-1-5 0,-1-6 0,-2-4 0,-2-1 0,0 0 0,-3 0 0,0 1 0,-2 1 0,-2 4 0,0 3 0,-2 1 0,0 5 0,-2 2 0,-2 2 0,-2 3 0,-2-1 0,0 2 0,-1 3 0,0 3 0,0 5 0,0 6 0,2 3 0,2 2 0,1-1 0,1 1 0,1 0 0,2 0 0,0-2 0,0-2 0,2-2 0,1-3 0,4-2 0,2-4 0,3-3 0,2-2 0,-1-2 0,1-2 0,0-4 0,0-5 0,0-2 0,-2-1 0,-3 0 0,-1 0 0,-1 1 0,-1 4 0,-2 2 0,2-3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34.858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74 0 8027,'-23'40'0,"4"-6"0,17-6 0,1-2 0,0 7 0,-2 1 0,1 0 0,-1 3 0,1-7 0,-1 3 0,1 1 0,0-3 0,0-1 0,1-4 0,-2-3 0,0-4 0,2-6 0,1-1 0,0-5 0,0 1 0,4-15 0,2-3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35.699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1 244 8027,'25'1'0,"-1"8"0,-15 13 0,3 3 0,2-1 0,1 2 0,1 2 0,-2-2 0,0-1 0,-1-3 0,1-1 0,-1-1 0,-2-3 0,-1-3 0,-2-1 0,0-3 0,-1-3 0,-1 0 0,1-2 0,-1 1 0,-1-3 0,1-1 0,-1-1 0,0-1 0,1-8 0,1-3 0,1-9 0,3-2 0,0-8 0,1-2 0,-1-5 0,1-4 0,-1-4 0,0-2 0,-3 4 0,-1 4 0,-1 1 0,-1 0 0,0 5 0,1 4 0,-3 9 0,-2 5 0,0 4 0,-1 1 0,2 6 0,1-1 0,2 10 0,1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10:36.821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48 51 8027,'-3'7'0,"0"-2"0,3-11 0,-4 0 0,3 1 0,-4-1 0,5 0 0,-7-2 0,5 2 0,-12-5 0,5 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0:26.1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 24575,'22'0'0,"5"0"0,8 0 0,-1 0 0,2 0 0,-6-5 0,-9 4 0,4-8 0,-5 3 0,5-4 0,-9 4 0,8 1 0,-14 1 0,4 3 0,-5-3 0,0 4 0,-1-4 0,1 3 0,0-2 0,0 3 0,0 0 0,0 0 0,4 0 0,2 0 0,10 0 0,-4 0 0,4 0 0,-10 0 0,3 0 0,-3 0 0,0 0 0,-1 0 0,-6 0 0,1 0 0,0 0 0,-1 0 0,1 0 0,0-4 0,0 3 0,0-3 0,-1 4 0,1 0 0,0 0 0,0 0 0,0 0 0,-1 0 0,1 0 0,0-4 0,0 3 0,-1-3 0,1 4 0,0 0 0,-4-4 0,3 3 0,-3-3 0,-1 4 0,0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0:28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 24575,'0'8'0,"0"5"0,0 2 0,0 10 0,0-9 0,0 8 0,0-9 0,0 4 0,0 1 0,0-1 0,0 1 0,0-1 0,0-4 0,0 9 0,0-8 0,0 10 0,0-7 0,0 1 0,0-1 0,0 1 0,0-1 0,0 1 0,0 0 0,0-1 0,-9 1 0,7-1 0,-7 1 0,9-1 0,0-4 0,0-1 0,0-6 0,0 1 0,0 0 0,0-1 0,0 1 0,0-1 0,0 5 0,0 1 0,0 11 0,0-4 0,0 0 0,0-3 0,0-8 0,0 4 0,0-6 0,0 1 0,0 0 0,0-4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0:29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24575,'0'22'0,"0"0"0,0-3 0,0-4 0,0 9 0,0-8 0,0 9 0,0-10 0,0-1 0,0-5 0,0 4 0,0-3 0,0 4 0,0-6 0,0 1 0,0 0 0,0-1 0,0 1 0,0 4 0,0 2 0,0 10 0,0 1 0,0 7 0,0-7 0,0-1 0,0-5 0,0-1 0,0-4 0,0-1 0,0-5 0,0-1 0,0 1 0,0 0 0,0-4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0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24575,'0'8'0,"0"0"0,0 15 0,0-3 0,4-6 0,1 5 0,5-4 0,-5-1 0,4 5 0,-4-4 0,1-1 0,2 5 0,-2-4 0,-1 4 0,4 1 0,-4-5 0,4 3 0,-4-8 0,0 4 0,-5-6 0,4 1 0,-3 0 0,2-1 0,1 1 0,-3-1 0,6 1 0,-6 0 0,8 10 0,-3-3 0,0 9 0,2-5 0,-7-5 0,8 3 0,-8-8 0,3 4 0,0-6 0,-3 1 0,3-4 0,-4-1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0:32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45 24575,'8'0'0,"0"0"0,6 0 0,-4-4 0,4 3 0,-6-3 0,1 4 0,0-4 0,0 3 0,0-3 0,-1 4 0,0 0 0,-3-4 0,3 3 0,-3-7 0,3 7 0,1-7 0,0 7 0,0-3 0,-1 4 0,-3 0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33.254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42474E6"/>
      <inkml:brushProperty name="anchorY" value="-2.94244E6"/>
      <inkml:brushProperty name="scaleFactor" value="0.5"/>
    </inkml:brush>
  </inkml:definitions>
  <inkml:trace contextRef="#ctx0" brushRef="#br0">9 0 8027,'-5'22'0,"2"-2"0,3 2 0,0 2 0,0 3 0,0 3 0,0 1 0,0 2 0,0-1 0,1 1 0,2-2 0,1-5 0,-1 0 0,0-6 0,-1-2 0,3-3 0,1-5 0,3-3 0,1-3 0,9-2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11.7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0 145 8027,'45'-55'0,"-10"16"0,-11 20 0,-5 8 0,-2 4 0,-2 1 0,0 3 0,1 1 0,-1 1 0,0-1 0,-2 2 0,-3 2 0,-3 8 0,-3 6 0,-2 7 0,-2 7 0,-8 2 0,-5 4 0,-3-6 0,-5-2 0,1-5 0,-2 3 0,2-4 0,2-3 0,2-4 0,3-5 0,4-3 0,1-1 0,4 0 0,5-3 0,5-1 0,6-1 0,5-1 0,3 0 0,1 0 0,0 0 0,0 0 0,-3 0 0,-3 0 0,-1 0 0,-3 0 0,-2 1 0,-2 3 0,-3 5 0,-2 8 0,-2 5 0,0 4 0,-5 0 0,-4 1 0,-5-1 0,-2-1 0,-3-2 0,0-2 0,-1-3 0,1-3 0,-1-2 0,4-3 0,1-3 0,3-1 0,3-3 0,1 0 0,0-16 0,-1-2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33.666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43373E6"/>
      <inkml:brushProperty name="anchorY" value="-2.95603E6"/>
      <inkml:brushProperty name="scaleFactor" value="0.5"/>
    </inkml:brush>
  </inkml:definitions>
  <inkml:trace contextRef="#ctx0" brushRef="#br0">8 0 8027,'-4'21'0,"1"-1"0,2 3 0,3 4 0,0 3 0,0-12 0,0 0 0,0 0 0,0 0 0,1 17 0,-1-16 0,0 0 0,-1-1 0,0 0 0,1 1 0,-1-1 0,0 1 0,1 0 0,-1 12 0,0-2 0,-1-5 0,0 1 0,2-6 0,-1-4 0,3 0 0,-2-2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34.331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44355E6"/>
      <inkml:brushProperty name="anchorY" value="-2.96971E6"/>
      <inkml:brushProperty name="scaleFactor" value="0.5"/>
    </inkml:brush>
  </inkml:definitions>
  <inkml:trace contextRef="#ctx0" brushRef="#br0">0 57 8027,'17'-11'0,"0"2"0,0 8 0,2-1 0,1-1 0,1 1 0,0-1 0,0 0 0,1 0 0,-3 0 0,-1 0 0,-2 1 0,-2-1 0,-2 1 0,-3 0 0,0 1 0,-2 0 0,0 1 0,-2 0 0,0 0 0,1 0 0,-2 0 0,2-1 0,-1 1 0,1-2 0,-1 2 0,-1 0 0,0 0 0,0 0 0,3 2 0,-1-1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35.753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45328E6"/>
      <inkml:brushProperty name="anchorY" value="-2.98265E6"/>
      <inkml:brushProperty name="scaleFactor" value="0.5"/>
    </inkml:brush>
  </inkml:definitions>
  <inkml:trace contextRef="#ctx0" brushRef="#br0">196 0 8027,'-34'11'0,"5"1"0,18-5 0,1 3 0,-1 1 0,1 1 0,0 0 0,1 1 0,1 2 0,-2 2 0,2-1 0,0 1 0,2-2 0,1 2 0,0 1 0,0 0 0,1 1 0,0-1 0,1 1 0,0 0 0,2 1 0,0-3 0,0 2 0,1 1 0,0-2 0,0 1 0,0-1 0,0-1 0,0 0 0,0 1 0,1-1 0,0-1 0,1-1 0,3 0 0,-1-2 0,0-1 0,2 1 0,-1-1 0,2 0 0,-1-2 0,0 1 0,-2-1 0,2-1 0,-1-2 0,1-1 0,-2-2 0,2-1 0,0 0 0,5 1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36.738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46135E6"/>
      <inkml:brushProperty name="anchorY" value="-2.99384E6"/>
      <inkml:brushProperty name="scaleFactor" value="0.5"/>
    </inkml:brush>
  </inkml:definitions>
  <inkml:trace contextRef="#ctx0" brushRef="#br0">102 0 8027,'-38'12'0,"12"-1"0,15 2 0,4 1 0,0 2 0,0 2 0,3 2 0,3-1 0,0 0 0,1 1 0,0 0 0,0-1 0,1 3 0,0-3 0,4 2 0,3-4 0,3 0 0,1 1 0,3-2 0,1-1 0,2-1 0,0-2 0,1 0 0,-1-4 0,2 1 0,2-2 0,2-2 0,-3-1 0,3-2 0,1-1 0,-1-1 0,2 0 0,-6-1 0,2-3 0,-1-3 0,0-1 0,-1 0 0,1-2 0,-4 0 0,2-3 0,-6 2 0,1-4 0,-4-1 0,-1 0 0,-2-1 0,-1-2 0,-1-1 0,-3-1 0,-1 0 0,-1 2 0,-3 1 0,-4 0 0,-6 4 0,-2 1 0,-3 0 0,-4 2 0,-1 1 0,-3 1 0,0 5 0,2 0 0,-4 0 0,-3 2 0,4 1 0,2 1 0,2 0 0,-3 0 0,3 0 0,3 0 0,2 0 0,2 0 0,4 0 0,1 0 0,-1 0 0,-1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37.272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46996E6"/>
      <inkml:brushProperty name="anchorY" value="-3.00365E6"/>
      <inkml:brushProperty name="scaleFactor" value="0.5"/>
    </inkml:brush>
  </inkml:definitions>
  <inkml:trace contextRef="#ctx0" brushRef="#br0">85 0 8027,'-17'22'0,"6"-5"0,4-2 0,0-2 0,1 2 0,-2 1 0,1-1 0,0 1 0,1-2 0,3 1 0,0-4 0,1-1 0,1-2 0,1 0 0,1-2 0,0-1 0,2-1 0,4-1 0,2-1 0,4-2 0,2 1 0,1-1 0,2 0 0,-1-1 0,4-2 0,-2-2 0,1 0 0,0-1 0,-2-1 0,1 1 0,-2-1 0,-2 1 0,1 1 0,-4-1 0,1 2 0,-5 0 0,1 1 0,-3 1 0,0-2 0,-2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38.250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49316E6"/>
      <inkml:brushProperty name="anchorY" value="-3.02941E6"/>
      <inkml:brushProperty name="scaleFactor" value="0.5"/>
    </inkml:brush>
  </inkml:definitions>
  <inkml:trace contextRef="#ctx0" brushRef="#br0">0 0 8027,'32'8'0,"-8"0"0,-6-1 0,0 4 0,3 1 0,1 3 0,2 1 0,-3 2 0,0 2 0,-5 3 0,0 2 0,-3 2 0,-2 3 0,-1 0 0,-3 2 0,-1 2 0,-3 1 0,-1 0 0,-2-1 0,-1-15 0,0 0 0,0-1 0,-2 0 0,0 1 0,-1 0 0,-9 13 0,-1 1 0,6-16 0,0 0 0,-8 16 0,-1-3 0,0-1 0,1 0 0,1-3 0,2-3 0,2-3 0,0-2 0,0 1 0,0-2 0,1-3 0,3-1 0,2-3 0,0-1 0,1-3 0,-4 2 0,-1-1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38.872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50542E6"/>
      <inkml:brushProperty name="anchorY" value="-3.04308E6"/>
      <inkml:brushProperty name="scaleFactor" value="0.5"/>
    </inkml:brush>
  </inkml:definitions>
  <inkml:trace contextRef="#ctx0" brushRef="#br0">0 53 8027,'29'6'0,"-4"-2"0,-2-4 0,1-3 0,-4-1 0,4-2 0,-1 0 0,-1-1 0,0 1 0,-2 0 0,-1 0 0,-2 1 0,-2 1 0,-3 2 0,-1-1 0,-2 0 0,-3 1 0,1 4 0,-3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39.268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51911E6"/>
      <inkml:brushProperty name="anchorY" value="-3.05513E6"/>
      <inkml:brushProperty name="scaleFactor" value="0.5"/>
    </inkml:brush>
  </inkml:definitions>
  <inkml:trace contextRef="#ctx0" brushRef="#br0">0 65 8027,'25'8'0,"0"-3"0,-8-8 0,5-1 0,-1-3 0,1 1 0,-3-2 0,2 2 0,-3-1 0,1 2 0,-2 0 0,-2 0 0,-1 1 0,-2 0 0,-1 1 0,0 1 0,0 1 0,1 0 0,-2 0 0,2 1 0,2-3 0,4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40.595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53283E6"/>
      <inkml:brushProperty name="anchorY" value="-3.06788E6"/>
      <inkml:brushProperty name="scaleFactor" value="0.5"/>
    </inkml:brush>
  </inkml:definitions>
  <inkml:trace contextRef="#ctx0" brushRef="#br0">0 94 8027,'24'-14'0,"-1"4"0,-5 5 0,3-1 0,0 1 0,0-2 0,-2 2 0,0-1 0,-2 2 0,0-1 0,-2 0 0,-3 1 0,-1 0 0,-2 1 0,-1 1 0,1 0 0,-1-2 0,-1 4 0,-1-3 0,-2 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43.879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54767E6"/>
      <inkml:brushProperty name="anchorY" value="-3.07994E6"/>
      <inkml:brushProperty name="scaleFactor" value="0.5"/>
    </inkml:brush>
  </inkml:definitions>
  <inkml:trace contextRef="#ctx0" brushRef="#br0">315 17 8027,'-41'5'0,"12"-2"0,12-1 0,10-1 0,0 2 0,2-1 0,-3-1 0,2-1 0,-2 0 0,-1 0 0,-2 0 0,-1 0 0,-3 0 0,-1 0 0,-1 0 0,1 0 0,0 0 0,0 0 0,3 0 0,0 0 0,2 0 0,3 0 0,1 0 0,1 0 0,5 0 0,15 0 0,2 0 0,12 0 0,2 0 0,4 0 0,1 0 0,1 0 0,1 0 0,2-1 0,-3-1 0,-1-1 0,-5 1 0,-2-1 0,-1-1 0,2 1 0,-2 0 0,-1 1 0,-3 0 0,0 0 0,-2 0 0,-3 1 0,-1 0 0,-4 0 0,-2 0 0,-2 0 0,0 1 0,-6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12.5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0 8027,'-9'5'0,"2"9"0,7 14 0,0 5 0,0 4 0,0 3 0,0 7 0,0 3 0,2 5 0,1 0 0,3 1 0,-2 2 0,-1 2 0,-2-1 0,1 1 0,-1-4 0,-1 0 0,0-2 0,0-4 0,1-4 0,0-5 0,0 6 0,1-9 0,-1-2 0,1-4 0,-1 0 0,2-2 0,-1-2 0,-2-2 0,2-2 0,-1-2 0,-1-1 0,2 0 0,0-2 0,-1 1 0,-1-1 0,0 1 0,0-1 0,2 0 0,0-2 0,0-4 0,-2-2 0,0-2 0,0-3 0,1-1 0,1-2 0,1 0 0,2-3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44.509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5637E6"/>
      <inkml:brushProperty name="anchorY" value="-3.09151E6"/>
      <inkml:brushProperty name="scaleFactor" value="0.5"/>
    </inkml:brush>
  </inkml:definitions>
  <inkml:trace contextRef="#ctx0" brushRef="#br0">77 6 8027,'27'-3'0,"-3"1"0,-4 1 0,-4 1 0,-2 2 0,-3 1 0,1 1 0,-2 3 0,-2 1 0,-2 2 0,-3 1 0,-2 3 0,-7 1 0,-5 2 0,-4 1 0,-5 0 0,0 0 0,0-2 0,0 1 0,5-2 0,2-2 0,2-1 0,3-2 0,4-3 0,2-1 0,4-1 0,4-1 0,6-2 0,2 0 0,4 1 0,1-1 0,0 0 0,-2 1 0,-1 1 0,-5 0 0,-3 4 0,-4 2 0,-1 3 0,-3 1 0,-7 2 0,-4 2 0,-5 1 0,-6-1 0,2-2 0,1-1 0,-1-2 0,0 0 0,2-4 0,2-1 0,4-4 0,-4-2 0,0-2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45.431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57635E6"/>
      <inkml:brushProperty name="anchorY" value="-3.10271E6"/>
      <inkml:brushProperty name="scaleFactor" value="0.5"/>
    </inkml:brush>
  </inkml:definitions>
  <inkml:trace contextRef="#ctx0" brushRef="#br0">0 48 8027,'16'-15'0,"-1"1"0,12-2 0,-4 13 0,-3 10 0,0 0 0,0 2 0,-1-1 0,-1-1 0,-4 1 0,-3-1 0,-3 0 0,-2-1 0,-4 1 0,0 1 0,-6 1 0,-5 1 0,-3 2 0,-5 1 0,0 1 0,-1 1 0,4-2 0,-2 1 0,1 0 0,1-1 0,4-2 0,0-1 0,2-1 0,2-2 0,4 0 0,0-1 0,5-3 0,3-1 0,3-1 0,5-1 0,1-1 0,2-1 0,-1-1 0,0-3 0,0 1 0,-2-1 0,0 0 0,-1 1 0,-1-1 0,0 0 0,0 2 0,-3-1 0,1 1 0,-1-1 0,-1 1 0,1 1 0,-1 0 0,1 0 0,-3 2 0,1-1 0,-3 1 0,0 1 0,2-1 0,-1 1 0,1-2 0,2 1 0,0-1 0,2 0 0,2-3 0,1-1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46.449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59242E6"/>
      <inkml:brushProperty name="anchorY" value="-3.11411E6"/>
      <inkml:brushProperty name="scaleFactor" value="0.5"/>
    </inkml:brush>
  </inkml:definitions>
  <inkml:trace contextRef="#ctx0" brushRef="#br0">119 0 8027,'-2'15'0,"-4"3"0,-1 5 0,-5 6 0,4-12 0,0 1 0,0 3 0,1 0 0,-1 3 0,0 0 0,2 0 0,-1 1 0,1 0 0,-1-1 0,3-2 0,1 0 0,1-1 0,0-1 0,0-2 0,1-1 0,-2 18 0,1-4 0,2-9 0,0-1 0,0-6 0,4-5 0,3-6 0,4-7 0,3-5 0,1-6 0,2-8 0,0 0 0,-2 1 0,1-2 0,-2 5 0,0-1 0,-3 3 0,-1 4 0,-1 3 0,0 5 0,-3 1 0,0 4 0,-1 7 0,-1 4 0,2 6 0,1 3 0,1-1 0,1-1 0,-1-1 0,1-2 0,-1-2 0,1-1 0,-1-4 0,-1-2 0,1-3 0,-2-5 0,1-4 0,-3-2 0,-2-5 0,-2-1 0,0-2 0,-1 2 0,-1 1 0,-3 1 0,-2 2 0,-1 3 0,1 1 0,-3 3 0,2 1 0,-1 2 0,5 1 0,2 3 0,2 1 0,2 5 0,0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47.217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60912E6"/>
      <inkml:brushProperty name="anchorY" value="-3.12678E6"/>
      <inkml:brushProperty name="scaleFactor" value="0.5"/>
    </inkml:brush>
  </inkml:definitions>
  <inkml:trace contextRef="#ctx0" brushRef="#br0">315 20 8027,'-27'-5'0,"1"1"0,-18 1 0,37 16 0,2-1 0,4 3 0,0-2 0,1 1 0,1-1 0,0-3 0,2-1 0,3-2 0,0-2 0,3-3 0,-1-2 0,1-2 0,-2-3 0,0-5 0,-2-2 0,1-1 0,-3-1 0,0 0 0,-2 1 0,0 2 0,0 2 0,-1 3 0,0 0 0,0 1 0,0 4 0,0 4 0,0 5 0,2 4 0,-2 3 0,2 2 0,-2 3 0,0 3 0,0 1 0,0 1 0,0 2 0,0 1 0,0 1 0,0 0 0,-2 2 0,-1-1 0,0-1 0,-2 1 0,-1-3 0,-1 0 0,-1-6 0,-1-1 0,-1-1 0,-1-2 0,-3-1 0,-2-3 0,-2-1 0,-4-2 0,-1-2 0,-3-3 0,3-5 0,2-2 0,4-5 0,4-5 0,5-8 0,-3-12 0,7 14 0,0-1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47.825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62322E6"/>
      <inkml:brushProperty name="anchorY" value="-3.13798E6"/>
      <inkml:brushProperty name="scaleFactor" value="0.5"/>
    </inkml:brush>
  </inkml:definitions>
  <inkml:trace contextRef="#ctx0" brushRef="#br0">0 43 8027,'20'-10'0,"1"3"0,-4 7 0,0-1 0,3 0 0,-2 1 0,1-2 0,-2 1 0,0-1 0,-1 0 0,-1-1 0,-3 1 0,1 1 0,-3 0 0,-2-1 0,-1 1 0,-1-3 0,0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48.332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64125E6"/>
      <inkml:brushProperty name="anchorY" value="-3.1498E6"/>
      <inkml:brushProperty name="scaleFactor" value="0.5"/>
    </inkml:brush>
  </inkml:definitions>
  <inkml:trace contextRef="#ctx0" brushRef="#br0">81 0 8027,'38'23'0,"-15"-3"0,-18-7 0,-9 2 0,-4-2 0,-2 2 0,0-1 0,2-2 0,1-1 0,1 0 0,4-3 0,0 0 0,2-3 0,0 1 0,2-1 0,2 1 0,4-1 0,2 1 0,0 1 0,-2 1 0,-1 1 0,-1 2 0,-2 2 0,-1 1 0,-2 4 0,-3-1 0,-4 0 0,-1-3 0,-4 0 0,-3-3 0,-1 2 0,-1-4 0,0-2 0,1-2 0,3-3 0,-1-1 0,0-7 0,0-2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49.069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65612E6"/>
      <inkml:brushProperty name="anchorY" value="-3.16079E6"/>
      <inkml:brushProperty name="scaleFactor" value="0.5"/>
    </inkml:brush>
  </inkml:definitions>
  <inkml:trace contextRef="#ctx0" brushRef="#br0">13 0 8027,'19'3'0,"-2"3"0,0 1 0,-3 4 0,-2-1 0,-2 1 0,-2 1 0,0-1 0,-4 1 0,-3-1 0,-3 4 0,-4-2 0,-2 0 0,-6 1 0,2-2 0,-4 3 0,1-2 0,3 0 0,-1-1 0,4 1 0,2-2 0,3 0 0,1-2 0,2-1 0,0 0 0,2 0 0,0-1 0,3-1 0,3 0 0,1-1 0,4-1 0,0-1 0,-1 0 0,1-1 0,1-2 0,-2 0 0,1 0 0,-1-1 0,0-1 0,1 0 0,0-3 0,-1 1 0,0-2 0,2 1 0,1 1 0,6-2 0,-1-2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0.111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67395E6"/>
      <inkml:brushProperty name="anchorY" value="-3.17237E6"/>
      <inkml:brushProperty name="scaleFactor" value="0.5"/>
    </inkml:brush>
  </inkml:definitions>
  <inkml:trace contextRef="#ctx0" brushRef="#br0">0 46 8027,'27'1'0,"-1"0"0,-10-1 0,0 0 0,1 0 0,0 0 0,-2-1 0,1-2 0,-1 1 0,-3 0 0,-2 0 0,-1 0 0,-1 1 0,-1-1 0,-1 2 0,0-3 0,1 0 0,-1 1 0,2-1 0,0 1 0,0 0 0,0 0 0,1 0 0,-1 1 0,1-2 0,-1 2 0,1-1 0,-3 1 0,2 1 0,-3 0 0,1-1 0,0 0 0,-1 0 0,1 0 0,-2-1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1.978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69321E6"/>
      <inkml:brushProperty name="anchorY" value="-3.18481E6"/>
      <inkml:brushProperty name="scaleFactor" value="0.5"/>
    </inkml:brush>
  </inkml:definitions>
  <inkml:trace contextRef="#ctx0" brushRef="#br0">57 60 8027,'-35'3'0,"13"-2"0,40-3 0,4 0 0,5-1 0,1-1 0,2-1 0,1 0 0,0-1 0,-2 1 0,1 0 0,-7 2 0,4-2 0,-3 1 0,-1-1 0,-1 1 0,-5 1 0,-3 1 0,-4 1 0,-4 5 0,-4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2.496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71339E6"/>
      <inkml:brushProperty name="anchorY" value="-3.19709E6"/>
      <inkml:brushProperty name="scaleFactor" value="0.5"/>
    </inkml:brush>
  </inkml:definitions>
  <inkml:trace contextRef="#ctx0" brushRef="#br0">0 3 8027,'24'-2'0,"-1"1"0,-6 1 0,-1 0 0,0 0 0,2 0 0,-1 0 0,0 1 0,-3 2 0,-3 1 0,-3 4 0,-4 2 0,-3 1 0,-4 2 0,-4-1 0,-5 1 0,-1 0 0,-1 1 0,1-1 0,3 1 0,3-3 0,4 0 0,1-1 0,2-1 0,3 0 0,3-1 0,3 0 0,5-1 0,0 1 0,1-1 0,-3 1 0,1 0 0,-5 0 0,-1 1 0,-3 3 0,-3 1 0,-2 1 0,-1-1 0,-6 2 0,-5-1 0,-3 2 0,-1-1 0,-1-2 0,-1-1 0,0-3 0,-3-2 0,-2-4 0,-4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18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8027,'40'-6'0,"0"2"0,1 3 0,3 1 0,4 3 0,5 0 0,-4 2 0,-3-2 0,0 2 0,-7-3 0,-1 1 0,-5-1 0,-7 0 0,-5-2 0,-6 0 0,-4 0 0,-5 3 0,-4 0 0,-9 12 0,-2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2.876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73296E6"/>
      <inkml:brushProperty name="anchorY" value="-3.21107E6"/>
      <inkml:brushProperty name="scaleFactor" value="0.5"/>
    </inkml:brush>
  </inkml:definitions>
  <inkml:trace contextRef="#ctx0" brushRef="#br0">38 1 8027,'-16'-1'0,"6"8"0,6 8 0,3 8 0,0 3 0,-2 4 0,2 2 0,0 0 0,0 0 0,1-1 0,0-2 0,0-4 0,0 0 0,0-4 0,0-1 0,0-1 0,4-1 0,1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3.409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74994E6"/>
      <inkml:brushProperty name="anchorY" value="-3.22029E6"/>
      <inkml:brushProperty name="scaleFactor" value="0.5"/>
    </inkml:brush>
  </inkml:definitions>
  <inkml:trace contextRef="#ctx0" brushRef="#br0">9 0 8027,'-5'15'0,"1"5"0,4 11 0,0-13 0,0 2 0,0 2 0,0 0 0,0 2 0,0 0 0,0 2 0,0 0 0,0-1 0,0 0 0,0-3 0,0 1 0,0-1 0,1 0 0,0 11 0,0-15 0,1-1 0,5 11 0,1-4 0,3-5 0,6-2 0,3-1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3.831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77029E6"/>
      <inkml:brushProperty name="anchorY" value="-3.2333E6"/>
      <inkml:brushProperty name="scaleFactor" value="0.5"/>
    </inkml:brush>
  </inkml:definitions>
  <inkml:trace contextRef="#ctx0" brushRef="#br0">0 94 8027,'11'-23'0,"0"0"0,3-6 0,-5 17 0,-2 11 0,1 6 0,2 5 0,-1 4 0,1 10 0,0 0 0,0 0 0,2 1 0,-1-5 0,0-2 0,1-4 0,-1-4 0,-1-6 0,-1-6 0,-3-8 0,-1-9 0,-3-3 0,-1-4 0,-1 4 0,-1 0 0,-4 4 0,-3-1 0,-1 4 0,-3 4 0,3 4 0,-3 4 0,1 1 0,0 2 0,1 3 0,3 2 0,1 2 0,4 2 0,0 0 0,2 0 0,1 2 0,3-1 0,11 5 0,7-2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4.589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79108E6"/>
      <inkml:brushProperty name="anchorY" value="-3.2459E6"/>
      <inkml:brushProperty name="scaleFactor" value="0.5"/>
    </inkml:brush>
  </inkml:definitions>
  <inkml:trace contextRef="#ctx0" brushRef="#br0">171 158 8027,'18'-21'0,"1"-1"0,-1 3 0,-6 2 0,-12 1 0,-2 1 0,-2 0 0,-2 2 0,-3 4 0,-1 2 0,-1 4 0,-1 2 0,0 3 0,2 6 0,3 5 0,1 4 0,2 3 0,2 1 0,0-1 0,2-1 0,0-3 0,3-2 0,4-2 0,2-5 0,5-4 0,0-6 0,0-5 0,-1-4 0,2-7 0,-3-1 0,-2 2 0,0 0 0,-3 4 0,0 1 0,0 3 0,0 3 0,-3 1 0,-2 5 0,0 3 0,-5 6 0,-2 3 0,-2 3 0,0-1 0,0 1 0,0 1 0,-1 2 0,2 2 0,1-1 0,2 0 0,1-1 0,2 1 0,0-2 0,0 2 0,0 2 0,0 1 0,0 0 0,0 0 0,0 1 0,0 2 0,0-1 0,0 2 0,-2-1 0,-2 0 0,-4 1 0,-3-1 0,-2 1 0,0-5 0,-1 1 0,2-5 0,-3 3 0,3-4 0,-2-1 0,0-3 0,0-4 0,-1-1 0,-2-4 0,2-6 0,3-4 0,-5-11 0,1-6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5.163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8095E6"/>
      <inkml:brushProperty name="anchorY" value="-3.25728E6"/>
      <inkml:brushProperty name="scaleFactor" value="0.5"/>
    </inkml:brush>
  </inkml:definitions>
  <inkml:trace contextRef="#ctx0" brushRef="#br0">0 34 8027,'18'-6'0,"-3"2"0,1 3 0,1 1 0,3 0 0,2 0 0,0-2 0,1 1 0,-2-2 0,1 0 0,-3 0 0,-2 1 0,-4 0 0,-3 0 0,-2 1 0,-1-1 0,-1 1 0,-1 0 0,-1 6 0,0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5.721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83183E6"/>
      <inkml:brushProperty name="anchorY" value="-3.26933E6"/>
      <inkml:brushProperty name="scaleFactor" value="0.5"/>
    </inkml:brush>
  </inkml:definitions>
  <inkml:trace contextRef="#ctx0" brushRef="#br0">0 0 8027,'32'3'0,"-6"-1"0,-10-1 0,-3-1 0,-3 0 0,-2 1 0,-3 2 0,-2 3 0,-1 2 0,-4 4 0,-5 1 0,-4 2 0,0-1 0,-1 1 0,0-1 0,-1 1 0,1-1 0,2-2 0,3-1 0,4-3 0,1 0 0,2-2 0,1-1 0,0-1 0,3-1 0,3 0 0,3 0 0,0-1 0,-1 1 0,-2 0 0,-1 0 0,-2 2 0,-1 2 0,-1 3 0,-2 3 0,-1 0 0,0 1 0,-3-1 0,-4 2 0,-1 0 0,-1-2 0,-7 1 0,-1-1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1:56.280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7.85367E6"/>
      <inkml:brushProperty name="anchorY" value="-3.28286E6"/>
      <inkml:brushProperty name="scaleFactor" value="0.5"/>
    </inkml:brush>
  </inkml:definitions>
  <inkml:trace contextRef="#ctx0" brushRef="#br0">17 0 8027,'0'13'0,"0"1"0,0 3 0,0 2 0,0 5 0,0 1 0,0 2 0,0 3 0,0-3 0,-2 2 0,1-7 0,-2 0 0,1-2 0,-1 2 0,1-3 0,2-2 0,0-3 0,0-1 0,0-3 0,0-1 0,0-2 0,-2-1 0,0-1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3:08.0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.89352E6"/>
      <inkml:brushProperty name="anchorY" value="-3.31391E6"/>
      <inkml:brushProperty name="scaleFactor" value="0.5"/>
    </inkml:brush>
  </inkml:definitions>
  <inkml:trace contextRef="#ctx0" brushRef="#br0">0 0 24575,'4'13'0,"-3"-5"0,5 2 0,-5-5 0,2 0 0,0 0 0,-2 0 0,2 0 0,-3 0 0,3-3 0,-2 2 0,2-1 0,0 2 0,-2 0 0,5 0 0,-5 0 0,6 3 0,-6 0 0,5 1 0,-5-2 0,2-2 0,0 0 0,-2 0 0,2 0 0,-3 0 0,0 0 0,0-1 0,3 1 0,-2-1 0,2 1 0,-3 0 0,0-1 0,0-1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3:17.7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.91415E6"/>
      <inkml:brushProperty name="anchorY" value="-3.33582E6"/>
      <inkml:brushProperty name="scaleFactor" value="0.5"/>
    </inkml:brush>
  </inkml:definitions>
  <inkml:trace contextRef="#ctx0" brushRef="#br0">66 0 24575,'0'18'0,"-3"-6"0,2 11 0,-6-11 0,2 5 0,1-5 0,-3 0 0,2-2 0,1-4 0,1 2 0,3-3 0,0-1 0,-3-1 0,2 1 0,-2-1 0,3 2 0,0-1 0,-4 4 0,3-2 0,-6 4 0,6-4 0,-2 2 0,3-3 0,0 0 0,-3 0 0,5-2 0,-2-3 0,7-1 0,0-3 0,0 3 0,0-4 0,0 3 0,0-3 0,0 2 0,0 1 0,-3-1 0,2 3 0,-2-2 0,-1-1 0,3 3 0,-5-5 0,5 5 0,-2-5 0,3 4 0,0-3 0,0 3 0,0-3 0,0 3 0,1-3 0,-2 1 0,1 0 0,0-1 0,0 3 0,-1-1 0,1 2 0,-1 0 0,1 0 0,0-2 0,0 2 0,0-3 0,0 3 0,-1 0 0,1 0 0,0 0 0,0-5 0,1 4 0,-1-4 0,0 5 0,0 0 0,0 0 0,-1 0 0,1 0 0,-1 0 0,1 0 0,-4-2 0,3 1 0,2-1 0,3 0 0,1 1 0,-1-1 0,-4 0 0,0 1 0,0-4 0,0 5 0,-3-2 0,-1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3:34.5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.95926E6"/>
      <inkml:brushProperty name="anchorY" value="-3.37877E6"/>
      <inkml:brushProperty name="scaleFactor" value="0.5"/>
    </inkml:brush>
  </inkml:definitions>
  <inkml:trace contextRef="#ctx0" brushRef="#br0">66 140 24575,'22'0'0,"-6"0"0,1-5 0,-9 4 0,3-4 0,-4 3 0,0 1 0,0-1 0,-3 0 0,2 1 0,-5-3 0,5 1 0,-2-2 0,3 0 0,1-3 0,-1 2 0,0-2 0,0 1 0,1 1 0,-4-2 0,2 3 0,-5 0 0,5 0 0,-5 0 0,2 0 0,-3 0 0,0 0 0,0 0 0,-3 0 0,-5 0 0,0 2 0,-3 1 0,0-1 0,0 3 0,-1-3 0,-3 3 0,7 0 0,-7 0 0,7 0 0,-7 0 0,7 0 0,-3 0 0,0 0 0,3 0 0,-3 0 0,4 2 0,-4 1 0,3 3 0,-3-1 0,4 0 0,0 0 0,-1-2 0,4 1 0,-2-1 0,5 2 0,-1-1 0,2 1 0,0 0 0,0 0 0,0 0 0,0 3 0,0 0 0,0 3 0,0 1 0,0-1 0,0 0 0,0 0 0,0-3 0,0 0 0,0-3 0,0 0 0,0 0 0,0 0 0,3-2 0,1-1 0,3 0 0,-1-1 0,1 3 0,0-3 0,0 1 0,0 1 0,0-3 0,1 5 0,-1-5 0,-1 2 0,1 1 0,0-3 0,0 2 0,-1 0 0,1-1 0,0 1 0,0-2 0,-1 0 0,1 0 0,-1 0 0,1 0 0,0 0 0,0 0 0,0 0 0,4 0 0,-3 0 0,3 0 0,-4 0 0,0 0 0,0 0 0,-3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19.3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8027,'26'4'0,"1"-2"0,-7-2 0,5 0 0,1 0 0,1 0 0,1 0 0,0 0 0,0 0 0,-1 0 0,0 0 0,-3 0 0,-4 0 0,-1 0 0,-4 0 0,-2 0 0,-4 0 0,-1 0 0,-2 0 0,-3 2 0,2-1 0,-2 4 0,3-2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3:35.6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.97653E6"/>
      <inkml:brushProperty name="anchorY" value="-3.40087E6"/>
      <inkml:brushProperty name="scaleFactor" value="0.5"/>
    </inkml:brush>
  </inkml:definitions>
  <inkml:trace contextRef="#ctx0" brushRef="#br0">1 0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3:38.8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.99395E6"/>
      <inkml:brushProperty name="anchorY" value="-3.42287E6"/>
      <inkml:brushProperty name="scaleFactor" value="0.5"/>
    </inkml:brush>
  </inkml:definitions>
  <inkml:trace contextRef="#ctx0" brushRef="#br0">107 5 24575,'-10'-3'0,"1"1"0,2 4 0,-1 4 0,-3 0 0,2 4 0,-2-1 0,3-1 0,0 3 0,1-5 0,-1 4 0,4-4 0,1 2 0,3-3 0,0 0 0,0 0 0,0 2 0,0-1 0,0 2 0,0 0 0,0 0 0,0 3 0,0 0 0,0 0 0,3-2 0,1 1 0,4-1 0,-1-1 0,1 0 0,-1-3 0,0 0 0,0 0 0,0-2 0,0 1 0,0-3 0,0 1 0,0-2 0,0 0 0,0 0 0,0 0 0,0 0 0,0 0 0,0-2 0,0-4 0,-3 0 0,3-4 0,-2 1 0,3-5 0,-4 2 0,0-2 0,0-1 0,-3 3 0,3-6 0,-4 6 0,0-2 0,3 3 0,-2 0 0,2-1 0,-3 4 0,0 0 0,0 3 0,0-3 0,0 3 0,0-3 0,0 3 0,0 4 0,0 5 0,0 4 0,0 6 0,0 1 0,0 3 0,0 4 0,0 1 0,0 0 0,0 3 0,0-3 0,4 0 0,-3 2 0,3-5 0,-4 2 0,0-7 0,0 2 0,0-2 0,0 1 0,0 1 0,0-2 0,0 0 0,0 3 0,0-3 0,0 3 0,0 1 0,0-1 0,0 0 0,0-3 0,0 0 0,0-4 0,0-3 0,0 0 0,0-3 0,0 0 0,0 0 0,-3-2 0,2 1 0,-2-1 0,0 2 0,2 0 0,-5 0 0,5 0 0,-5 0 0,2-2 0,-2-1 0,-1-2 0,-4 0 0,-1 0 0,-4 0 0,1-2 0,-1-4 0,0-3 0,0-2 0,1 0 0,3 2 0,1 2 0,4 1 0,3 1 0,1 3 0,3-1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3:40.0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.00893E6"/>
      <inkml:brushProperty name="anchorY" value="-3.44275E6"/>
      <inkml:brushProperty name="scaleFactor" value="0.5"/>
    </inkml:brush>
  </inkml:definitions>
  <inkml:trace contextRef="#ctx0" brushRef="#br0">0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23:51.5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.04249E6"/>
      <inkml:brushProperty name="anchorY" value="-3.4846E6"/>
      <inkml:brushProperty name="scaleFactor" value="0.5"/>
    </inkml:brush>
  </inkml:definitions>
  <inkml:trace contextRef="#ctx0" brushRef="#br0">52 1 24575,'0'15'0,"0"-6"0,0 6 0,0-9 0,0 4 0,0-4 0,0 2 0,0-3 0,0 0 0,0 0 0,0-1 0,0 1 0,0 0 0,0 0 0,0 0 0,-7 0 0,5 0 0,-8 0 0,6 0 0,0 3 0,-3-2 0,3 2 0,0-3 0,-2 0 0,6-3 0,-3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19.8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1 8027,'6'36'0,"-2"1"0,-5 7 0,-1 5 0,-5 4 0,0 7 0,-4 7 0,-1 0 0,2 7 0,5-12 0,0 7 0,1 2 0,2 1 0,2 0 0,0 1 0,0-3 0,0-8 0,0 0 0,0-19 0,0 7 0,2-12 0,2 0 0,-1-11 0,1-5 0,-1-8 0,3-5 0,0-4 0,2-3 0,3-17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2.2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292 29 8027,'-26'-22'0,"-1"16"0,6 41 0,0 9 0,-2 4 0,1 15 0,-1 6 0,4 4 0,2-7 0,2 7 0,2-6 0,7-25 0,0 1 0,0 1 0,-1-1 0,2-3 0,0-1 0,-4 32 0,3-5 0,0 7 0,1-2 0,4-4 0,-1 1 0,2-4 0,0-6 0,2-7 0,2-2 0,6-8 0,0-3 0,5-1 0,-1-7 0,1-7 0,0-5 0,-2-4 0,0-5 0,-2-3 0,-2-4 0,7-9 0,-1-2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20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1 8027,'9'12'0,"-1"11"0,-8 22 0,-3 8 0,0 5 0,-2 3 0,-1 3 0,1 3 0,1 4 0,-1-2 0,2 0 0,0-3 0,1-3 0,2-1 0,0 0 0,0-1 0,0 1 0,0-1 0,0 1 0,0-7 0,0-6 0,0-4 0,0-7 0,0 1 0,0-8 0,0-6 0,0-8 0,0-6 0,0-2 0,-3-9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20.7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1 107 8027,'9'-59'0,"3"11"0,16 48 0,-2 0 0,4 0 0,1 0 0,-1 0 0,-1 0 0,-1 0 0,0 0 0,0 0 0,-2 1 0,-2 1 0,-2-1 0,-1 3 0,-4-3 0,-4 1 0,-4 1 0,-1 1 0,0 3 0,1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22.8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185 0 8027,'-28'16'0,"1"6"0,19 12 0,-4 4 0,-1 1 0,0 1 0,2 3 0,0-2 0,0 2 0,0 0 0,2 1 0,1-3 0,2 2 0,1-9 0,-1 7 0,3-4 0,1 0 0,1-1 0,1-2 0,0-1 0,0-2 0,0 2 0,0-4 0,0 2 0,0-1 0,1-1 0,1 1 0,2-1 0,0-1 0,0-6 0,1 1 0,-2-4 0,1-2 0,-1-2 0,-1-2 0,2 2 0,-2-3 0,1 1 0,-1-1 0,0-1 0,-2 0 0,0 1 0,2-3 0,0 0 0,0-2 0,-2 1 0,2-2 0,0 2 0,1-2 0,-1 2 0,2-2 0,-2-1 0,2 1 0,0 0 0,-1-1 0,1 1 0,-3-1 0,3-2 0,-2 2 0,2-3 0,-3 2 0,4-3 0,-4 4 0,6 0 0,-1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29.9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45 8027,'10'-24'0,"3"4"0,5 20 0,1 0 0,2 0 0,-2 0 0,-2 0 0,-3 0 0,-1 2 0,-3 6 0,-3 5 0,-1 7 0,-2 4 0,-2 4 0,-2 5 0,-1 1 0,-3 2 0,-2-6 0,-5 2 0,-2-2 0,-1 1 0,0-3 0,1-3 0,-2-5 0,2-3 0,0-4 0,4-3 0,1-3 0,2-1 0,1-3 0,1-3 0,4-3 0,4-5 0,2 2 0,1-1 0,2 0 0,2 2 0,0 0 0,0 1 0,1 0 0,-1 2 0,0 0 0,0 2 0,0 0 0,1 0 0,-2 4 0,-1 3 0,0 5 0,-4 7 0,1-1 0,-1 4 0,-2 1 0,0 1 0,-3 1 0,-1-1 0,-3 3 0,-3 1 0,-8-1 0,0-2 0,-5 3 0,4-7 0,-4 1 0,2-1 0,-2-3 0,4-2 0,-1-5 0,4-2 0,2-4 0,3 1 0,2-10 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0.5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8027,'9'38'0,"-3"-10"0,-5-7 0,-1-6 0,0 1 0,0 1 0,0-1 0,-2 1 0,1 0 0,-6 2 0,1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1.2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10 8027,'19'-9'0,"-4"8"0,-15 33 0,0 4 0,0 7 0,-3-3 0,0-1 0,-5-3 0,-1-1 0,0-4 0,0-3 0,2-3 0,-1-4 0,4-5 0,0-2 0,3-5 0,-1-2 0,2 0 0,2-2 0,6 1 0,5-1 0,4 1 0,0 0 0,2-1 0,0 1 0,-2-1 0,-1 3 0,-1 2 0,-2 3 0,-4 2 0,-1 4 0,-2 3 0,-3 5 0,-1 0 0,-2 9 0,-2-3 0,-4 0 0,-3-3 0,-4-1 0,-2 3 0,-1-2 0,-1-2 0,1-5 0,1-2 0,-1-6 0,3-2 0,1-3 0,3-3 0,-1-3 0,2-2 0,1-2 0,-4-10 0,-1-2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1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8027,'17'-62'0,"0"24"0,0 26 0,1 12 0,-3 0 0,4-2 0,1 0 0,1 0 0,0 2 0,0 0 0,-2 0 0,0 0 0,-3 0 0,0 0 0,-1 0 0,-2 3 0,-3 3 0,5 10 0,0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1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1 8027,'-13'47'0,"6"-10"0,4-8 0,1-3 0,1 3 0,-3 7 0,-1-2 0,-2 1 0,1-1 0,-2-3 0,4-3 0,0-3 0,3-2 0,-7-1 0,2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2.6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135 0 8027,'-28'29'0,"4"-1"0,21-1 0,-4 4 0,-4 6 0,0 6 0,0 2 0,2 3 0,1 1 0,2 2 0,1 2 0,1 1 0,0 0 0,3 2 0,-1 0 0,1-11 0,1-2 0,0-6 0,0 2 0,3-6 0,1-7 0,1-4 0,3-9 0,0-3 0,1-7 0,2 0 0,-3-5 0,1-4 0,1-5 0,-2-10 0,-1-3 0,-1 0 0,-3-1 0,-1 1 0,-2 4 0,0-1 0,0 4 0,0 2 0,0 2 0,-2 3 0,-2 3 0,-3 3 0,-2 2 0,-2 2 0,-2 0 0,0 0 0,1 0 0,3 0 0,3 0 0,0 2 0,1-1 0,3 3 0,0 0 0,2 1 0,0 1 0,3 5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2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8027,'32'59'0,"-8"-4"0,-24-26 0,0 0 0,-2 1 0,-1 1 0,-3-2 0,1-5 0,-8 3 0,-2-4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2.6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1 157 8027,'25'-21'0,"1"3"0,4 18 0,1-1 0,5 0 0,1-2 0,4-3 0,2-2 0,4-1 0,-2-4 0,2 0 0,-8 1 0,-2 1 0,-4 3 0,1-3 0,-6 4 0,-5 1 0,-4 1 0,-3 4 0,-7-1 0,-1 2 0,-4 12 0,-2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3.5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0 8027,'-22'9'0,"9"6"0,8 10 0,3 7 0,-1 4 0,-3 7 0,-1 1 0,2-5 0,-3 7 0,4-8 0,0 3 0,4-7 0,0 1 0,0-2 0,0-4 0,0-3 0,1-5 0,1-2 0,2-7 0,5-2 0,3-4 0,5-2 0,2-2 0,1-3 0,0 0 0,2-8 0,-2-4 0,2 0 0,0-2 0,0 2 0,-1-2 0,-2 2 0,-5 0 0,1 3 0,-3 1 0,-3 2 0,-3 0 0,0 3 0,-3-1 0,-1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3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1 8027,'-22'34'0,"5"2"0,17-2 0,0 5 0,0 5 0,2 2 0,0-1 0,2 0 0,0-6 0,1-1 0,0-5 0,3-6 0,-1-6 0,3-7 0,-3-9 0,8-14 0,0-7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4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8027,'44'28'0,"-16"3"0,-13 12 0,-6 11 0,-1 0 0,-1 9 0,-1 12 0,-4-34 0,0 0 0,0 1 0,0 0 0,0 31 0,0 4 0,-2-8 0,-1-6 0,-1 4 0,-1-21 0,-5 10 0,-1-15 0,-2-1 0,-7-4 0,-3-5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4.7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95 8027,'66'0'0,"-16"0"0,-14 0 0,-9-2 0,4-1 0,1-3 0,-1-1 0,0-1 0,-1 0 0,0 1 0,-1 1 0,-1-2 0,-2 4 0,-5 0 0,-2 0 0,-4 1 0,3-9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5.1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 8027,'-10'34'0,"3"4"0,7 0 0,0 10 0,0 12 0,2 7 0,0-28 0,0 0 0,4 33 0,1 1 0,2-4 0,2 7 0,-2-17 0,-2-5 0,-1-11 0,5 6 0,1-6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6.4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37 8027,'37'-24'0,"-8"11"0,-9 14 0,-1 12 0,3 7 0,-3 3 0,0 10 0,-8 1 0,-2 7 0,-3 6 0,-3 14 0,-2 6 0,-1 8 0,-2-36 0,0 0 0,-5 32 0,-6-1 0,-1-2 0,-3-1 0,0-11 0,-1-2 0,-1-14 0,-4-7 0,1-7 0,-4-8 0,-1-9 0,5-9 0,2-13 0,2-11 0,3-17 0,3-5 0,4-6 0,3 7 0,5 1 0,1 4 0,1-1 0,6 7 0,5 4 0,5 7 0,2 6 0,5 8 0,1 5 0,-2 3 0,2 3 0,-3 14 0,3 8 0,-2 11 0,0 6 0,-1 5 0,1 3 0,0-2 0,-3-4 0,0-1 0,-4-8 0,-2-3 0,1-6 0,-2-5 0,9 0 0,1-3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6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6 8027,'-1'-4'0,"3"3"0,2 2 0,-1 3 0,0 3 0,-3 0 0,0 0 0,-1-1 0,-1-2 0,-1-2 0,-2-2 0,-8-5 0,-2-1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9.2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1 8027,'-3'0'0,"-3"10"0,1 20 0,-5 5 0,-3 5 0,0 2 0,1 5 0,1 3 0,0 4 0,2-1 0,2-1 0,1-3 0,3-7 0,0 3 0,3-10 0,0 1 0,0-4 0,0-7 0,0-4 0,6-6 0,3-4 0,6-5 0,7-4 0,4-1 0,2-4 0,3-5 0,-1-4 0,0-2 0,1-4 0,-3 1 0,3 0 0,-3 2 0,0 1 0,-4 3 0,-2 2 0,-3 2 0,-4 1 0,-2 0 0,-4 2 0,-1 1 0,0-4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1:39.5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0 8027,'-9'33'0,"2"7"0,7 6 0,0 8 0,0 4 0,0 5 0,0 5 0,0-2 0,0 1 0,0-10 0,0-1 0,0-18 0,-3 23 0,0-18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05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8027,'48'7'0,"-12"-1"0,-14-1 0,-7 3 0,2 1 0,2 3 0,2-1 0,-2-1 0,-2-2 0,-1-2 0,-6 0 0,2 0 0,-3 0 0,1 0 0,0 10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3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141 0 8027,'-22'31'0,"9"-1"0,6 7 0,3 4 0,-3 8 0,-3 7 0,0 9 0,-1 0 0,0 8 0,2-8 0,-1 3 0,2 0 0,2-2 0,0-7 0,2-9 0,2-1 0,2-10 0,0-2 0,0-5 0,0-7 0,0-6 0,0-2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06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8027,'-6'33'0,"2"-2"0,3 5 0,1 1 0,-1 3 0,-1 0 0,2 6 0,-2-9 0,1 4 0,1-9 0,0-2 0,0-3 0,0-6 0,0-10 0,3-1 0,10-5 0,5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06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291 0 8027,'-35'21'0,"12"4"0,14 9 0,3 8 0,1 5 0,-4 6 0,1 7 0,-1 5 0,1 6 0,-2-1 0,-1 3 0,-2 0 0,-1-4 0,3 2 0,0-4 0,-1-1 0,1 0 0,2-4 0,1-1 0,4-2 0,3-2 0,0-4 0,1-8 0,0 2 0,0-10 0,0 1 0,0-5 0,-3-4 0,0-5 0,-2-6 0,-1-7 0,-2-2 0,1-5 0,-9-4 0,1-4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07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0 189 8027,'4'-49'0,"9"9"0,17 38 0,2-1 0,-2-3 0,3-2 0,-2 1 0,2-3 0,1 2 0,-1-2 0,0 2 0,-5 0 0,-3 2 0,-4 2 0,-2 1 0,-6 1 0,-1 0 0,-5 2 0,1 0 0,-2 0 0,0-6 0,0 5 0,-1-3 0,1 3 0,0 1 0,-1 0 0,1 0 0,0 0 0,-3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08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468 27 8027,'-55'-16'0,"4"5"0,28 15 0,-4 5 0,-3 3 0,-1 2 0,3 4 0,0 3 0,0 2 0,4 4 0,-1 2 0,2 4 0,4 2 0,1 4 0,3 4 0,1 2 0,5 4 0,-1 1 0,5 1 0,0-8 0,5-3 0,0-3 0,0 2 0,0-4 0,0-6 0,1-4 0,1-6 0,4-3 0,5-2 0,4-4 0,0-2 0,0-2 0,0-3 0,0-1 0,0-1 0,-4-1 0,1 0 0,-4 0 0,0 0 0,-3 0 0,3 0 0,-1 0 0,4-1 0,1-1 0,7-6 0,4-5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09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65 8027,'55'-36'0,"-10"8"0,-29 30 0,-4 7 0,2 7 0,-3 7 0,-1 6 0,-5 4 0,-3 7 0,-1-1 0,-1 4 0,-3-5 0,-3-3 0,-3-2 0,-4 1 0,0-3 0,-2-6 0,2-3 0,0-6 0,0-4 0,0-4 0,1-4 0,-1-2 0,1-2 0,1-4 0,1-4 0,0-4 0,2-8 0,1 1 0,1-2 0,3 2 0,1-1 0,2 4 0,0 3 0,0 3 0,0 2 0,2 2 0,2 2 0,2 2 0,4 2 0,0 0 0,5 2 0,0 3 0,2 5 0,-1 3 0,-1 6 0,-3 2 0,2 3 0,-1-1 0,-2 1 0,1-3 0,-4-1 0,2-3 0,-3-1 0,1-4 0,-3-4 0,1-2 0,0-3 0,7 5 0,2-1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09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212 0 8027,'-26'39'0,"3"-1"0,17-6 0,-5 8 0,-4 8 0,1 6 0,-2 5 0,2 2 0,-1 4 0,-1 2 0,2 0 0,2-1 0,2-3 0,2 0 0,2-2 0,3 0 0,1-2 0,2-2 0,0-2 0,3-11 0,3-3 0,2-5 0,6 2 0,0-7 0,1-4 0,-1-7 0,-3-2 0,8-2 0,2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0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8027,'59'-13'0,"-9"6"0,-12 4 0,-5 3 0,1 0 0,0 0 0,0-1 0,2-1 0,-3 1 0,-3-3 0,-1 0 0,-3-2 0,-1 2 0,-4 0 0,-4 3 0,-4-1 0,-3 1 0,-3 1 0,-3 3 0,-11 6 0,-14 13 0,-11 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0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0 8027,'-13'32'0,"6"2"0,2 2 0,3 11 0,-4 5 0,0 9 0,-1 1 0,1 0 0,1-3 0,2-5 0,1-5 0,-2-4 0,4 3 0,-2-5 0,1-6 0,1-6 0,0-2 0,0-2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137 0 8027,'-35'19'0,"14"7"0,12 7 0,5 4 0,-1-2 0,-1 1 0,0 4 0,1-1 0,-1 0 0,0-4 0,1-6 0,1-5 0,-1-6 0,-3-3 0,-4-4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1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8027,'26'43'0,"-7"-3"0,-9-7 0,-1 4 0,-1-7 0,1 7 0,-2-4 0,1 0 0,0-1 0,0-5 0,-1-3 0,-3-5 0,-2-3 0,-2-2 0,-5 6 0,-1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3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 8027,'3'46'0,"-1"-2"0,-1-1 0,-1 0 0,-2 0 0,-2-4 0,-1 6 0,2-2 0,-2-1 0,1-5 0,1-7 0,-1-10 0,2-6 0,-1-9 0,-4-4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1.5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0 242 8027,'20'-52'0,"-3"15"0,-3 12 0,1 11 0,2-1 0,1-1 0,1 3 0,4-2 0,0 2 0,0 3 0,4-6 0,3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2.1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8027,'49'33'0,"-5"1"0,-25 5 0,0 4 0,-4 8 0,-1 4 0,-3 5 0,-2 3 0,-1 4 0,-2 1 0,0 0 0,-1 0 0,-1-1 0,-2-3 0,-2 1 0,0-4 0,0-1 0,0-9 0,0-4 0,-2-4 0,-2 2 0,-3-5 0,-1-1 0,-1-3 0,1-3 0,1-4 0,1-5 0,1-4 0,0-5 0,2-3 0,1-3 0,0-3 0,2 0 0,-5-8 0,-2-2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5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8027,'61'40'0,"-17"-13"0,-17-11 0,-8-4 0,-1 1 0,3 1 0,-2 2 0,2-2 0,-3 1 0,1-1 0,-3 0 0,-1 0 0,-2-3 0,0 0 0,-3-1 0,-3 0 0,-1 1 0,-2-3 0,-2 1 0,-2 1 0,-2 2 0,-8 2 0,-3-1 0,-11 8 0,-1-2 0,-3 8 0,-1-2 0,3 2 0,3-1 0,-1 4 0,5-3 0,-2 3 0,0 0 0,4-3 0,3-2 0,5-6 0,1-3 0,5-6 0,-8 1 0,2-1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6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0 684 8027,'27'-49'0,"-7"5"0,0 5 0,2 0 0,1-3 0,2-1 0,0 1 0,0-3 0,0 2 0,0 0 0,-5 7 0,0 3 0,-2 2 0,1 0 0,-2 3 0,-2 6 0,-3 4 0,-3 5 0,-2 0 0,9-1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6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348 0 8027,'-55'57'0,"15"-10"0,13-10 0,6-2 0,1 0 0,-1 7 0,3 1 0,-1 6 0,1 4 0,1 4 0,0 3 0,0 1 0,2 2 0,2-2 0,3-1 0,3-3 0,2-10 0,1-3 0,3-6 0,-1 3 0,2-3 0,0-4 0,3-4 0,5-2 0,3-10 0,8 0 0,0-6 0,8 2 0,-2-2 0,1-3 0,-2 0 0,1-3 0,-5 0 0,-3 0 0,-3-1 0,-2-1 0,-3-2 0,0-2 0,-1 0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7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56 8027,'27'-33'0,"-2"11"0,-8 27 0,0 4 0,0 3 0,0 2 0,0 2 0,0 3 0,-2 3 0,0 6 0,-3 1 0,-5 8 0,-5 2 0,-1 5 0,-3 6 0,-1 3 0,-6 0 0,-6 2 0,-3-8 0,-3 2 0,2-14 0,-4 6 0,1-10 0,-3-4 0,1-4 0,-2-10 0,2-2 0,1-7 0,2-2 0,4-4 0,1-7 0,4-7 0,4-2 0,3-3 0,1-1 0,4-2 0,0 3 0,0-1 0,4 4 0,1 0 0,6 1 0,4 3 0,2 3 0,0 1 0,0 5 0,0 1 0,0 3 0,0 1 0,0 1 0,0 2 0,0 5 0,1 4 0,-1 8 0,-1-1 0,-1 2 0,1-2 0,-2 1 0,1-2 0,-2 0 0,0-3 0,-4-1 0,1-4 0,-2-2 0,0-3 0,-3-1 0,6 2 0,1-3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8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0 8027,'-32'56'0,"7"-7"0,10-3 0,2 1 0,2 3 0,1 3 0,-3 16 0,0 11 0,2 1 0,6-40 0,0 1 0,2-1 0,0 1 0,-1 28 0,2 3 0,2-2 0,0-4 0,0-6 0,0-12 0,2-8 0,5-6 0,4 1 0,4-9 0,4-8 0,6 0 0,4-4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8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 8027,'36'-3'0,"-4"0"0,-8 3 0,4 0 0,1 0 0,2 0 0,-2 0 0,1 0 0,-2 0 0,-2 0 0,-2 0 0,-2 0 0,-1 0 0,-4 0 0,-3 0 0,-3 0 0,-3 4 0,-4 4 0,-1 1 0,-11 16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8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8027,'7'36'0,"-2"3"0,-5-2 0,0 10 0,0 10 0,0 5 0,2 2 0,0 1 0,1-4 0,-1-8 0,2 1 0,-2-13 0,1-3 0,-2-6 0,5-5 0,3-3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9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8027,'0'44'0,"0"-8"0,0-12 0,2-2 0,1-1 0,3 0 0,-2-2 0,0-5 0,-3 0 0,4-5 0,-2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4.0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0 106 8027,'51'-59'0,"-9"12"0,-27 49 0,-2 5 0,0 5 0,-1 5 0,-3 4 0,-2 1 0,-1 5 0,-3 5 0,0-1 0,-3 2 0,-4-5 0,-3 5 0,-5-5 0,-7 0 0,2-3 0,-2-4 0,2-5 0,2-3 0,2-3 0,4-3 0,1-1 0,2-3 0,4-3 0,2-6 0,7-4 0,6-3 0,5-2 0,0 2 0,3 1 0,0 3 0,-2 0 0,0 4 0,-4 2 0,-2 1 0,-4 1 0,-1 1 0,-3 9 0,-1 6 0,-1 6 0,-3 7 0,0 0 0,-4 1 0,-1 0 0,-3 1 0,-3 1 0,-1-4 0,-1-1 0,0-4 0,-2-2 0,2-4 0,-2-1 0,5-5 0,-1-3 0,3 0 0,1-2 0,0-2 0,4-10 0,-2-16 0,2-11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19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0 151 8027,'27'-42'0,"-1"-1"0,10-8 0,-17 37 0,-9 17 0,-3 10 0,-3 3 0,-1 8 0,-3 2 0,-1 3 0,-1-1 0,-4 0 0,-3 0 0,0-5 0,0-3 0,2-5 0,-1-3 0,3-3 0,2-3 0,1 0 0,3-3 0,5-1 0,2 1 0,3-1 0,1 2 0,-1 0 0,-1 1 0,-1 1 0,-2 3 0,1 3 0,-4 3 0,-2 5 0,-2 1 0,0 2 0,0 1 0,-2-1 0,-4 1 0,-4 0 0,2-4 0,-2-2 0,3-3 0,-1-3 0,0-3 0,1-1 0,-1-3 0,2-1 0,1-2 0,-1-1 0,3-4 0,1-3 0,1 0 0,1-13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20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8027,'41'36'0,"-2"7"0,-26-2 0,3 8 0,1 4 0,-1 5 0,0 5 0,-3 4 0,-1 1 0,-3 3 0,1 2 0,-3-2 0,1 2 0,-5 2 0,-1 5 0,-1-14 0,-1 7 0,-1-9 0,-3 2 0,-3-3 0,-4-4 0,0-12 0,-1-4 0,1-1 0,-1-3 0,1-2 0,0-6 0,2-3 0,0-6 0,4-2 0,-1-5 0,0-1 0,3-4 0,-1-2 0,2-2 0,1 0 0,0 0 0,-7 3 0,6-13 0,-5-1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22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0 8027,'0'39'0,"0"-5"0,-3-4 0,-2-2 0,-4 4 0,-5 3 0,-3 3 0,-3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23.2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8027,'-10'26'0,"3"5"0,7 12 0,0 15 0,0 11 0,0 8 0,0-36 0,0 1 0,0 1 0,0 2 0,-1 2 0,2 0 0,-1 1 0,1-1 0,0-2 0,0 1 0,1 0 0,1 1 0,1 33 0,0-12 0,0-4 0,0-11 0,-2-2 0,0-13 0,-2-15 0,5-7 0,1-7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23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8027,'48'-20'0,"-1"1"0,-4 2 0,-6 10 0,-9 20 0,-7 8 0,4 11 0,-9 2 0,-4 5 0,-4 6 0,-4 6 0,-3 1 0,-5 1 0,-6 0 0,-9-2 0,-1-5 0,-5-9 0,1-1 0,-1-13 0,2-1 0,0-4 0,6-6 0,-5-6 0,1-3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24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8027,'0'43'0,"0"-2"0,1 2 0,1 2 0,1 12 0,0 2 0,0 9 0,-3-3 0,0-2 0,0-6 0,0-2 0,0-12 0,0-4 0,0-7 0,-1-8 0,-1-7 0,-1-7 0,0-10 0,1-14 0,1-8 0,1-16 0,5-6 0,4-5 0,9-2 0,8-3 0,1 7 0,0 5 0,3 1 0,0 10 0,1 2 0,2 4 0,-2 5 0,-1 8 0,-1 4 0,-4 4 0,-2 4 0,-4 0 0,-4 0 0,2 8 0,-2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24.7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12 8027,'-9'26'0,"1"7"0,8 0 0,-2 10 0,0 6 0,0 0 0,2-1 0,0-1 0,0-5 0,0-3 0,0-4 0,3-7 0,1-7 0,5-7 0,2-4 0,7-5 0,-1-3 0,1-11 0,-1-7 0,2-12 0,0-11 0,0-8 0,-4-6 0,1 0 0,-4-1 0,-1 6 0,0 2 0,-4 10 0,1 3 0,-2 3 0,-1 9 0,1 8 0,0 5 0,0 6 0,-1 6 0,1 6 0,0 11 0,-1 13 0,1 6 0,0 5 0,2-1 0,1-2 0,5-1 0,1-5 0,1-3 0,2-3 0,4-1 0,1-2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25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60 8027,'12'42'0,"-2"1"0,-10-10 0,0 5 0,0 0 0,0 2 0,0-4 0,0-3 0,0-4 0,0-6 0,0-7 0,0-4 0,0-16 0,0-8 0,1-13 0,1-15 0,2-3 0,3-4 0,2 6 0,3 2 0,2 6 0,1 0 0,1 5 0,1 5 0,-1 6 0,-1 7 0,-1 4 0,2 6 0,-2 5 0,-1 7 0,0 9 0,1 8 0,-1 5 0,-2-3 0,2 0 0,1-1 0,3 2 0,2-4 0,0-4 0,4-6 0,0-5 0,3-3 0,3-6 0,-5-2 0,9-4 0,-9-7 0,9-9 0,-8-3 0,5-11 0,-8 3 0,-1 0 0,-5-2 0,2-4 0,-6 2 0,-5 2 0,-3 4 0,-2 3 0,-3 6 0,-5 4 0,-4 7 0,-7 3 0,-2 3 0,1 5 0,-1 4 0,0 11 0,2 8 0,2 6 0,5 3 0,2 2 0,5 6 0,0-6 0,3 1 0,0-2 0,0 3 0,4-6 0,4-4 0,3-5 0,6-5 0,1-4 0,1-6 0,1-2 0,3-4 0,2-2 0,-1-2 0,2-3 0,-2-3 0,0-4 0,3-4 0,-3 0 0,1 3 0,-4 1 0,-2 0 0,-4 3 0,-2-1 0,-1-1 0,-1 2 0,-1 2 0,5-6 0,1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2:26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5:26.6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24575,'0'3'0,"0"0"0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4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8027,'28'15'0,"-10"7"0,-3 10 0,-2 7 0,3 6 0,0 9 0,4 4 0,-3 4 0,1 3 0,-2 2 0,-3 8 0,-7-34 0,0 2 0,-2-2 0,0 1 0,-1 5 0,-1-1 0,0-2 0,-1-1 0,0-3 0,-2 0 0,-1 5 0,-1 0 0,-6 32 0,3-35 0,-2 0 0,-8 25 0,-3-3 0,0-10 0,1-3 0,1-12 0,0-2 0,1-6 0,1-4 0,4-8 0,-5-1 0,1-3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00.3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8027,'0'0'0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46.0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8027,'39'0'0,"1"0"0,-12 0 0,5 2 0,3 1 0,0 1 0,-2-1 0,3-1 0,-5-2 0,1 2 0,1 0 0,-5-1 0,-2-1 0,-4 0 0,-3 0 0,-5 2 0,-4-1 0,-3 1 0,-2-2 0,-1 0 0,-2 2 0,2 1 0,0 4 0,3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29.56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782 59 8027,'-51'-32'0,"6"6"0,22 26 0,-2 0 0,-2 0 0,0 0 0,-2 0 0,-1 0 0,-1 0 0,2 2 0,1 1 0,1 4 0,0 3 0,1 2 0,-2 3 0,-2 1 0,3 2 0,-2 4 0,3 0 0,3 2 0,1 1 0,4-1 0,-1 1 0,3 2 0,-1 1 0,1 4 0,4-4 0,1 1 0,2-2 0,-2 3 0,3-1 0,1 0 0,1 1 0,1-1 0,0 1 0,1-1 0,0-1 0,2 0 0,1-3 0,1 1 0,0-3 0,0-2 0,0-1 0,0 0 0,0-1 0,0-1 0,2-1 0,2-2 0,1-1 0,2-1 0,-1-2 0,3-2 0,-2-1 0,1-2 0,-1 1 0,1-2 0,1 0 0,1 0 0,-1 0 0,1-3 0,0 0 0,3-1 0,-1-1 0,3 0 0,-1 0 0,1 0 0,1 0 0,0-1 0,0-1 0,0-2 0,-2-2 0,0-3 0,-1 1 0,1-2 0,-1 1 0,-1-1 0,-1 0 0,-1 0 0,1 1 0,-1-3 0,1 1 0,-3 0 0,-1 3 0,-1 1 0,0 2 0,-1 0 0,0 0 0,-2 0 0,7-6 0,-6 3 0,5-3 0,-1 3 0,-1 0 0,1 2 0,-1-2 0,-1 2 0,1 1 0,-1 0 0,-1 3 0,0-1 0,5 1 0,2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1.02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166 25 8027,'39'-14'0,"-2"3"0,-20 11 0,3 1 0,-2 1 0,1 1 0,-1 3 0,-1 2 0,-3 2 0,-1 1 0,-2 2 0,-1 2 0,-1 5 0,-4 2 0,-3 1 0,-2 5 0,0-3 0,-4 7 0,-4-3 0,-6-1 0,-7 2 0,-2-2 0,-5-1 0,-2 1 0,4-6 0,0 1 0,1-3 0,-3 1 0,3-3 0,2-2 0,2-3 0,1-3 0,4-3 0,4-2 0,1-2 0,0-1 0,1-2 0,1 0 0,2-7 0,1-4 0,3-4 0,-1-3 0,3 1 0,-1-3 0,2 0 0,0 1 0,0 1 0,0 0 0,0 2 0,0 0 0,0 3 0,0 1 0,2 2 0,1 2 0,2 0 0,3 2 0,1-1 0,1 3 0,1 1 0,0 2 0,1-1 0,2 2 0,2 0 0,1 0 0,1 0 0,0 0 0,0 2 0,-1 1 0,0 4 0,-1 0 0,-2 3 0,2 0 0,-2 2 0,1-1 0,1 2 0,0-1 0,-2 1 0,1 1 0,-1-3 0,-1 2 0,0-1 0,-3-1 0,-1-3 0,1 1 0,-3-3 0,0 1 0,-2-2 0,-2 0 0,2-1 0,-4 1 0,3-2 0,-3 1 0,1-1 0,0 2 0,1 0 0,3 0 0,-1 0 0,0 0 0,1-1 0,-1 1 0,0 0 0,1 0 0,-1 0 0,-2-1 0,1 0 0,-3 0 0,4-6 0,-2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2.0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351 1 8027,'-34'27'0,"2"4"0,18-5 0,-3 3 0,-1 2 0,-2 3 0,1 4 0,-2 3 0,0 1 0,-1 4 0,1 3 0,2 2 0,1 3 0,2 1 0,0 0 0,3 2 0,2 4 0,3-1 0,3 2 0,2-2 0,1 0 0,1-3 0,1-1 0,3-5 0,3-2 0,6-3 0,6-7 0,2-6 0,5 2 0,0-9 0,2 0 0,-3-9 0,4-4 0,1-3 0,4 2 0,-1-1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2.59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1 152 8027,'14'-12'0,"9"4"0,13 3 0,9-2 0,4-1 0,4-3 0,4 0 0,3-2 0,3 2 0,2-1 0,-11 4 0,-4 0 0,-6 0 0,4 0 0,-7 1 0,-6 2 0,-7 0 0,-6 2 0,-5 2 0,-4 0 0,-4 1 0,-1 0 0,-12 2 0,-3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2.90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107 1 8027,'-24'42'0,"10"-6"0,9 3 0,5 5 0,-2 12 0,-2 7 0,2-28 0,0 0 0,-1 0 0,0 1 0,1 1 0,-1-1 0,0-2 0,1 0 0,-1 2 0,0-1 0,-4 27 0,3-10 0,-2-3 0,3-8 0,-1 0 0,2-8 0,2-7 0,-3 1 0,1-2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3.3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213 0 8027,'-42'40'0,"14"-3"0,10 1 0,4 0 0,1 3 0,-2 3 0,4 2 0,-2 3 0,2-2 0,3-1 0,0-7 0,3-1 0,0-5 0,1-1 0,0-3 0,3-8 0,-1-3 0,2-7 0,-5 1 0,-1-5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3.75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8027,'47'13'0,"-7"3"0,-31 9 0,2 3 0,1 3 0,1 7 0,1 3 0,2 7 0,-2 7 0,-1-6 0,-1 6 0,-2-11 0,-1 0 0,-1-6 0,1 0 0,-1-7 0,-3-6 0,-2-7 0,-1-5 0,-7-2 0,-1-1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3.98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1 108 8027,'9'-11'0,"6"3"0,10 0 0,5-2 0,-3 2 0,5-4 0,-3 1 0,13-8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50:55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8027,'29'6'0,"-3"-2"0,-2-3 0,-2-1 0,1 0 0,-1 0 0,0 0 0,1 0 0,-3 0 0,1-2 0,-3-1 0,0-3 0,-1 0 0,-2 1 0,-1 2 0,-3 1 0,-2 1 0,-2 1 0,-3 13 0,-2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4.56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37 0 8027,'2'57'0,"5"-9"0,6-1 0,10 4 0,1 10 0,-12-26 0,1 0 0,0 2 0,-1 1 0,0 0 0,-1 1 0,0 1 0,-2 2 0,0 0 0,-2 1 0,0 0 0,0 1 0,-2 0 0,0 0 0,0 1 0,-2 1 0,0 0 0,-1 1 0,0 0 0,-1 0 0,0 2 0,-2 0 0,1-1 0,-1 1 0,-2 1 0,0 0 0,-2-2 0,-1-1 0,-3 1 0,-2-3 0,1-6 0,-1-1 0,0-1 0,-1-2 0,-13 24 0,1-2 0,-1-5 0,5-16 0,-3 0 0,9-16 0,-11-2 0,8-16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5.07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1 123 8027,'5'-9'0,"6"2"0,17 6 0,4-4 0,4-1 0,5-3 0,1 1 0,0-1 0,-5 1 0,3-1 0,-4 1 0,-1-1 0,-1 1 0,-6 0 0,-4 2 0,-4 2 0,-4-1 0,-3 3 0,-2 1 0,-3 0 0,0 3 0,-3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5.40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0 147 8027,'32'-16'0,"0"0"0,0 11 0,0-1 0,-1-2 0,1-2 0,6 3 0,2-3 0,3 0 0,-4 2 0,-2 0 0,-5 1 0,4-1 0,-5 4 0,-3-1 0,-2 3 0,-1 1 0,4-6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6.4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708 32 8027,'-39'-9'0,"1"-1"0,-20-1 0,19 10 0,4 5 0,-1 6 0,-1 5 0,0 4 0,-1 6 0,3 4 0,0 6 0,0 4 0,-2 8 0,6 4 0,15-20 0,0 0 0,2 1 0,0 1 0,1 0 0,1 1 0,1 1 0,-1 0 0,2 2 0,1 0 0,-5 28 0,3 2 0,4-5 0,0 4 0,2-6 0,1-10 0,2 1 0,2-12 0,1-1 0,3-5 0,5-5 0,7-7 0,7-3 0,2-7 0,7-4 0,1-4 0,4-3 0,1-3 0,1-4 0,-3-2 0,-2-4 0,1 0 0,-5 2 0,1-1 0,-3-1 0,-6 2 0,-2 2 0,-5 5 0,2-7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6.99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468 0 8027,'-67'1'0,"17"22"0,18 26 0,17-17 0,2 2 0,-1-2 0,1 0 0,-3 4 0,0 0 0,1-3 0,0 1 0,-3 7 0,1 0 0,1-3 0,1 1 0,1-2 0,0 1 0,0 0 0,2 0 0,0 1 0,1 0 0,0 2 0,1 1 0,1 0 0,2 1 0,1 0 0,1 1 0,1 0 0,1 0 0,1 0 0,1 0 0,0 1 0,2-2 0,0-5 0,1-3 0,1 0 0,1-1 0,9 24 0,4-6 0,7-1 0,3-16 0,2-9 0,4-8 0,7-16 0,1-8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7.34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49 8027,'26'-13'0,"3"4"0,1 7 0,2 1 0,0-1 0,4 2 0,5-2 0,4 1 0,8 0 0,2-1 0,0-1 0,-7 2 0,-4-3 0,-4 3 0,3-3 0,-6 3 0,-5 0 0,-5 0 0,1 5 0,-1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7.66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27 0 8027,'-15'40'0,"4"2"0,11-6 0,0 8 0,0 5 0,0 10 0,0 0 0,0 5 0,0 2 0,0-12 0,0-5 0,0-9 0,0 1 0,0-6 0,0-8 0,4 0 0,2-5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7.99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266 0 8027,'-35'40'0,"0"-1"0,26-3 0,-7 8 0,-1 7 0,-3 6 0,1 5 0,0-4 0,5-5 0,-2-3 0,5-11 0,0-3 0,2-8 0,1-8 0,-4-3 0,-2-5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8.27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42 8027,'35'-14'0,"0"0"0,25 0 0,-46 49 0,0 1 0,0 3 0,-2 3 0,0 0 0,-1-6 0,0 0 0,-3-6 0,-1 1 0,-1-5 0,-3-5 0,2-1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3:48:38.4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59 8027,'38'-8'0,"-4"-1"0,-3 4 0,8-11 0,5-5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B418-C0A6-D245-BE8F-A6B95F893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CF0A5-B155-874F-9DB9-9B5D63287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DE16-ABD3-1A4D-B577-58A891B8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BFE4-BD5B-EE45-A8ED-612B6394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D3FA-76F6-D845-9126-BEEE7F0E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5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DA5B-7380-B147-9DD2-A914DF53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E84F0-00D2-AE46-B1D0-074A2407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4473-A7EC-A34E-B0A7-CFC2756A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4C3F-297D-194C-8FE7-B07E1045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71EC-172B-D840-BC22-90F7F24F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63372-D9EA-F344-AC88-DBC2F5D57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DD6DB-F5A8-E245-9D84-7A3EDE9D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AD25-2D4D-6745-9709-246E6634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D1FF-040A-F348-A1D5-45914FA1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C05E-B82D-074E-9476-D4952A6E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0C90-FF5F-F540-BF35-5639EF27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401D-4005-8D41-8715-B8E1F940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5C0C-C919-6E4F-B69F-6135CD5A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2E15-30C8-074A-A528-14ABB215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0F70-FCB7-F349-BD7D-460AD2E5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6B69-A3E5-B541-B594-0EAA8B68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483-1CAC-1249-9BD0-C5D551C0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A6F7-883F-3C45-9795-43740DF8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FCB1-BA1A-8141-B02E-BED2FC7B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ED56-FC08-8443-8C34-E141E966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3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6BFB-CFC6-3543-9F4C-DE5D537C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D240-435D-3242-812C-99FFEB3C3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DC76C-70E7-724F-84E9-B2EEA3CB3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0A484-735F-3342-90C1-C6EB2476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D90E-15F7-E64C-AC9E-911E1614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C0833-4A5F-AC4D-ADBF-4CC67B78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D787-290B-A84A-910B-2E40A775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258CC-ED59-F04B-B1CE-0066CA22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DC022-C85B-1A49-BF47-B5120B0C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9C35F-9836-484D-B9ED-5B54274A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B0B1A-790A-714F-AE7C-A58E33D88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C4FAD-7616-E549-B8DB-CE76BFCF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7FECD-2B59-2440-A491-7DB000A3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A8B27-2D50-3745-A3AF-CEF34DDB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A874-61D0-484E-8BEF-2A84CB73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A5257-A0BF-FA4B-98DA-8480F447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3D7A-9080-C040-B1B5-D750B1F8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4301-B5CC-304A-9A92-A1B4289E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98AD4-D0C7-D440-AEFB-0CB25257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654FA-B825-054B-A780-62F62205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31908-0A72-B34D-AB8E-1E2563C1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2A8A-D607-DD4C-9650-B30A3B95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8D39-59AC-3C4E-A75D-306DE796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AB60-3AF4-6649-9B30-0DBC35C3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8FC0D-398D-C244-9277-1C35F1A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3477-465B-E24E-80D5-85EB186C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933B-3059-9B46-A663-C7812071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61B3-EFD5-ED4E-861C-D47FB109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78BB0-DAD1-6148-9305-3E69915A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36A7B-B09E-9A47-846F-C955E2AB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64DF-D7D9-3741-8DE0-85AFD4A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5395-3601-FC4F-917D-EEB3711B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5A94F-00A4-8347-A60D-2834DC28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6E147-8AFC-3148-BD5A-F5F7316E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D748-228E-A643-AFD6-5D457432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ACC4-16F3-6340-AC9C-EFE7643D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AE4E-8BB4-E446-A3F5-1F73FA4B1CAA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45740-5C87-BE47-8186-EC5EFD82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1189-ACF8-2B4A-88C9-4A56AF5FB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7673-0D98-D141-8ADB-93432F85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.png"/><Relationship Id="rId21" Type="http://schemas.openxmlformats.org/officeDocument/2006/relationships/image" Target="../media/image26.png"/><Relationship Id="rId324" Type="http://schemas.openxmlformats.org/officeDocument/2006/relationships/image" Target="../media/image178.png"/><Relationship Id="rId531" Type="http://schemas.openxmlformats.org/officeDocument/2006/relationships/image" Target="../media/image282.png"/><Relationship Id="rId170" Type="http://schemas.openxmlformats.org/officeDocument/2006/relationships/customXml" Target="../ink/ink85.xml"/><Relationship Id="rId268" Type="http://schemas.openxmlformats.org/officeDocument/2006/relationships/image" Target="../media/image150.png"/><Relationship Id="rId475" Type="http://schemas.openxmlformats.org/officeDocument/2006/relationships/customXml" Target="../ink/ink237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67.xml"/><Relationship Id="rId542" Type="http://schemas.openxmlformats.org/officeDocument/2006/relationships/customXml" Target="../ink/ink270.xml"/><Relationship Id="rId181" Type="http://schemas.openxmlformats.org/officeDocument/2006/relationships/image" Target="../media/image106.png"/><Relationship Id="rId402" Type="http://schemas.openxmlformats.org/officeDocument/2006/relationships/image" Target="../media/image217.png"/><Relationship Id="rId279" Type="http://schemas.openxmlformats.org/officeDocument/2006/relationships/customXml" Target="../ink/ink139.xml"/><Relationship Id="rId486" Type="http://schemas.openxmlformats.org/officeDocument/2006/relationships/image" Target="../media/image259.png"/><Relationship Id="rId43" Type="http://schemas.openxmlformats.org/officeDocument/2006/relationships/image" Target="../media/image37.png"/><Relationship Id="rId139" Type="http://schemas.openxmlformats.org/officeDocument/2006/relationships/image" Target="../media/image85.png"/><Relationship Id="rId346" Type="http://schemas.openxmlformats.org/officeDocument/2006/relationships/image" Target="../media/image189.png"/><Relationship Id="rId553" Type="http://schemas.openxmlformats.org/officeDocument/2006/relationships/image" Target="../media/image293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06.xml"/><Relationship Id="rId497" Type="http://schemas.openxmlformats.org/officeDocument/2006/relationships/image" Target="../media/image265.png"/><Relationship Id="rId357" Type="http://schemas.openxmlformats.org/officeDocument/2006/relationships/customXml" Target="../ink/ink178.xml"/><Relationship Id="rId54" Type="http://schemas.openxmlformats.org/officeDocument/2006/relationships/customXml" Target="../ink/ink27.xml"/><Relationship Id="rId217" Type="http://schemas.openxmlformats.org/officeDocument/2006/relationships/image" Target="../media/image124.png"/><Relationship Id="rId564" Type="http://schemas.openxmlformats.org/officeDocument/2006/relationships/customXml" Target="../ink/ink281.xml"/><Relationship Id="rId424" Type="http://schemas.openxmlformats.org/officeDocument/2006/relationships/image" Target="../media/image228.png"/><Relationship Id="rId270" Type="http://schemas.openxmlformats.org/officeDocument/2006/relationships/image" Target="../media/image151.png"/><Relationship Id="rId65" Type="http://schemas.openxmlformats.org/officeDocument/2006/relationships/image" Target="../media/image48.png"/><Relationship Id="rId130" Type="http://schemas.openxmlformats.org/officeDocument/2006/relationships/customXml" Target="../ink/ink65.xml"/><Relationship Id="rId368" Type="http://schemas.openxmlformats.org/officeDocument/2006/relationships/image" Target="../media/image200.png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customXml" Target="../ink/ink250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86.png"/><Relationship Id="rId379" Type="http://schemas.openxmlformats.org/officeDocument/2006/relationships/customXml" Target="../ink/ink189.xml"/><Relationship Id="rId544" Type="http://schemas.openxmlformats.org/officeDocument/2006/relationships/customXml" Target="../ink/ink271.xml"/><Relationship Id="rId7" Type="http://schemas.openxmlformats.org/officeDocument/2006/relationships/image" Target="../media/image19.png"/><Relationship Id="rId183" Type="http://schemas.openxmlformats.org/officeDocument/2006/relationships/image" Target="../media/image107.png"/><Relationship Id="rId239" Type="http://schemas.openxmlformats.org/officeDocument/2006/relationships/image" Target="../media/image135.png"/><Relationship Id="rId390" Type="http://schemas.openxmlformats.org/officeDocument/2006/relationships/image" Target="../media/image211.png"/><Relationship Id="rId404" Type="http://schemas.openxmlformats.org/officeDocument/2006/relationships/image" Target="../media/image218.png"/><Relationship Id="rId446" Type="http://schemas.openxmlformats.org/officeDocument/2006/relationships/image" Target="../media/image239.png"/><Relationship Id="rId250" Type="http://schemas.openxmlformats.org/officeDocument/2006/relationships/customXml" Target="../ink/ink125.xml"/><Relationship Id="rId292" Type="http://schemas.openxmlformats.org/officeDocument/2006/relationships/image" Target="../media/image162.png"/><Relationship Id="rId306" Type="http://schemas.openxmlformats.org/officeDocument/2006/relationships/image" Target="../media/image169.png"/><Relationship Id="rId488" Type="http://schemas.openxmlformats.org/officeDocument/2006/relationships/image" Target="../media/image260.png"/><Relationship Id="rId45" Type="http://schemas.openxmlformats.org/officeDocument/2006/relationships/image" Target="../media/image38.png"/><Relationship Id="rId87" Type="http://schemas.openxmlformats.org/officeDocument/2006/relationships/image" Target="../media/image59.png"/><Relationship Id="rId110" Type="http://schemas.openxmlformats.org/officeDocument/2006/relationships/customXml" Target="../ink/ink55.xml"/><Relationship Id="rId348" Type="http://schemas.openxmlformats.org/officeDocument/2006/relationships/image" Target="../media/image190.png"/><Relationship Id="rId513" Type="http://schemas.openxmlformats.org/officeDocument/2006/relationships/image" Target="../media/image273.png"/><Relationship Id="rId555" Type="http://schemas.openxmlformats.org/officeDocument/2006/relationships/image" Target="../media/image294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image" Target="../media/image146.png"/><Relationship Id="rId499" Type="http://schemas.openxmlformats.org/officeDocument/2006/relationships/image" Target="../media/image266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customXml" Target="../ink/ink261.xml"/><Relationship Id="rId566" Type="http://schemas.openxmlformats.org/officeDocument/2006/relationships/customXml" Target="../ink/ink282.xml"/><Relationship Id="rId98" Type="http://schemas.openxmlformats.org/officeDocument/2006/relationships/customXml" Target="../ink/ink49.xml"/><Relationship Id="rId121" Type="http://schemas.openxmlformats.org/officeDocument/2006/relationships/image" Target="../media/image76.png"/><Relationship Id="rId163" Type="http://schemas.openxmlformats.org/officeDocument/2006/relationships/image" Target="../media/image97.png"/><Relationship Id="rId219" Type="http://schemas.openxmlformats.org/officeDocument/2006/relationships/image" Target="../media/image125.png"/><Relationship Id="rId370" Type="http://schemas.openxmlformats.org/officeDocument/2006/relationships/image" Target="../media/image201.png"/><Relationship Id="rId426" Type="http://schemas.openxmlformats.org/officeDocument/2006/relationships/image" Target="../media/image229.png"/><Relationship Id="rId230" Type="http://schemas.openxmlformats.org/officeDocument/2006/relationships/customXml" Target="../ink/ink115.xml"/><Relationship Id="rId468" Type="http://schemas.openxmlformats.org/officeDocument/2006/relationships/image" Target="../media/image250.png"/><Relationship Id="rId25" Type="http://schemas.openxmlformats.org/officeDocument/2006/relationships/image" Target="../media/image28.png"/><Relationship Id="rId67" Type="http://schemas.openxmlformats.org/officeDocument/2006/relationships/image" Target="../media/image49.png"/><Relationship Id="rId272" Type="http://schemas.openxmlformats.org/officeDocument/2006/relationships/image" Target="../media/image152.png"/><Relationship Id="rId328" Type="http://schemas.openxmlformats.org/officeDocument/2006/relationships/image" Target="../media/image180.png"/><Relationship Id="rId535" Type="http://schemas.openxmlformats.org/officeDocument/2006/relationships/image" Target="../media/image284.png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customXml" Target="../ink/ink190.xml"/><Relationship Id="rId241" Type="http://schemas.openxmlformats.org/officeDocument/2006/relationships/image" Target="../media/image136.png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customXml" Target="../ink/ink18.xml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546" Type="http://schemas.openxmlformats.org/officeDocument/2006/relationships/customXml" Target="../ink/ink272.xml"/><Relationship Id="rId78" Type="http://schemas.openxmlformats.org/officeDocument/2006/relationships/customXml" Target="../ink/ink39.xml"/><Relationship Id="rId101" Type="http://schemas.openxmlformats.org/officeDocument/2006/relationships/image" Target="../media/image66.png"/><Relationship Id="rId143" Type="http://schemas.openxmlformats.org/officeDocument/2006/relationships/image" Target="../media/image87.png"/><Relationship Id="rId185" Type="http://schemas.openxmlformats.org/officeDocument/2006/relationships/image" Target="../media/image108.png"/><Relationship Id="rId350" Type="http://schemas.openxmlformats.org/officeDocument/2006/relationships/image" Target="../media/image191.png"/><Relationship Id="rId406" Type="http://schemas.openxmlformats.org/officeDocument/2006/relationships/image" Target="../media/image219.png"/><Relationship Id="rId9" Type="http://schemas.openxmlformats.org/officeDocument/2006/relationships/image" Target="../media/image20.png"/><Relationship Id="rId210" Type="http://schemas.openxmlformats.org/officeDocument/2006/relationships/customXml" Target="../ink/ink105.xml"/><Relationship Id="rId392" Type="http://schemas.openxmlformats.org/officeDocument/2006/relationships/image" Target="../media/image212.png"/><Relationship Id="rId448" Type="http://schemas.openxmlformats.org/officeDocument/2006/relationships/image" Target="../media/image240.png"/><Relationship Id="rId252" Type="http://schemas.openxmlformats.org/officeDocument/2006/relationships/customXml" Target="../ink/ink126.xml"/><Relationship Id="rId294" Type="http://schemas.openxmlformats.org/officeDocument/2006/relationships/image" Target="../media/image163.png"/><Relationship Id="rId308" Type="http://schemas.openxmlformats.org/officeDocument/2006/relationships/image" Target="../media/image170.png"/><Relationship Id="rId515" Type="http://schemas.openxmlformats.org/officeDocument/2006/relationships/image" Target="../media/image274.png"/><Relationship Id="rId47" Type="http://schemas.openxmlformats.org/officeDocument/2006/relationships/image" Target="../media/image39.png"/><Relationship Id="rId89" Type="http://schemas.openxmlformats.org/officeDocument/2006/relationships/image" Target="../media/image60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180.xml"/><Relationship Id="rId557" Type="http://schemas.openxmlformats.org/officeDocument/2006/relationships/image" Target="../media/image295.png"/><Relationship Id="rId196" Type="http://schemas.openxmlformats.org/officeDocument/2006/relationships/customXml" Target="../ink/ink98.xml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customXml" Target="../ink/ink8.xml"/><Relationship Id="rId221" Type="http://schemas.openxmlformats.org/officeDocument/2006/relationships/image" Target="../media/image126.png"/><Relationship Id="rId263" Type="http://schemas.openxmlformats.org/officeDocument/2006/relationships/image" Target="../media/image147.png"/><Relationship Id="rId319" Type="http://schemas.openxmlformats.org/officeDocument/2006/relationships/customXml" Target="../ink/ink159.xml"/><Relationship Id="rId470" Type="http://schemas.openxmlformats.org/officeDocument/2006/relationships/image" Target="../media/image251.png"/><Relationship Id="rId526" Type="http://schemas.openxmlformats.org/officeDocument/2006/relationships/customXml" Target="../ink/ink262.xml"/><Relationship Id="rId58" Type="http://schemas.openxmlformats.org/officeDocument/2006/relationships/customXml" Target="../ink/ink29.xml"/><Relationship Id="rId123" Type="http://schemas.openxmlformats.org/officeDocument/2006/relationships/image" Target="../media/image77.png"/><Relationship Id="rId330" Type="http://schemas.openxmlformats.org/officeDocument/2006/relationships/image" Target="../media/image181.png"/><Relationship Id="rId568" Type="http://schemas.openxmlformats.org/officeDocument/2006/relationships/customXml" Target="../ink/ink283.xml"/><Relationship Id="rId165" Type="http://schemas.openxmlformats.org/officeDocument/2006/relationships/image" Target="../media/image98.png"/><Relationship Id="rId372" Type="http://schemas.openxmlformats.org/officeDocument/2006/relationships/image" Target="../media/image202.png"/><Relationship Id="rId428" Type="http://schemas.openxmlformats.org/officeDocument/2006/relationships/image" Target="../media/image230.png"/><Relationship Id="rId232" Type="http://schemas.openxmlformats.org/officeDocument/2006/relationships/customXml" Target="../ink/ink116.xml"/><Relationship Id="rId274" Type="http://schemas.openxmlformats.org/officeDocument/2006/relationships/image" Target="../media/image153.png"/><Relationship Id="rId481" Type="http://schemas.openxmlformats.org/officeDocument/2006/relationships/customXml" Target="../ink/ink240.xml"/><Relationship Id="rId27" Type="http://schemas.openxmlformats.org/officeDocument/2006/relationships/image" Target="../media/image29.png"/><Relationship Id="rId69" Type="http://schemas.openxmlformats.org/officeDocument/2006/relationships/image" Target="../media/image50.png"/><Relationship Id="rId134" Type="http://schemas.openxmlformats.org/officeDocument/2006/relationships/customXml" Target="../ink/ink67.xml"/><Relationship Id="rId537" Type="http://schemas.openxmlformats.org/officeDocument/2006/relationships/image" Target="../media/image285.png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image" Target="../media/image116.png"/><Relationship Id="rId243" Type="http://schemas.openxmlformats.org/officeDocument/2006/relationships/image" Target="../media/image137.png"/><Relationship Id="rId285" Type="http://schemas.openxmlformats.org/officeDocument/2006/relationships/customXml" Target="../ink/ink142.xml"/><Relationship Id="rId450" Type="http://schemas.openxmlformats.org/officeDocument/2006/relationships/image" Target="../media/image241.png"/><Relationship Id="rId506" Type="http://schemas.openxmlformats.org/officeDocument/2006/relationships/customXml" Target="../ink/ink252.xml"/><Relationship Id="rId38" Type="http://schemas.openxmlformats.org/officeDocument/2006/relationships/customXml" Target="../ink/ink19.xml"/><Relationship Id="rId103" Type="http://schemas.openxmlformats.org/officeDocument/2006/relationships/image" Target="../media/image67.png"/><Relationship Id="rId310" Type="http://schemas.openxmlformats.org/officeDocument/2006/relationships/image" Target="../media/image171.png"/><Relationship Id="rId492" Type="http://schemas.openxmlformats.org/officeDocument/2006/relationships/customXml" Target="../ink/ink245.xml"/><Relationship Id="rId548" Type="http://schemas.openxmlformats.org/officeDocument/2006/relationships/customXml" Target="../ink/ink273.xml"/><Relationship Id="rId91" Type="http://schemas.openxmlformats.org/officeDocument/2006/relationships/image" Target="../media/image61.png"/><Relationship Id="rId145" Type="http://schemas.openxmlformats.org/officeDocument/2006/relationships/image" Target="../media/image88.png"/><Relationship Id="rId187" Type="http://schemas.openxmlformats.org/officeDocument/2006/relationships/image" Target="../media/image109.png"/><Relationship Id="rId352" Type="http://schemas.openxmlformats.org/officeDocument/2006/relationships/image" Target="../media/image192.png"/><Relationship Id="rId394" Type="http://schemas.openxmlformats.org/officeDocument/2006/relationships/image" Target="../media/image213.png"/><Relationship Id="rId408" Type="http://schemas.openxmlformats.org/officeDocument/2006/relationships/image" Target="../media/image220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40.png"/><Relationship Id="rId114" Type="http://schemas.openxmlformats.org/officeDocument/2006/relationships/customXml" Target="../ink/ink57.xml"/><Relationship Id="rId296" Type="http://schemas.openxmlformats.org/officeDocument/2006/relationships/image" Target="../media/image164.png"/><Relationship Id="rId461" Type="http://schemas.openxmlformats.org/officeDocument/2006/relationships/customXml" Target="../ink/ink230.xml"/><Relationship Id="rId517" Type="http://schemas.openxmlformats.org/officeDocument/2006/relationships/image" Target="../media/image275.png"/><Relationship Id="rId559" Type="http://schemas.openxmlformats.org/officeDocument/2006/relationships/image" Target="../media/image296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223" Type="http://schemas.openxmlformats.org/officeDocument/2006/relationships/image" Target="../media/image127.png"/><Relationship Id="rId430" Type="http://schemas.openxmlformats.org/officeDocument/2006/relationships/image" Target="../media/image231.png"/><Relationship Id="rId18" Type="http://schemas.openxmlformats.org/officeDocument/2006/relationships/customXml" Target="../ink/ink9.xml"/><Relationship Id="rId265" Type="http://schemas.openxmlformats.org/officeDocument/2006/relationships/image" Target="../media/image148.png"/><Relationship Id="rId472" Type="http://schemas.openxmlformats.org/officeDocument/2006/relationships/image" Target="../media/image252.png"/><Relationship Id="rId528" Type="http://schemas.openxmlformats.org/officeDocument/2006/relationships/customXml" Target="../ink/ink263.xml"/><Relationship Id="rId125" Type="http://schemas.openxmlformats.org/officeDocument/2006/relationships/image" Target="../media/image78.png"/><Relationship Id="rId167" Type="http://schemas.openxmlformats.org/officeDocument/2006/relationships/image" Target="../media/image99.png"/><Relationship Id="rId332" Type="http://schemas.openxmlformats.org/officeDocument/2006/relationships/image" Target="../media/image182.png"/><Relationship Id="rId374" Type="http://schemas.openxmlformats.org/officeDocument/2006/relationships/image" Target="../media/image203.png"/><Relationship Id="rId71" Type="http://schemas.openxmlformats.org/officeDocument/2006/relationships/image" Target="../media/image51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30.png"/><Relationship Id="rId276" Type="http://schemas.openxmlformats.org/officeDocument/2006/relationships/image" Target="../media/image154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image" Target="../media/image286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customXml" Target="../ink/ink274.xml"/><Relationship Id="rId82" Type="http://schemas.openxmlformats.org/officeDocument/2006/relationships/customXml" Target="../ink/ink41.xml"/><Relationship Id="rId203" Type="http://schemas.openxmlformats.org/officeDocument/2006/relationships/image" Target="../media/image117.png"/><Relationship Id="rId385" Type="http://schemas.openxmlformats.org/officeDocument/2006/relationships/customXml" Target="../ink/ink192.xml"/><Relationship Id="rId245" Type="http://schemas.openxmlformats.org/officeDocument/2006/relationships/image" Target="../media/image138.png"/><Relationship Id="rId287" Type="http://schemas.openxmlformats.org/officeDocument/2006/relationships/customXml" Target="../ink/ink143.xml"/><Relationship Id="rId410" Type="http://schemas.openxmlformats.org/officeDocument/2006/relationships/image" Target="../media/image221.png"/><Relationship Id="rId452" Type="http://schemas.openxmlformats.org/officeDocument/2006/relationships/image" Target="../media/image242.png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image" Target="../media/image68.png"/><Relationship Id="rId147" Type="http://schemas.openxmlformats.org/officeDocument/2006/relationships/image" Target="../media/image89.png"/><Relationship Id="rId312" Type="http://schemas.openxmlformats.org/officeDocument/2006/relationships/image" Target="../media/image172.png"/><Relationship Id="rId354" Type="http://schemas.openxmlformats.org/officeDocument/2006/relationships/image" Target="../media/image193.png"/><Relationship Id="rId51" Type="http://schemas.openxmlformats.org/officeDocument/2006/relationships/image" Target="../media/image41.png"/><Relationship Id="rId93" Type="http://schemas.openxmlformats.org/officeDocument/2006/relationships/image" Target="../media/image62.png"/><Relationship Id="rId189" Type="http://schemas.openxmlformats.org/officeDocument/2006/relationships/image" Target="../media/image110.png"/><Relationship Id="rId396" Type="http://schemas.openxmlformats.org/officeDocument/2006/relationships/image" Target="../media/image214.png"/><Relationship Id="rId561" Type="http://schemas.openxmlformats.org/officeDocument/2006/relationships/image" Target="../media/image297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image" Target="../media/image165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image" Target="../media/image276.png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1.xml"/><Relationship Id="rId530" Type="http://schemas.openxmlformats.org/officeDocument/2006/relationships/customXml" Target="../ink/ink264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2.xml"/><Relationship Id="rId225" Type="http://schemas.openxmlformats.org/officeDocument/2006/relationships/image" Target="../media/image128.png"/><Relationship Id="rId267" Type="http://schemas.openxmlformats.org/officeDocument/2006/relationships/customXml" Target="../ink/ink133.xml"/><Relationship Id="rId432" Type="http://schemas.openxmlformats.org/officeDocument/2006/relationships/image" Target="../media/image232.png"/><Relationship Id="rId474" Type="http://schemas.openxmlformats.org/officeDocument/2006/relationships/image" Target="../media/image253.png"/><Relationship Id="rId127" Type="http://schemas.openxmlformats.org/officeDocument/2006/relationships/image" Target="../media/image79.png"/><Relationship Id="rId31" Type="http://schemas.openxmlformats.org/officeDocument/2006/relationships/image" Target="../media/image31.png"/><Relationship Id="rId73" Type="http://schemas.openxmlformats.org/officeDocument/2006/relationships/image" Target="../media/image52.png"/><Relationship Id="rId169" Type="http://schemas.openxmlformats.org/officeDocument/2006/relationships/image" Target="../media/image100.png"/><Relationship Id="rId334" Type="http://schemas.openxmlformats.org/officeDocument/2006/relationships/image" Target="../media/image183.png"/><Relationship Id="rId376" Type="http://schemas.openxmlformats.org/officeDocument/2006/relationships/image" Target="../media/image204.png"/><Relationship Id="rId541" Type="http://schemas.openxmlformats.org/officeDocument/2006/relationships/image" Target="../media/image287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image" Target="../media/image155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customXml" Target="../ink/ink254.xml"/><Relationship Id="rId552" Type="http://schemas.openxmlformats.org/officeDocument/2006/relationships/customXml" Target="../ink/ink275.xml"/><Relationship Id="rId191" Type="http://schemas.openxmlformats.org/officeDocument/2006/relationships/image" Target="../media/image111.png"/><Relationship Id="rId205" Type="http://schemas.openxmlformats.org/officeDocument/2006/relationships/image" Target="../media/image118.png"/><Relationship Id="rId247" Type="http://schemas.openxmlformats.org/officeDocument/2006/relationships/image" Target="../media/image139.png"/><Relationship Id="rId412" Type="http://schemas.openxmlformats.org/officeDocument/2006/relationships/image" Target="../media/image222.png"/><Relationship Id="rId107" Type="http://schemas.openxmlformats.org/officeDocument/2006/relationships/image" Target="../media/image69.png"/><Relationship Id="rId289" Type="http://schemas.openxmlformats.org/officeDocument/2006/relationships/customXml" Target="../ink/ink144.xml"/><Relationship Id="rId454" Type="http://schemas.openxmlformats.org/officeDocument/2006/relationships/image" Target="../media/image243.png"/><Relationship Id="rId496" Type="http://schemas.openxmlformats.org/officeDocument/2006/relationships/customXml" Target="../ink/ink247.xml"/><Relationship Id="rId11" Type="http://schemas.openxmlformats.org/officeDocument/2006/relationships/image" Target="../media/image21.png"/><Relationship Id="rId53" Type="http://schemas.openxmlformats.org/officeDocument/2006/relationships/image" Target="../media/image42.png"/><Relationship Id="rId149" Type="http://schemas.openxmlformats.org/officeDocument/2006/relationships/image" Target="../media/image90.png"/><Relationship Id="rId314" Type="http://schemas.openxmlformats.org/officeDocument/2006/relationships/image" Target="../media/image173.png"/><Relationship Id="rId356" Type="http://schemas.openxmlformats.org/officeDocument/2006/relationships/image" Target="../media/image194.png"/><Relationship Id="rId398" Type="http://schemas.openxmlformats.org/officeDocument/2006/relationships/image" Target="../media/image215.png"/><Relationship Id="rId521" Type="http://schemas.openxmlformats.org/officeDocument/2006/relationships/image" Target="../media/image277.png"/><Relationship Id="rId563" Type="http://schemas.openxmlformats.org/officeDocument/2006/relationships/image" Target="../media/image298.png"/><Relationship Id="rId95" Type="http://schemas.openxmlformats.org/officeDocument/2006/relationships/image" Target="../media/image63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11.xml"/><Relationship Id="rId258" Type="http://schemas.openxmlformats.org/officeDocument/2006/relationships/customXml" Target="../ink/ink129.xml"/><Relationship Id="rId465" Type="http://schemas.openxmlformats.org/officeDocument/2006/relationships/customXml" Target="../ink/ink232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customXml" Target="../ink/ink265.xml"/><Relationship Id="rId171" Type="http://schemas.openxmlformats.org/officeDocument/2006/relationships/image" Target="../media/image101.png"/><Relationship Id="rId227" Type="http://schemas.openxmlformats.org/officeDocument/2006/relationships/image" Target="../media/image129.png"/><Relationship Id="rId269" Type="http://schemas.openxmlformats.org/officeDocument/2006/relationships/customXml" Target="../ink/ink134.xml"/><Relationship Id="rId434" Type="http://schemas.openxmlformats.org/officeDocument/2006/relationships/image" Target="../media/image233.png"/><Relationship Id="rId476" Type="http://schemas.openxmlformats.org/officeDocument/2006/relationships/image" Target="../media/image254.png"/><Relationship Id="rId33" Type="http://schemas.openxmlformats.org/officeDocument/2006/relationships/image" Target="../media/image32.png"/><Relationship Id="rId129" Type="http://schemas.openxmlformats.org/officeDocument/2006/relationships/image" Target="../media/image80.png"/><Relationship Id="rId280" Type="http://schemas.openxmlformats.org/officeDocument/2006/relationships/image" Target="../media/image156.png"/><Relationship Id="rId336" Type="http://schemas.openxmlformats.org/officeDocument/2006/relationships/image" Target="../media/image184.png"/><Relationship Id="rId501" Type="http://schemas.openxmlformats.org/officeDocument/2006/relationships/image" Target="../media/image267.png"/><Relationship Id="rId543" Type="http://schemas.openxmlformats.org/officeDocument/2006/relationships/image" Target="../media/image288.png"/><Relationship Id="rId75" Type="http://schemas.openxmlformats.org/officeDocument/2006/relationships/image" Target="../media/image53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205.png"/><Relationship Id="rId403" Type="http://schemas.openxmlformats.org/officeDocument/2006/relationships/customXml" Target="../ink/ink20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customXml" Target="../ink/ink255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91.png"/><Relationship Id="rId389" Type="http://schemas.openxmlformats.org/officeDocument/2006/relationships/customXml" Target="../ink/ink194.xml"/><Relationship Id="rId554" Type="http://schemas.openxmlformats.org/officeDocument/2006/relationships/customXml" Target="../ink/ink276.xml"/><Relationship Id="rId193" Type="http://schemas.openxmlformats.org/officeDocument/2006/relationships/image" Target="../media/image112.png"/><Relationship Id="rId207" Type="http://schemas.openxmlformats.org/officeDocument/2006/relationships/image" Target="../media/image119.png"/><Relationship Id="rId249" Type="http://schemas.openxmlformats.org/officeDocument/2006/relationships/image" Target="../media/image140.png"/><Relationship Id="rId414" Type="http://schemas.openxmlformats.org/officeDocument/2006/relationships/image" Target="../media/image223.png"/><Relationship Id="rId456" Type="http://schemas.openxmlformats.org/officeDocument/2006/relationships/image" Target="../media/image244.png"/><Relationship Id="rId498" Type="http://schemas.openxmlformats.org/officeDocument/2006/relationships/customXml" Target="../ink/ink248.xml"/><Relationship Id="rId13" Type="http://schemas.openxmlformats.org/officeDocument/2006/relationships/image" Target="../media/image22.png"/><Relationship Id="rId109" Type="http://schemas.openxmlformats.org/officeDocument/2006/relationships/image" Target="../media/image70.png"/><Relationship Id="rId260" Type="http://schemas.openxmlformats.org/officeDocument/2006/relationships/customXml" Target="../ink/ink130.xml"/><Relationship Id="rId316" Type="http://schemas.openxmlformats.org/officeDocument/2006/relationships/image" Target="../media/image174.png"/><Relationship Id="rId523" Type="http://schemas.openxmlformats.org/officeDocument/2006/relationships/image" Target="../media/image278.png"/><Relationship Id="rId55" Type="http://schemas.openxmlformats.org/officeDocument/2006/relationships/image" Target="../media/image43.png"/><Relationship Id="rId97" Type="http://schemas.openxmlformats.org/officeDocument/2006/relationships/image" Target="../media/image64.png"/><Relationship Id="rId120" Type="http://schemas.openxmlformats.org/officeDocument/2006/relationships/customXml" Target="../ink/ink60.xml"/><Relationship Id="rId358" Type="http://schemas.openxmlformats.org/officeDocument/2006/relationships/image" Target="../media/image195.png"/><Relationship Id="rId565" Type="http://schemas.openxmlformats.org/officeDocument/2006/relationships/image" Target="../media/image299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81.png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customXml" Target="../ink/ink266.xml"/><Relationship Id="rId173" Type="http://schemas.openxmlformats.org/officeDocument/2006/relationships/image" Target="../media/image102.png"/><Relationship Id="rId229" Type="http://schemas.openxmlformats.org/officeDocument/2006/relationships/image" Target="../media/image130.png"/><Relationship Id="rId380" Type="http://schemas.openxmlformats.org/officeDocument/2006/relationships/image" Target="../media/image206.png"/><Relationship Id="rId436" Type="http://schemas.openxmlformats.org/officeDocument/2006/relationships/image" Target="../media/image234.png"/><Relationship Id="rId240" Type="http://schemas.openxmlformats.org/officeDocument/2006/relationships/customXml" Target="../ink/ink120.xml"/><Relationship Id="rId478" Type="http://schemas.openxmlformats.org/officeDocument/2006/relationships/image" Target="../media/image255.png"/><Relationship Id="rId35" Type="http://schemas.openxmlformats.org/officeDocument/2006/relationships/image" Target="../media/image33.png"/><Relationship Id="rId77" Type="http://schemas.openxmlformats.org/officeDocument/2006/relationships/image" Target="../media/image54.png"/><Relationship Id="rId100" Type="http://schemas.openxmlformats.org/officeDocument/2006/relationships/customXml" Target="../ink/ink50.xml"/><Relationship Id="rId282" Type="http://schemas.openxmlformats.org/officeDocument/2006/relationships/image" Target="../media/image157.png"/><Relationship Id="rId338" Type="http://schemas.openxmlformats.org/officeDocument/2006/relationships/image" Target="../media/image185.png"/><Relationship Id="rId503" Type="http://schemas.openxmlformats.org/officeDocument/2006/relationships/image" Target="../media/image268.png"/><Relationship Id="rId545" Type="http://schemas.openxmlformats.org/officeDocument/2006/relationships/image" Target="../media/image289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image" Target="../media/image141.png"/><Relationship Id="rId489" Type="http://schemas.openxmlformats.org/officeDocument/2006/relationships/image" Target="../media/image261.png"/><Relationship Id="rId46" Type="http://schemas.openxmlformats.org/officeDocument/2006/relationships/customXml" Target="../ink/ink23.xml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customXml" Target="../ink/ink256.xml"/><Relationship Id="rId556" Type="http://schemas.openxmlformats.org/officeDocument/2006/relationships/customXml" Target="../ink/ink277.xml"/><Relationship Id="rId88" Type="http://schemas.openxmlformats.org/officeDocument/2006/relationships/customXml" Target="../ink/ink44.xml"/><Relationship Id="rId111" Type="http://schemas.openxmlformats.org/officeDocument/2006/relationships/image" Target="../media/image71.png"/><Relationship Id="rId153" Type="http://schemas.openxmlformats.org/officeDocument/2006/relationships/image" Target="../media/image92.png"/><Relationship Id="rId195" Type="http://schemas.openxmlformats.org/officeDocument/2006/relationships/image" Target="../media/image113.png"/><Relationship Id="rId209" Type="http://schemas.openxmlformats.org/officeDocument/2006/relationships/image" Target="../media/image120.png"/><Relationship Id="rId360" Type="http://schemas.openxmlformats.org/officeDocument/2006/relationships/image" Target="../media/image196.png"/><Relationship Id="rId416" Type="http://schemas.openxmlformats.org/officeDocument/2006/relationships/image" Target="../media/image224.png"/><Relationship Id="rId220" Type="http://schemas.openxmlformats.org/officeDocument/2006/relationships/customXml" Target="../ink/ink110.xml"/><Relationship Id="rId458" Type="http://schemas.openxmlformats.org/officeDocument/2006/relationships/image" Target="../media/image245.png"/><Relationship Id="rId15" Type="http://schemas.openxmlformats.org/officeDocument/2006/relationships/image" Target="../media/image23.png"/><Relationship Id="rId57" Type="http://schemas.openxmlformats.org/officeDocument/2006/relationships/image" Target="../media/image44.png"/><Relationship Id="rId262" Type="http://schemas.openxmlformats.org/officeDocument/2006/relationships/customXml" Target="../ink/ink131.xml"/><Relationship Id="rId318" Type="http://schemas.openxmlformats.org/officeDocument/2006/relationships/image" Target="../media/image175.png"/><Relationship Id="rId525" Type="http://schemas.openxmlformats.org/officeDocument/2006/relationships/image" Target="../media/image279.png"/><Relationship Id="rId567" Type="http://schemas.openxmlformats.org/officeDocument/2006/relationships/image" Target="../media/image300.png"/><Relationship Id="rId99" Type="http://schemas.openxmlformats.org/officeDocument/2006/relationships/image" Target="../media/image65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customXml" Target="../ink/ink13.xml"/><Relationship Id="rId231" Type="http://schemas.openxmlformats.org/officeDocument/2006/relationships/image" Target="../media/image131.png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56.png"/><Relationship Id="rId536" Type="http://schemas.openxmlformats.org/officeDocument/2006/relationships/customXml" Target="../ink/ink267.xml"/><Relationship Id="rId68" Type="http://schemas.openxmlformats.org/officeDocument/2006/relationships/customXml" Target="../ink/ink34.xml"/><Relationship Id="rId133" Type="http://schemas.openxmlformats.org/officeDocument/2006/relationships/image" Target="../media/image82.png"/><Relationship Id="rId175" Type="http://schemas.openxmlformats.org/officeDocument/2006/relationships/image" Target="../media/image103.png"/><Relationship Id="rId340" Type="http://schemas.openxmlformats.org/officeDocument/2006/relationships/image" Target="../media/image186.png"/><Relationship Id="rId200" Type="http://schemas.openxmlformats.org/officeDocument/2006/relationships/customXml" Target="../ink/ink100.xml"/><Relationship Id="rId382" Type="http://schemas.openxmlformats.org/officeDocument/2006/relationships/image" Target="../media/image207.png"/><Relationship Id="rId438" Type="http://schemas.openxmlformats.org/officeDocument/2006/relationships/image" Target="../media/image235.png"/><Relationship Id="rId242" Type="http://schemas.openxmlformats.org/officeDocument/2006/relationships/customXml" Target="../ink/ink121.xml"/><Relationship Id="rId284" Type="http://schemas.openxmlformats.org/officeDocument/2006/relationships/image" Target="../media/image158.png"/><Relationship Id="rId491" Type="http://schemas.openxmlformats.org/officeDocument/2006/relationships/image" Target="../media/image262.png"/><Relationship Id="rId505" Type="http://schemas.openxmlformats.org/officeDocument/2006/relationships/image" Target="../media/image269.png"/><Relationship Id="rId37" Type="http://schemas.openxmlformats.org/officeDocument/2006/relationships/image" Target="../media/image34.png"/><Relationship Id="rId79" Type="http://schemas.openxmlformats.org/officeDocument/2006/relationships/image" Target="../media/image55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90.png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image" Target="../media/image121.png"/><Relationship Id="rId253" Type="http://schemas.openxmlformats.org/officeDocument/2006/relationships/image" Target="../media/image142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46.png"/><Relationship Id="rId516" Type="http://schemas.openxmlformats.org/officeDocument/2006/relationships/customXml" Target="../ink/ink257.xml"/><Relationship Id="rId48" Type="http://schemas.openxmlformats.org/officeDocument/2006/relationships/customXml" Target="../ink/ink24.xml"/><Relationship Id="rId113" Type="http://schemas.openxmlformats.org/officeDocument/2006/relationships/image" Target="../media/image72.png"/><Relationship Id="rId320" Type="http://schemas.openxmlformats.org/officeDocument/2006/relationships/image" Target="../media/image176.png"/><Relationship Id="rId558" Type="http://schemas.openxmlformats.org/officeDocument/2006/relationships/customXml" Target="../ink/ink278.xml"/><Relationship Id="rId155" Type="http://schemas.openxmlformats.org/officeDocument/2006/relationships/image" Target="../media/image93.png"/><Relationship Id="rId197" Type="http://schemas.openxmlformats.org/officeDocument/2006/relationships/image" Target="../media/image114.png"/><Relationship Id="rId362" Type="http://schemas.openxmlformats.org/officeDocument/2006/relationships/image" Target="../media/image197.png"/><Relationship Id="rId418" Type="http://schemas.openxmlformats.org/officeDocument/2006/relationships/image" Target="../media/image225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customXml" Target="../ink/ink235.xml"/><Relationship Id="rId17" Type="http://schemas.openxmlformats.org/officeDocument/2006/relationships/image" Target="../media/image24.png"/><Relationship Id="rId59" Type="http://schemas.openxmlformats.org/officeDocument/2006/relationships/image" Target="../media/image45.png"/><Relationship Id="rId124" Type="http://schemas.openxmlformats.org/officeDocument/2006/relationships/customXml" Target="../ink/ink62.xml"/><Relationship Id="rId527" Type="http://schemas.openxmlformats.org/officeDocument/2006/relationships/image" Target="../media/image280.png"/><Relationship Id="rId569" Type="http://schemas.openxmlformats.org/officeDocument/2006/relationships/image" Target="../media/image301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32.png"/><Relationship Id="rId440" Type="http://schemas.openxmlformats.org/officeDocument/2006/relationships/image" Target="../media/image236.png"/><Relationship Id="rId28" Type="http://schemas.openxmlformats.org/officeDocument/2006/relationships/customXml" Target="../ink/ink14.xml"/><Relationship Id="rId275" Type="http://schemas.openxmlformats.org/officeDocument/2006/relationships/customXml" Target="../ink/ink137.xml"/><Relationship Id="rId300" Type="http://schemas.openxmlformats.org/officeDocument/2006/relationships/image" Target="../media/image166.png"/><Relationship Id="rId482" Type="http://schemas.openxmlformats.org/officeDocument/2006/relationships/image" Target="../media/image257.png"/><Relationship Id="rId538" Type="http://schemas.openxmlformats.org/officeDocument/2006/relationships/customXml" Target="../ink/ink268.xml"/><Relationship Id="rId81" Type="http://schemas.openxmlformats.org/officeDocument/2006/relationships/image" Target="../media/image56.png"/><Relationship Id="rId135" Type="http://schemas.openxmlformats.org/officeDocument/2006/relationships/image" Target="../media/image83.png"/><Relationship Id="rId177" Type="http://schemas.openxmlformats.org/officeDocument/2006/relationships/image" Target="../media/image104.png"/><Relationship Id="rId342" Type="http://schemas.openxmlformats.org/officeDocument/2006/relationships/image" Target="../media/image187.png"/><Relationship Id="rId384" Type="http://schemas.openxmlformats.org/officeDocument/2006/relationships/image" Target="../media/image208.png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35.png"/><Relationship Id="rId286" Type="http://schemas.openxmlformats.org/officeDocument/2006/relationships/image" Target="../media/image159.png"/><Relationship Id="rId451" Type="http://schemas.openxmlformats.org/officeDocument/2006/relationships/customXml" Target="../ink/ink225.xml"/><Relationship Id="rId493" Type="http://schemas.openxmlformats.org/officeDocument/2006/relationships/image" Target="../media/image263.png"/><Relationship Id="rId507" Type="http://schemas.openxmlformats.org/officeDocument/2006/relationships/image" Target="../media/image270.png"/><Relationship Id="rId549" Type="http://schemas.openxmlformats.org/officeDocument/2006/relationships/image" Target="../media/image291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customXml" Target="../ink/ink279.xml"/><Relationship Id="rId92" Type="http://schemas.openxmlformats.org/officeDocument/2006/relationships/customXml" Target="../ink/ink46.xml"/><Relationship Id="rId213" Type="http://schemas.openxmlformats.org/officeDocument/2006/relationships/image" Target="../media/image122.png"/><Relationship Id="rId420" Type="http://schemas.openxmlformats.org/officeDocument/2006/relationships/image" Target="../media/image226.png"/><Relationship Id="rId255" Type="http://schemas.openxmlformats.org/officeDocument/2006/relationships/image" Target="../media/image143.png"/><Relationship Id="rId297" Type="http://schemas.openxmlformats.org/officeDocument/2006/relationships/customXml" Target="../ink/ink148.xml"/><Relationship Id="rId462" Type="http://schemas.openxmlformats.org/officeDocument/2006/relationships/image" Target="../media/image247.png"/><Relationship Id="rId518" Type="http://schemas.openxmlformats.org/officeDocument/2006/relationships/customXml" Target="../ink/ink258.xml"/><Relationship Id="rId115" Type="http://schemas.openxmlformats.org/officeDocument/2006/relationships/image" Target="../media/image73.png"/><Relationship Id="rId157" Type="http://schemas.openxmlformats.org/officeDocument/2006/relationships/image" Target="../media/image94.png"/><Relationship Id="rId322" Type="http://schemas.openxmlformats.org/officeDocument/2006/relationships/image" Target="../media/image177.png"/><Relationship Id="rId364" Type="http://schemas.openxmlformats.org/officeDocument/2006/relationships/image" Target="../media/image198.png"/><Relationship Id="rId61" Type="http://schemas.openxmlformats.org/officeDocument/2006/relationships/image" Target="../media/image46.png"/><Relationship Id="rId199" Type="http://schemas.openxmlformats.org/officeDocument/2006/relationships/image" Target="../media/image115.png"/><Relationship Id="rId19" Type="http://schemas.openxmlformats.org/officeDocument/2006/relationships/image" Target="../media/image25.png"/><Relationship Id="rId224" Type="http://schemas.openxmlformats.org/officeDocument/2006/relationships/customXml" Target="../ink/ink112.xml"/><Relationship Id="rId266" Type="http://schemas.openxmlformats.org/officeDocument/2006/relationships/image" Target="../media/image149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image" Target="../media/image281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66.xml"/><Relationship Id="rId540" Type="http://schemas.openxmlformats.org/officeDocument/2006/relationships/customXml" Target="../ink/ink269.xml"/><Relationship Id="rId72" Type="http://schemas.openxmlformats.org/officeDocument/2006/relationships/customXml" Target="../ink/ink36.xml"/><Relationship Id="rId375" Type="http://schemas.openxmlformats.org/officeDocument/2006/relationships/customXml" Target="../ink/ink187.xml"/><Relationship Id="rId3" Type="http://schemas.openxmlformats.org/officeDocument/2006/relationships/image" Target="../media/image17.png"/><Relationship Id="rId235" Type="http://schemas.openxmlformats.org/officeDocument/2006/relationships/image" Target="../media/image133.png"/><Relationship Id="rId277" Type="http://schemas.openxmlformats.org/officeDocument/2006/relationships/customXml" Target="../ink/ink138.xml"/><Relationship Id="rId400" Type="http://schemas.openxmlformats.org/officeDocument/2006/relationships/image" Target="../media/image216.png"/><Relationship Id="rId442" Type="http://schemas.openxmlformats.org/officeDocument/2006/relationships/image" Target="../media/image237.png"/><Relationship Id="rId484" Type="http://schemas.openxmlformats.org/officeDocument/2006/relationships/image" Target="../media/image258.png"/><Relationship Id="rId137" Type="http://schemas.openxmlformats.org/officeDocument/2006/relationships/image" Target="../media/image84.png"/><Relationship Id="rId302" Type="http://schemas.openxmlformats.org/officeDocument/2006/relationships/image" Target="../media/image167.png"/><Relationship Id="rId344" Type="http://schemas.openxmlformats.org/officeDocument/2006/relationships/image" Target="../media/image188.png"/><Relationship Id="rId41" Type="http://schemas.openxmlformats.org/officeDocument/2006/relationships/image" Target="../media/image36.png"/><Relationship Id="rId83" Type="http://schemas.openxmlformats.org/officeDocument/2006/relationships/image" Target="../media/image57.png"/><Relationship Id="rId179" Type="http://schemas.openxmlformats.org/officeDocument/2006/relationships/image" Target="../media/image105.png"/><Relationship Id="rId386" Type="http://schemas.openxmlformats.org/officeDocument/2006/relationships/image" Target="../media/image209.png"/><Relationship Id="rId551" Type="http://schemas.openxmlformats.org/officeDocument/2006/relationships/image" Target="../media/image292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image" Target="../media/image160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image" Target="../media/image271.png"/><Relationship Id="rId106" Type="http://schemas.openxmlformats.org/officeDocument/2006/relationships/customXml" Target="../ink/ink53.xml"/><Relationship Id="rId313" Type="http://schemas.openxmlformats.org/officeDocument/2006/relationships/customXml" Target="../ink/ink156.xml"/><Relationship Id="rId495" Type="http://schemas.openxmlformats.org/officeDocument/2006/relationships/image" Target="../media/image26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customXml" Target="../ink/ink259.xml"/><Relationship Id="rId562" Type="http://schemas.openxmlformats.org/officeDocument/2006/relationships/customXml" Target="../ink/ink280.xml"/><Relationship Id="rId215" Type="http://schemas.openxmlformats.org/officeDocument/2006/relationships/image" Target="../media/image123.png"/><Relationship Id="rId257" Type="http://schemas.openxmlformats.org/officeDocument/2006/relationships/image" Target="../media/image144.png"/><Relationship Id="rId422" Type="http://schemas.openxmlformats.org/officeDocument/2006/relationships/image" Target="../media/image227.png"/><Relationship Id="rId464" Type="http://schemas.openxmlformats.org/officeDocument/2006/relationships/image" Target="../media/image248.png"/><Relationship Id="rId299" Type="http://schemas.openxmlformats.org/officeDocument/2006/relationships/customXml" Target="../ink/ink149.xml"/><Relationship Id="rId63" Type="http://schemas.openxmlformats.org/officeDocument/2006/relationships/image" Target="../media/image47.png"/><Relationship Id="rId159" Type="http://schemas.openxmlformats.org/officeDocument/2006/relationships/image" Target="../media/image95.png"/><Relationship Id="rId366" Type="http://schemas.openxmlformats.org/officeDocument/2006/relationships/image" Target="../media/image199.png"/><Relationship Id="rId226" Type="http://schemas.openxmlformats.org/officeDocument/2006/relationships/customXml" Target="../ink/ink113.xml"/><Relationship Id="rId433" Type="http://schemas.openxmlformats.org/officeDocument/2006/relationships/customXml" Target="../ink/ink216.xml"/><Relationship Id="rId74" Type="http://schemas.openxmlformats.org/officeDocument/2006/relationships/customXml" Target="../ink/ink37.xml"/><Relationship Id="rId377" Type="http://schemas.openxmlformats.org/officeDocument/2006/relationships/customXml" Target="../ink/ink188.xml"/><Relationship Id="rId500" Type="http://schemas.openxmlformats.org/officeDocument/2006/relationships/customXml" Target="../ink/ink249.xml"/><Relationship Id="rId5" Type="http://schemas.openxmlformats.org/officeDocument/2006/relationships/image" Target="../media/image18.png"/><Relationship Id="rId237" Type="http://schemas.openxmlformats.org/officeDocument/2006/relationships/image" Target="../media/image134.png"/><Relationship Id="rId444" Type="http://schemas.openxmlformats.org/officeDocument/2006/relationships/image" Target="../media/image238.png"/><Relationship Id="rId290" Type="http://schemas.openxmlformats.org/officeDocument/2006/relationships/image" Target="../media/image161.png"/><Relationship Id="rId304" Type="http://schemas.openxmlformats.org/officeDocument/2006/relationships/image" Target="../media/image168.png"/><Relationship Id="rId388" Type="http://schemas.openxmlformats.org/officeDocument/2006/relationships/image" Target="../media/image210.png"/><Relationship Id="rId511" Type="http://schemas.openxmlformats.org/officeDocument/2006/relationships/image" Target="../media/image272.png"/><Relationship Id="rId85" Type="http://schemas.openxmlformats.org/officeDocument/2006/relationships/image" Target="../media/image58.png"/><Relationship Id="rId150" Type="http://schemas.openxmlformats.org/officeDocument/2006/relationships/customXml" Target="../ink/ink75.xml"/><Relationship Id="rId248" Type="http://schemas.openxmlformats.org/officeDocument/2006/relationships/customXml" Target="../ink/ink124.xml"/><Relationship Id="rId455" Type="http://schemas.openxmlformats.org/officeDocument/2006/relationships/customXml" Target="../ink/ink227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7.xml"/><Relationship Id="rId522" Type="http://schemas.openxmlformats.org/officeDocument/2006/relationships/customXml" Target="../ink/ink260.xml"/><Relationship Id="rId96" Type="http://schemas.openxmlformats.org/officeDocument/2006/relationships/customXml" Target="../ink/ink48.xml"/><Relationship Id="rId161" Type="http://schemas.openxmlformats.org/officeDocument/2006/relationships/image" Target="../media/image96.png"/><Relationship Id="rId399" Type="http://schemas.openxmlformats.org/officeDocument/2006/relationships/customXml" Target="../ink/ink199.xml"/><Relationship Id="rId259" Type="http://schemas.openxmlformats.org/officeDocument/2006/relationships/image" Target="../media/image145.png"/><Relationship Id="rId466" Type="http://schemas.openxmlformats.org/officeDocument/2006/relationships/image" Target="../media/image249.png"/><Relationship Id="rId23" Type="http://schemas.openxmlformats.org/officeDocument/2006/relationships/image" Target="../media/image27.png"/><Relationship Id="rId119" Type="http://schemas.openxmlformats.org/officeDocument/2006/relationships/image" Target="../media/image75.png"/><Relationship Id="rId326" Type="http://schemas.openxmlformats.org/officeDocument/2006/relationships/image" Target="../media/image179.png"/><Relationship Id="rId533" Type="http://schemas.openxmlformats.org/officeDocument/2006/relationships/image" Target="../media/image2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E75-09CC-7E47-BE7B-7D38FD805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Notes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3CED9-68C3-5B46-951F-C319A6929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Zizhu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43521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1231C2-D230-7447-A9EE-89C09C569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908290"/>
              </p:ext>
            </p:extLst>
          </p:nvPr>
        </p:nvGraphicFramePr>
        <p:xfrm>
          <a:off x="590845" y="140677"/>
          <a:ext cx="10515600" cy="590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49C3F0C-5FE2-C343-ADA3-92C001FA6B63}"/>
              </a:ext>
            </a:extLst>
          </p:cNvPr>
          <p:cNvGrpSpPr/>
          <p:nvPr/>
        </p:nvGrpSpPr>
        <p:grpSpPr>
          <a:xfrm>
            <a:off x="3840481" y="2505670"/>
            <a:ext cx="5775107" cy="3641914"/>
            <a:chOff x="3249636" y="2505670"/>
            <a:chExt cx="5775107" cy="36419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67C2F9-7D36-904D-A958-F900DDD13B57}"/>
                </a:ext>
              </a:extLst>
            </p:cNvPr>
            <p:cNvSpPr txBox="1"/>
            <p:nvPr/>
          </p:nvSpPr>
          <p:spPr>
            <a:xfrm>
              <a:off x="3249636" y="2505670"/>
              <a:ext cx="43300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Build several estimators independently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Average predictions of several estimators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Reduce variance of single estimator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E6BE86-C069-474D-8AB1-085602DF6C52}"/>
                </a:ext>
              </a:extLst>
            </p:cNvPr>
            <p:cNvSpPr txBox="1"/>
            <p:nvPr/>
          </p:nvSpPr>
          <p:spPr>
            <a:xfrm>
              <a:off x="3249636" y="5224254"/>
              <a:ext cx="5775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2"/>
                  </a:solidFill>
                </a:rPr>
                <a:t>Build several estimators sequentially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2"/>
                  </a:solidFill>
                </a:rPr>
                <a:t>Use a weighted majority vote to combine predictions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2"/>
                  </a:solidFill>
                </a:rPr>
                <a:t>Reduce bias of the combined estimator in previous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59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EE47-6E9E-8842-9C16-466D1A4B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6" y="-278965"/>
            <a:ext cx="10515600" cy="1325563"/>
          </a:xfrm>
        </p:spPr>
        <p:txBody>
          <a:bodyPr/>
          <a:lstStyle/>
          <a:p>
            <a:r>
              <a:rPr lang="en-US" dirty="0"/>
              <a:t>AdaBoost Algorithm</a:t>
            </a:r>
          </a:p>
        </p:txBody>
      </p:sp>
      <p:sp>
        <p:nvSpPr>
          <p:cNvPr id="65" name="Snip Single Corner of Rectangle 64">
            <a:extLst>
              <a:ext uri="{FF2B5EF4-FFF2-40B4-BE49-F238E27FC236}">
                <a16:creationId xmlns:a16="http://schemas.microsoft.com/office/drawing/2014/main" id="{65AA610D-9F11-2F4D-88F6-AED3F2AEAFC6}"/>
              </a:ext>
            </a:extLst>
          </p:cNvPr>
          <p:cNvSpPr/>
          <p:nvPr/>
        </p:nvSpPr>
        <p:spPr>
          <a:xfrm>
            <a:off x="7626981" y="1799726"/>
            <a:ext cx="2166425" cy="39287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Estimator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F48ED9-CF4C-DA4F-AE6C-B19ACD4E6405}"/>
              </a:ext>
            </a:extLst>
          </p:cNvPr>
          <p:cNvCxnSpPr>
            <a:cxnSpLocks/>
            <a:stCxn id="69" idx="3"/>
            <a:endCxn id="65" idx="3"/>
          </p:cNvCxnSpPr>
          <p:nvPr/>
        </p:nvCxnSpPr>
        <p:spPr>
          <a:xfrm>
            <a:off x="8699964" y="1515052"/>
            <a:ext cx="10230" cy="28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32D96E-0BD9-BA48-80DA-31BBC3B71EC4}"/>
              </a:ext>
            </a:extLst>
          </p:cNvPr>
          <p:cNvCxnSpPr>
            <a:cxnSpLocks/>
            <a:stCxn id="65" idx="1"/>
            <a:endCxn id="70" idx="1"/>
          </p:cNvCxnSpPr>
          <p:nvPr/>
        </p:nvCxnSpPr>
        <p:spPr>
          <a:xfrm flipH="1">
            <a:off x="7924776" y="2192599"/>
            <a:ext cx="785418" cy="29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63D7A8-4F4B-4547-9BCE-8236E1712606}"/>
              </a:ext>
            </a:extLst>
          </p:cNvPr>
          <p:cNvCxnSpPr>
            <a:cxnSpLocks/>
            <a:stCxn id="65" idx="1"/>
            <a:endCxn id="71" idx="1"/>
          </p:cNvCxnSpPr>
          <p:nvPr/>
        </p:nvCxnSpPr>
        <p:spPr>
          <a:xfrm>
            <a:off x="8710194" y="2192599"/>
            <a:ext cx="764958" cy="26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FEFED2EB-6E7C-DB40-9BAD-C772EB0D4936}"/>
              </a:ext>
            </a:extLst>
          </p:cNvPr>
          <p:cNvSpPr/>
          <p:nvPr/>
        </p:nvSpPr>
        <p:spPr>
          <a:xfrm>
            <a:off x="7924776" y="798035"/>
            <a:ext cx="1550376" cy="7170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F26EFA81-AAB5-6849-831B-88B0B8C931DF}"/>
              </a:ext>
            </a:extLst>
          </p:cNvPr>
          <p:cNvSpPr/>
          <p:nvPr/>
        </p:nvSpPr>
        <p:spPr>
          <a:xfrm>
            <a:off x="7324556" y="2491578"/>
            <a:ext cx="1200440" cy="5016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</a:t>
            </a: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D79193DD-294A-3F4B-B4DA-DA6BADE4EC86}"/>
              </a:ext>
            </a:extLst>
          </p:cNvPr>
          <p:cNvSpPr/>
          <p:nvPr/>
        </p:nvSpPr>
        <p:spPr>
          <a:xfrm>
            <a:off x="8874932" y="2460362"/>
            <a:ext cx="1200440" cy="501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Missed</a:t>
            </a:r>
          </a:p>
        </p:txBody>
      </p:sp>
      <p:cxnSp>
        <p:nvCxnSpPr>
          <p:cNvPr id="72" name="Straight Arrow Connector 71" descr="sdd ">
            <a:extLst>
              <a:ext uri="{FF2B5EF4-FFF2-40B4-BE49-F238E27FC236}">
                <a16:creationId xmlns:a16="http://schemas.microsoft.com/office/drawing/2014/main" id="{E1CDE2E6-9983-F947-B4D5-562322BE2F86}"/>
              </a:ext>
            </a:extLst>
          </p:cNvPr>
          <p:cNvCxnSpPr>
            <a:cxnSpLocks/>
            <a:stCxn id="70" idx="3"/>
            <a:endCxn id="86" idx="3"/>
          </p:cNvCxnSpPr>
          <p:nvPr/>
        </p:nvCxnSpPr>
        <p:spPr>
          <a:xfrm>
            <a:off x="7924776" y="2993236"/>
            <a:ext cx="803651" cy="56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267106-9FB8-3149-B256-C517F5FFFC25}"/>
              </a:ext>
            </a:extLst>
          </p:cNvPr>
          <p:cNvCxnSpPr>
            <a:cxnSpLocks/>
            <a:stCxn id="71" idx="3"/>
            <a:endCxn id="86" idx="3"/>
          </p:cNvCxnSpPr>
          <p:nvPr/>
        </p:nvCxnSpPr>
        <p:spPr>
          <a:xfrm flipH="1">
            <a:off x="8728427" y="2962020"/>
            <a:ext cx="746725" cy="59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1B9343A-7501-C141-9B87-9D88FEEDD69D}"/>
              </a:ext>
            </a:extLst>
          </p:cNvPr>
          <p:cNvSpPr txBox="1"/>
          <p:nvPr/>
        </p:nvSpPr>
        <p:spPr>
          <a:xfrm>
            <a:off x="9157079" y="2951850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weights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FFD5C5-8FD1-894F-AA0A-6C5E812D802F}"/>
              </a:ext>
            </a:extLst>
          </p:cNvPr>
          <p:cNvSpPr txBox="1"/>
          <p:nvPr/>
        </p:nvSpPr>
        <p:spPr>
          <a:xfrm>
            <a:off x="6900817" y="2944386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Decreased weights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375AB7-1DC4-2440-AD76-B4424C1080A9}"/>
              </a:ext>
            </a:extLst>
          </p:cNvPr>
          <p:cNvCxnSpPr>
            <a:cxnSpLocks/>
            <a:stCxn id="86" idx="1"/>
            <a:endCxn id="79" idx="1"/>
          </p:cNvCxnSpPr>
          <p:nvPr/>
        </p:nvCxnSpPr>
        <p:spPr>
          <a:xfrm flipH="1">
            <a:off x="7922428" y="3980441"/>
            <a:ext cx="805999" cy="29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0C76D3-419D-4A4D-B244-5C804D64C638}"/>
              </a:ext>
            </a:extLst>
          </p:cNvPr>
          <p:cNvCxnSpPr>
            <a:cxnSpLocks/>
            <a:stCxn id="86" idx="1"/>
            <a:endCxn id="80" idx="1"/>
          </p:cNvCxnSpPr>
          <p:nvPr/>
        </p:nvCxnSpPr>
        <p:spPr>
          <a:xfrm>
            <a:off x="8728427" y="3980441"/>
            <a:ext cx="744377" cy="2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nip Single Corner of Rectangle 77">
            <a:extLst>
              <a:ext uri="{FF2B5EF4-FFF2-40B4-BE49-F238E27FC236}">
                <a16:creationId xmlns:a16="http://schemas.microsoft.com/office/drawing/2014/main" id="{816E01C5-FEC6-4F43-A91A-98B8A6F5AC88}"/>
              </a:ext>
            </a:extLst>
          </p:cNvPr>
          <p:cNvSpPr/>
          <p:nvPr/>
        </p:nvSpPr>
        <p:spPr>
          <a:xfrm>
            <a:off x="7642866" y="5343750"/>
            <a:ext cx="2166425" cy="4209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estimator T</a:t>
            </a: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2B97B752-2476-D544-BA45-D825FABEE532}"/>
              </a:ext>
            </a:extLst>
          </p:cNvPr>
          <p:cNvSpPr/>
          <p:nvPr/>
        </p:nvSpPr>
        <p:spPr>
          <a:xfrm>
            <a:off x="7322208" y="4275827"/>
            <a:ext cx="1200440" cy="5016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71B7653B-4541-F540-AA11-EB1DE0F4DB02}"/>
              </a:ext>
            </a:extLst>
          </p:cNvPr>
          <p:cNvSpPr/>
          <p:nvPr/>
        </p:nvSpPr>
        <p:spPr>
          <a:xfrm>
            <a:off x="8872584" y="4244611"/>
            <a:ext cx="1200440" cy="501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Missed</a:t>
            </a:r>
          </a:p>
        </p:txBody>
      </p:sp>
      <p:cxnSp>
        <p:nvCxnSpPr>
          <p:cNvPr id="81" name="Straight Arrow Connector 80" descr="sdd ">
            <a:extLst>
              <a:ext uri="{FF2B5EF4-FFF2-40B4-BE49-F238E27FC236}">
                <a16:creationId xmlns:a16="http://schemas.microsoft.com/office/drawing/2014/main" id="{10320551-CE03-0147-9221-5B74197E809A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7922428" y="4777485"/>
            <a:ext cx="735781" cy="36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69DDE2-2317-4E43-A504-708BCAEA04B9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8870236" y="4746269"/>
            <a:ext cx="602568" cy="36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75F64C-0C90-8C46-8F32-ED9392392900}"/>
              </a:ext>
            </a:extLst>
          </p:cNvPr>
          <p:cNvSpPr txBox="1"/>
          <p:nvPr/>
        </p:nvSpPr>
        <p:spPr>
          <a:xfrm>
            <a:off x="9082789" y="4719251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weights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E45F4F-8477-B24D-991F-ED2975183332}"/>
              </a:ext>
            </a:extLst>
          </p:cNvPr>
          <p:cNvSpPr txBox="1"/>
          <p:nvPr/>
        </p:nvSpPr>
        <p:spPr>
          <a:xfrm>
            <a:off x="6898469" y="4728635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Decreased weights</a:t>
            </a:r>
          </a:p>
        </p:txBody>
      </p:sp>
      <p:sp>
        <p:nvSpPr>
          <p:cNvPr id="86" name="Snip Single Corner of Rectangle 85">
            <a:extLst>
              <a:ext uri="{FF2B5EF4-FFF2-40B4-BE49-F238E27FC236}">
                <a16:creationId xmlns:a16="http://schemas.microsoft.com/office/drawing/2014/main" id="{0A88F289-EDD7-A44D-AD2B-AC6824EA2717}"/>
              </a:ext>
            </a:extLst>
          </p:cNvPr>
          <p:cNvSpPr/>
          <p:nvPr/>
        </p:nvSpPr>
        <p:spPr>
          <a:xfrm>
            <a:off x="7645214" y="3559501"/>
            <a:ext cx="2166425" cy="4209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Estimator 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4F4288-D775-E844-A87C-0AC44AB67F2E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7960528" y="5744471"/>
            <a:ext cx="806000" cy="2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BDCE23-C95C-7A4A-AFB4-FCC88F0CECCC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766527" y="5744471"/>
            <a:ext cx="744377" cy="2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52D0289D-CF4B-AE40-993D-BB277045904A}"/>
              </a:ext>
            </a:extLst>
          </p:cNvPr>
          <p:cNvSpPr/>
          <p:nvPr/>
        </p:nvSpPr>
        <p:spPr>
          <a:xfrm>
            <a:off x="7360308" y="6008641"/>
            <a:ext cx="1200440" cy="5016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743E115C-C026-5D44-B938-F964AD1517BC}"/>
              </a:ext>
            </a:extLst>
          </p:cNvPr>
          <p:cNvSpPr/>
          <p:nvPr/>
        </p:nvSpPr>
        <p:spPr>
          <a:xfrm>
            <a:off x="8910684" y="6008641"/>
            <a:ext cx="1200440" cy="501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Missed</a:t>
            </a:r>
          </a:p>
        </p:txBody>
      </p:sp>
      <p:sp>
        <p:nvSpPr>
          <p:cNvPr id="88" name="Snip Single Corner of Rectangle 87">
            <a:extLst>
              <a:ext uri="{FF2B5EF4-FFF2-40B4-BE49-F238E27FC236}">
                <a16:creationId xmlns:a16="http://schemas.microsoft.com/office/drawing/2014/main" id="{2E770082-6D69-7A45-8FDD-2E05AE95BDC8}"/>
              </a:ext>
            </a:extLst>
          </p:cNvPr>
          <p:cNvSpPr/>
          <p:nvPr/>
        </p:nvSpPr>
        <p:spPr>
          <a:xfrm>
            <a:off x="10622726" y="2460361"/>
            <a:ext cx="1369964" cy="2533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Estimator </a:t>
            </a:r>
          </a:p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Weighted average of the T estimators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B7812DC-579B-AD42-A2D5-C92AF9E99530}"/>
              </a:ext>
            </a:extLst>
          </p:cNvPr>
          <p:cNvCxnSpPr>
            <a:cxnSpLocks/>
            <a:stCxn id="65" idx="0"/>
            <a:endCxn id="88" idx="2"/>
          </p:cNvCxnSpPr>
          <p:nvPr/>
        </p:nvCxnSpPr>
        <p:spPr>
          <a:xfrm>
            <a:off x="9793406" y="1996163"/>
            <a:ext cx="829320" cy="17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B627919-8FFE-9446-8447-3F3DF17B47EB}"/>
              </a:ext>
            </a:extLst>
          </p:cNvPr>
          <p:cNvSpPr txBox="1"/>
          <p:nvPr/>
        </p:nvSpPr>
        <p:spPr>
          <a:xfrm>
            <a:off x="8512834" y="4993914"/>
            <a:ext cx="16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B99FD8A-C203-4D4F-99CA-AFCBFC7D2FAC}"/>
              </a:ext>
            </a:extLst>
          </p:cNvPr>
          <p:cNvCxnSpPr>
            <a:cxnSpLocks/>
            <a:stCxn id="86" idx="0"/>
            <a:endCxn id="88" idx="2"/>
          </p:cNvCxnSpPr>
          <p:nvPr/>
        </p:nvCxnSpPr>
        <p:spPr>
          <a:xfrm flipV="1">
            <a:off x="9811639" y="3727138"/>
            <a:ext cx="811087" cy="4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BC5FA32-7CB2-7741-A90E-4151569F89C8}"/>
              </a:ext>
            </a:extLst>
          </p:cNvPr>
          <p:cNvCxnSpPr>
            <a:cxnSpLocks/>
            <a:stCxn id="78" idx="0"/>
            <a:endCxn id="88" idx="2"/>
          </p:cNvCxnSpPr>
          <p:nvPr/>
        </p:nvCxnSpPr>
        <p:spPr>
          <a:xfrm flipV="1">
            <a:off x="9809291" y="3727138"/>
            <a:ext cx="813435" cy="182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D43FA8-BFC8-0840-B1C7-DCC42E85ABC6}"/>
                  </a:ext>
                </a:extLst>
              </p:cNvPr>
              <p:cNvSpPr txBox="1"/>
              <p:nvPr/>
            </p:nvSpPr>
            <p:spPr>
              <a:xfrm>
                <a:off x="203968" y="662887"/>
                <a:ext cx="5140115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labeled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examples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{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,…(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D43FA8-BFC8-0840-B1C7-DCC42E85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8" y="662887"/>
                <a:ext cx="5140115" cy="312650"/>
              </a:xfrm>
              <a:prstGeom prst="rect">
                <a:avLst/>
              </a:prstGeom>
              <a:blipFill>
                <a:blip r:embed="rId2"/>
                <a:stretch>
                  <a:fillRect l="-1478" r="-1674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4CFA8F-FED8-AE40-8F81-0D8A9A617A35}"/>
                  </a:ext>
                </a:extLst>
              </p:cNvPr>
              <p:cNvSpPr txBox="1"/>
              <p:nvPr/>
            </p:nvSpPr>
            <p:spPr>
              <a:xfrm>
                <a:off x="186234" y="1013169"/>
                <a:ext cx="5140115" cy="897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iteration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1: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wights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distribution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over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examples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A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AU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4CFA8F-FED8-AE40-8F81-0D8A9A617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4" y="1013169"/>
                <a:ext cx="5140115" cy="897105"/>
              </a:xfrm>
              <a:prstGeom prst="rect">
                <a:avLst/>
              </a:prstGeom>
              <a:blipFill>
                <a:blip r:embed="rId3"/>
                <a:stretch>
                  <a:fillRect l="-1481" t="-1408" r="-19012" b="-7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7DC69EA-FCC1-0745-B6E3-9368B70E6EA8}"/>
                  </a:ext>
                </a:extLst>
              </p:cNvPr>
              <p:cNvSpPr txBox="1"/>
              <p:nvPr/>
            </p:nvSpPr>
            <p:spPr>
              <a:xfrm>
                <a:off x="1572047" y="2013411"/>
                <a:ext cx="42518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2: 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Train</m:t>
                    </m:r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estimator</m:t>
                    </m:r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;</a:t>
                </a:r>
              </a:p>
              <a:p>
                <a:r>
                  <a:rPr lang="en-US" dirty="0"/>
                  <a:t>      Get a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7DC69EA-FCC1-0745-B6E3-9368B70E6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47" y="2013411"/>
                <a:ext cx="4251836" cy="553998"/>
              </a:xfrm>
              <a:prstGeom prst="rect">
                <a:avLst/>
              </a:prstGeom>
              <a:blipFill>
                <a:blip r:embed="rId4"/>
                <a:stretch>
                  <a:fillRect l="-1786" t="-136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5EE585-302A-3144-80C1-377DA9C028F1}"/>
                  </a:ext>
                </a:extLst>
              </p:cNvPr>
              <p:cNvSpPr txBox="1"/>
              <p:nvPr/>
            </p:nvSpPr>
            <p:spPr>
              <a:xfrm>
                <a:off x="1587408" y="2685979"/>
                <a:ext cx="3797087" cy="843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3: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AU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5EE585-302A-3144-80C1-377DA9C02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08" y="2685979"/>
                <a:ext cx="3797087" cy="843949"/>
              </a:xfrm>
              <a:prstGeom prst="rect">
                <a:avLst/>
              </a:prstGeom>
              <a:blipFill>
                <a:blip r:embed="rId5"/>
                <a:stretch>
                  <a:fillRect l="-2000" t="-80882" b="-16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75E4748-4519-3246-885D-2F1CD04D4DE9}"/>
                  </a:ext>
                </a:extLst>
              </p:cNvPr>
              <p:cNvSpPr txBox="1"/>
              <p:nvPr/>
            </p:nvSpPr>
            <p:spPr>
              <a:xfrm>
                <a:off x="1582712" y="3655284"/>
                <a:ext cx="3133667" cy="276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m:rPr>
                              <m:nor/>
                            </m:rPr>
                            <a:rPr lang="en-AU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75E4748-4519-3246-885D-2F1CD04D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12" y="3655284"/>
                <a:ext cx="3133667" cy="276758"/>
              </a:xfrm>
              <a:prstGeom prst="rect">
                <a:avLst/>
              </a:prstGeom>
              <a:blipFill>
                <a:blip r:embed="rId6"/>
                <a:stretch>
                  <a:fillRect l="-2429" t="-168182" b="-2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F8DF594-D552-904E-ACD5-9518B6355086}"/>
                  </a:ext>
                </a:extLst>
              </p:cNvPr>
              <p:cNvSpPr txBox="1"/>
              <p:nvPr/>
            </p:nvSpPr>
            <p:spPr>
              <a:xfrm>
                <a:off x="1568867" y="4264186"/>
                <a:ext cx="3724665" cy="630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weights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each</m:t>
                      </m:r>
                      <m: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example</m:t>
                      </m:r>
                    </m:oMath>
                  </m:oMathPara>
                </a14:m>
                <a:endParaRPr lang="en-AU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)|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F8DF594-D552-904E-ACD5-9518B635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67" y="4264186"/>
                <a:ext cx="3724665" cy="630109"/>
              </a:xfrm>
              <a:prstGeom prst="rect">
                <a:avLst/>
              </a:prstGeom>
              <a:blipFill>
                <a:blip r:embed="rId7"/>
                <a:stretch>
                  <a:fillRect l="-2381" t="-408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CECA464-B199-184D-AB96-78B2702D22D8}"/>
                  </a:ext>
                </a:extLst>
              </p:cNvPr>
              <p:cNvSpPr txBox="1"/>
              <p:nvPr/>
            </p:nvSpPr>
            <p:spPr>
              <a:xfrm>
                <a:off x="107716" y="5144501"/>
                <a:ext cx="5917305" cy="1525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Final Output: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CECA464-B199-184D-AB96-78B2702D2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6" y="5144501"/>
                <a:ext cx="5917305" cy="1525546"/>
              </a:xfrm>
              <a:prstGeom prst="rect">
                <a:avLst/>
              </a:prstGeom>
              <a:blipFill>
                <a:blip r:embed="rId8"/>
                <a:stretch>
                  <a:fillRect l="-1927" t="-32231" b="-64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FAAFF53-F4D4-1344-9BBE-A44352E1BA13}"/>
                  </a:ext>
                </a:extLst>
              </p:cNvPr>
              <p:cNvSpPr/>
              <p:nvPr/>
            </p:nvSpPr>
            <p:spPr>
              <a:xfrm>
                <a:off x="5013270" y="2767184"/>
                <a:ext cx="1301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∈[0,½)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FAAFF53-F4D4-1344-9BBE-A44352E1B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70" y="2767184"/>
                <a:ext cx="130157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FFA41B-EB19-364C-9A26-6DD28DB4866D}"/>
                  </a:ext>
                </a:extLst>
              </p:cNvPr>
              <p:cNvSpPr/>
              <p:nvPr/>
            </p:nvSpPr>
            <p:spPr>
              <a:xfrm>
                <a:off x="5070019" y="3677142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AU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m:rPr>
                              <m:nor/>
                            </m:rPr>
                            <a:rPr lang="en-AU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FFA41B-EB19-364C-9A26-6DD28DB48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019" y="3677142"/>
                <a:ext cx="112966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178703A-32ED-4447-9B02-FF1DF1A1386A}"/>
                  </a:ext>
                </a:extLst>
              </p:cNvPr>
              <p:cNvSpPr/>
              <p:nvPr/>
            </p:nvSpPr>
            <p:spPr>
              <a:xfrm>
                <a:off x="5007374" y="4579871"/>
                <a:ext cx="1653380" cy="445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AU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1−|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AU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AU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)|</m:t>
                        </m:r>
                      </m:sup>
                    </m:sSubSup>
                    <m:r>
                      <a:rPr lang="en-AU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178703A-32ED-4447-9B02-FF1DF1A13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374" y="4579871"/>
                <a:ext cx="1653380" cy="445443"/>
              </a:xfrm>
              <a:prstGeom prst="rect">
                <a:avLst/>
              </a:prstGeom>
              <a:blipFill>
                <a:blip r:embed="rId11"/>
                <a:stretch>
                  <a:fillRect l="-763" r="-7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9647DA-54F2-DD48-BCB2-51FF9571458B}"/>
                  </a:ext>
                </a:extLst>
              </p:cNvPr>
              <p:cNvSpPr/>
              <p:nvPr/>
            </p:nvSpPr>
            <p:spPr>
              <a:xfrm>
                <a:off x="5010360" y="4237890"/>
                <a:ext cx="175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A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AU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 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9647DA-54F2-DD48-BCB2-51FF9571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60" y="4237890"/>
                <a:ext cx="175657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A3CAD8-8D98-BC46-88E3-E5D9223C5E96}"/>
                  </a:ext>
                </a:extLst>
              </p:cNvPr>
              <p:cNvSpPr/>
              <p:nvPr/>
            </p:nvSpPr>
            <p:spPr>
              <a:xfrm>
                <a:off x="4999459" y="5179268"/>
                <a:ext cx="2138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m:rPr>
                              <m:nor/>
                            </m:rPr>
                            <a:rPr lang="en-AU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AU" b="0" i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AU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AU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AU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𝑓𝑖𝑛𝑎𝑙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A3CAD8-8D98-BC46-88E3-E5D9223C5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459" y="5179268"/>
                <a:ext cx="2138149" cy="369332"/>
              </a:xfrm>
              <a:prstGeom prst="rect">
                <a:avLst/>
              </a:prstGeom>
              <a:blipFill>
                <a:blip r:embed="rId1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EE47-6E9E-8842-9C16-466D1A4B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68" y="-166671"/>
            <a:ext cx="10515600" cy="1325563"/>
          </a:xfrm>
        </p:spPr>
        <p:txBody>
          <a:bodyPr/>
          <a:lstStyle/>
          <a:p>
            <a:r>
              <a:rPr lang="en-US" dirty="0"/>
              <a:t>AdaBoost Process</a:t>
            </a:r>
          </a:p>
        </p:txBody>
      </p:sp>
      <p:sp>
        <p:nvSpPr>
          <p:cNvPr id="6" name="Snip Single Corner of Rectangle 5">
            <a:extLst>
              <a:ext uri="{FF2B5EF4-FFF2-40B4-BE49-F238E27FC236}">
                <a16:creationId xmlns:a16="http://schemas.microsoft.com/office/drawing/2014/main" id="{66286F11-F870-3E41-9EC1-6C20E79B04B8}"/>
              </a:ext>
            </a:extLst>
          </p:cNvPr>
          <p:cNvSpPr/>
          <p:nvPr/>
        </p:nvSpPr>
        <p:spPr>
          <a:xfrm>
            <a:off x="1576523" y="1802074"/>
            <a:ext cx="2166425" cy="39287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Estimator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D54F79-D562-6A42-BE86-E96F19A08BCD}"/>
              </a:ext>
            </a:extLst>
          </p:cNvPr>
          <p:cNvCxnSpPr>
            <a:cxnSpLocks/>
            <a:stCxn id="25" idx="3"/>
            <a:endCxn id="6" idx="3"/>
          </p:cNvCxnSpPr>
          <p:nvPr/>
        </p:nvCxnSpPr>
        <p:spPr>
          <a:xfrm>
            <a:off x="2649506" y="1517400"/>
            <a:ext cx="10230" cy="28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7F1E11-FF9C-0045-A3CB-FC03906DDC1F}"/>
              </a:ext>
            </a:extLst>
          </p:cNvPr>
          <p:cNvCxnSpPr>
            <a:cxnSpLocks/>
            <a:stCxn id="6" idx="1"/>
            <a:endCxn id="27" idx="1"/>
          </p:cNvCxnSpPr>
          <p:nvPr/>
        </p:nvCxnSpPr>
        <p:spPr>
          <a:xfrm flipH="1">
            <a:off x="1874318" y="2194947"/>
            <a:ext cx="785418" cy="29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5BE20-4CE0-D243-813E-31F9D1C6D6A8}"/>
              </a:ext>
            </a:extLst>
          </p:cNvPr>
          <p:cNvCxnSpPr>
            <a:cxnSpLocks/>
            <a:stCxn id="6" idx="1"/>
            <a:endCxn id="28" idx="1"/>
          </p:cNvCxnSpPr>
          <p:nvPr/>
        </p:nvCxnSpPr>
        <p:spPr>
          <a:xfrm>
            <a:off x="2659736" y="2194947"/>
            <a:ext cx="764958" cy="26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19373104-293A-3E4A-A0B3-DF9A6FB8275D}"/>
              </a:ext>
            </a:extLst>
          </p:cNvPr>
          <p:cNvSpPr/>
          <p:nvPr/>
        </p:nvSpPr>
        <p:spPr>
          <a:xfrm>
            <a:off x="1874318" y="800383"/>
            <a:ext cx="1550376" cy="7170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AB89CFEF-E76C-AA4C-AF06-8BFF583B24C8}"/>
              </a:ext>
            </a:extLst>
          </p:cNvPr>
          <p:cNvSpPr/>
          <p:nvPr/>
        </p:nvSpPr>
        <p:spPr>
          <a:xfrm>
            <a:off x="1274098" y="2493926"/>
            <a:ext cx="1200440" cy="5016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8F902314-17A9-6048-8995-23581C0538AB}"/>
              </a:ext>
            </a:extLst>
          </p:cNvPr>
          <p:cNvSpPr/>
          <p:nvPr/>
        </p:nvSpPr>
        <p:spPr>
          <a:xfrm>
            <a:off x="2824474" y="2462710"/>
            <a:ext cx="1200440" cy="501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Missed</a:t>
            </a:r>
          </a:p>
        </p:txBody>
      </p:sp>
      <p:cxnSp>
        <p:nvCxnSpPr>
          <p:cNvPr id="30" name="Straight Arrow Connector 29" descr="sdd ">
            <a:extLst>
              <a:ext uri="{FF2B5EF4-FFF2-40B4-BE49-F238E27FC236}">
                <a16:creationId xmlns:a16="http://schemas.microsoft.com/office/drawing/2014/main" id="{1B015D14-9C51-D14B-B30F-3DC80E0B13CC}"/>
              </a:ext>
            </a:extLst>
          </p:cNvPr>
          <p:cNvCxnSpPr>
            <a:cxnSpLocks/>
            <a:stCxn id="27" idx="3"/>
            <a:endCxn id="21" idx="3"/>
          </p:cNvCxnSpPr>
          <p:nvPr/>
        </p:nvCxnSpPr>
        <p:spPr>
          <a:xfrm>
            <a:off x="1874318" y="2995584"/>
            <a:ext cx="803651" cy="56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F67E43-4B03-7546-B690-1FA8902A0E76}"/>
              </a:ext>
            </a:extLst>
          </p:cNvPr>
          <p:cNvCxnSpPr>
            <a:cxnSpLocks/>
            <a:stCxn id="28" idx="3"/>
            <a:endCxn id="21" idx="3"/>
          </p:cNvCxnSpPr>
          <p:nvPr/>
        </p:nvCxnSpPr>
        <p:spPr>
          <a:xfrm flipH="1">
            <a:off x="2677969" y="2964368"/>
            <a:ext cx="746725" cy="59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6F5172-5A69-0A44-9633-EAC43E3467A3}"/>
              </a:ext>
            </a:extLst>
          </p:cNvPr>
          <p:cNvSpPr txBox="1"/>
          <p:nvPr/>
        </p:nvSpPr>
        <p:spPr>
          <a:xfrm>
            <a:off x="3549311" y="2954488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weights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C8E3DD-A10A-544F-841E-A854C71EE128}"/>
              </a:ext>
            </a:extLst>
          </p:cNvPr>
          <p:cNvSpPr txBox="1"/>
          <p:nvPr/>
        </p:nvSpPr>
        <p:spPr>
          <a:xfrm>
            <a:off x="850359" y="2946734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Decreased weights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E6F4C2-5472-EF41-ADD0-11DC843DF4C0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576523" y="3979197"/>
            <a:ext cx="295447" cy="28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F262FA-105F-5F4E-83D1-A87AB04C274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647618" y="3994509"/>
            <a:ext cx="1774728" cy="23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n 57">
            <a:extLst>
              <a:ext uri="{FF2B5EF4-FFF2-40B4-BE49-F238E27FC236}">
                <a16:creationId xmlns:a16="http://schemas.microsoft.com/office/drawing/2014/main" id="{275AA70A-5A76-EA4A-8F1F-229EF1DE8647}"/>
              </a:ext>
            </a:extLst>
          </p:cNvPr>
          <p:cNvSpPr/>
          <p:nvPr/>
        </p:nvSpPr>
        <p:spPr>
          <a:xfrm>
            <a:off x="1271750" y="4264107"/>
            <a:ext cx="1200440" cy="5016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7706249F-6798-1847-AD38-40C2B388E8AB}"/>
              </a:ext>
            </a:extLst>
          </p:cNvPr>
          <p:cNvSpPr/>
          <p:nvPr/>
        </p:nvSpPr>
        <p:spPr>
          <a:xfrm>
            <a:off x="2822126" y="4232891"/>
            <a:ext cx="1200440" cy="501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Missed</a:t>
            </a:r>
          </a:p>
        </p:txBody>
      </p:sp>
      <p:cxnSp>
        <p:nvCxnSpPr>
          <p:cNvPr id="60" name="Straight Arrow Connector 59" descr="sdd ">
            <a:extLst>
              <a:ext uri="{FF2B5EF4-FFF2-40B4-BE49-F238E27FC236}">
                <a16:creationId xmlns:a16="http://schemas.microsoft.com/office/drawing/2014/main" id="{D2A0514E-AD77-704B-8B8F-DB389676514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871970" y="4765765"/>
            <a:ext cx="735781" cy="32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BD6645-57C9-5A47-A703-48D2BE3E6969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2732368" y="4734549"/>
            <a:ext cx="689978" cy="3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826044-52AA-CC41-9CBA-C79D07F7BA7C}"/>
              </a:ext>
            </a:extLst>
          </p:cNvPr>
          <p:cNvSpPr txBox="1"/>
          <p:nvPr/>
        </p:nvSpPr>
        <p:spPr>
          <a:xfrm>
            <a:off x="3546963" y="4767372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weights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2C2A1D-7A69-8246-94D8-1D4AF1EBD0D9}"/>
              </a:ext>
            </a:extLst>
          </p:cNvPr>
          <p:cNvSpPr txBox="1"/>
          <p:nvPr/>
        </p:nvSpPr>
        <p:spPr>
          <a:xfrm>
            <a:off x="848011" y="4716915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Decreased weights</a:t>
            </a:r>
          </a:p>
        </p:txBody>
      </p:sp>
      <p:sp>
        <p:nvSpPr>
          <p:cNvPr id="64" name="Snip Single Corner of Rectangle 63">
            <a:extLst>
              <a:ext uri="{FF2B5EF4-FFF2-40B4-BE49-F238E27FC236}">
                <a16:creationId xmlns:a16="http://schemas.microsoft.com/office/drawing/2014/main" id="{07C34E8A-D4D6-414F-BAED-20BC21EA0D9D}"/>
              </a:ext>
            </a:extLst>
          </p:cNvPr>
          <p:cNvSpPr/>
          <p:nvPr/>
        </p:nvSpPr>
        <p:spPr>
          <a:xfrm>
            <a:off x="685947" y="3586324"/>
            <a:ext cx="1156594" cy="39287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BE1 + </a:t>
            </a:r>
          </a:p>
        </p:txBody>
      </p:sp>
      <p:sp>
        <p:nvSpPr>
          <p:cNvPr id="21" name="Snip Single Corner of Rectangle 20">
            <a:extLst>
              <a:ext uri="{FF2B5EF4-FFF2-40B4-BE49-F238E27FC236}">
                <a16:creationId xmlns:a16="http://schemas.microsoft.com/office/drawing/2014/main" id="{4317E841-D5C6-234E-9881-0BFAEBF14F0C}"/>
              </a:ext>
            </a:extLst>
          </p:cNvPr>
          <p:cNvSpPr/>
          <p:nvPr/>
        </p:nvSpPr>
        <p:spPr>
          <a:xfrm>
            <a:off x="1594756" y="3561849"/>
            <a:ext cx="2166425" cy="4209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Estimator 2</a:t>
            </a:r>
          </a:p>
        </p:txBody>
      </p:sp>
      <p:sp>
        <p:nvSpPr>
          <p:cNvPr id="65" name="Snip Single Corner of Rectangle 64">
            <a:extLst>
              <a:ext uri="{FF2B5EF4-FFF2-40B4-BE49-F238E27FC236}">
                <a16:creationId xmlns:a16="http://schemas.microsoft.com/office/drawing/2014/main" id="{65AA610D-9F11-2F4D-88F6-AED3F2AEAFC6}"/>
              </a:ext>
            </a:extLst>
          </p:cNvPr>
          <p:cNvSpPr/>
          <p:nvPr/>
        </p:nvSpPr>
        <p:spPr>
          <a:xfrm>
            <a:off x="6568209" y="1799726"/>
            <a:ext cx="2166425" cy="39287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Estimator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F48ED9-CF4C-DA4F-AE6C-B19ACD4E6405}"/>
              </a:ext>
            </a:extLst>
          </p:cNvPr>
          <p:cNvCxnSpPr>
            <a:cxnSpLocks/>
            <a:stCxn id="69" idx="3"/>
            <a:endCxn id="65" idx="3"/>
          </p:cNvCxnSpPr>
          <p:nvPr/>
        </p:nvCxnSpPr>
        <p:spPr>
          <a:xfrm>
            <a:off x="7641192" y="1515052"/>
            <a:ext cx="10230" cy="28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32D96E-0BD9-BA48-80DA-31BBC3B71EC4}"/>
              </a:ext>
            </a:extLst>
          </p:cNvPr>
          <p:cNvCxnSpPr>
            <a:cxnSpLocks/>
            <a:stCxn id="65" idx="1"/>
            <a:endCxn id="70" idx="1"/>
          </p:cNvCxnSpPr>
          <p:nvPr/>
        </p:nvCxnSpPr>
        <p:spPr>
          <a:xfrm flipH="1">
            <a:off x="6866004" y="2192599"/>
            <a:ext cx="785418" cy="29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63D7A8-4F4B-4547-9BCE-8236E1712606}"/>
              </a:ext>
            </a:extLst>
          </p:cNvPr>
          <p:cNvCxnSpPr>
            <a:cxnSpLocks/>
            <a:stCxn id="65" idx="1"/>
            <a:endCxn id="71" idx="1"/>
          </p:cNvCxnSpPr>
          <p:nvPr/>
        </p:nvCxnSpPr>
        <p:spPr>
          <a:xfrm>
            <a:off x="7651422" y="2192599"/>
            <a:ext cx="764958" cy="26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>
            <a:extLst>
              <a:ext uri="{FF2B5EF4-FFF2-40B4-BE49-F238E27FC236}">
                <a16:creationId xmlns:a16="http://schemas.microsoft.com/office/drawing/2014/main" id="{FEFED2EB-6E7C-DB40-9BAD-C772EB0D4936}"/>
              </a:ext>
            </a:extLst>
          </p:cNvPr>
          <p:cNvSpPr/>
          <p:nvPr/>
        </p:nvSpPr>
        <p:spPr>
          <a:xfrm>
            <a:off x="6866004" y="798035"/>
            <a:ext cx="1550376" cy="7170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data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F26EFA81-AAB5-6849-831B-88B0B8C931DF}"/>
              </a:ext>
            </a:extLst>
          </p:cNvPr>
          <p:cNvSpPr/>
          <p:nvPr/>
        </p:nvSpPr>
        <p:spPr>
          <a:xfrm>
            <a:off x="6265784" y="2491578"/>
            <a:ext cx="1200440" cy="5016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</a:t>
            </a: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D79193DD-294A-3F4B-B4DA-DA6BADE4EC86}"/>
              </a:ext>
            </a:extLst>
          </p:cNvPr>
          <p:cNvSpPr/>
          <p:nvPr/>
        </p:nvSpPr>
        <p:spPr>
          <a:xfrm>
            <a:off x="7816160" y="2460362"/>
            <a:ext cx="1200440" cy="501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Missed</a:t>
            </a:r>
          </a:p>
        </p:txBody>
      </p:sp>
      <p:cxnSp>
        <p:nvCxnSpPr>
          <p:cNvPr id="72" name="Straight Arrow Connector 71" descr="sdd ">
            <a:extLst>
              <a:ext uri="{FF2B5EF4-FFF2-40B4-BE49-F238E27FC236}">
                <a16:creationId xmlns:a16="http://schemas.microsoft.com/office/drawing/2014/main" id="{E1CDE2E6-9983-F947-B4D5-562322BE2F86}"/>
              </a:ext>
            </a:extLst>
          </p:cNvPr>
          <p:cNvCxnSpPr>
            <a:cxnSpLocks/>
            <a:stCxn id="70" idx="3"/>
            <a:endCxn id="86" idx="3"/>
          </p:cNvCxnSpPr>
          <p:nvPr/>
        </p:nvCxnSpPr>
        <p:spPr>
          <a:xfrm>
            <a:off x="6866004" y="2993236"/>
            <a:ext cx="803651" cy="56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267106-9FB8-3149-B256-C517F5FFFC25}"/>
              </a:ext>
            </a:extLst>
          </p:cNvPr>
          <p:cNvCxnSpPr>
            <a:cxnSpLocks/>
            <a:stCxn id="71" idx="3"/>
            <a:endCxn id="86" idx="3"/>
          </p:cNvCxnSpPr>
          <p:nvPr/>
        </p:nvCxnSpPr>
        <p:spPr>
          <a:xfrm flipH="1">
            <a:off x="7669655" y="2962020"/>
            <a:ext cx="746725" cy="59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1B9343A-7501-C141-9B87-9D88FEEDD69D}"/>
              </a:ext>
            </a:extLst>
          </p:cNvPr>
          <p:cNvSpPr txBox="1"/>
          <p:nvPr/>
        </p:nvSpPr>
        <p:spPr>
          <a:xfrm>
            <a:off x="8540997" y="2952140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weights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FFD5C5-8FD1-894F-AA0A-6C5E812D802F}"/>
              </a:ext>
            </a:extLst>
          </p:cNvPr>
          <p:cNvSpPr txBox="1"/>
          <p:nvPr/>
        </p:nvSpPr>
        <p:spPr>
          <a:xfrm>
            <a:off x="5842045" y="2944386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Decreased weights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375AB7-1DC4-2440-AD76-B4424C1080A9}"/>
              </a:ext>
            </a:extLst>
          </p:cNvPr>
          <p:cNvCxnSpPr>
            <a:cxnSpLocks/>
            <a:stCxn id="86" idx="1"/>
            <a:endCxn id="79" idx="1"/>
          </p:cNvCxnSpPr>
          <p:nvPr/>
        </p:nvCxnSpPr>
        <p:spPr>
          <a:xfrm flipH="1">
            <a:off x="6863656" y="3980441"/>
            <a:ext cx="805999" cy="29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0C76D3-419D-4A4D-B244-5C804D64C638}"/>
              </a:ext>
            </a:extLst>
          </p:cNvPr>
          <p:cNvCxnSpPr>
            <a:cxnSpLocks/>
            <a:stCxn id="86" idx="1"/>
            <a:endCxn id="80" idx="1"/>
          </p:cNvCxnSpPr>
          <p:nvPr/>
        </p:nvCxnSpPr>
        <p:spPr>
          <a:xfrm>
            <a:off x="7669655" y="3980441"/>
            <a:ext cx="744377" cy="2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nip Single Corner of Rectangle 77">
            <a:extLst>
              <a:ext uri="{FF2B5EF4-FFF2-40B4-BE49-F238E27FC236}">
                <a16:creationId xmlns:a16="http://schemas.microsoft.com/office/drawing/2014/main" id="{816E01C5-FEC6-4F43-A91A-98B8A6F5AC88}"/>
              </a:ext>
            </a:extLst>
          </p:cNvPr>
          <p:cNvSpPr/>
          <p:nvPr/>
        </p:nvSpPr>
        <p:spPr>
          <a:xfrm>
            <a:off x="6584094" y="5343750"/>
            <a:ext cx="2166425" cy="4209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estimator T</a:t>
            </a: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2B97B752-2476-D544-BA45-D825FABEE532}"/>
              </a:ext>
            </a:extLst>
          </p:cNvPr>
          <p:cNvSpPr/>
          <p:nvPr/>
        </p:nvSpPr>
        <p:spPr>
          <a:xfrm>
            <a:off x="6263436" y="4275827"/>
            <a:ext cx="1200440" cy="5016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71B7653B-4541-F540-AA11-EB1DE0F4DB02}"/>
              </a:ext>
            </a:extLst>
          </p:cNvPr>
          <p:cNvSpPr/>
          <p:nvPr/>
        </p:nvSpPr>
        <p:spPr>
          <a:xfrm>
            <a:off x="7813812" y="4244611"/>
            <a:ext cx="1200440" cy="501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Missed</a:t>
            </a:r>
          </a:p>
        </p:txBody>
      </p:sp>
      <p:cxnSp>
        <p:nvCxnSpPr>
          <p:cNvPr id="81" name="Straight Arrow Connector 80" descr="sdd ">
            <a:extLst>
              <a:ext uri="{FF2B5EF4-FFF2-40B4-BE49-F238E27FC236}">
                <a16:creationId xmlns:a16="http://schemas.microsoft.com/office/drawing/2014/main" id="{10320551-CE03-0147-9221-5B74197E809A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863656" y="4777485"/>
            <a:ext cx="735781" cy="36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69DDE2-2317-4E43-A504-708BCAEA04B9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7811464" y="4746269"/>
            <a:ext cx="602568" cy="36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75F64C-0C90-8C46-8F32-ED9392392900}"/>
              </a:ext>
            </a:extLst>
          </p:cNvPr>
          <p:cNvSpPr txBox="1"/>
          <p:nvPr/>
        </p:nvSpPr>
        <p:spPr>
          <a:xfrm>
            <a:off x="8538649" y="4736389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weights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E45F4F-8477-B24D-991F-ED2975183332}"/>
              </a:ext>
            </a:extLst>
          </p:cNvPr>
          <p:cNvSpPr txBox="1"/>
          <p:nvPr/>
        </p:nvSpPr>
        <p:spPr>
          <a:xfrm>
            <a:off x="5839697" y="4728635"/>
            <a:ext cx="16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Decreased weights</a:t>
            </a:r>
          </a:p>
        </p:txBody>
      </p:sp>
      <p:sp>
        <p:nvSpPr>
          <p:cNvPr id="86" name="Snip Single Corner of Rectangle 85">
            <a:extLst>
              <a:ext uri="{FF2B5EF4-FFF2-40B4-BE49-F238E27FC236}">
                <a16:creationId xmlns:a16="http://schemas.microsoft.com/office/drawing/2014/main" id="{0A88F289-EDD7-A44D-AD2B-AC6824EA2717}"/>
              </a:ext>
            </a:extLst>
          </p:cNvPr>
          <p:cNvSpPr/>
          <p:nvPr/>
        </p:nvSpPr>
        <p:spPr>
          <a:xfrm>
            <a:off x="6586442" y="3559501"/>
            <a:ext cx="2166425" cy="4209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Estimator 2</a:t>
            </a:r>
          </a:p>
        </p:txBody>
      </p:sp>
      <p:sp>
        <p:nvSpPr>
          <p:cNvPr id="90" name="Snip Single Corner of Rectangle 89">
            <a:extLst>
              <a:ext uri="{FF2B5EF4-FFF2-40B4-BE49-F238E27FC236}">
                <a16:creationId xmlns:a16="http://schemas.microsoft.com/office/drawing/2014/main" id="{90FBE2A4-5C16-B042-8D74-676DB03CD9F2}"/>
              </a:ext>
            </a:extLst>
          </p:cNvPr>
          <p:cNvSpPr/>
          <p:nvPr/>
        </p:nvSpPr>
        <p:spPr>
          <a:xfrm>
            <a:off x="651249" y="5343750"/>
            <a:ext cx="1156594" cy="39287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BE1…T-1</a:t>
            </a:r>
          </a:p>
        </p:txBody>
      </p:sp>
      <p:sp>
        <p:nvSpPr>
          <p:cNvPr id="57" name="Snip Single Corner of Rectangle 56">
            <a:extLst>
              <a:ext uri="{FF2B5EF4-FFF2-40B4-BE49-F238E27FC236}">
                <a16:creationId xmlns:a16="http://schemas.microsoft.com/office/drawing/2014/main" id="{DF4B549D-0C61-834A-ADF0-33A8FB39A1A2}"/>
              </a:ext>
            </a:extLst>
          </p:cNvPr>
          <p:cNvSpPr/>
          <p:nvPr/>
        </p:nvSpPr>
        <p:spPr>
          <a:xfrm>
            <a:off x="1592408" y="5332030"/>
            <a:ext cx="2166425" cy="4209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estimator 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A43540-172D-4D4C-950D-EC573A2F4689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657752" y="5740768"/>
            <a:ext cx="211870" cy="26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BF48B6-EC30-D547-9183-DBF2051C562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671202" y="5740768"/>
            <a:ext cx="1748796" cy="26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n 92">
            <a:extLst>
              <a:ext uri="{FF2B5EF4-FFF2-40B4-BE49-F238E27FC236}">
                <a16:creationId xmlns:a16="http://schemas.microsoft.com/office/drawing/2014/main" id="{6DB829E2-38AE-DF4B-9E6A-F28FEA42F7A3}"/>
              </a:ext>
            </a:extLst>
          </p:cNvPr>
          <p:cNvSpPr/>
          <p:nvPr/>
        </p:nvSpPr>
        <p:spPr>
          <a:xfrm>
            <a:off x="1269402" y="6008641"/>
            <a:ext cx="1200440" cy="5016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</a:t>
            </a:r>
          </a:p>
        </p:txBody>
      </p:sp>
      <p:sp>
        <p:nvSpPr>
          <p:cNvPr id="94" name="Can 93">
            <a:extLst>
              <a:ext uri="{FF2B5EF4-FFF2-40B4-BE49-F238E27FC236}">
                <a16:creationId xmlns:a16="http://schemas.microsoft.com/office/drawing/2014/main" id="{C24C093B-98E5-4C40-A0E8-97895697879A}"/>
              </a:ext>
            </a:extLst>
          </p:cNvPr>
          <p:cNvSpPr/>
          <p:nvPr/>
        </p:nvSpPr>
        <p:spPr>
          <a:xfrm>
            <a:off x="2819778" y="6008641"/>
            <a:ext cx="1200440" cy="501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Missed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4F4288-D775-E844-A87C-0AC44AB67F2E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6901756" y="5744471"/>
            <a:ext cx="806000" cy="2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BDCE23-C95C-7A4A-AFB4-FCC88F0CECCC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707755" y="5744471"/>
            <a:ext cx="744377" cy="2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52D0289D-CF4B-AE40-993D-BB277045904A}"/>
              </a:ext>
            </a:extLst>
          </p:cNvPr>
          <p:cNvSpPr/>
          <p:nvPr/>
        </p:nvSpPr>
        <p:spPr>
          <a:xfrm>
            <a:off x="6301536" y="6008641"/>
            <a:ext cx="1200440" cy="5016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 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743E115C-C026-5D44-B938-F964AD1517BC}"/>
              </a:ext>
            </a:extLst>
          </p:cNvPr>
          <p:cNvSpPr/>
          <p:nvPr/>
        </p:nvSpPr>
        <p:spPr>
          <a:xfrm>
            <a:off x="7851912" y="6008641"/>
            <a:ext cx="1200440" cy="501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Missed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23A6C68C-36F4-E947-BE3D-9AF60EA89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59" y="2099810"/>
            <a:ext cx="914400" cy="91440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910B40CF-48F3-D74A-AD3E-31C5EEA40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449" y="2117681"/>
            <a:ext cx="914400" cy="914400"/>
          </a:xfrm>
          <a:prstGeom prst="rect">
            <a:avLst/>
          </a:prstGeom>
        </p:spPr>
      </p:pic>
      <p:sp>
        <p:nvSpPr>
          <p:cNvPr id="88" name="Snip Single Corner of Rectangle 87">
            <a:extLst>
              <a:ext uri="{FF2B5EF4-FFF2-40B4-BE49-F238E27FC236}">
                <a16:creationId xmlns:a16="http://schemas.microsoft.com/office/drawing/2014/main" id="{2E770082-6D69-7A45-8FDD-2E05AE95BDC8}"/>
              </a:ext>
            </a:extLst>
          </p:cNvPr>
          <p:cNvSpPr/>
          <p:nvPr/>
        </p:nvSpPr>
        <p:spPr>
          <a:xfrm>
            <a:off x="10622726" y="2460361"/>
            <a:ext cx="1369964" cy="2533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Estimator </a:t>
            </a:r>
          </a:p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Weighted average of the T estimators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B7812DC-579B-AD42-A2D5-C92AF9E99530}"/>
              </a:ext>
            </a:extLst>
          </p:cNvPr>
          <p:cNvCxnSpPr>
            <a:cxnSpLocks/>
            <a:stCxn id="65" idx="0"/>
            <a:endCxn id="88" idx="2"/>
          </p:cNvCxnSpPr>
          <p:nvPr/>
        </p:nvCxnSpPr>
        <p:spPr>
          <a:xfrm>
            <a:off x="8734634" y="1996163"/>
            <a:ext cx="1888092" cy="17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3BC3727-A4D3-AB47-B542-502E8E2FBF4D}"/>
              </a:ext>
            </a:extLst>
          </p:cNvPr>
          <p:cNvSpPr txBox="1"/>
          <p:nvPr/>
        </p:nvSpPr>
        <p:spPr>
          <a:xfrm>
            <a:off x="2430258" y="4970607"/>
            <a:ext cx="16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627919-8FFE-9446-8447-3F3DF17B47EB}"/>
              </a:ext>
            </a:extLst>
          </p:cNvPr>
          <p:cNvSpPr txBox="1"/>
          <p:nvPr/>
        </p:nvSpPr>
        <p:spPr>
          <a:xfrm>
            <a:off x="7454062" y="4993914"/>
            <a:ext cx="16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B99FD8A-C203-4D4F-99CA-AFCBFC7D2FAC}"/>
              </a:ext>
            </a:extLst>
          </p:cNvPr>
          <p:cNvCxnSpPr>
            <a:cxnSpLocks/>
            <a:stCxn id="86" idx="0"/>
            <a:endCxn id="88" idx="2"/>
          </p:cNvCxnSpPr>
          <p:nvPr/>
        </p:nvCxnSpPr>
        <p:spPr>
          <a:xfrm flipV="1">
            <a:off x="8752867" y="3727138"/>
            <a:ext cx="1869859" cy="4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BC5FA32-7CB2-7741-A90E-4151569F89C8}"/>
              </a:ext>
            </a:extLst>
          </p:cNvPr>
          <p:cNvCxnSpPr>
            <a:cxnSpLocks/>
            <a:stCxn id="78" idx="0"/>
            <a:endCxn id="88" idx="2"/>
          </p:cNvCxnSpPr>
          <p:nvPr/>
        </p:nvCxnSpPr>
        <p:spPr>
          <a:xfrm flipV="1">
            <a:off x="8750519" y="3727138"/>
            <a:ext cx="1872207" cy="182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6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3B61-4B94-FF41-A1A4-9667320F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3" y="-237757"/>
            <a:ext cx="10515600" cy="1325563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5751289-769E-A44A-9521-B28851FD7301}"/>
              </a:ext>
            </a:extLst>
          </p:cNvPr>
          <p:cNvGrpSpPr/>
          <p:nvPr/>
        </p:nvGrpSpPr>
        <p:grpSpPr>
          <a:xfrm>
            <a:off x="6240980" y="4779321"/>
            <a:ext cx="3074720" cy="1116622"/>
            <a:chOff x="7254408" y="2275747"/>
            <a:chExt cx="3934440" cy="14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6B2A6E8-1A06-3F44-83BC-32DE29AD24AA}"/>
                    </a:ext>
                  </a:extLst>
                </p14:cNvPr>
                <p14:cNvContentPartPr/>
                <p14:nvPr/>
              </p14:nvContentPartPr>
              <p14:xfrm>
                <a:off x="7254408" y="2476987"/>
                <a:ext cx="376560" cy="585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6B2A6E8-1A06-3F44-83BC-32DE29AD24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35074" y="2457171"/>
                  <a:ext cx="415689" cy="624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8773C54-6CAA-8345-BE14-0494CBBAC7FA}"/>
                    </a:ext>
                  </a:extLst>
                </p14:cNvPr>
                <p14:cNvContentPartPr/>
                <p14:nvPr/>
              </p14:nvContentPartPr>
              <p14:xfrm>
                <a:off x="7491648" y="2763187"/>
                <a:ext cx="173160" cy="311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8773C54-6CAA-8345-BE14-0494CBBAC7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72306" y="2743402"/>
                  <a:ext cx="212305" cy="349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766687B-905C-D648-AFD2-358F76E9A0ED}"/>
                    </a:ext>
                  </a:extLst>
                </p14:cNvPr>
                <p14:cNvContentPartPr/>
                <p14:nvPr/>
              </p14:nvContentPartPr>
              <p14:xfrm>
                <a:off x="7811328" y="2285827"/>
                <a:ext cx="134280" cy="758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766687B-905C-D648-AFD2-358F76E9A0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2014" y="2266481"/>
                  <a:ext cx="173368" cy="797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AD95D0E-6091-5E42-A003-A50DC45BB6C6}"/>
                    </a:ext>
                  </a:extLst>
                </p14:cNvPr>
                <p14:cNvContentPartPr/>
                <p14:nvPr/>
              </p14:nvContentPartPr>
              <p14:xfrm>
                <a:off x="7909248" y="2497507"/>
                <a:ext cx="304560" cy="72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AD95D0E-6091-5E42-A003-A50DC45BB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89896" y="2478272"/>
                  <a:ext cx="343724" cy="110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493AD65-21C5-C440-8E57-BF662E196C12}"/>
                    </a:ext>
                  </a:extLst>
                </p14:cNvPr>
                <p14:cNvContentPartPr/>
                <p14:nvPr/>
              </p14:nvContentPartPr>
              <p14:xfrm>
                <a:off x="8007168" y="2649787"/>
                <a:ext cx="64800" cy="487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493AD65-21C5-C440-8E57-BF662E196C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7866" y="2629995"/>
                  <a:ext cx="103864" cy="526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219BFA0-F29B-0D42-8EB9-56F71FA8F51A}"/>
                    </a:ext>
                  </a:extLst>
                </p14:cNvPr>
                <p14:cNvContentPartPr/>
                <p14:nvPr/>
              </p14:nvContentPartPr>
              <p14:xfrm>
                <a:off x="8149008" y="2832667"/>
                <a:ext cx="23400" cy="228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219BFA0-F29B-0D42-8EB9-56F71FA8F5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29737" y="2813349"/>
                  <a:ext cx="62400" cy="267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E17DBA0-EC78-F341-B5D9-D4573A303E52}"/>
                    </a:ext>
                  </a:extLst>
                </p14:cNvPr>
                <p14:cNvContentPartPr/>
                <p14:nvPr/>
              </p14:nvContentPartPr>
              <p14:xfrm>
                <a:off x="8156928" y="2750587"/>
                <a:ext cx="100800" cy="323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E17DBA0-EC78-F341-B5D9-D4573A303E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37136" y="2730791"/>
                  <a:ext cx="139923" cy="362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13BC175-CD76-FD4E-A247-639AB59A876F}"/>
                    </a:ext>
                  </a:extLst>
                </p14:cNvPr>
                <p14:cNvContentPartPr/>
                <p14:nvPr/>
              </p14:nvContentPartPr>
              <p14:xfrm>
                <a:off x="8378688" y="2275747"/>
                <a:ext cx="101160" cy="753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13BC175-CD76-FD4E-A247-639AB59A87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58916" y="2256401"/>
                  <a:ext cx="139785" cy="792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71149F2-1E2B-C642-8CBE-B866C541B0FE}"/>
                    </a:ext>
                  </a:extLst>
                </p14:cNvPr>
                <p14:cNvContentPartPr/>
                <p14:nvPr/>
              </p14:nvContentPartPr>
              <p14:xfrm>
                <a:off x="8543568" y="2683267"/>
                <a:ext cx="160200" cy="13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71149F2-1E2B-C642-8CBE-B866C541B0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24234" y="2663517"/>
                  <a:ext cx="199329" cy="52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0BC956F-8B85-E342-B6A4-91695E95B050}"/>
                    </a:ext>
                  </a:extLst>
                </p14:cNvPr>
                <p14:cNvContentPartPr/>
                <p14:nvPr/>
              </p14:nvContentPartPr>
              <p14:xfrm>
                <a:off x="8517648" y="2879107"/>
                <a:ext cx="167760" cy="28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0BC956F-8B85-E342-B6A4-91695E95B0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98344" y="2859907"/>
                  <a:ext cx="206368" cy="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56D8A68-0C7A-9A49-A286-74ECB6FEE9E0}"/>
                    </a:ext>
                  </a:extLst>
                </p14:cNvPr>
                <p14:cNvContentPartPr/>
                <p14:nvPr/>
              </p14:nvContentPartPr>
              <p14:xfrm>
                <a:off x="8718888" y="2543947"/>
                <a:ext cx="263160" cy="363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56D8A68-0C7A-9A49-A286-74ECB6FEE9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99105" y="2524597"/>
                  <a:ext cx="301806" cy="4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42BCA0A-BE7B-2D4B-8E2E-FF8EC36EA74F}"/>
                    </a:ext>
                  </a:extLst>
                </p14:cNvPr>
                <p14:cNvContentPartPr/>
                <p14:nvPr/>
              </p14:nvContentPartPr>
              <p14:xfrm>
                <a:off x="9025608" y="2340187"/>
                <a:ext cx="170640" cy="717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42BCA0A-BE7B-2D4B-8E2E-FF8EC36EA7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06238" y="2320843"/>
                  <a:ext cx="209841" cy="756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4AEC6B5-3794-1442-BE82-B086C45B5050}"/>
                    </a:ext>
                  </a:extLst>
                </p14:cNvPr>
                <p14:cNvContentPartPr/>
                <p14:nvPr/>
              </p14:nvContentPartPr>
              <p14:xfrm>
                <a:off x="9090048" y="2608387"/>
                <a:ext cx="270360" cy="88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4AEC6B5-3794-1442-BE82-B086C45B50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0704" y="2588992"/>
                  <a:ext cx="309509" cy="1274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7217037-C181-1A45-B68B-03820AC89F7C}"/>
                    </a:ext>
                  </a:extLst>
                </p14:cNvPr>
                <p14:cNvContentPartPr/>
                <p14:nvPr/>
              </p14:nvContentPartPr>
              <p14:xfrm>
                <a:off x="9223968" y="2729707"/>
                <a:ext cx="2880" cy="338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7217037-C181-1A45-B68B-03820AC89F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06688" y="2709904"/>
                  <a:ext cx="37440" cy="3771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1FEA07E-CF5F-7A40-89EF-B966C4FF9DCA}"/>
                    </a:ext>
                  </a:extLst>
                </p14:cNvPr>
                <p14:cNvContentPartPr/>
                <p14:nvPr/>
              </p14:nvContentPartPr>
              <p14:xfrm>
                <a:off x="9316848" y="2791627"/>
                <a:ext cx="105840" cy="260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1FEA07E-CF5F-7A40-89EF-B966C4FF9D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97521" y="2771853"/>
                  <a:ext cx="144955" cy="298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E96A3FA-A11C-1F49-8208-07FD5F2ABF77}"/>
                    </a:ext>
                  </a:extLst>
                </p14:cNvPr>
                <p14:cNvContentPartPr/>
                <p14:nvPr/>
              </p14:nvContentPartPr>
              <p14:xfrm>
                <a:off x="9427728" y="2381587"/>
                <a:ext cx="98280" cy="706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E96A3FA-A11C-1F49-8208-07FD5F2ABF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08439" y="2362239"/>
                  <a:ext cx="136857" cy="7458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4F16012-D65D-164F-9EDC-DB0B8778DF23}"/>
                    </a:ext>
                  </a:extLst>
                </p14:cNvPr>
                <p14:cNvContentPartPr/>
                <p14:nvPr/>
              </p14:nvContentPartPr>
              <p14:xfrm>
                <a:off x="9572088" y="2765707"/>
                <a:ext cx="266040" cy="75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4F16012-D65D-164F-9EDC-DB0B8778DF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52723" y="2746320"/>
                  <a:ext cx="305231" cy="114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CA08CB9-78B4-2945-959D-DF1B5CF6348D}"/>
                    </a:ext>
                  </a:extLst>
                </p14:cNvPr>
                <p14:cNvContentPartPr/>
                <p14:nvPr/>
              </p14:nvContentPartPr>
              <p14:xfrm>
                <a:off x="9675408" y="2556907"/>
                <a:ext cx="13320" cy="366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CA08CB9-78B4-2945-959D-DF1B5CF634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55658" y="2537110"/>
                  <a:ext cx="52361" cy="4051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AF9FD18-35A8-6E43-9929-5C949764925C}"/>
                    </a:ext>
                  </a:extLst>
                </p14:cNvPr>
                <p14:cNvContentPartPr/>
                <p14:nvPr/>
              </p14:nvContentPartPr>
              <p14:xfrm>
                <a:off x="9809328" y="2492827"/>
                <a:ext cx="245160" cy="455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AF9FD18-35A8-6E43-9929-5C94976492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89973" y="2473023"/>
                  <a:ext cx="284330" cy="494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8F5962F-7D52-C342-ADA4-77CC9D14C878}"/>
                    </a:ext>
                  </a:extLst>
                </p14:cNvPr>
                <p14:cNvContentPartPr/>
                <p14:nvPr/>
              </p14:nvContentPartPr>
              <p14:xfrm>
                <a:off x="10118568" y="2698747"/>
                <a:ext cx="360" cy="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8F5962F-7D52-C342-ADA4-77CC9D14C8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03448" y="268326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D499520-DB59-E64C-A488-DFC72DEFFB64}"/>
                    </a:ext>
                  </a:extLst>
                </p14:cNvPr>
                <p14:cNvContentPartPr/>
                <p14:nvPr/>
              </p14:nvContentPartPr>
              <p14:xfrm>
                <a:off x="10219368" y="2366107"/>
                <a:ext cx="56880" cy="609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D499520-DB59-E64C-A488-DFC72DEFFB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9643" y="2346755"/>
                  <a:ext cx="95870" cy="648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5BD3980-97B2-BB4E-9EFF-891B772E8EC4}"/>
                    </a:ext>
                  </a:extLst>
                </p14:cNvPr>
                <p14:cNvContentPartPr/>
                <p14:nvPr/>
              </p14:nvContentPartPr>
              <p14:xfrm>
                <a:off x="10244928" y="2556907"/>
                <a:ext cx="281520" cy="41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5BD3980-97B2-BB4E-9EFF-891B772E8E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25576" y="2537174"/>
                  <a:ext cx="320684" cy="80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537E328-6D11-AA4F-979C-A7112257CDCC}"/>
                    </a:ext>
                  </a:extLst>
                </p14:cNvPr>
                <p14:cNvContentPartPr/>
                <p14:nvPr/>
              </p14:nvContentPartPr>
              <p14:xfrm>
                <a:off x="10355808" y="2685787"/>
                <a:ext cx="13320" cy="333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537E328-6D11-AA4F-979C-A7112257CD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36517" y="2666443"/>
                  <a:ext cx="52361" cy="372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9B09F5E-5FAC-A042-9760-E6023B71BE26}"/>
                    </a:ext>
                  </a:extLst>
                </p14:cNvPr>
                <p14:cNvContentPartPr/>
                <p14:nvPr/>
              </p14:nvContentPartPr>
              <p14:xfrm>
                <a:off x="10443648" y="2768227"/>
                <a:ext cx="18360" cy="147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9B09F5E-5FAC-A042-9760-E6023B71BE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23911" y="2748902"/>
                  <a:ext cx="57375" cy="186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C24E62D-A648-7C40-BD06-880406500F80}"/>
                    </a:ext>
                  </a:extLst>
                </p14:cNvPr>
                <p14:cNvContentPartPr/>
                <p14:nvPr/>
              </p14:nvContentPartPr>
              <p14:xfrm>
                <a:off x="10402248" y="2688667"/>
                <a:ext cx="121680" cy="299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C24E62D-A648-7C40-BD06-880406500F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82890" y="2668876"/>
                  <a:ext cx="160857" cy="337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CB23A4-794E-F247-AB7D-B59C3B6B8400}"/>
                    </a:ext>
                  </a:extLst>
                </p14:cNvPr>
                <p14:cNvContentPartPr/>
                <p14:nvPr/>
              </p14:nvContentPartPr>
              <p14:xfrm>
                <a:off x="10567128" y="2361067"/>
                <a:ext cx="28800" cy="691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CB23A4-794E-F247-AB7D-B59C3B6B84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47928" y="2341266"/>
                  <a:ext cx="67200" cy="729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3829207-851B-034D-ACF6-CC5D3D1AA2AA}"/>
                    </a:ext>
                  </a:extLst>
                </p14:cNvPr>
                <p14:cNvContentPartPr/>
                <p14:nvPr/>
              </p14:nvContentPartPr>
              <p14:xfrm>
                <a:off x="8376168" y="3191227"/>
                <a:ext cx="275760" cy="31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3829207-851B-034D-ACF6-CC5D3D1AA2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56372" y="3171422"/>
                  <a:ext cx="314891" cy="70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99ABD31-7D49-B446-8CEF-972E5380C698}"/>
                    </a:ext>
                  </a:extLst>
                </p14:cNvPr>
                <p14:cNvContentPartPr/>
                <p14:nvPr/>
              </p14:nvContentPartPr>
              <p14:xfrm>
                <a:off x="8394168" y="3407587"/>
                <a:ext cx="193680" cy="7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99ABD31-7D49-B446-8CEF-972E5380C6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74386" y="3389107"/>
                  <a:ext cx="232784" cy="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C77C8DA-45B2-564B-9D0C-0A7A081925DB}"/>
                    </a:ext>
                  </a:extLst>
                </p14:cNvPr>
                <p14:cNvContentPartPr/>
                <p14:nvPr/>
              </p14:nvContentPartPr>
              <p14:xfrm>
                <a:off x="8726448" y="3074947"/>
                <a:ext cx="30600" cy="621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C77C8DA-45B2-564B-9D0C-0A7A081925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07266" y="3055601"/>
                  <a:ext cx="69421" cy="6605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36FFDCC-C458-B646-A793-FC96F1516231}"/>
                    </a:ext>
                  </a:extLst>
                </p14:cNvPr>
                <p14:cNvContentPartPr/>
                <p14:nvPr/>
              </p14:nvContentPartPr>
              <p14:xfrm>
                <a:off x="8953608" y="3043987"/>
                <a:ext cx="20880" cy="6501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36FFDCC-C458-B646-A793-FC96F15162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34090" y="3024648"/>
                  <a:ext cx="59009" cy="6888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62D49EA-7338-B24E-9F51-4EC5CE51976E}"/>
                    </a:ext>
                  </a:extLst>
                </p14:cNvPr>
                <p14:cNvContentPartPr/>
                <p14:nvPr/>
              </p14:nvContentPartPr>
              <p14:xfrm>
                <a:off x="8739408" y="3405067"/>
                <a:ext cx="201600" cy="49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62D49EA-7338-B24E-9F51-4EC5CE5197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20076" y="3385247"/>
                  <a:ext cx="240263" cy="88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A0C1AC3-5E82-6547-BE33-4621B6390328}"/>
                    </a:ext>
                  </a:extLst>
                </p14:cNvPr>
                <p14:cNvContentPartPr/>
                <p14:nvPr/>
              </p14:nvContentPartPr>
              <p14:xfrm>
                <a:off x="9121008" y="3087907"/>
                <a:ext cx="85320" cy="616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A0C1AC3-5E82-6547-BE33-4621B63903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01742" y="3068564"/>
                  <a:ext cx="123852" cy="655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C230B0F-B710-A643-A3B0-E61833D0DD2E}"/>
                    </a:ext>
                  </a:extLst>
                </p14:cNvPr>
                <p14:cNvContentPartPr/>
                <p14:nvPr/>
              </p14:nvContentPartPr>
              <p14:xfrm>
                <a:off x="9247368" y="3170347"/>
                <a:ext cx="98280" cy="3870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C230B0F-B710-A643-A3B0-E61833D0DD2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27620" y="3150997"/>
                  <a:ext cx="136857" cy="426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90A0A29-AF10-E645-B638-381E0EE5EB98}"/>
                    </a:ext>
                  </a:extLst>
                </p14:cNvPr>
                <p14:cNvContentPartPr/>
                <p14:nvPr/>
              </p14:nvContentPartPr>
              <p14:xfrm>
                <a:off x="9448248" y="3389587"/>
                <a:ext cx="7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90A0A29-AF10-E645-B638-381E0EE5EB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9768" y="3369841"/>
                  <a:ext cx="44880" cy="142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6195C1C-1529-CF43-BA02-843A4CCE308D}"/>
                    </a:ext>
                  </a:extLst>
                </p14:cNvPr>
                <p14:cNvContentPartPr/>
                <p14:nvPr/>
              </p14:nvContentPartPr>
              <p14:xfrm>
                <a:off x="9567048" y="3055147"/>
                <a:ext cx="95400" cy="4381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6195C1C-1529-CF43-BA02-843A4CCE30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47326" y="3035337"/>
                  <a:ext cx="133927" cy="4772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E728925-BB1B-ED4C-BC5A-8126C009F6DD}"/>
                    </a:ext>
                  </a:extLst>
                </p14:cNvPr>
                <p14:cNvContentPartPr/>
                <p14:nvPr/>
              </p14:nvContentPartPr>
              <p14:xfrm>
                <a:off x="9590088" y="3116347"/>
                <a:ext cx="149760" cy="54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E728925-BB1B-ED4C-BC5A-8126C009F6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70794" y="3096704"/>
                  <a:ext cx="188348" cy="92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BC1031D-814E-1D41-B153-22876C7E863D}"/>
                    </a:ext>
                  </a:extLst>
                </p14:cNvPr>
                <p14:cNvContentPartPr/>
                <p14:nvPr/>
              </p14:nvContentPartPr>
              <p14:xfrm>
                <a:off x="9726888" y="3314707"/>
                <a:ext cx="36360" cy="211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BC1031D-814E-1D41-B153-22876C7E86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07097" y="3295380"/>
                  <a:ext cx="75482" cy="250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7D0DA7-78DC-0742-B298-BA1258D82F6A}"/>
                    </a:ext>
                  </a:extLst>
                </p14:cNvPr>
                <p14:cNvContentPartPr/>
                <p14:nvPr/>
              </p14:nvContentPartPr>
              <p14:xfrm>
                <a:off x="9891768" y="2987467"/>
                <a:ext cx="62280" cy="430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7D0DA7-78DC-0742-B298-BA1258D82F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72392" y="2967670"/>
                  <a:ext cx="101493" cy="469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6B4BC5C-36B0-BA45-A006-49B267F5BF7C}"/>
                    </a:ext>
                  </a:extLst>
                </p14:cNvPr>
                <p14:cNvContentPartPr/>
                <p14:nvPr/>
              </p14:nvContentPartPr>
              <p14:xfrm>
                <a:off x="10018128" y="3374107"/>
                <a:ext cx="25920" cy="155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6B4BC5C-36B0-BA45-A006-49B267F5BF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99029" y="3354770"/>
                  <a:ext cx="64573" cy="193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A971E28-E53A-9E48-9BB9-24AE6DD78640}"/>
                    </a:ext>
                  </a:extLst>
                </p14:cNvPr>
                <p14:cNvContentPartPr/>
                <p14:nvPr/>
              </p14:nvContentPartPr>
              <p14:xfrm>
                <a:off x="10111008" y="3067387"/>
                <a:ext cx="147240" cy="276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A971E28-E53A-9E48-9BB9-24AE6DD786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91223" y="3047598"/>
                  <a:ext cx="186351" cy="31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5670F43-869A-AC45-9F97-B141E18948D5}"/>
                    </a:ext>
                  </a:extLst>
                </p14:cNvPr>
                <p14:cNvContentPartPr/>
                <p14:nvPr/>
              </p14:nvContentPartPr>
              <p14:xfrm>
                <a:off x="10152408" y="3172867"/>
                <a:ext cx="38880" cy="230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5670F43-869A-AC45-9F97-B141E18948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32739" y="3153522"/>
                  <a:ext cx="77760" cy="269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6A2420E-30F5-464A-9408-85876E49E99A}"/>
                    </a:ext>
                  </a:extLst>
                </p14:cNvPr>
                <p14:cNvContentPartPr/>
                <p14:nvPr/>
              </p14:nvContentPartPr>
              <p14:xfrm>
                <a:off x="10221888" y="2982067"/>
                <a:ext cx="59760" cy="513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6A2420E-30F5-464A-9408-85876E49E9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02121" y="2962730"/>
                  <a:ext cx="98374" cy="552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0BE5F24-4D96-5E48-B302-ACE89BF854FA}"/>
                    </a:ext>
                  </a:extLst>
                </p14:cNvPr>
                <p14:cNvContentPartPr/>
                <p14:nvPr/>
              </p14:nvContentPartPr>
              <p14:xfrm>
                <a:off x="10337808" y="3260707"/>
                <a:ext cx="248040" cy="44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0BE5F24-4D96-5E48-B302-ACE89BF854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18444" y="3240873"/>
                  <a:ext cx="287228" cy="83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8BF8FDB-CA3D-B64F-8DFF-5F48DEF74D7E}"/>
                    </a:ext>
                  </a:extLst>
                </p14:cNvPr>
                <p14:cNvContentPartPr/>
                <p14:nvPr/>
              </p14:nvContentPartPr>
              <p14:xfrm>
                <a:off x="10409808" y="3108427"/>
                <a:ext cx="39240" cy="4154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8BF8FDB-CA3D-B64F-8DFF-5F48DEF74D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90419" y="3089083"/>
                  <a:ext cx="78480" cy="454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F8D2431-4E7E-1E41-A083-3BD639E88CEF}"/>
                    </a:ext>
                  </a:extLst>
                </p14:cNvPr>
                <p14:cNvContentPartPr/>
                <p14:nvPr/>
              </p14:nvContentPartPr>
              <p14:xfrm>
                <a:off x="10593048" y="3016987"/>
                <a:ext cx="222120" cy="4762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F8D2431-4E7E-1E41-A083-3BD639E88C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73693" y="2997180"/>
                  <a:ext cx="261291" cy="515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9007007-D23C-8243-900C-EEB1A055E8F0}"/>
                    </a:ext>
                  </a:extLst>
                </p14:cNvPr>
                <p14:cNvContentPartPr/>
                <p14:nvPr/>
              </p14:nvContentPartPr>
              <p14:xfrm>
                <a:off x="10871328" y="3286627"/>
                <a:ext cx="18360" cy="18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9007007-D23C-8243-900C-EEB1A055E8F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52050" y="3267727"/>
                  <a:ext cx="57375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FEF2E47-66C8-634E-92D5-A022141C3A6F}"/>
                    </a:ext>
                  </a:extLst>
                </p14:cNvPr>
                <p14:cNvContentPartPr/>
                <p14:nvPr/>
              </p14:nvContentPartPr>
              <p14:xfrm>
                <a:off x="10972128" y="2961547"/>
                <a:ext cx="216720" cy="338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FEF2E47-66C8-634E-92D5-A022141C3A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52343" y="2942204"/>
                  <a:ext cx="255831" cy="3771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6563CB2-F4E8-4140-8F26-BFFACE100207}"/>
                    </a:ext>
                  </a:extLst>
                </p14:cNvPr>
                <p14:cNvContentPartPr/>
                <p14:nvPr/>
              </p14:nvContentPartPr>
              <p14:xfrm>
                <a:off x="11021088" y="3054427"/>
                <a:ext cx="10800" cy="3456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6563CB2-F4E8-4140-8F26-BFFACE1002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00897" y="3035099"/>
                  <a:ext cx="50713" cy="3847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BCE9649E-905C-804E-8F75-8CF3A23662B0}"/>
              </a:ext>
            </a:extLst>
          </p:cNvPr>
          <p:cNvGrpSpPr/>
          <p:nvPr/>
        </p:nvGrpSpPr>
        <p:grpSpPr>
          <a:xfrm>
            <a:off x="6176836" y="6046457"/>
            <a:ext cx="3434545" cy="678296"/>
            <a:chOff x="7083880" y="3808150"/>
            <a:chExt cx="4313160" cy="824040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81CB006-2C25-3A4E-852F-FACCCEFB9023}"/>
                </a:ext>
              </a:extLst>
            </p:cNvPr>
            <p:cNvGrpSpPr/>
            <p:nvPr/>
          </p:nvGrpSpPr>
          <p:grpSpPr>
            <a:xfrm>
              <a:off x="7083880" y="3937030"/>
              <a:ext cx="412920" cy="695160"/>
              <a:chOff x="7480488" y="4509907"/>
              <a:chExt cx="412920" cy="69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073995A8-3D6B-9F42-895A-800A508BF2D1}"/>
                      </a:ext>
                    </a:extLst>
                  </p14:cNvPr>
                  <p14:cNvContentPartPr/>
                  <p14:nvPr/>
                </p14:nvContentPartPr>
                <p14:xfrm>
                  <a:off x="7480488" y="4509907"/>
                  <a:ext cx="131760" cy="6228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073995A8-3D6B-9F42-895A-800A508BF2D1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7461536" y="4491615"/>
                    <a:ext cx="170115" cy="988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8743BCE6-5D5E-E348-BB39-03B1E401F9DD}"/>
                      </a:ext>
                    </a:extLst>
                  </p14:cNvPr>
                  <p14:cNvContentPartPr/>
                  <p14:nvPr/>
                </p14:nvContentPartPr>
                <p14:xfrm>
                  <a:off x="7534848" y="4739587"/>
                  <a:ext cx="15840" cy="21168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8743BCE6-5D5E-E348-BB39-03B1E401F9DD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7515387" y="4720781"/>
                    <a:ext cx="54309" cy="2488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D51C09A9-494F-7B4F-82C8-455745B0ADD8}"/>
                      </a:ext>
                    </a:extLst>
                  </p14:cNvPr>
                  <p14:cNvContentPartPr/>
                  <p14:nvPr/>
                </p14:nvContentPartPr>
                <p14:xfrm>
                  <a:off x="7715208" y="4522867"/>
                  <a:ext cx="131760" cy="68220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D51C09A9-494F-7B4F-82C8-455745B0ADD8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7695805" y="4504500"/>
                    <a:ext cx="170115" cy="7193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7C83B781-D583-B44A-9E9A-E9BE96A44978}"/>
                      </a:ext>
                    </a:extLst>
                  </p14:cNvPr>
                  <p14:cNvContentPartPr/>
                  <p14:nvPr/>
                </p14:nvContentPartPr>
                <p14:xfrm>
                  <a:off x="7668768" y="4803667"/>
                  <a:ext cx="224640" cy="8280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7C83B781-D583-B44A-9E9A-E9BE96A44978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7649332" y="4785364"/>
                    <a:ext cx="263059" cy="11940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28524D17-46D8-BD40-A805-6AE4AD9E7D5E}"/>
                </a:ext>
              </a:extLst>
            </p:cNvPr>
            <p:cNvGrpSpPr/>
            <p:nvPr/>
          </p:nvGrpSpPr>
          <p:grpSpPr>
            <a:xfrm>
              <a:off x="7736200" y="3880510"/>
              <a:ext cx="894960" cy="660240"/>
              <a:chOff x="8132808" y="4453387"/>
              <a:chExt cx="894960" cy="66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DC2E4C37-7873-3847-A8A6-BCAE2F231CEE}"/>
                      </a:ext>
                    </a:extLst>
                  </p14:cNvPr>
                  <p14:cNvContentPartPr/>
                  <p14:nvPr/>
                </p14:nvContentPartPr>
                <p14:xfrm>
                  <a:off x="8132808" y="4665787"/>
                  <a:ext cx="211680" cy="36288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DC2E4C37-7873-3847-A8A6-BCAE2F231CEE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113400" y="4647424"/>
                    <a:ext cx="249593" cy="3996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AD17AFF2-F617-E247-9BD2-786648084095}"/>
                      </a:ext>
                    </a:extLst>
                  </p14:cNvPr>
                  <p14:cNvContentPartPr/>
                  <p14:nvPr/>
                </p14:nvContentPartPr>
                <p14:xfrm>
                  <a:off x="8328648" y="4837507"/>
                  <a:ext cx="113760" cy="25020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AD17AFF2-F617-E247-9BD2-786648084095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309688" y="4819136"/>
                    <a:ext cx="151680" cy="2873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BFF610E8-211C-BE46-9C03-4FCBB0942731}"/>
                      </a:ext>
                    </a:extLst>
                  </p14:cNvPr>
                  <p14:cNvContentPartPr/>
                  <p14:nvPr/>
                </p14:nvContentPartPr>
                <p14:xfrm>
                  <a:off x="8539968" y="4453387"/>
                  <a:ext cx="95760" cy="58824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BFF610E8-211C-BE46-9C03-4FCBB0942731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520997" y="4434581"/>
                    <a:ext cx="134154" cy="625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41D3846E-B766-D847-A871-EF005B15CDFE}"/>
                      </a:ext>
                    </a:extLst>
                  </p14:cNvPr>
                  <p14:cNvContentPartPr/>
                  <p14:nvPr/>
                </p14:nvContentPartPr>
                <p14:xfrm>
                  <a:off x="8622408" y="4636267"/>
                  <a:ext cx="241560" cy="28800"/>
                </p14:xfrm>
              </p:contentPart>
            </mc:Choice>
            <mc:Fallback xmlns=""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41D3846E-B766-D847-A871-EF005B15CDFE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603409" y="4617940"/>
                    <a:ext cx="280011" cy="65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4B54AA0D-66DF-DE44-989A-675F1FE26A17}"/>
                      </a:ext>
                    </a:extLst>
                  </p14:cNvPr>
                  <p14:cNvContentPartPr/>
                  <p14:nvPr/>
                </p14:nvContentPartPr>
                <p14:xfrm>
                  <a:off x="8694768" y="4757587"/>
                  <a:ext cx="31320" cy="35352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4B54AA0D-66DF-DE44-989A-675F1FE26A17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8675529" y="4738797"/>
                    <a:ext cx="68904" cy="3902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58CBF163-1D3C-E342-BB1F-E1D0C5065D1F}"/>
                      </a:ext>
                    </a:extLst>
                  </p14:cNvPr>
                  <p14:cNvContentPartPr/>
                  <p14:nvPr/>
                </p14:nvContentPartPr>
                <p14:xfrm>
                  <a:off x="8800608" y="4873507"/>
                  <a:ext cx="62280" cy="19116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58CBF163-1D3C-E342-BB1F-E1D0C5065D1F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8781202" y="4854697"/>
                    <a:ext cx="100190" cy="228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3745229F-F26C-3140-95F0-F21C70422FC2}"/>
                      </a:ext>
                    </a:extLst>
                  </p14:cNvPr>
                  <p14:cNvContentPartPr/>
                  <p14:nvPr/>
                </p14:nvContentPartPr>
                <p14:xfrm>
                  <a:off x="8862168" y="4834987"/>
                  <a:ext cx="57240" cy="20124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3745229F-F26C-3140-95F0-F21C70422FC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8843088" y="4816216"/>
                    <a:ext cx="95854" cy="2379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78168D9E-ECD5-7549-BF98-DC83EEEEDD2B}"/>
                      </a:ext>
                    </a:extLst>
                  </p14:cNvPr>
                  <p14:cNvContentPartPr/>
                  <p14:nvPr/>
                </p14:nvContentPartPr>
                <p14:xfrm>
                  <a:off x="8759208" y="4919947"/>
                  <a:ext cx="111240" cy="10620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78168D9E-ECD5-7549-BF98-DC83EEEEDD2B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8740216" y="4901154"/>
                    <a:ext cx="149677" cy="142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A42B8A9D-A75B-984B-99C3-55BB62CF6C44}"/>
                      </a:ext>
                    </a:extLst>
                  </p14:cNvPr>
                  <p14:cNvContentPartPr/>
                  <p14:nvPr/>
                </p14:nvContentPartPr>
                <p14:xfrm>
                  <a:off x="8932008" y="4491907"/>
                  <a:ext cx="95760" cy="62172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A42B8A9D-A75B-984B-99C3-55BB62CF6C4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8912585" y="4473544"/>
                    <a:ext cx="134154" cy="65844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A1FF1EDE-AB4A-E646-8868-0B775F4CE5F4}"/>
                </a:ext>
              </a:extLst>
            </p:cNvPr>
            <p:cNvGrpSpPr/>
            <p:nvPr/>
          </p:nvGrpSpPr>
          <p:grpSpPr>
            <a:xfrm>
              <a:off x="8769760" y="3808150"/>
              <a:ext cx="2627280" cy="781560"/>
              <a:chOff x="9166368" y="4381027"/>
              <a:chExt cx="2627280" cy="78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AB2E306B-E3C7-B043-BB9D-7428D986E754}"/>
                      </a:ext>
                    </a:extLst>
                  </p14:cNvPr>
                  <p14:cNvContentPartPr/>
                  <p14:nvPr/>
                </p14:nvContentPartPr>
                <p14:xfrm>
                  <a:off x="9166368" y="4649227"/>
                  <a:ext cx="159840" cy="30960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AB2E306B-E3C7-B043-BB9D-7428D986E754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9147404" y="4630424"/>
                    <a:ext cx="198220" cy="346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01" name="Ink 300">
                    <a:extLst>
                      <a:ext uri="{FF2B5EF4-FFF2-40B4-BE49-F238E27FC236}">
                        <a16:creationId xmlns:a16="http://schemas.microsoft.com/office/drawing/2014/main" id="{1FFFA691-C10B-4848-9B0D-1AE70D2878B9}"/>
                      </a:ext>
                    </a:extLst>
                  </p14:cNvPr>
                  <p14:cNvContentPartPr/>
                  <p14:nvPr/>
                </p14:nvContentPartPr>
                <p14:xfrm>
                  <a:off x="9194808" y="4863067"/>
                  <a:ext cx="183600" cy="299520"/>
                </p14:xfrm>
              </p:contentPart>
            </mc:Choice>
            <mc:Fallback xmlns=""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1FFFA691-C10B-4848-9B0D-1AE70D2878B9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9175815" y="4844702"/>
                    <a:ext cx="222038" cy="3362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B73DC807-1ADB-4C4C-8575-38162060962B}"/>
                      </a:ext>
                    </a:extLst>
                  </p14:cNvPr>
                  <p14:cNvContentPartPr/>
                  <p14:nvPr/>
                </p14:nvContentPartPr>
                <p14:xfrm>
                  <a:off x="9499008" y="4476427"/>
                  <a:ext cx="157680" cy="541800"/>
                </p14:xfrm>
              </p:contentPart>
            </mc:Choice>
            <mc:Fallback xmlns=""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B73DC807-1ADB-4C4C-8575-38162060962B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9480032" y="4458061"/>
                    <a:ext cx="196083" cy="5789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1F9F41D5-DDC8-0046-84D2-6EFAC4E3946F}"/>
                      </a:ext>
                    </a:extLst>
                  </p14:cNvPr>
                  <p14:cNvContentPartPr/>
                  <p14:nvPr/>
                </p14:nvContentPartPr>
                <p14:xfrm>
                  <a:off x="9622848" y="4751107"/>
                  <a:ext cx="175680" cy="33624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1F9F41D5-DDC8-0046-84D2-6EFAC4E3946F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9603880" y="4732743"/>
                    <a:ext cx="213616" cy="3734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373B4271-3D26-9C46-BCEE-34F0B1DFC426}"/>
                      </a:ext>
                    </a:extLst>
                  </p14:cNvPr>
                  <p14:cNvContentPartPr/>
                  <p14:nvPr/>
                </p14:nvContentPartPr>
                <p14:xfrm>
                  <a:off x="9870168" y="4381027"/>
                  <a:ext cx="75240" cy="55980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373B4271-3D26-9C46-BCEE-34F0B1DFC42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9851131" y="4362659"/>
                    <a:ext cx="113767" cy="5969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8DD54935-D903-274D-8C7F-C81C07716948}"/>
                      </a:ext>
                    </a:extLst>
                  </p14:cNvPr>
                  <p14:cNvContentPartPr/>
                  <p14:nvPr/>
                </p14:nvContentPartPr>
                <p14:xfrm>
                  <a:off x="9914088" y="4646707"/>
                  <a:ext cx="188640" cy="3132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8DD54935-D903-274D-8C7F-C81C07716948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9895088" y="4628002"/>
                    <a:ext cx="227092" cy="678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74A9FD7B-27D7-EA46-9D76-1564A33E247A}"/>
                      </a:ext>
                    </a:extLst>
                  </p14:cNvPr>
                  <p14:cNvContentPartPr/>
                  <p14:nvPr/>
                </p14:nvContentPartPr>
                <p14:xfrm>
                  <a:off x="9976008" y="4788547"/>
                  <a:ext cx="20880" cy="32256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74A9FD7B-27D7-EA46-9D76-1564A33E247A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9957349" y="4769753"/>
                    <a:ext cx="58197" cy="3597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881E8EC5-9536-6149-AEBB-79870F490848}"/>
                      </a:ext>
                    </a:extLst>
                  </p14:cNvPr>
                  <p14:cNvContentPartPr/>
                  <p14:nvPr/>
                </p14:nvContentPartPr>
                <p14:xfrm>
                  <a:off x="10078968" y="4899067"/>
                  <a:ext cx="13320" cy="10332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881E8EC5-9536-6149-AEBB-79870F490848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10059677" y="4880757"/>
                    <a:ext cx="52361" cy="1403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6308845C-6C03-1744-B08D-A687E143B865}"/>
                      </a:ext>
                    </a:extLst>
                  </p14:cNvPr>
                  <p14:cNvContentPartPr/>
                  <p14:nvPr/>
                </p14:nvContentPartPr>
                <p14:xfrm>
                  <a:off x="10058448" y="4859107"/>
                  <a:ext cx="72720" cy="26460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6308845C-6C03-1744-B08D-A687E143B865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0039478" y="4840768"/>
                    <a:ext cx="110661" cy="301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91E5147D-637F-5848-AF4C-74A847A0FB29}"/>
                      </a:ext>
                    </a:extLst>
                  </p14:cNvPr>
                  <p14:cNvContentPartPr/>
                  <p14:nvPr/>
                </p14:nvContentPartPr>
                <p14:xfrm>
                  <a:off x="10153848" y="4409467"/>
                  <a:ext cx="100800" cy="74124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91E5147D-637F-5848-AF4C-74A847A0FB29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0134863" y="4390663"/>
                    <a:ext cx="139222" cy="7784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311" name="Ink 310">
                    <a:extLst>
                      <a:ext uri="{FF2B5EF4-FFF2-40B4-BE49-F238E27FC236}">
                        <a16:creationId xmlns:a16="http://schemas.microsoft.com/office/drawing/2014/main" id="{C3416CC2-EF53-C947-A318-8CC1AC308A75}"/>
                      </a:ext>
                    </a:extLst>
                  </p14:cNvPr>
                  <p14:cNvContentPartPr/>
                  <p14:nvPr/>
                </p14:nvContentPartPr>
                <p14:xfrm>
                  <a:off x="10339608" y="4940467"/>
                  <a:ext cx="31320" cy="121680"/>
                </p14:xfrm>
              </p:contentPart>
            </mc:Choice>
            <mc:Fallback xmlns="">
              <p:pic>
                <p:nvPicPr>
                  <p:cNvPr id="311" name="Ink 310">
                    <a:extLst>
                      <a:ext uri="{FF2B5EF4-FFF2-40B4-BE49-F238E27FC236}">
                        <a16:creationId xmlns:a16="http://schemas.microsoft.com/office/drawing/2014/main" id="{C3416CC2-EF53-C947-A318-8CC1AC308A75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0320090" y="4922084"/>
                    <a:ext cx="69903" cy="158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0AD095AA-FE34-8140-85C5-E86781E5AFBB}"/>
                      </a:ext>
                    </a:extLst>
                  </p14:cNvPr>
                  <p14:cNvContentPartPr/>
                  <p14:nvPr/>
                </p14:nvContentPartPr>
                <p14:xfrm>
                  <a:off x="10586928" y="4517827"/>
                  <a:ext cx="18360" cy="54684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0AD095AA-FE34-8140-85C5-E86781E5AFBB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10568120" y="4499031"/>
                    <a:ext cx="56423" cy="5835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5A90A266-D1AB-6C48-9DAF-15CBE573E7DC}"/>
                      </a:ext>
                    </a:extLst>
                  </p14:cNvPr>
                  <p14:cNvContentPartPr/>
                  <p14:nvPr/>
                </p14:nvContentPartPr>
                <p14:xfrm>
                  <a:off x="10550928" y="4564627"/>
                  <a:ext cx="131400" cy="283320"/>
                </p14:xfrm>
              </p:contentPart>
            </mc:Choice>
            <mc:Fallback xmlns=""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5A90A266-D1AB-6C48-9DAF-15CBE573E7DC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10531512" y="4546264"/>
                    <a:ext cx="169330" cy="3204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58BB103D-6F54-994A-88E2-16325D47694C}"/>
                      </a:ext>
                    </a:extLst>
                  </p14:cNvPr>
                  <p14:cNvContentPartPr/>
                  <p14:nvPr/>
                </p14:nvContentPartPr>
                <p14:xfrm>
                  <a:off x="10762248" y="4535827"/>
                  <a:ext cx="198720" cy="333360"/>
                </p14:xfrm>
              </p:contentPart>
            </mc:Choice>
            <mc:Fallback xmlns=""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58BB103D-6F54-994A-88E2-16325D47694C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10743279" y="4517015"/>
                    <a:ext cx="237109" cy="3705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2EFD5817-DB1F-5B49-A4CB-FCB6AE6B33A5}"/>
                      </a:ext>
                    </a:extLst>
                  </p14:cNvPr>
                  <p14:cNvContentPartPr/>
                  <p14:nvPr/>
                </p14:nvContentPartPr>
                <p14:xfrm>
                  <a:off x="10966008" y="4608187"/>
                  <a:ext cx="191160" cy="23436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2EFD5817-DB1F-5B49-A4CB-FCB6AE6B33A5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0946576" y="4589823"/>
                    <a:ext cx="229573" cy="2715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317" name="Ink 316">
                    <a:extLst>
                      <a:ext uri="{FF2B5EF4-FFF2-40B4-BE49-F238E27FC236}">
                        <a16:creationId xmlns:a16="http://schemas.microsoft.com/office/drawing/2014/main" id="{B1199A7B-ABD9-B846-BB63-91A87EA63588}"/>
                      </a:ext>
                    </a:extLst>
                  </p14:cNvPr>
                  <p14:cNvContentPartPr/>
                  <p14:nvPr/>
                </p14:nvContentPartPr>
                <p14:xfrm>
                  <a:off x="11215848" y="4576867"/>
                  <a:ext cx="451440" cy="224640"/>
                </p14:xfrm>
              </p:contentPart>
            </mc:Choice>
            <mc:Fallback xmlns=""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B1199A7B-ABD9-B846-BB63-91A87EA63588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196869" y="4558511"/>
                    <a:ext cx="489851" cy="2613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72C87041-BCA9-8741-8D82-378F33FF0A86}"/>
                      </a:ext>
                    </a:extLst>
                  </p14:cNvPr>
                  <p14:cNvContentPartPr/>
                  <p14:nvPr/>
                </p14:nvContentPartPr>
                <p14:xfrm>
                  <a:off x="11793288" y="4783147"/>
                  <a:ext cx="360" cy="360"/>
                </p14:xfrm>
              </p:contentPart>
            </mc:Choice>
            <mc:Fallback xmlns=""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72C87041-BCA9-8741-8D82-378F33FF0A86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1778168" y="4768027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4D38838A-0766-964A-87C4-AAF6EDCADDC4}"/>
              </a:ext>
            </a:extLst>
          </p:cNvPr>
          <p:cNvGrpSpPr/>
          <p:nvPr/>
        </p:nvGrpSpPr>
        <p:grpSpPr>
          <a:xfrm>
            <a:off x="6300713" y="2605556"/>
            <a:ext cx="3553113" cy="1325563"/>
            <a:chOff x="6923928" y="225547"/>
            <a:chExt cx="4787280" cy="19378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5266C9E-22DF-2B46-9FE8-9F50AC4224CA}"/>
                    </a:ext>
                  </a:extLst>
                </p14:cNvPr>
                <p14:cNvContentPartPr/>
                <p14:nvPr/>
              </p14:nvContentPartPr>
              <p14:xfrm>
                <a:off x="7553288" y="2160201"/>
                <a:ext cx="360" cy="3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5266C9E-22DF-2B46-9FE8-9F50AC4224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44288" y="2146701"/>
                  <a:ext cx="18000" cy="29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15F5417-8F0B-984F-BB65-020B5BF6583A}"/>
                    </a:ext>
                  </a:extLst>
                </p14:cNvPr>
                <p14:cNvContentPartPr/>
                <p14:nvPr/>
              </p14:nvContentPartPr>
              <p14:xfrm>
                <a:off x="8782608" y="1436947"/>
                <a:ext cx="360" cy="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15F5417-8F0B-984F-BB65-020B5BF658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67488" y="142182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B263304E-0A95-4946-8D81-CA254CC2DA47}"/>
                </a:ext>
              </a:extLst>
            </p:cNvPr>
            <p:cNvGrpSpPr/>
            <p:nvPr/>
          </p:nvGrpSpPr>
          <p:grpSpPr>
            <a:xfrm>
              <a:off x="6923928" y="225547"/>
              <a:ext cx="4787280" cy="1523880"/>
              <a:chOff x="6923928" y="225547"/>
              <a:chExt cx="4787280" cy="152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5A3F4EB0-D36B-7B43-8946-0F870918EB71}"/>
                      </a:ext>
                    </a:extLst>
                  </p14:cNvPr>
                  <p14:cNvContentPartPr/>
                  <p14:nvPr/>
                </p14:nvContentPartPr>
                <p14:xfrm>
                  <a:off x="8349528" y="1519387"/>
                  <a:ext cx="266040" cy="237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5A3F4EB0-D36B-7B43-8946-0F870918EB71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8329138" y="1497211"/>
                    <a:ext cx="307305" cy="6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63DC6415-EA4F-E44A-B2A0-88D306373371}"/>
                      </a:ext>
                    </a:extLst>
                  </p14:cNvPr>
                  <p14:cNvContentPartPr/>
                  <p14:nvPr/>
                </p14:nvContentPartPr>
                <p14:xfrm>
                  <a:off x="6923928" y="604267"/>
                  <a:ext cx="379440" cy="50292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63DC6415-EA4F-E44A-B2A0-88D306373371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6903549" y="582172"/>
                    <a:ext cx="420683" cy="5476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CF8AE980-794B-9647-B465-7BA3B53F857F}"/>
                      </a:ext>
                    </a:extLst>
                  </p14:cNvPr>
                  <p14:cNvContentPartPr/>
                  <p14:nvPr/>
                </p14:nvContentPartPr>
                <p14:xfrm>
                  <a:off x="7132728" y="795067"/>
                  <a:ext cx="248040" cy="29556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CF8AE980-794B-9647-B465-7BA3B53F857F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7112341" y="772979"/>
                    <a:ext cx="289299" cy="3397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8F8E370F-D167-074B-9265-69C4B9B2282F}"/>
                      </a:ext>
                    </a:extLst>
                  </p14:cNvPr>
                  <p14:cNvContentPartPr/>
                  <p14:nvPr/>
                </p14:nvContentPartPr>
                <p14:xfrm>
                  <a:off x="7416408" y="397987"/>
                  <a:ext cx="170640" cy="7635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8F8E370F-D167-074B-9265-69C4B9B2282F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7396048" y="375885"/>
                    <a:ext cx="211846" cy="8082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30711428-7310-5542-AC33-8D8CD4DDF65C}"/>
                      </a:ext>
                    </a:extLst>
                  </p14:cNvPr>
                  <p14:cNvContentPartPr/>
                  <p14:nvPr/>
                </p14:nvContentPartPr>
                <p14:xfrm>
                  <a:off x="7578768" y="560707"/>
                  <a:ext cx="405000" cy="802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30711428-7310-5542-AC33-8D8CD4DDF65C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7558397" y="538145"/>
                    <a:ext cx="446228" cy="12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5C7C3DC0-520F-7244-8150-B0DE8B5FBD8D}"/>
                      </a:ext>
                    </a:extLst>
                  </p14:cNvPr>
                  <p14:cNvContentPartPr/>
                  <p14:nvPr/>
                </p14:nvContentPartPr>
                <p14:xfrm>
                  <a:off x="7738608" y="717667"/>
                  <a:ext cx="51840" cy="52128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5C7C3DC0-520F-7244-8150-B0DE8B5FBD8D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7718260" y="695552"/>
                    <a:ext cx="93021" cy="5660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611D0000-16A0-6346-80D3-7F0109B0600B}"/>
                      </a:ext>
                    </a:extLst>
                  </p14:cNvPr>
                  <p14:cNvContentPartPr/>
                  <p14:nvPr/>
                </p14:nvContentPartPr>
                <p14:xfrm>
                  <a:off x="7952808" y="851947"/>
                  <a:ext cx="103680" cy="3510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611D0000-16A0-6346-80D3-7F0109B0600B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7931975" y="829319"/>
                    <a:ext cx="144377" cy="3957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B866D7F0-9384-DE4F-A21F-7778A42418C6}"/>
                      </a:ext>
                    </a:extLst>
                  </p14:cNvPr>
                  <p14:cNvContentPartPr/>
                  <p14:nvPr/>
                </p14:nvContentPartPr>
                <p14:xfrm>
                  <a:off x="8063688" y="862027"/>
                  <a:ext cx="123840" cy="35352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B866D7F0-9384-DE4F-A21F-7778A42418C6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8042887" y="839932"/>
                    <a:ext cx="164475" cy="3982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7B82017F-2842-7340-8460-BDD017FEE32B}"/>
                      </a:ext>
                    </a:extLst>
                  </p14:cNvPr>
                  <p14:cNvContentPartPr/>
                  <p14:nvPr/>
                </p14:nvContentPartPr>
                <p14:xfrm>
                  <a:off x="8011848" y="1021867"/>
                  <a:ext cx="121680" cy="5688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7B82017F-2842-7340-8460-BDD017FEE32B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7991487" y="999950"/>
                    <a:ext cx="162886" cy="1007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3631D58E-F70B-1448-BF8A-23ECDC4F1184}"/>
                      </a:ext>
                    </a:extLst>
                  </p14:cNvPr>
                  <p14:cNvContentPartPr/>
                  <p14:nvPr/>
                </p14:nvContentPartPr>
                <p14:xfrm>
                  <a:off x="8210568" y="243547"/>
                  <a:ext cx="124200" cy="10623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3631D58E-F70B-1448-BF8A-23ECDC4F1184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8189706" y="220921"/>
                    <a:ext cx="165438" cy="11070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6526D3EC-2EA2-C841-9409-F2C94994C1D4}"/>
                      </a:ext>
                    </a:extLst>
                  </p14:cNvPr>
                  <p14:cNvContentPartPr/>
                  <p14:nvPr/>
                </p14:nvContentPartPr>
                <p14:xfrm>
                  <a:off x="8540328" y="723067"/>
                  <a:ext cx="268560" cy="6480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6526D3EC-2EA2-C841-9409-F2C94994C1D4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8519968" y="700596"/>
                    <a:ext cx="309280" cy="108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6409EE5E-202B-1442-BE3D-1619153523CC}"/>
                      </a:ext>
                    </a:extLst>
                  </p14:cNvPr>
                  <p14:cNvContentPartPr/>
                  <p14:nvPr/>
                </p14:nvContentPartPr>
                <p14:xfrm>
                  <a:off x="8463288" y="954907"/>
                  <a:ext cx="302040" cy="777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6409EE5E-202B-1442-BE3D-1619153523CC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8442441" y="932840"/>
                    <a:ext cx="343249" cy="1224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30AC1D59-702E-344E-838C-67FB0B14BA52}"/>
                      </a:ext>
                    </a:extLst>
                  </p14:cNvPr>
                  <p14:cNvContentPartPr/>
                  <p14:nvPr/>
                </p14:nvContentPartPr>
                <p14:xfrm>
                  <a:off x="8926968" y="476827"/>
                  <a:ext cx="343080" cy="64836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30AC1D59-702E-344E-838C-67FB0B14BA52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8906616" y="454742"/>
                    <a:ext cx="384269" cy="6925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65E96288-8157-2C46-BF85-A5BBDA8CAD3A}"/>
                      </a:ext>
                    </a:extLst>
                  </p14:cNvPr>
                  <p14:cNvContentPartPr/>
                  <p14:nvPr/>
                </p14:nvContentPartPr>
                <p14:xfrm>
                  <a:off x="9311088" y="313027"/>
                  <a:ext cx="227520" cy="85932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65E96288-8157-2C46-BF85-A5BBDA8CAD3A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9290228" y="290926"/>
                    <a:ext cx="268755" cy="9040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7F13110B-10EC-274F-A66A-9C4AF6E266C2}"/>
                      </a:ext>
                    </a:extLst>
                  </p14:cNvPr>
                  <p14:cNvContentPartPr/>
                  <p14:nvPr/>
                </p14:nvContentPartPr>
                <p14:xfrm>
                  <a:off x="9494328" y="594187"/>
                  <a:ext cx="369000" cy="2628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7F13110B-10EC-274F-A66A-9C4AF6E266C2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9473478" y="571586"/>
                    <a:ext cx="410216" cy="709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4B985FF2-9C45-D84B-A4BF-F53D2A45439C}"/>
                      </a:ext>
                    </a:extLst>
                  </p14:cNvPr>
                  <p14:cNvContentPartPr/>
                  <p14:nvPr/>
                </p14:nvContentPartPr>
                <p14:xfrm>
                  <a:off x="9628248" y="751507"/>
                  <a:ext cx="13320" cy="39744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4B985FF2-9C45-D84B-A4BF-F53D2A45439C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9608268" y="728871"/>
                    <a:ext cx="53280" cy="442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CBA50119-E5F9-504E-B678-3B42ADDE4F5D}"/>
                      </a:ext>
                    </a:extLst>
                  </p14:cNvPr>
                  <p14:cNvContentPartPr/>
                  <p14:nvPr/>
                </p14:nvContentPartPr>
                <p14:xfrm>
                  <a:off x="9726168" y="795067"/>
                  <a:ext cx="129240" cy="33804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CBA50119-E5F9-504E-B678-3B42ADDE4F5D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9705838" y="772987"/>
                    <a:ext cx="169900" cy="3822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8074FF29-79D8-0340-BAED-539230DF1FE0}"/>
                      </a:ext>
                    </a:extLst>
                  </p14:cNvPr>
                  <p14:cNvContentPartPr/>
                  <p14:nvPr/>
                </p14:nvContentPartPr>
                <p14:xfrm>
                  <a:off x="9793488" y="871387"/>
                  <a:ext cx="121680" cy="21816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8074FF29-79D8-0340-BAED-539230DF1FE0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9772642" y="848782"/>
                    <a:ext cx="162886" cy="2623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CA7A9FD1-4E32-784D-8D1B-6C982F81F71A}"/>
                      </a:ext>
                    </a:extLst>
                  </p14:cNvPr>
                  <p14:cNvContentPartPr/>
                  <p14:nvPr/>
                </p14:nvContentPartPr>
                <p14:xfrm>
                  <a:off x="9744168" y="967867"/>
                  <a:ext cx="90720" cy="3132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CA7A9FD1-4E32-784D-8D1B-6C982F81F71A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9723792" y="945421"/>
                    <a:ext cx="131956" cy="756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AAC11D65-ED79-6C4E-A29B-292BB2EF50C4}"/>
                      </a:ext>
                    </a:extLst>
                  </p14:cNvPr>
                  <p14:cNvContentPartPr/>
                  <p14:nvPr/>
                </p14:nvContentPartPr>
                <p14:xfrm>
                  <a:off x="9991848" y="289987"/>
                  <a:ext cx="103320" cy="84852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AAC11D65-ED79-6C4E-A29B-292BB2EF50C4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9970990" y="267367"/>
                    <a:ext cx="144551" cy="8927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B656DB67-0409-8941-B21C-B135A517528E}"/>
                      </a:ext>
                    </a:extLst>
                  </p14:cNvPr>
                  <p14:cNvContentPartPr/>
                  <p14:nvPr/>
                </p14:nvContentPartPr>
                <p14:xfrm>
                  <a:off x="10239168" y="648187"/>
                  <a:ext cx="392040" cy="777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B656DB67-0409-8941-B21C-B135A517528E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10218815" y="626120"/>
                    <a:ext cx="432746" cy="1224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55D5C872-D9AC-FE48-9E59-CDF6F58539B6}"/>
                      </a:ext>
                    </a:extLst>
                  </p14:cNvPr>
                  <p14:cNvContentPartPr/>
                  <p14:nvPr/>
                </p14:nvContentPartPr>
                <p14:xfrm>
                  <a:off x="10381008" y="529747"/>
                  <a:ext cx="10800" cy="34848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55D5C872-D9AC-FE48-9E59-CDF6F58539B6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10360390" y="507112"/>
                    <a:ext cx="52527" cy="3932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D0E74AF5-A298-0E41-A575-BC533F323047}"/>
                      </a:ext>
                    </a:extLst>
                  </p14:cNvPr>
                  <p14:cNvContentPartPr/>
                  <p14:nvPr/>
                </p14:nvContentPartPr>
                <p14:xfrm>
                  <a:off x="10572888" y="434347"/>
                  <a:ext cx="357840" cy="57168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D0E74AF5-A298-0E41-A575-BC533F323047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10552038" y="412258"/>
                    <a:ext cx="399055" cy="6163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FE843410-7147-504D-84B1-B31B12C64C29}"/>
                      </a:ext>
                    </a:extLst>
                  </p14:cNvPr>
                  <p14:cNvContentPartPr/>
                  <p14:nvPr/>
                </p14:nvContentPartPr>
                <p14:xfrm>
                  <a:off x="11022888" y="228067"/>
                  <a:ext cx="108720" cy="80460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FE843410-7147-504D-84B1-B31B12C64C29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11002503" y="205439"/>
                    <a:ext cx="149975" cy="8493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ED93C674-7C0C-9940-B360-232715354D02}"/>
                      </a:ext>
                    </a:extLst>
                  </p14:cNvPr>
                  <p14:cNvContentPartPr/>
                  <p14:nvPr/>
                </p14:nvContentPartPr>
                <p14:xfrm>
                  <a:off x="11180208" y="511747"/>
                  <a:ext cx="369000" cy="2088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ED93C674-7C0C-9940-B360-232715354D02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11159843" y="489301"/>
                    <a:ext cx="410216" cy="65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0F75033F-8F72-5B48-8454-8042BE6B2C42}"/>
                      </a:ext>
                    </a:extLst>
                  </p14:cNvPr>
                  <p14:cNvContentPartPr/>
                  <p14:nvPr/>
                </p14:nvContentPartPr>
                <p14:xfrm>
                  <a:off x="11306568" y="622267"/>
                  <a:ext cx="46800" cy="36144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0F75033F-8F72-5B48-8454-8042BE6B2C42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11285822" y="600170"/>
                    <a:ext cx="87328" cy="40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06FA54FC-17DB-6646-BC2B-0BF8B785F77D}"/>
                      </a:ext>
                    </a:extLst>
                  </p14:cNvPr>
                  <p14:cNvContentPartPr/>
                  <p14:nvPr/>
                </p14:nvContentPartPr>
                <p14:xfrm>
                  <a:off x="11546328" y="225547"/>
                  <a:ext cx="164880" cy="91800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06FA54FC-17DB-6646-BC2B-0BF8B785F77D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1526020" y="202926"/>
                    <a:ext cx="205496" cy="9627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2B09EA3B-616D-134D-83F5-ADA44EE100D8}"/>
                      </a:ext>
                    </a:extLst>
                  </p14:cNvPr>
                  <p14:cNvContentPartPr/>
                  <p14:nvPr/>
                </p14:nvContentPartPr>
                <p14:xfrm>
                  <a:off x="8377968" y="1297987"/>
                  <a:ext cx="235080" cy="540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2B09EA3B-616D-134D-83F5-ADA44EE100D8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8357611" y="1276878"/>
                    <a:ext cx="275795" cy="47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3DB51624-9F45-604E-865C-0BE5B2F3080B}"/>
                      </a:ext>
                    </a:extLst>
                  </p14:cNvPr>
                  <p14:cNvContentPartPr/>
                  <p14:nvPr/>
                </p14:nvContentPartPr>
                <p14:xfrm>
                  <a:off x="11340048" y="768067"/>
                  <a:ext cx="115200" cy="259560"/>
                </p14:xfrm>
              </p:contentPart>
            </mc:Choice>
            <mc:Fallback xmlns=""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3DB51624-9F45-604E-865C-0BE5B2F3080B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1319719" y="745474"/>
                    <a:ext cx="156343" cy="3036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8D9EA0DF-5E4F-7143-8DCC-F6FEF8C5DF99}"/>
                      </a:ext>
                    </a:extLst>
                  </p14:cNvPr>
                  <p14:cNvContentPartPr/>
                  <p14:nvPr/>
                </p14:nvContentPartPr>
                <p14:xfrm>
                  <a:off x="11396928" y="786787"/>
                  <a:ext cx="72720" cy="25092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8D9EA0DF-5E4F-7143-8DCC-F6FEF8C5DF99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1376082" y="764693"/>
                    <a:ext cx="113928" cy="2956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632B7667-258B-664D-A7BF-E34AB7DA4CDD}"/>
                      </a:ext>
                    </a:extLst>
                  </p14:cNvPr>
                  <p14:cNvContentPartPr/>
                  <p14:nvPr/>
                </p14:nvContentPartPr>
                <p14:xfrm>
                  <a:off x="11332488" y="867427"/>
                  <a:ext cx="155160" cy="3888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632B7667-258B-664D-A7BF-E34AB7DA4CDD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1311638" y="844835"/>
                    <a:ext cx="196374" cy="835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99217F88-2D8B-1D48-8CD4-7119B7FD6569}"/>
                      </a:ext>
                    </a:extLst>
                  </p14:cNvPr>
                  <p14:cNvContentPartPr/>
                  <p14:nvPr/>
                </p14:nvContentPartPr>
                <p14:xfrm>
                  <a:off x="8829048" y="1176667"/>
                  <a:ext cx="23400" cy="45288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99217F88-2D8B-1D48-8CD4-7119B7FD6569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8808991" y="1154575"/>
                    <a:ext cx="63992" cy="4975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708EC4B7-1910-3544-8E94-156CD7A4EDD0}"/>
                      </a:ext>
                    </a:extLst>
                  </p14:cNvPr>
                  <p14:cNvContentPartPr/>
                  <p14:nvPr/>
                </p14:nvContentPartPr>
                <p14:xfrm>
                  <a:off x="9105168" y="1091707"/>
                  <a:ext cx="20880" cy="59832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708EC4B7-1910-3544-8E94-156CD7A4EDD0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9084288" y="1069079"/>
                    <a:ext cx="62154" cy="6430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17A0E8BF-4722-0244-BAB0-C3B18952D8BC}"/>
                      </a:ext>
                    </a:extLst>
                  </p14:cNvPr>
                  <p14:cNvContentPartPr/>
                  <p14:nvPr/>
                </p14:nvContentPartPr>
                <p14:xfrm>
                  <a:off x="8807088" y="1344067"/>
                  <a:ext cx="318960" cy="4176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17A0E8BF-4722-0244-BAB0-C3B18952D8B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8786729" y="1321865"/>
                    <a:ext cx="359678" cy="866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A1233CBB-087D-FC40-B9E8-70D08A1BC50B}"/>
                      </a:ext>
                    </a:extLst>
                  </p14:cNvPr>
                  <p14:cNvContentPartPr/>
                  <p14:nvPr/>
                </p14:nvContentPartPr>
                <p14:xfrm>
                  <a:off x="9246648" y="1014307"/>
                  <a:ext cx="113760" cy="73512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A1233CBB-087D-FC40-B9E8-70D08A1BC50B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9226316" y="991680"/>
                    <a:ext cx="154907" cy="7798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0D3B2B8D-21F7-384F-ACD0-959FF0C40CD2}"/>
                      </a:ext>
                    </a:extLst>
                  </p14:cNvPr>
                  <p14:cNvContentPartPr/>
                  <p14:nvPr/>
                </p14:nvContentPartPr>
                <p14:xfrm>
                  <a:off x="9331968" y="1305547"/>
                  <a:ext cx="90720" cy="27864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0D3B2B8D-21F7-384F-ACD0-959FF0C40CD2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9311107" y="1283466"/>
                    <a:ext cx="131956" cy="3233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245280CA-E94A-D045-B94E-0664E43241D3}"/>
                      </a:ext>
                    </a:extLst>
                  </p14:cNvPr>
                  <p14:cNvContentPartPr/>
                  <p14:nvPr/>
                </p14:nvContentPartPr>
                <p14:xfrm>
                  <a:off x="9478848" y="1461787"/>
                  <a:ext cx="36360" cy="10224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245280CA-E94A-D045-B94E-0664E43241D3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9458002" y="1439242"/>
                    <a:ext cx="77568" cy="1462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716429E1-391E-DD47-9090-B1CEB4DC1A81}"/>
                      </a:ext>
                    </a:extLst>
                  </p14:cNvPr>
                  <p14:cNvContentPartPr/>
                  <p14:nvPr/>
                </p14:nvContentPartPr>
                <p14:xfrm>
                  <a:off x="9592248" y="1241107"/>
                  <a:ext cx="100800" cy="29160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716429E1-391E-DD47-9090-B1CEB4DC1A81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9571410" y="1218515"/>
                    <a:ext cx="141992" cy="3357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6E630002-D77E-B344-96CD-1E1D415D6416}"/>
                      </a:ext>
                    </a:extLst>
                  </p14:cNvPr>
                  <p14:cNvContentPartPr/>
                  <p14:nvPr/>
                </p14:nvContentPartPr>
                <p14:xfrm>
                  <a:off x="9633288" y="1205107"/>
                  <a:ext cx="90720" cy="3384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6E630002-D77E-B344-96CD-1E1D415D6416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9612912" y="1182721"/>
                    <a:ext cx="131956" cy="775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E6D02699-761A-5349-800A-8C6E5217E671}"/>
                      </a:ext>
                    </a:extLst>
                  </p14:cNvPr>
                  <p14:cNvContentPartPr/>
                  <p14:nvPr/>
                </p14:nvContentPartPr>
                <p14:xfrm>
                  <a:off x="9651648" y="1449907"/>
                  <a:ext cx="54360" cy="11880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E6D02699-761A-5349-800A-8C6E5217E671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9630962" y="1427829"/>
                    <a:ext cx="94769" cy="1634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F1D0E773-3769-C444-B568-93F761759813}"/>
                      </a:ext>
                    </a:extLst>
                  </p14:cNvPr>
                  <p14:cNvContentPartPr/>
                  <p14:nvPr/>
                </p14:nvContentPartPr>
                <p14:xfrm>
                  <a:off x="9799248" y="1202587"/>
                  <a:ext cx="69120" cy="31752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F1D0E773-3769-C444-B568-93F761759813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778947" y="1179945"/>
                    <a:ext cx="109722" cy="3622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4F880D3C-D99C-AE41-BDDD-62DF88B02E69}"/>
                      </a:ext>
                    </a:extLst>
                  </p14:cNvPr>
                  <p14:cNvContentPartPr/>
                  <p14:nvPr/>
                </p14:nvContentPartPr>
                <p14:xfrm>
                  <a:off x="9896448" y="1457827"/>
                  <a:ext cx="62280" cy="1551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4F880D3C-D99C-AE41-BDDD-62DF88B02E69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9876012" y="1435210"/>
                    <a:ext cx="103638" cy="1998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18025734-AC96-1E44-A6A2-52CAEDBF9873}"/>
                      </a:ext>
                    </a:extLst>
                  </p14:cNvPr>
                  <p14:cNvContentPartPr/>
                  <p14:nvPr/>
                </p14:nvContentPartPr>
                <p14:xfrm>
                  <a:off x="10027848" y="1212667"/>
                  <a:ext cx="100800" cy="31212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18025734-AC96-1E44-A6A2-52CAEDBF9873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0007494" y="1190598"/>
                    <a:ext cx="141992" cy="3562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349D8DF0-CB95-3A4A-8735-6A403B1EEAD0}"/>
                      </a:ext>
                    </a:extLst>
                  </p14:cNvPr>
                  <p14:cNvContentPartPr/>
                  <p14:nvPr/>
                </p14:nvContentPartPr>
                <p14:xfrm>
                  <a:off x="10120728" y="1452427"/>
                  <a:ext cx="32040" cy="8028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349D8DF0-CB95-3A4A-8735-6A403B1EEAD0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0100165" y="1430389"/>
                    <a:ext cx="72210" cy="12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966792A2-375C-0D43-9F5E-CA71C815AFF2}"/>
                      </a:ext>
                    </a:extLst>
                  </p14:cNvPr>
                  <p14:cNvContentPartPr/>
                  <p14:nvPr/>
                </p14:nvContentPartPr>
                <p14:xfrm>
                  <a:off x="10159248" y="1230667"/>
                  <a:ext cx="178200" cy="37368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966792A2-375C-0D43-9F5E-CA71C815AFF2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0138910" y="1208562"/>
                    <a:ext cx="218876" cy="41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F9E99C71-ED9C-6442-9B12-280FD4A5B745}"/>
                      </a:ext>
                    </a:extLst>
                  </p14:cNvPr>
                  <p14:cNvContentPartPr/>
                  <p14:nvPr/>
                </p14:nvContentPartPr>
                <p14:xfrm>
                  <a:off x="10262568" y="947347"/>
                  <a:ext cx="67320" cy="67824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F9E99C71-ED9C-6442-9B12-280FD4A5B745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10241742" y="924721"/>
                    <a:ext cx="108487" cy="7229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3B17828C-474B-364E-B35C-62841BC63363}"/>
                      </a:ext>
                    </a:extLst>
                  </p14:cNvPr>
                  <p14:cNvContentPartPr/>
                  <p14:nvPr/>
                </p14:nvContentPartPr>
                <p14:xfrm>
                  <a:off x="10345008" y="1313467"/>
                  <a:ext cx="221400" cy="2628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3B17828C-474B-364E-B35C-62841BC63363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10324130" y="1290866"/>
                    <a:ext cx="262670" cy="709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57AD70F2-38C4-3440-8494-6748D942DB2F}"/>
                      </a:ext>
                    </a:extLst>
                  </p14:cNvPr>
                  <p14:cNvContentPartPr/>
                  <p14:nvPr/>
                </p14:nvContentPartPr>
                <p14:xfrm>
                  <a:off x="10393968" y="1233547"/>
                  <a:ext cx="25920" cy="31752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57AD70F2-38C4-3440-8494-6748D942DB2F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10373808" y="1210942"/>
                    <a:ext cx="66720" cy="3616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8068B745-9483-794C-A448-4AD8CAE6B780}"/>
                      </a:ext>
                    </a:extLst>
                  </p14:cNvPr>
                  <p14:cNvContentPartPr/>
                  <p14:nvPr/>
                </p14:nvContentPartPr>
                <p14:xfrm>
                  <a:off x="10551288" y="1138147"/>
                  <a:ext cx="224640" cy="40896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8068B745-9483-794C-A448-4AD8CAE6B780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10530425" y="1115544"/>
                    <a:ext cx="265881" cy="4531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6DB3279B-B0B7-4A4F-80D9-C2144BC1AAFA}"/>
                      </a:ext>
                    </a:extLst>
                  </p14:cNvPr>
                  <p14:cNvContentPartPr/>
                  <p14:nvPr/>
                </p14:nvContentPartPr>
                <p14:xfrm>
                  <a:off x="10868448" y="1218067"/>
                  <a:ext cx="18360" cy="4572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6DB3279B-B0B7-4A4F-80D9-C2144BC1AAFA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10847672" y="1195470"/>
                    <a:ext cx="59428" cy="903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3FA3B6C7-4FB8-B844-8E2C-8F09ED230F4A}"/>
                      </a:ext>
                    </a:extLst>
                  </p14:cNvPr>
                  <p14:cNvContentPartPr/>
                  <p14:nvPr/>
                </p14:nvContentPartPr>
                <p14:xfrm>
                  <a:off x="10999848" y="1215187"/>
                  <a:ext cx="224640" cy="38952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3FA3B6C7-4FB8-B844-8E2C-8F09ED230F4A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10978985" y="1193109"/>
                    <a:ext cx="265881" cy="4336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F514E50A-06ED-6A43-AD38-EEC1A027236C}"/>
                      </a:ext>
                    </a:extLst>
                  </p14:cNvPr>
                  <p14:cNvContentPartPr/>
                  <p14:nvPr/>
                </p14:nvContentPartPr>
                <p14:xfrm>
                  <a:off x="11113248" y="1169107"/>
                  <a:ext cx="188640" cy="9324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F514E50A-06ED-6A43-AD38-EEC1A027236C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11092881" y="1146455"/>
                    <a:ext cx="229860" cy="1380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26CC6631-E5B9-DC43-A17A-2C06E51AA110}"/>
                    </a:ext>
                  </a:extLst>
                </p:cNvPr>
                <p:cNvSpPr txBox="1"/>
                <p:nvPr/>
              </p:nvSpPr>
              <p:spPr>
                <a:xfrm>
                  <a:off x="8138092" y="1710491"/>
                  <a:ext cx="3011402" cy="3878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H(3,5,6,7,8)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,5,6,7,8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AU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26CC6631-E5B9-DC43-A17A-2C06E51AA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092" y="1710491"/>
                  <a:ext cx="3011402" cy="387863"/>
                </a:xfrm>
                <a:prstGeom prst="rect">
                  <a:avLst/>
                </a:prstGeom>
                <a:blipFill>
                  <a:blip r:embed="rId266"/>
                  <a:stretch>
                    <a:fillRect l="-1695" t="-145455" r="-33898" b="-2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Line 128">
            <a:extLst>
              <a:ext uri="{FF2B5EF4-FFF2-40B4-BE49-F238E27FC236}">
                <a16:creationId xmlns:a16="http://schemas.microsoft.com/office/drawing/2014/main" id="{AB623C01-E50D-9F4A-80DE-911A1CBB8B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2454" y="2122325"/>
            <a:ext cx="1539705" cy="1046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129">
            <a:extLst>
              <a:ext uri="{FF2B5EF4-FFF2-40B4-BE49-F238E27FC236}">
                <a16:creationId xmlns:a16="http://schemas.microsoft.com/office/drawing/2014/main" id="{CCAE2AB5-D246-7F40-B1F1-B5AA2F7B6E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2158" y="2122326"/>
            <a:ext cx="1" cy="1046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130">
            <a:extLst>
              <a:ext uri="{FF2B5EF4-FFF2-40B4-BE49-F238E27FC236}">
                <a16:creationId xmlns:a16="http://schemas.microsoft.com/office/drawing/2014/main" id="{5D2BCF0D-BF85-F347-8934-07081EC14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159" y="2122324"/>
            <a:ext cx="1373737" cy="97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31">
            <a:extLst>
              <a:ext uri="{FF2B5EF4-FFF2-40B4-BE49-F238E27FC236}">
                <a16:creationId xmlns:a16="http://schemas.microsoft.com/office/drawing/2014/main" id="{4C6C5184-8F10-6140-B256-F1C46BC3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88" y="2192360"/>
            <a:ext cx="587509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青年</a:t>
            </a:r>
          </a:p>
        </p:txBody>
      </p:sp>
      <p:sp>
        <p:nvSpPr>
          <p:cNvPr id="9" name="Text Box 132">
            <a:extLst>
              <a:ext uri="{FF2B5EF4-FFF2-40B4-BE49-F238E27FC236}">
                <a16:creationId xmlns:a16="http://schemas.microsoft.com/office/drawing/2014/main" id="{B92F60BF-C67E-4B47-BC0A-3C323BFFE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215" y="2450718"/>
            <a:ext cx="587509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中年</a:t>
            </a:r>
          </a:p>
        </p:txBody>
      </p:sp>
      <p:sp>
        <p:nvSpPr>
          <p:cNvPr id="10" name="Text Box 133">
            <a:extLst>
              <a:ext uri="{FF2B5EF4-FFF2-40B4-BE49-F238E27FC236}">
                <a16:creationId xmlns:a16="http://schemas.microsoft.com/office/drawing/2014/main" id="{EA299568-CDA5-4740-AFC1-0AA68281F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06" y="2192360"/>
            <a:ext cx="587509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老年</a:t>
            </a:r>
          </a:p>
        </p:txBody>
      </p:sp>
      <p:sp>
        <p:nvSpPr>
          <p:cNvPr id="17" name="Line 140">
            <a:extLst>
              <a:ext uri="{FF2B5EF4-FFF2-40B4-BE49-F238E27FC236}">
                <a16:creationId xmlns:a16="http://schemas.microsoft.com/office/drawing/2014/main" id="{879745C4-B1B0-D74D-9CBF-6A89F68D62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3270" y="3862131"/>
            <a:ext cx="454027" cy="776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41">
            <a:extLst>
              <a:ext uri="{FF2B5EF4-FFF2-40B4-BE49-F238E27FC236}">
                <a16:creationId xmlns:a16="http://schemas.microsoft.com/office/drawing/2014/main" id="{AB7D895B-CF23-074E-B65C-1968DE49A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90" y="3889438"/>
            <a:ext cx="377684" cy="786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2">
            <a:extLst>
              <a:ext uri="{FF2B5EF4-FFF2-40B4-BE49-F238E27FC236}">
                <a16:creationId xmlns:a16="http://schemas.microsoft.com/office/drawing/2014/main" id="{4DDA22F5-C1A3-584C-AEAA-FAA8F2C21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536" y="3835966"/>
            <a:ext cx="11125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43">
            <a:extLst>
              <a:ext uri="{FF2B5EF4-FFF2-40B4-BE49-F238E27FC236}">
                <a16:creationId xmlns:a16="http://schemas.microsoft.com/office/drawing/2014/main" id="{C8D6747A-809C-AC4A-B348-3399E3358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724" y="3797057"/>
            <a:ext cx="587509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叶子</a:t>
            </a:r>
          </a:p>
        </p:txBody>
      </p:sp>
      <p:sp>
        <p:nvSpPr>
          <p:cNvPr id="21" name="Line 145">
            <a:extLst>
              <a:ext uri="{FF2B5EF4-FFF2-40B4-BE49-F238E27FC236}">
                <a16:creationId xmlns:a16="http://schemas.microsoft.com/office/drawing/2014/main" id="{08953315-0B74-604D-BDA5-0D017C0F1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644" y="3862131"/>
            <a:ext cx="392502" cy="775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46">
            <a:extLst>
              <a:ext uri="{FF2B5EF4-FFF2-40B4-BE49-F238E27FC236}">
                <a16:creationId xmlns:a16="http://schemas.microsoft.com/office/drawing/2014/main" id="{51A90E59-3710-A649-BBA3-91B7F8EAA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3617" y="3872364"/>
            <a:ext cx="441033" cy="786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7">
            <a:extLst>
              <a:ext uri="{FF2B5EF4-FFF2-40B4-BE49-F238E27FC236}">
                <a16:creationId xmlns:a16="http://schemas.microsoft.com/office/drawing/2014/main" id="{26B12473-731B-3E49-87AC-7F67FF062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576" y="3862130"/>
            <a:ext cx="377684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24" name="Text Box 148">
            <a:extLst>
              <a:ext uri="{FF2B5EF4-FFF2-40B4-BE49-F238E27FC236}">
                <a16:creationId xmlns:a16="http://schemas.microsoft.com/office/drawing/2014/main" id="{9F026521-5B0A-D749-B386-974A8C770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959" y="3862130"/>
            <a:ext cx="377684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5" name="Text Box 149">
            <a:extLst>
              <a:ext uri="{FF2B5EF4-FFF2-40B4-BE49-F238E27FC236}">
                <a16:creationId xmlns:a16="http://schemas.microsoft.com/office/drawing/2014/main" id="{0B5053E6-207D-9741-BB55-A004C960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947" y="3828086"/>
            <a:ext cx="377684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优</a:t>
            </a:r>
          </a:p>
        </p:txBody>
      </p:sp>
      <p:sp>
        <p:nvSpPr>
          <p:cNvPr id="26" name="Text Box 150">
            <a:extLst>
              <a:ext uri="{FF2B5EF4-FFF2-40B4-BE49-F238E27FC236}">
                <a16:creationId xmlns:a16="http://schemas.microsoft.com/office/drawing/2014/main" id="{076B52EC-3BC7-544A-A1E7-5E5F38EF0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015" y="3828086"/>
            <a:ext cx="377684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良</a:t>
            </a:r>
          </a:p>
        </p:txBody>
      </p:sp>
      <p:sp>
        <p:nvSpPr>
          <p:cNvPr id="28" name="Text Box 152">
            <a:extLst>
              <a:ext uri="{FF2B5EF4-FFF2-40B4-BE49-F238E27FC236}">
                <a16:creationId xmlns:a16="http://schemas.microsoft.com/office/drawing/2014/main" id="{B8EA55E1-0D61-3F45-B7BC-DF440C3C1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903" y="4823968"/>
            <a:ext cx="377684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买</a:t>
            </a:r>
          </a:p>
        </p:txBody>
      </p:sp>
      <p:sp>
        <p:nvSpPr>
          <p:cNvPr id="30" name="Text Box 154">
            <a:extLst>
              <a:ext uri="{FF2B5EF4-FFF2-40B4-BE49-F238E27FC236}">
                <a16:creationId xmlns:a16="http://schemas.microsoft.com/office/drawing/2014/main" id="{1838CD5F-E922-634F-86BA-45B555EB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4" y="4823968"/>
            <a:ext cx="587509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不买</a:t>
            </a:r>
          </a:p>
        </p:txBody>
      </p:sp>
      <p:sp>
        <p:nvSpPr>
          <p:cNvPr id="34" name="Text Box 162">
            <a:extLst>
              <a:ext uri="{FF2B5EF4-FFF2-40B4-BE49-F238E27FC236}">
                <a16:creationId xmlns:a16="http://schemas.microsoft.com/office/drawing/2014/main" id="{767D7F7B-6EDD-3345-A304-E62F17674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370" y="4840772"/>
            <a:ext cx="377684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买</a:t>
            </a:r>
          </a:p>
        </p:txBody>
      </p:sp>
      <p:sp>
        <p:nvSpPr>
          <p:cNvPr id="35" name="Line 164">
            <a:extLst>
              <a:ext uri="{FF2B5EF4-FFF2-40B4-BE49-F238E27FC236}">
                <a16:creationId xmlns:a16="http://schemas.microsoft.com/office/drawing/2014/main" id="{10F14578-F79D-F140-9F91-47875B29A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3741" y="5441983"/>
            <a:ext cx="775943" cy="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165">
            <a:extLst>
              <a:ext uri="{FF2B5EF4-FFF2-40B4-BE49-F238E27FC236}">
                <a16:creationId xmlns:a16="http://schemas.microsoft.com/office/drawing/2014/main" id="{A35A8BAD-17B1-6D4D-AB8B-6CBEB9A7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678" y="5417082"/>
            <a:ext cx="587509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叶子</a:t>
            </a:r>
          </a:p>
        </p:txBody>
      </p:sp>
      <p:sp>
        <p:nvSpPr>
          <p:cNvPr id="37" name="Line 166">
            <a:extLst>
              <a:ext uri="{FF2B5EF4-FFF2-40B4-BE49-F238E27FC236}">
                <a16:creationId xmlns:a16="http://schemas.microsoft.com/office/drawing/2014/main" id="{0C6B6924-0E60-CA44-A595-603A46A07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208" y="5438735"/>
            <a:ext cx="883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167">
            <a:extLst>
              <a:ext uri="{FF2B5EF4-FFF2-40B4-BE49-F238E27FC236}">
                <a16:creationId xmlns:a16="http://schemas.microsoft.com/office/drawing/2014/main" id="{29FBD32A-1FD2-A54C-9798-C8428D2B9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146" y="5413833"/>
            <a:ext cx="587509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叶子</a:t>
            </a:r>
          </a:p>
        </p:txBody>
      </p:sp>
      <p:sp>
        <p:nvSpPr>
          <p:cNvPr id="39" name="Line 168">
            <a:extLst>
              <a:ext uri="{FF2B5EF4-FFF2-40B4-BE49-F238E27FC236}">
                <a16:creationId xmlns:a16="http://schemas.microsoft.com/office/drawing/2014/main" id="{0A9FE1F7-A8CE-7746-BC21-53F9D1FA5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9325" y="5438727"/>
            <a:ext cx="789185" cy="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169">
            <a:extLst>
              <a:ext uri="{FF2B5EF4-FFF2-40B4-BE49-F238E27FC236}">
                <a16:creationId xmlns:a16="http://schemas.microsoft.com/office/drawing/2014/main" id="{8CEEF89C-B48E-D741-98E2-976F848E2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62" y="5413833"/>
            <a:ext cx="587509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叶子</a:t>
            </a:r>
          </a:p>
        </p:txBody>
      </p:sp>
      <p:sp>
        <p:nvSpPr>
          <p:cNvPr id="41" name="Rectangle 127">
            <a:extLst>
              <a:ext uri="{FF2B5EF4-FFF2-40B4-BE49-F238E27FC236}">
                <a16:creationId xmlns:a16="http://schemas.microsoft.com/office/drawing/2014/main" id="{DB98531B-A4B3-7B4C-A7FA-B870E26F8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68" y="4659286"/>
            <a:ext cx="653689" cy="49336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AU" dirty="0"/>
              <a:t>不</a:t>
            </a:r>
            <a:r>
              <a:rPr lang="zh-CN" altLang="en-US" dirty="0"/>
              <a:t>买</a:t>
            </a:r>
          </a:p>
        </p:txBody>
      </p:sp>
      <p:sp>
        <p:nvSpPr>
          <p:cNvPr id="42" name="Rectangle 127">
            <a:extLst>
              <a:ext uri="{FF2B5EF4-FFF2-40B4-BE49-F238E27FC236}">
                <a16:creationId xmlns:a16="http://schemas.microsoft.com/office/drawing/2014/main" id="{AF7DE202-AD55-E94C-A8D4-41E07F3AF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999" y="4649887"/>
            <a:ext cx="653689" cy="49336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买</a:t>
            </a:r>
          </a:p>
        </p:txBody>
      </p:sp>
      <p:sp>
        <p:nvSpPr>
          <p:cNvPr id="43" name="Rectangle 127">
            <a:extLst>
              <a:ext uri="{FF2B5EF4-FFF2-40B4-BE49-F238E27FC236}">
                <a16:creationId xmlns:a16="http://schemas.microsoft.com/office/drawing/2014/main" id="{5EDC9769-4E98-DB49-9574-7F62ABB3D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206" y="4695449"/>
            <a:ext cx="653689" cy="49336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买</a:t>
            </a:r>
          </a:p>
        </p:txBody>
      </p:sp>
      <p:sp>
        <p:nvSpPr>
          <p:cNvPr id="44" name="Rectangle 127">
            <a:extLst>
              <a:ext uri="{FF2B5EF4-FFF2-40B4-BE49-F238E27FC236}">
                <a16:creationId xmlns:a16="http://schemas.microsoft.com/office/drawing/2014/main" id="{1674B7A6-1D90-544A-9257-8F69EAD5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909" y="4676362"/>
            <a:ext cx="653689" cy="49336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买</a:t>
            </a:r>
            <a:r>
              <a:rPr lang="en-US" altLang="zh-CN" dirty="0"/>
              <a:t>/</a:t>
            </a:r>
            <a:r>
              <a:rPr lang="zh-CN" altLang="en-US" dirty="0"/>
              <a:t>不买</a:t>
            </a:r>
          </a:p>
        </p:txBody>
      </p:sp>
      <p:sp>
        <p:nvSpPr>
          <p:cNvPr id="45" name="Line 164">
            <a:extLst>
              <a:ext uri="{FF2B5EF4-FFF2-40B4-BE49-F238E27FC236}">
                <a16:creationId xmlns:a16="http://schemas.microsoft.com/office/drawing/2014/main" id="{B8FE686F-EFC9-9D4C-A6A9-FA7A17CC0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971" y="5432524"/>
            <a:ext cx="775943" cy="62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165">
            <a:extLst>
              <a:ext uri="{FF2B5EF4-FFF2-40B4-BE49-F238E27FC236}">
                <a16:creationId xmlns:a16="http://schemas.microsoft.com/office/drawing/2014/main" id="{B077A33E-BDCA-B640-9AA5-5243F395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909" y="5407623"/>
            <a:ext cx="587509" cy="36209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叶子</a:t>
            </a:r>
          </a:p>
        </p:txBody>
      </p:sp>
      <p:sp>
        <p:nvSpPr>
          <p:cNvPr id="47" name="Oval 138">
            <a:extLst>
              <a:ext uri="{FF2B5EF4-FFF2-40B4-BE49-F238E27FC236}">
                <a16:creationId xmlns:a16="http://schemas.microsoft.com/office/drawing/2014/main" id="{E4143816-E3FA-1F4F-8CD1-DD5B94CBB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356" y="1456876"/>
            <a:ext cx="984164" cy="65881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dirty="0"/>
              <a:t> 年龄</a:t>
            </a:r>
          </a:p>
        </p:txBody>
      </p:sp>
      <p:sp>
        <p:nvSpPr>
          <p:cNvPr id="48" name="Rectangle 127">
            <a:extLst>
              <a:ext uri="{FF2B5EF4-FFF2-40B4-BE49-F238E27FC236}">
                <a16:creationId xmlns:a16="http://schemas.microsoft.com/office/drawing/2014/main" id="{D9DD6688-9DFF-1142-B7BC-DA4312E4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4" y="3213266"/>
            <a:ext cx="792088" cy="49336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买</a:t>
            </a:r>
          </a:p>
        </p:txBody>
      </p:sp>
      <p:sp>
        <p:nvSpPr>
          <p:cNvPr id="49" name="Oval 138">
            <a:extLst>
              <a:ext uri="{FF2B5EF4-FFF2-40B4-BE49-F238E27FC236}">
                <a16:creationId xmlns:a16="http://schemas.microsoft.com/office/drawing/2014/main" id="{51A2CC4D-ED41-9247-A54F-5A5942C0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71" y="3172047"/>
            <a:ext cx="984164" cy="65881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dirty="0"/>
              <a:t> 学生</a:t>
            </a:r>
          </a:p>
        </p:txBody>
      </p:sp>
      <p:sp>
        <p:nvSpPr>
          <p:cNvPr id="50" name="Oval 138">
            <a:extLst>
              <a:ext uri="{FF2B5EF4-FFF2-40B4-BE49-F238E27FC236}">
                <a16:creationId xmlns:a16="http://schemas.microsoft.com/office/drawing/2014/main" id="{7611E5D4-5F5D-464B-8DCE-72521AD9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432" y="3130544"/>
            <a:ext cx="984164" cy="65881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r>
              <a:rPr lang="zh-CN" altLang="en-US" dirty="0"/>
              <a:t>信誉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24DB907-69E5-4649-A8B5-6A0C7BA7BBF9}"/>
                  </a:ext>
                </a:extLst>
              </p14:cNvPr>
              <p14:cNvContentPartPr/>
              <p14:nvPr/>
            </p14:nvContentPartPr>
            <p14:xfrm>
              <a:off x="1170967" y="1678470"/>
              <a:ext cx="333127" cy="2188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24DB907-69E5-4649-A8B5-6A0C7BA7BBF9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161964" y="1669861"/>
                <a:ext cx="350774" cy="39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A202572-74E5-5841-BDBC-42545F00DAA5}"/>
                  </a:ext>
                </a:extLst>
              </p14:cNvPr>
              <p14:cNvContentPartPr/>
              <p14:nvPr/>
            </p14:nvContentPartPr>
            <p14:xfrm>
              <a:off x="1375162" y="1681294"/>
              <a:ext cx="21925" cy="33564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A202572-74E5-5841-BDBC-42545F00DAA5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366176" y="1672651"/>
                <a:ext cx="39537" cy="353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0DD446D-DDBE-9940-9976-764D1FB96B2E}"/>
                  </a:ext>
                </a:extLst>
              </p14:cNvPr>
              <p14:cNvContentPartPr/>
              <p14:nvPr/>
            </p14:nvContentPartPr>
            <p14:xfrm>
              <a:off x="1458607" y="1903999"/>
              <a:ext cx="327" cy="17647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0DD446D-DDBE-9940-9976-764D1FB96B2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450432" y="1895356"/>
                <a:ext cx="16350" cy="194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684889B-78D0-804B-9245-D01D2E6B8B42}"/>
                  </a:ext>
                </a:extLst>
              </p14:cNvPr>
              <p14:cNvContentPartPr/>
              <p14:nvPr/>
            </p14:nvContentPartPr>
            <p14:xfrm>
              <a:off x="1458607" y="1920588"/>
              <a:ext cx="92608" cy="15176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684889B-78D0-804B-9245-D01D2E6B8B42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449598" y="1911936"/>
                <a:ext cx="110265" cy="169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57758D5-341F-FA4D-A130-A51926DBB39F}"/>
                  </a:ext>
                </a:extLst>
              </p14:cNvPr>
              <p14:cNvContentPartPr/>
              <p14:nvPr/>
            </p14:nvContentPartPr>
            <p14:xfrm>
              <a:off x="467408" y="1004706"/>
              <a:ext cx="5413801" cy="555070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57758D5-341F-FA4D-A130-A51926DBB39F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58408" y="996066"/>
                <a:ext cx="5431440" cy="5568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075886F-9F29-6A4F-A149-A194AFA2F0B6}"/>
                  </a:ext>
                </a:extLst>
              </p14:cNvPr>
              <p14:cNvContentPartPr/>
              <p14:nvPr/>
            </p14:nvContentPartPr>
            <p14:xfrm>
              <a:off x="2677236" y="1687646"/>
              <a:ext cx="6545" cy="280941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075886F-9F29-6A4F-A149-A194AFA2F0B6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673102" y="1683324"/>
                <a:ext cx="14812" cy="289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D4698F1-4894-404A-B250-F25A7FE51F4B}"/>
                  </a:ext>
                </a:extLst>
              </p14:cNvPr>
              <p14:cNvContentPartPr/>
              <p14:nvPr/>
            </p14:nvContentPartPr>
            <p14:xfrm>
              <a:off x="1118936" y="3065175"/>
              <a:ext cx="168854" cy="219176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D4698F1-4894-404A-B250-F25A7FE51F4B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114616" y="3060849"/>
                <a:ext cx="177495" cy="227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50509E4-76A1-E94A-8C70-9FD7F850471F}"/>
                  </a:ext>
                </a:extLst>
              </p14:cNvPr>
              <p14:cNvContentPartPr/>
              <p14:nvPr/>
            </p14:nvContentPartPr>
            <p14:xfrm>
              <a:off x="2445553" y="4326586"/>
              <a:ext cx="112897" cy="282706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50509E4-76A1-E94A-8C70-9FD7F850471F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441238" y="4322270"/>
                <a:ext cx="121526" cy="29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04700F-4E68-A14B-8259-93044C0000F6}"/>
                  </a:ext>
                </a:extLst>
              </p14:cNvPr>
              <p14:cNvContentPartPr/>
              <p14:nvPr/>
            </p14:nvContentPartPr>
            <p14:xfrm>
              <a:off x="3834999" y="4434233"/>
              <a:ext cx="207795" cy="228353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04700F-4E68-A14B-8259-93044C0000F6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830685" y="4429911"/>
                <a:ext cx="216423" cy="236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15DC1ED-2E11-F044-9E38-F3DFD4DA51D9}"/>
                  </a:ext>
                </a:extLst>
              </p14:cNvPr>
              <p14:cNvContentPartPr/>
              <p14:nvPr/>
            </p14:nvContentPartPr>
            <p14:xfrm>
              <a:off x="4743735" y="4435998"/>
              <a:ext cx="130567" cy="315882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15DC1ED-2E11-F044-9E38-F3DFD4DA51D9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4739407" y="4431676"/>
                <a:ext cx="139223" cy="324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2C82971-CFC1-2649-B3FD-77A00F1C2983}"/>
                  </a:ext>
                </a:extLst>
              </p14:cNvPr>
              <p14:cNvContentPartPr/>
              <p14:nvPr/>
            </p14:nvContentPartPr>
            <p14:xfrm>
              <a:off x="930375" y="1306457"/>
              <a:ext cx="2341377" cy="1493646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2C82971-CFC1-2649-B3FD-77A00F1C2983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21735" y="1297457"/>
                <a:ext cx="2359017" cy="1511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8675867-46EA-304C-9531-BB15B6E7676F}"/>
                  </a:ext>
                </a:extLst>
              </p14:cNvPr>
              <p14:cNvContentPartPr/>
              <p14:nvPr/>
            </p14:nvContentPartPr>
            <p14:xfrm>
              <a:off x="599539" y="1291280"/>
              <a:ext cx="4759001" cy="4683526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8675867-46EA-304C-9531-BB15B6E7676F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90899" y="1282639"/>
                <a:ext cx="4776642" cy="4701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98F3D55-7D17-414B-85BD-C030C356D9DB}"/>
                  </a:ext>
                </a:extLst>
              </p14:cNvPr>
              <p14:cNvContentPartPr/>
              <p14:nvPr/>
            </p14:nvContentPartPr>
            <p14:xfrm>
              <a:off x="2599608" y="1658339"/>
              <a:ext cx="160019" cy="380117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98F3D55-7D17-414B-85BD-C030C356D9DB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595293" y="1654019"/>
                <a:ext cx="168649" cy="388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6D8D918-7010-C440-A837-2D492EF3FF4A}"/>
                  </a:ext>
                </a:extLst>
              </p14:cNvPr>
              <p14:cNvContentPartPr/>
              <p14:nvPr/>
            </p14:nvContentPartPr>
            <p14:xfrm>
              <a:off x="1089739" y="3020691"/>
              <a:ext cx="236265" cy="351529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6D8D918-7010-C440-A837-2D492EF3FF4A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85417" y="3016369"/>
                <a:ext cx="244909" cy="360173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D333986-BFE8-C243-8E8F-D0C4FA2B1790}"/>
              </a:ext>
            </a:extLst>
          </p:cNvPr>
          <p:cNvGrpSpPr/>
          <p:nvPr/>
        </p:nvGrpSpPr>
        <p:grpSpPr>
          <a:xfrm>
            <a:off x="2545287" y="2985763"/>
            <a:ext cx="290913" cy="463398"/>
            <a:chOff x="2753328" y="2567001"/>
            <a:chExt cx="320040" cy="47266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3EE4AD-3D15-D947-A7F1-249D4F60B65C}"/>
                    </a:ext>
                  </a:extLst>
                </p14:cNvPr>
                <p14:cNvContentPartPr/>
                <p14:nvPr/>
              </p14:nvContentPartPr>
              <p14:xfrm>
                <a:off x="2816768" y="2567001"/>
                <a:ext cx="109080" cy="208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3EE4AD-3D15-D947-A7F1-249D4F60B65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812008" y="2562597"/>
                  <a:ext cx="118600" cy="217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5C261A-CABE-FB47-BB2F-308069BA4546}"/>
                    </a:ext>
                  </a:extLst>
                </p14:cNvPr>
                <p14:cNvContentPartPr/>
                <p14:nvPr/>
              </p14:nvContentPartPr>
              <p14:xfrm>
                <a:off x="2774648" y="2961561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5C261A-CABE-FB47-BB2F-308069BA454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770328" y="295724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B29BC89-EC47-3648-90D5-20575102F5BD}"/>
                    </a:ext>
                  </a:extLst>
                </p14:cNvPr>
                <p14:cNvContentPartPr/>
                <p14:nvPr/>
              </p14:nvContentPartPr>
              <p14:xfrm>
                <a:off x="2790128" y="2784081"/>
                <a:ext cx="160560" cy="196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B29BC89-EC47-3648-90D5-20575102F5B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785382" y="2779672"/>
                  <a:ext cx="170051" cy="205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E7FA374-5590-4F4D-B3BE-E528A9B5AFB5}"/>
                    </a:ext>
                  </a:extLst>
                </p14:cNvPr>
                <p14:cNvContentPartPr/>
                <p14:nvPr/>
              </p14:nvContentPartPr>
              <p14:xfrm>
                <a:off x="2753328" y="2583187"/>
                <a:ext cx="320040" cy="4564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E7FA374-5590-4F4D-B3BE-E528A9B5AFB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748575" y="2578780"/>
                  <a:ext cx="329546" cy="4652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FD849CB-2108-4945-9EB7-9B9C68219283}"/>
              </a:ext>
            </a:extLst>
          </p:cNvPr>
          <p:cNvGrpSpPr/>
          <p:nvPr/>
        </p:nvGrpSpPr>
        <p:grpSpPr>
          <a:xfrm>
            <a:off x="4004108" y="2886220"/>
            <a:ext cx="359960" cy="440117"/>
            <a:chOff x="4358208" y="2465467"/>
            <a:chExt cx="39600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94BB69A-543E-F845-8F0A-0690F32CFC34}"/>
                    </a:ext>
                  </a:extLst>
                </p14:cNvPr>
                <p14:cNvContentPartPr/>
                <p14:nvPr/>
              </p14:nvContentPartPr>
              <p14:xfrm>
                <a:off x="4450808" y="2505441"/>
                <a:ext cx="245520" cy="171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94BB69A-543E-F845-8F0A-0690F32CFC3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446056" y="2501028"/>
                  <a:ext cx="255024" cy="180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02FE69-88F8-1D44-A9EC-1BD3F239A94B}"/>
                    </a:ext>
                  </a:extLst>
                </p14:cNvPr>
                <p14:cNvContentPartPr/>
                <p14:nvPr/>
              </p14:nvContentPartPr>
              <p14:xfrm>
                <a:off x="4569608" y="2524881"/>
                <a:ext cx="360" cy="380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02FE69-88F8-1D44-A9EC-1BD3F239A94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65288" y="2520478"/>
                  <a:ext cx="9000" cy="389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3286811-5A02-7841-8AEF-9420963E0A73}"/>
                    </a:ext>
                  </a:extLst>
                </p14:cNvPr>
                <p14:cNvContentPartPr/>
                <p14:nvPr/>
              </p14:nvContentPartPr>
              <p14:xfrm>
                <a:off x="4358208" y="2465467"/>
                <a:ext cx="396000" cy="448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3286811-5A02-7841-8AEF-9420963E0A7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353456" y="2461062"/>
                  <a:ext cx="405504" cy="4577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3ED9A0C-0092-C942-8571-EC4CDD5868FF}"/>
              </a:ext>
            </a:extLst>
          </p:cNvPr>
          <p:cNvGrpSpPr/>
          <p:nvPr/>
        </p:nvGrpSpPr>
        <p:grpSpPr>
          <a:xfrm>
            <a:off x="867218" y="4216808"/>
            <a:ext cx="289277" cy="480706"/>
            <a:chOff x="907248" y="3822667"/>
            <a:chExt cx="31824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51AF39-5E71-394E-821E-E413E4BADB0E}"/>
                    </a:ext>
                  </a:extLst>
                </p14:cNvPr>
                <p14:cNvContentPartPr/>
                <p14:nvPr/>
              </p14:nvContentPartPr>
              <p14:xfrm>
                <a:off x="939008" y="3896481"/>
                <a:ext cx="259560" cy="33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51AF39-5E71-394E-821E-E413E4BADB0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34253" y="3892075"/>
                  <a:ext cx="269071" cy="341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D65CB01-743A-3647-A6F0-19DE14B20C54}"/>
                    </a:ext>
                  </a:extLst>
                </p14:cNvPr>
                <p14:cNvContentPartPr/>
                <p14:nvPr/>
              </p14:nvContentPartPr>
              <p14:xfrm>
                <a:off x="985808" y="3958761"/>
                <a:ext cx="225000" cy="6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D65CB01-743A-3647-A6F0-19DE14B20C5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81054" y="3954201"/>
                  <a:ext cx="234507" cy="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BE11D73-E86A-9B4D-86E3-017D8618C4CA}"/>
                    </a:ext>
                  </a:extLst>
                </p14:cNvPr>
                <p14:cNvContentPartPr/>
                <p14:nvPr/>
              </p14:nvContentPartPr>
              <p14:xfrm>
                <a:off x="907248" y="3822667"/>
                <a:ext cx="318240" cy="490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BE11D73-E86A-9B4D-86E3-017D8618C4C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02498" y="3818263"/>
                  <a:ext cx="327740" cy="49912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22CE61B-4E63-7D4C-89CE-6D230F2E94BC}"/>
                  </a:ext>
                </a:extLst>
              </p14:cNvPr>
              <p14:cNvContentPartPr/>
              <p14:nvPr/>
            </p14:nvContentPartPr>
            <p14:xfrm>
              <a:off x="2346000" y="4288455"/>
              <a:ext cx="369450" cy="369176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22CE61B-4E63-7D4C-89CE-6D230F2E94BC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2341679" y="4284133"/>
                <a:ext cx="378092" cy="377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C8D83579-B11A-0641-BFD0-4868E4913DEB}"/>
                  </a:ext>
                </a:extLst>
              </p14:cNvPr>
              <p14:cNvContentPartPr/>
              <p14:nvPr/>
            </p14:nvContentPartPr>
            <p14:xfrm>
              <a:off x="3783877" y="4341043"/>
              <a:ext cx="394320" cy="394941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C8D83579-B11A-0641-BFD0-4868E4913DEB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3779560" y="4336723"/>
                <a:ext cx="402955" cy="403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5FB1120-DB77-B44A-8D67-EF75280921FD}"/>
                  </a:ext>
                </a:extLst>
              </p14:cNvPr>
              <p14:cNvContentPartPr/>
              <p14:nvPr/>
            </p14:nvContentPartPr>
            <p14:xfrm>
              <a:off x="4648764" y="4357631"/>
              <a:ext cx="295167" cy="429176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5FB1120-DB77-B44A-8D67-EF75280921FD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644444" y="4353314"/>
                <a:ext cx="303806" cy="43781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12914E5-6C66-4140-A91C-62312488012F}"/>
              </a:ext>
            </a:extLst>
          </p:cNvPr>
          <p:cNvGrpSpPr/>
          <p:nvPr/>
        </p:nvGrpSpPr>
        <p:grpSpPr>
          <a:xfrm>
            <a:off x="3864705" y="1849986"/>
            <a:ext cx="532741" cy="250588"/>
            <a:chOff x="4204848" y="1408507"/>
            <a:chExt cx="58608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1A13209-C190-4C40-A20B-8145D24F447F}"/>
                    </a:ext>
                  </a:extLst>
                </p14:cNvPr>
                <p14:cNvContentPartPr/>
                <p14:nvPr/>
              </p14:nvContentPartPr>
              <p14:xfrm>
                <a:off x="4204848" y="1409587"/>
                <a:ext cx="59400" cy="254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1A13209-C190-4C40-A20B-8145D24F447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200096" y="1405186"/>
                  <a:ext cx="68904" cy="263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662F8C8-C00C-A64A-9208-011544B51946}"/>
                    </a:ext>
                  </a:extLst>
                </p14:cNvPr>
                <p14:cNvContentPartPr/>
                <p14:nvPr/>
              </p14:nvContentPartPr>
              <p14:xfrm>
                <a:off x="4260288" y="1422547"/>
                <a:ext cx="132480" cy="2005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662F8C8-C00C-A64A-9208-011544B5194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255528" y="1418140"/>
                  <a:ext cx="142000" cy="209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EEBDCF1-0EDD-AD4A-8401-AC9246470772}"/>
                    </a:ext>
                  </a:extLst>
                </p14:cNvPr>
                <p14:cNvContentPartPr/>
                <p14:nvPr/>
              </p14:nvContentPartPr>
              <p14:xfrm>
                <a:off x="4379088" y="1560787"/>
                <a:ext cx="24480" cy="936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EEBDCF1-0EDD-AD4A-8401-AC924647077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374350" y="1556382"/>
                  <a:ext cx="33956" cy="102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C4164723-2CF6-584E-8997-2F24C297A026}"/>
                    </a:ext>
                  </a:extLst>
                </p14:cNvPr>
                <p14:cNvContentPartPr/>
                <p14:nvPr/>
              </p14:nvContentPartPr>
              <p14:xfrm>
                <a:off x="4465128" y="1519027"/>
                <a:ext cx="66240" cy="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C4164723-2CF6-584E-8997-2F24C297A02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460368" y="1514707"/>
                  <a:ext cx="75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3FADD1F1-AA19-7644-8055-7F0329B23AF5}"/>
                    </a:ext>
                  </a:extLst>
                </p14:cNvPr>
                <p14:cNvContentPartPr/>
                <p14:nvPr/>
              </p14:nvContentPartPr>
              <p14:xfrm>
                <a:off x="4471248" y="1574827"/>
                <a:ext cx="90000" cy="3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3FADD1F1-AA19-7644-8055-7F0329B23AF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66511" y="1570507"/>
                  <a:ext cx="99474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E74004E0-76B2-EE4A-AC89-1549ECA8ABD6}"/>
                    </a:ext>
                  </a:extLst>
                </p14:cNvPr>
                <p14:cNvContentPartPr/>
                <p14:nvPr/>
              </p14:nvContentPartPr>
              <p14:xfrm>
                <a:off x="4606248" y="1408507"/>
                <a:ext cx="360" cy="219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E74004E0-76B2-EE4A-AC89-1549ECA8ABD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601928" y="1404100"/>
                  <a:ext cx="9000" cy="228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BB5EADF-BB0A-154D-B783-AB9439F0649C}"/>
                    </a:ext>
                  </a:extLst>
                </p14:cNvPr>
                <p14:cNvContentPartPr/>
                <p14:nvPr/>
              </p14:nvContentPartPr>
              <p14:xfrm>
                <a:off x="4676808" y="1470067"/>
                <a:ext cx="114120" cy="1360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BB5EADF-BB0A-154D-B783-AB9439F0649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672069" y="1465665"/>
                  <a:ext cx="123597" cy="1448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AECFB9BB-2C41-A94C-BB69-6359B436B3A1}"/>
                  </a:ext>
                </a:extLst>
              </p14:cNvPr>
              <p14:cNvContentPartPr/>
              <p14:nvPr/>
            </p14:nvContentPartPr>
            <p14:xfrm>
              <a:off x="3411155" y="3006926"/>
              <a:ext cx="121405" cy="205765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AECFB9BB-2C41-A94C-BB69-6359B436B3A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406845" y="3002609"/>
                <a:ext cx="130025" cy="214398"/>
              </a:xfrm>
              <a:prstGeom prst="rect">
                <a:avLst/>
              </a:prstGeom>
            </p:spPr>
          </p:pic>
        </mc:Fallback>
      </mc:AlternateContent>
      <p:grpSp>
        <p:nvGrpSpPr>
          <p:cNvPr id="351" name="Group 350">
            <a:extLst>
              <a:ext uri="{FF2B5EF4-FFF2-40B4-BE49-F238E27FC236}">
                <a16:creationId xmlns:a16="http://schemas.microsoft.com/office/drawing/2014/main" id="{96E5D9F2-488B-2744-AF71-4405B71EB720}"/>
              </a:ext>
            </a:extLst>
          </p:cNvPr>
          <p:cNvGrpSpPr/>
          <p:nvPr/>
        </p:nvGrpSpPr>
        <p:grpSpPr>
          <a:xfrm>
            <a:off x="2030217" y="3057750"/>
            <a:ext cx="216958" cy="282353"/>
            <a:chOff x="2186688" y="2640427"/>
            <a:chExt cx="23868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7BB2781-8A00-8541-BE2C-13B62DF0A564}"/>
                    </a:ext>
                  </a:extLst>
                </p14:cNvPr>
                <p14:cNvContentPartPr/>
                <p14:nvPr/>
              </p14:nvContentPartPr>
              <p14:xfrm>
                <a:off x="2186688" y="2640427"/>
                <a:ext cx="238680" cy="2052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7BB2781-8A00-8541-BE2C-13B62DF0A56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181930" y="2636022"/>
                  <a:ext cx="248195" cy="214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2076697-CD2E-2841-82C8-1FF0C6787CCC}"/>
                    </a:ext>
                  </a:extLst>
                </p14:cNvPr>
                <p14:cNvContentPartPr/>
                <p14:nvPr/>
              </p14:nvContentPartPr>
              <p14:xfrm>
                <a:off x="2348688" y="2705227"/>
                <a:ext cx="360" cy="2232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2076697-CD2E-2841-82C8-1FF0C6787CC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344368" y="2700822"/>
                  <a:ext cx="9000" cy="2320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FA10A401-87B8-0F47-AD62-7F9A62365887}"/>
                  </a:ext>
                </a:extLst>
              </p14:cNvPr>
              <p14:cNvContentPartPr/>
              <p14:nvPr/>
            </p14:nvContentPartPr>
            <p14:xfrm>
              <a:off x="4967492" y="3001985"/>
              <a:ext cx="157728" cy="26400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FA10A401-87B8-0F47-AD62-7F9A62365887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4963181" y="2997669"/>
                <a:ext cx="166351" cy="272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B07667EA-404E-E843-BEE2-121840F6E386}"/>
                  </a:ext>
                </a:extLst>
              </p14:cNvPr>
              <p14:cNvContentPartPr/>
              <p14:nvPr/>
            </p14:nvContentPartPr>
            <p14:xfrm>
              <a:off x="1511874" y="4431396"/>
              <a:ext cx="113551" cy="173294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B07667EA-404E-E843-BEE2-121840F6E386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507562" y="4427073"/>
                <a:ext cx="122175" cy="181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7E889807-26DC-2541-9F48-70B8A0B24A1B}"/>
                  </a:ext>
                </a:extLst>
              </p14:cNvPr>
              <p14:cNvContentPartPr/>
              <p14:nvPr/>
            </p14:nvContentPartPr>
            <p14:xfrm>
              <a:off x="2246520" y="4394337"/>
              <a:ext cx="327" cy="18247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7E889807-26DC-2541-9F48-70B8A0B24A1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2242596" y="4390018"/>
                <a:ext cx="8175" cy="191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72EEA67D-AF19-BA42-913C-4960ED8C2458}"/>
                  </a:ext>
                </a:extLst>
              </p14:cNvPr>
              <p14:cNvContentPartPr/>
              <p14:nvPr/>
            </p14:nvContentPartPr>
            <p14:xfrm>
              <a:off x="4360795" y="4446925"/>
              <a:ext cx="166236" cy="147882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72EEA67D-AF19-BA42-913C-4960ED8C2458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4356477" y="4442607"/>
                <a:ext cx="174872" cy="156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F5D61CB0-FC41-2A45-A669-B71A136E1159}"/>
                  </a:ext>
                </a:extLst>
              </p14:cNvPr>
              <p14:cNvContentPartPr/>
              <p14:nvPr/>
            </p14:nvContentPartPr>
            <p14:xfrm>
              <a:off x="5356249" y="4433513"/>
              <a:ext cx="327" cy="16800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F5D61CB0-FC41-2A45-A669-B71A136E1159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5352325" y="4429187"/>
                <a:ext cx="8175" cy="176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A7AE3E5-F76A-DB40-9231-3F895EA1C077}"/>
                  </a:ext>
                </a:extLst>
              </p14:cNvPr>
              <p14:cNvContentPartPr/>
              <p14:nvPr/>
            </p14:nvContentPartPr>
            <p14:xfrm>
              <a:off x="4467147" y="1878221"/>
              <a:ext cx="29124" cy="106235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A7AE3E5-F76A-DB40-9231-3F895EA1C077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4462832" y="1873914"/>
                <a:ext cx="37753" cy="114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509652E-937D-9F4F-B792-0B9D2511C7A6}"/>
                  </a:ext>
                </a:extLst>
              </p14:cNvPr>
              <p14:cNvContentPartPr/>
              <p14:nvPr/>
            </p14:nvContentPartPr>
            <p14:xfrm>
              <a:off x="3615351" y="2913044"/>
              <a:ext cx="85409" cy="135882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509652E-937D-9F4F-B792-0B9D2511C7A6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611026" y="2908719"/>
                <a:ext cx="94058" cy="144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512C5F6-AB8E-8846-9423-AAFB9BA94475}"/>
                  </a:ext>
                </a:extLst>
              </p14:cNvPr>
              <p14:cNvContentPartPr/>
              <p14:nvPr/>
            </p14:nvContentPartPr>
            <p14:xfrm>
              <a:off x="5176923" y="2981514"/>
              <a:ext cx="88681" cy="124235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512C5F6-AB8E-8846-9423-AAFB9BA94475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5172597" y="2977193"/>
                <a:ext cx="97333" cy="132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D108A37-966D-6C42-A378-C4118E5AA8C5}"/>
                  </a:ext>
                </a:extLst>
              </p14:cNvPr>
              <p14:cNvContentPartPr/>
              <p14:nvPr/>
            </p14:nvContentPartPr>
            <p14:xfrm>
              <a:off x="2303459" y="3015750"/>
              <a:ext cx="12762" cy="13447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D108A37-966D-6C42-A378-C4118E5AA8C5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2299205" y="3011435"/>
                <a:ext cx="21270" cy="143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B0F3266D-F472-F04C-BB19-DA82E9C15BFB}"/>
                  </a:ext>
                </a:extLst>
              </p14:cNvPr>
              <p14:cNvContentPartPr/>
              <p14:nvPr/>
            </p14:nvContentPartPr>
            <p14:xfrm>
              <a:off x="2299533" y="4334337"/>
              <a:ext cx="327" cy="80118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B0F3266D-F472-F04C-BB19-DA82E9C15BFB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2295609" y="4330026"/>
                <a:ext cx="8175" cy="88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7F0396C0-3071-8443-A363-CE6EA25A2AEF}"/>
                  </a:ext>
                </a:extLst>
              </p14:cNvPr>
              <p14:cNvContentPartPr/>
              <p14:nvPr/>
            </p14:nvContentPartPr>
            <p14:xfrm>
              <a:off x="4562700" y="4398572"/>
              <a:ext cx="6217" cy="122823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7F0396C0-3071-8443-A363-CE6EA25A2AEF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558312" y="4394250"/>
                <a:ext cx="14994" cy="131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AAB5D859-5884-AF4A-89A3-C5119FDDADA5}"/>
                  </a:ext>
                </a:extLst>
              </p14:cNvPr>
              <p14:cNvContentPartPr/>
              <p14:nvPr/>
            </p14:nvContentPartPr>
            <p14:xfrm>
              <a:off x="2316549" y="3273749"/>
              <a:ext cx="72974" cy="144706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AAB5D859-5884-AF4A-89A3-C5119FDDADA5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2312235" y="3269429"/>
                <a:ext cx="81601" cy="153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9B798A1E-4226-DC49-853E-47B03A241711}"/>
                  </a:ext>
                </a:extLst>
              </p14:cNvPr>
              <p14:cNvContentPartPr/>
              <p14:nvPr/>
            </p14:nvContentPartPr>
            <p14:xfrm>
              <a:off x="1684001" y="4577866"/>
              <a:ext cx="92608" cy="121765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9B798A1E-4226-DC49-853E-47B03A241711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679677" y="4573543"/>
                <a:ext cx="101256" cy="130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011AC90D-A072-9641-B04C-8E74628D6941}"/>
                  </a:ext>
                </a:extLst>
              </p14:cNvPr>
              <p14:cNvContentPartPr/>
              <p14:nvPr/>
            </p14:nvContentPartPr>
            <p14:xfrm>
              <a:off x="2281535" y="4508690"/>
              <a:ext cx="57921" cy="91765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011AC90D-A072-9641-B04C-8E74628D6941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2277218" y="4504372"/>
                <a:ext cx="66555" cy="100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D5D25150-4CAD-9545-9C4E-2D9E5655CDBB}"/>
                  </a:ext>
                </a:extLst>
              </p14:cNvPr>
              <p14:cNvContentPartPr/>
              <p14:nvPr/>
            </p14:nvContentPartPr>
            <p14:xfrm>
              <a:off x="3666399" y="3105044"/>
              <a:ext cx="64793" cy="118588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D5D25150-4CAD-9545-9C4E-2D9E5655CDBB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3662079" y="3100732"/>
                <a:ext cx="73432" cy="127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AC5DFB61-CE4D-9E44-9D11-37176FB75D96}"/>
                  </a:ext>
                </a:extLst>
              </p14:cNvPr>
              <p14:cNvContentPartPr/>
              <p14:nvPr/>
            </p14:nvContentPartPr>
            <p14:xfrm>
              <a:off x="5261023" y="3197514"/>
              <a:ext cx="327" cy="116823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AC5DFB61-CE4D-9E44-9D11-37176FB75D96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5257099" y="3193187"/>
                <a:ext cx="8175" cy="125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8C2870DF-A7B8-AF4E-AAD1-C0F42AE92754}"/>
                  </a:ext>
                </a:extLst>
              </p14:cNvPr>
              <p14:cNvContentPartPr/>
              <p14:nvPr/>
            </p14:nvContentPartPr>
            <p14:xfrm>
              <a:off x="4558446" y="4572925"/>
              <a:ext cx="327" cy="95294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8C2870DF-A7B8-AF4E-AAD1-C0F42AE92754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4554522" y="4568610"/>
                <a:ext cx="8175" cy="103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30E4D39A-CB21-784A-9A75-2F45C37B6EDB}"/>
                  </a:ext>
                </a:extLst>
              </p14:cNvPr>
              <p14:cNvContentPartPr/>
              <p14:nvPr/>
            </p14:nvContentPartPr>
            <p14:xfrm>
              <a:off x="5476345" y="4573984"/>
              <a:ext cx="64466" cy="87176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30E4D39A-CB21-784A-9A75-2F45C37B6EDB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472047" y="4569661"/>
                <a:ext cx="73061" cy="95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BF04674D-96CF-A844-A396-810A42D81EFD}"/>
                  </a:ext>
                </a:extLst>
              </p14:cNvPr>
              <p14:cNvContentPartPr/>
              <p14:nvPr/>
            </p14:nvContentPartPr>
            <p14:xfrm>
              <a:off x="5496961" y="4393984"/>
              <a:ext cx="327" cy="105529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BF04674D-96CF-A844-A396-810A42D81EFD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5493037" y="4389662"/>
                <a:ext cx="8175" cy="114173"/>
              </a:xfrm>
              <a:prstGeom prst="rect">
                <a:avLst/>
              </a:prstGeom>
            </p:spPr>
          </p:pic>
        </mc:Fallback>
      </mc:AlternateContent>
      <p:grpSp>
        <p:nvGrpSpPr>
          <p:cNvPr id="405" name="Group 404">
            <a:extLst>
              <a:ext uri="{FF2B5EF4-FFF2-40B4-BE49-F238E27FC236}">
                <a16:creationId xmlns:a16="http://schemas.microsoft.com/office/drawing/2014/main" id="{0A7A4BBF-051E-B548-9524-9BF733AE69EF}"/>
              </a:ext>
            </a:extLst>
          </p:cNvPr>
          <p:cNvGrpSpPr/>
          <p:nvPr/>
        </p:nvGrpSpPr>
        <p:grpSpPr>
          <a:xfrm>
            <a:off x="4504125" y="641516"/>
            <a:ext cx="1531467" cy="1304470"/>
            <a:chOff x="4908288" y="175867"/>
            <a:chExt cx="1684800" cy="13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6135877-7858-DA47-9382-6D7B540E341E}"/>
                    </a:ext>
                  </a:extLst>
                </p14:cNvPr>
                <p14:cNvContentPartPr/>
                <p14:nvPr/>
              </p14:nvContentPartPr>
              <p14:xfrm>
                <a:off x="4908288" y="412387"/>
                <a:ext cx="615240" cy="10940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6135877-7858-DA47-9382-6D7B540E341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903537" y="407980"/>
                  <a:ext cx="624742" cy="1102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9C3DA86-1F8B-2B4F-9078-0CF514C63FF7}"/>
                    </a:ext>
                  </a:extLst>
                </p14:cNvPr>
                <p14:cNvContentPartPr/>
                <p14:nvPr/>
              </p14:nvContentPartPr>
              <p14:xfrm>
                <a:off x="5643408" y="287827"/>
                <a:ext cx="58320" cy="1260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9C3DA86-1F8B-2B4F-9078-0CF514C63FF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638679" y="283432"/>
                  <a:ext cx="67777" cy="134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3D15002-CCF5-4143-ADF1-1469658BB4A6}"/>
                    </a:ext>
                  </a:extLst>
                </p14:cNvPr>
                <p14:cNvContentPartPr/>
                <p14:nvPr/>
              </p14:nvContentPartPr>
              <p14:xfrm>
                <a:off x="5744208" y="175867"/>
                <a:ext cx="5400" cy="2448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3D15002-CCF5-4143-ADF1-1469658BB4A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739579" y="171463"/>
                  <a:ext cx="14657" cy="253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02B4365-77BF-E446-9DCF-2B5A8A6A8FDE}"/>
                    </a:ext>
                  </a:extLst>
                </p14:cNvPr>
                <p14:cNvContentPartPr/>
                <p14:nvPr/>
              </p14:nvContentPartPr>
              <p14:xfrm>
                <a:off x="5795688" y="303667"/>
                <a:ext cx="170280" cy="1634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02B4365-77BF-E446-9DCF-2B5A8A6A8FD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790936" y="299260"/>
                  <a:ext cx="179784" cy="17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DED3E52-CF5B-CC49-918A-748319FB6BAF}"/>
                    </a:ext>
                  </a:extLst>
                </p14:cNvPr>
                <p14:cNvContentPartPr/>
                <p14:nvPr/>
              </p14:nvContentPartPr>
              <p14:xfrm>
                <a:off x="6024288" y="297547"/>
                <a:ext cx="39240" cy="1731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DED3E52-CF5B-CC49-918A-748319FB6BA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019532" y="293145"/>
                  <a:ext cx="48753" cy="1819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BDC80B6C-9043-0D48-AC24-F427568D3FA4}"/>
                    </a:ext>
                  </a:extLst>
                </p14:cNvPr>
                <p14:cNvContentPartPr/>
                <p14:nvPr/>
              </p14:nvContentPartPr>
              <p14:xfrm>
                <a:off x="6161808" y="298267"/>
                <a:ext cx="78120" cy="32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BDC80B6C-9043-0D48-AC24-F427568D3FA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157049" y="293947"/>
                  <a:ext cx="87637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6078613-C676-5540-B701-C9D1BD9103A2}"/>
                    </a:ext>
                  </a:extLst>
                </p14:cNvPr>
                <p14:cNvContentPartPr/>
                <p14:nvPr/>
              </p14:nvContentPartPr>
              <p14:xfrm>
                <a:off x="6188448" y="365227"/>
                <a:ext cx="55080" cy="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6078613-C676-5540-B701-C9D1BD9103A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183693" y="360907"/>
                  <a:ext cx="6459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7EFBFC8-9373-234D-985E-69FCC6282547}"/>
                    </a:ext>
                  </a:extLst>
                </p14:cNvPr>
                <p14:cNvContentPartPr/>
                <p14:nvPr/>
              </p14:nvContentPartPr>
              <p14:xfrm>
                <a:off x="6350088" y="177307"/>
                <a:ext cx="202320" cy="127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7EFBFC8-9373-234D-985E-69FCC628254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345337" y="172900"/>
                  <a:ext cx="211822" cy="135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76BD1D3-628A-3045-B205-A67E9911BCE3}"/>
                    </a:ext>
                  </a:extLst>
                </p14:cNvPr>
                <p14:cNvContentPartPr/>
                <p14:nvPr/>
              </p14:nvContentPartPr>
              <p14:xfrm>
                <a:off x="6388968" y="278467"/>
                <a:ext cx="69120" cy="752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76BD1D3-628A-3045-B205-A67E9911BCE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384228" y="274063"/>
                  <a:ext cx="78599" cy="840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23D3AE3-C443-C040-8B6E-BA349D8F74D3}"/>
                    </a:ext>
                  </a:extLst>
                </p14:cNvPr>
                <p14:cNvContentPartPr/>
                <p14:nvPr/>
              </p14:nvContentPartPr>
              <p14:xfrm>
                <a:off x="6373848" y="347947"/>
                <a:ext cx="41760" cy="388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23D3AE3-C443-C040-8B6E-BA349D8F74D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369120" y="343545"/>
                  <a:ext cx="51215" cy="47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316FB89-395E-4948-8B81-94D69DA37B8B}"/>
                    </a:ext>
                  </a:extLst>
                </p14:cNvPr>
                <p14:cNvContentPartPr/>
                <p14:nvPr/>
              </p14:nvContentPartPr>
              <p14:xfrm>
                <a:off x="6331008" y="353347"/>
                <a:ext cx="218880" cy="529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316FB89-395E-4948-8B81-94D69DA37B8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326258" y="348937"/>
                  <a:ext cx="228379" cy="6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8001923-0480-4D41-A4AD-FB162E22C76D}"/>
                    </a:ext>
                  </a:extLst>
                </p14:cNvPr>
                <p14:cNvContentPartPr/>
                <p14:nvPr/>
              </p14:nvContentPartPr>
              <p14:xfrm>
                <a:off x="6418848" y="275947"/>
                <a:ext cx="59760" cy="2152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8001923-0480-4D41-A4AD-FB162E22C76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414099" y="271539"/>
                  <a:ext cx="69258" cy="224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DCD5860-B0E1-C64D-8F04-37E389978585}"/>
                    </a:ext>
                  </a:extLst>
                </p14:cNvPr>
                <p14:cNvContentPartPr/>
                <p14:nvPr/>
              </p14:nvContentPartPr>
              <p14:xfrm>
                <a:off x="6484008" y="412387"/>
                <a:ext cx="109080" cy="327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DCD5860-B0E1-C64D-8F04-37E38997858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479248" y="408019"/>
                  <a:ext cx="118600" cy="414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F9117554-864B-F247-9D52-CF5BF95A29B1}"/>
              </a:ext>
            </a:extLst>
          </p:cNvPr>
          <p:cNvGrpSpPr/>
          <p:nvPr/>
        </p:nvGrpSpPr>
        <p:grpSpPr>
          <a:xfrm>
            <a:off x="4457985" y="1249633"/>
            <a:ext cx="731046" cy="955764"/>
            <a:chOff x="4857528" y="796147"/>
            <a:chExt cx="80424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A50ED20-4BBF-3B4F-B52F-6723AF88A520}"/>
                    </a:ext>
                  </a:extLst>
                </p14:cNvPr>
                <p14:cNvContentPartPr/>
                <p14:nvPr/>
              </p14:nvContentPartPr>
              <p14:xfrm>
                <a:off x="4857528" y="1585627"/>
                <a:ext cx="75240" cy="1062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A50ED20-4BBF-3B4F-B52F-6723AF88A52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852776" y="1581217"/>
                  <a:ext cx="84744" cy="115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F2233B0-CA4C-594C-9230-7777AE9602B4}"/>
                    </a:ext>
                  </a:extLst>
                </p14:cNvPr>
                <p14:cNvContentPartPr/>
                <p14:nvPr/>
              </p14:nvContentPartPr>
              <p14:xfrm>
                <a:off x="4914408" y="1615147"/>
                <a:ext cx="6840" cy="155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F2233B0-CA4C-594C-9230-7777AE9602B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909580" y="1610746"/>
                  <a:ext cx="16496" cy="164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FE59644-89AA-4740-9E48-836A31FD23A6}"/>
                    </a:ext>
                  </a:extLst>
                </p14:cNvPr>
                <p14:cNvContentPartPr/>
                <p14:nvPr/>
              </p14:nvContentPartPr>
              <p14:xfrm>
                <a:off x="4939968" y="796147"/>
                <a:ext cx="721800" cy="9237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FE59644-89AA-4740-9E48-836A31FD23A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935217" y="791741"/>
                  <a:ext cx="731303" cy="9325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294D6E4B-BBED-8E4C-812D-72FEABD508CF}"/>
              </a:ext>
            </a:extLst>
          </p:cNvPr>
          <p:cNvGrpSpPr/>
          <p:nvPr/>
        </p:nvGrpSpPr>
        <p:grpSpPr>
          <a:xfrm>
            <a:off x="5180850" y="1069280"/>
            <a:ext cx="912990" cy="373412"/>
            <a:chOff x="5652768" y="612187"/>
            <a:chExt cx="100440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3A805DB-A972-6E47-B7F0-04E262E5A80F}"/>
                    </a:ext>
                  </a:extLst>
                </p14:cNvPr>
                <p14:cNvContentPartPr/>
                <p14:nvPr/>
              </p14:nvContentPartPr>
              <p14:xfrm>
                <a:off x="5652768" y="683107"/>
                <a:ext cx="88200" cy="1526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3A805DB-A972-6E47-B7F0-04E262E5A80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648022" y="678704"/>
                  <a:ext cx="97692" cy="161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EA9D3406-6B0F-2548-9FB8-1A071CE58397}"/>
                    </a:ext>
                  </a:extLst>
                </p14:cNvPr>
                <p14:cNvContentPartPr/>
                <p14:nvPr/>
              </p14:nvContentPartPr>
              <p14:xfrm>
                <a:off x="5740608" y="612187"/>
                <a:ext cx="20880" cy="2800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EA9D3406-6B0F-2548-9FB8-1A071CE5839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735880" y="607776"/>
                  <a:ext cx="30335" cy="288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5FBA2B1-2825-904D-8DD8-99976E22816E}"/>
                    </a:ext>
                  </a:extLst>
                </p14:cNvPr>
                <p14:cNvContentPartPr/>
                <p14:nvPr/>
              </p14:nvContentPartPr>
              <p14:xfrm>
                <a:off x="5823048" y="734947"/>
                <a:ext cx="90000" cy="1386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5FBA2B1-2825-904D-8DD8-99976E22816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818311" y="730535"/>
                  <a:ext cx="99474" cy="147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03D2B72-1B5C-4748-9773-9D7E91780789}"/>
                    </a:ext>
                  </a:extLst>
                </p14:cNvPr>
                <p14:cNvContentPartPr/>
                <p14:nvPr/>
              </p14:nvContentPartPr>
              <p14:xfrm>
                <a:off x="5930328" y="723067"/>
                <a:ext cx="52200" cy="1638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03D2B72-1B5C-4748-9773-9D7E9178078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925583" y="718660"/>
                  <a:ext cx="61691" cy="172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2D52973-4619-A544-8898-3510B02D5817}"/>
                    </a:ext>
                  </a:extLst>
                </p14:cNvPr>
                <p14:cNvContentPartPr/>
                <p14:nvPr/>
              </p14:nvContentPartPr>
              <p14:xfrm>
                <a:off x="6025368" y="713707"/>
                <a:ext cx="44640" cy="1839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2D52973-4619-A544-8898-3510B02D581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020585" y="709301"/>
                  <a:ext cx="54206" cy="192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8090A426-7D57-6348-97D0-07EC04F0C17D}"/>
                    </a:ext>
                  </a:extLst>
                </p14:cNvPr>
                <p14:cNvContentPartPr/>
                <p14:nvPr/>
              </p14:nvContentPartPr>
              <p14:xfrm>
                <a:off x="6108528" y="810547"/>
                <a:ext cx="57960" cy="3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8090A426-7D57-6348-97D0-07EC04F0C17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103764" y="806227"/>
                  <a:ext cx="67488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865AD06-AC93-CE48-B381-5C54D831FB66}"/>
                    </a:ext>
                  </a:extLst>
                </p14:cNvPr>
                <p14:cNvContentPartPr/>
                <p14:nvPr/>
              </p14:nvContentPartPr>
              <p14:xfrm>
                <a:off x="6166128" y="810547"/>
                <a:ext cx="360" cy="3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865AD06-AC93-CE48-B381-5C54D831FB6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161808" y="806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CA23FEB6-ADE1-B840-B3FF-4001B81E2842}"/>
                    </a:ext>
                  </a:extLst>
                </p14:cNvPr>
                <p14:cNvContentPartPr/>
                <p14:nvPr/>
              </p14:nvContentPartPr>
              <p14:xfrm>
                <a:off x="6166128" y="810547"/>
                <a:ext cx="37800" cy="3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CA23FEB6-ADE1-B840-B3FF-4001B81E2842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161353" y="806227"/>
                  <a:ext cx="47349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8C5B0421-14DE-5049-B58F-F4775DEED353}"/>
                    </a:ext>
                  </a:extLst>
                </p14:cNvPr>
                <p14:cNvContentPartPr/>
                <p14:nvPr/>
              </p14:nvContentPartPr>
              <p14:xfrm>
                <a:off x="6128328" y="717667"/>
                <a:ext cx="105480" cy="133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8C5B0421-14DE-5049-B58F-F4775DEED35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123570" y="713347"/>
                  <a:ext cx="114997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D135C179-716F-C74F-81BB-F642E7CBBFDF}"/>
                    </a:ext>
                  </a:extLst>
                </p14:cNvPr>
                <p14:cNvContentPartPr/>
                <p14:nvPr/>
              </p14:nvContentPartPr>
              <p14:xfrm>
                <a:off x="6255408" y="628027"/>
                <a:ext cx="183960" cy="1832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D135C179-716F-C74F-81BB-F642E7CBBFD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250650" y="623620"/>
                  <a:ext cx="193475" cy="192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2DC5482-5EC5-1846-9E3F-40955E39251C}"/>
                    </a:ext>
                  </a:extLst>
                </p14:cNvPr>
                <p14:cNvContentPartPr/>
                <p14:nvPr/>
              </p14:nvContentPartPr>
              <p14:xfrm>
                <a:off x="6333168" y="728107"/>
                <a:ext cx="360" cy="1666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2DC5482-5EC5-1846-9E3F-40955E39251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328848" y="723701"/>
                  <a:ext cx="9000" cy="175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949566B-B718-5749-B9CA-04DC706A02BB}"/>
                    </a:ext>
                  </a:extLst>
                </p14:cNvPr>
                <p14:cNvContentPartPr/>
                <p14:nvPr/>
              </p14:nvContentPartPr>
              <p14:xfrm>
                <a:off x="6367728" y="718027"/>
                <a:ext cx="125280" cy="835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949566B-B718-5749-B9CA-04DC706A02B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362971" y="713612"/>
                  <a:ext cx="134795" cy="92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DBA59F70-F0B4-844C-B519-3287F7F23310}"/>
                    </a:ext>
                  </a:extLst>
                </p14:cNvPr>
                <p14:cNvContentPartPr/>
                <p14:nvPr/>
              </p14:nvContentPartPr>
              <p14:xfrm>
                <a:off x="6504888" y="656827"/>
                <a:ext cx="89280" cy="759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DBA59F70-F0B4-844C-B519-3287F7F2331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500147" y="652424"/>
                  <a:ext cx="98761" cy="84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6471E63-39CB-CC4F-8212-925ACF2AD725}"/>
                    </a:ext>
                  </a:extLst>
                </p14:cNvPr>
                <p14:cNvContentPartPr/>
                <p14:nvPr/>
              </p14:nvContentPartPr>
              <p14:xfrm>
                <a:off x="6510288" y="732787"/>
                <a:ext cx="2880" cy="201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6471E63-39CB-CC4F-8212-925ACF2AD72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505968" y="728388"/>
                  <a:ext cx="11520" cy="28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06BAD7EB-D429-DF4A-A5DF-51976C5DD8E5}"/>
                    </a:ext>
                  </a:extLst>
                </p14:cNvPr>
                <p14:cNvContentPartPr/>
                <p14:nvPr/>
              </p14:nvContentPartPr>
              <p14:xfrm>
                <a:off x="6498408" y="689227"/>
                <a:ext cx="16920" cy="622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06BAD7EB-D429-DF4A-A5DF-51976C5DD8E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493686" y="684831"/>
                  <a:ext cx="26364" cy="71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4262687-8C05-5542-96BC-E77FFA54D378}"/>
                    </a:ext>
                  </a:extLst>
                </p14:cNvPr>
                <p14:cNvContentPartPr/>
                <p14:nvPr/>
              </p14:nvContentPartPr>
              <p14:xfrm>
                <a:off x="6461328" y="751147"/>
                <a:ext cx="44640" cy="360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4262687-8C05-5542-96BC-E77FFA54D37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456587" y="746739"/>
                  <a:ext cx="54121" cy="44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054AA3E-D62C-4241-80D7-F6EF4766581A}"/>
                    </a:ext>
                  </a:extLst>
                </p14:cNvPr>
                <p14:cNvContentPartPr/>
                <p14:nvPr/>
              </p14:nvContentPartPr>
              <p14:xfrm>
                <a:off x="6452688" y="800827"/>
                <a:ext cx="196200" cy="406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054AA3E-D62C-4241-80D7-F6EF4766581A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447941" y="796429"/>
                  <a:ext cx="205694" cy="49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4A12F3A0-BED3-3E40-B802-43B6841B4FCD}"/>
                    </a:ext>
                  </a:extLst>
                </p14:cNvPr>
                <p14:cNvContentPartPr/>
                <p14:nvPr/>
              </p14:nvContentPartPr>
              <p14:xfrm>
                <a:off x="6489768" y="704347"/>
                <a:ext cx="68400" cy="2887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4A12F3A0-BED3-3E40-B802-43B6841B4FC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485023" y="699945"/>
                  <a:ext cx="77889" cy="297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235B169D-38A6-6240-9B48-68033C57BA06}"/>
                    </a:ext>
                  </a:extLst>
                </p14:cNvPr>
                <p14:cNvContentPartPr/>
                <p14:nvPr/>
              </p14:nvContentPartPr>
              <p14:xfrm>
                <a:off x="6593448" y="869227"/>
                <a:ext cx="63720" cy="543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235B169D-38A6-6240-9B48-68033C57BA0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588699" y="864819"/>
                  <a:ext cx="73219" cy="6317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FE31C726-A6F1-324E-AB5D-30B5BF710CEC}"/>
                  </a:ext>
                </a:extLst>
              </p14:cNvPr>
              <p14:cNvContentPartPr/>
              <p14:nvPr/>
            </p14:nvContentPartPr>
            <p14:xfrm>
              <a:off x="4226956" y="812339"/>
              <a:ext cx="113551" cy="1047176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FE31C726-A6F1-324E-AB5D-30B5BF710CEC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4222630" y="808018"/>
                <a:ext cx="122203" cy="105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B5A7E1B7-4C99-E94A-AD9F-16A81EF9837C}"/>
                  </a:ext>
                </a:extLst>
              </p14:cNvPr>
              <p14:cNvContentPartPr/>
              <p14:nvPr/>
            </p14:nvContentPartPr>
            <p14:xfrm>
              <a:off x="4257389" y="824692"/>
              <a:ext cx="99807" cy="10941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B5A7E1B7-4C99-E94A-AD9F-16A81EF9837C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4253081" y="820457"/>
                <a:ext cx="108423" cy="19411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oup 461">
            <a:extLst>
              <a:ext uri="{FF2B5EF4-FFF2-40B4-BE49-F238E27FC236}">
                <a16:creationId xmlns:a16="http://schemas.microsoft.com/office/drawing/2014/main" id="{5599AE3A-AE33-9A44-9296-C4FE55E11B91}"/>
              </a:ext>
            </a:extLst>
          </p:cNvPr>
          <p:cNvGrpSpPr/>
          <p:nvPr/>
        </p:nvGrpSpPr>
        <p:grpSpPr>
          <a:xfrm>
            <a:off x="3488493" y="446013"/>
            <a:ext cx="1481988" cy="450303"/>
            <a:chOff x="4268208" y="2809987"/>
            <a:chExt cx="2627280" cy="74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B42009B-EDDB-A440-9EE6-F7C1B5026709}"/>
                    </a:ext>
                  </a:extLst>
                </p14:cNvPr>
                <p14:cNvContentPartPr/>
                <p14:nvPr/>
              </p14:nvContentPartPr>
              <p14:xfrm>
                <a:off x="4268208" y="3186907"/>
                <a:ext cx="166320" cy="2268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B42009B-EDDB-A440-9EE6-F7C1B502670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254826" y="3174504"/>
                  <a:ext cx="193084" cy="251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ECC8983-D189-E142-9B33-D152CB353CC7}"/>
                    </a:ext>
                  </a:extLst>
                </p14:cNvPr>
                <p14:cNvContentPartPr/>
                <p14:nvPr/>
              </p14:nvContentPartPr>
              <p14:xfrm>
                <a:off x="4549368" y="3172507"/>
                <a:ext cx="186120" cy="1562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ECC8983-D189-E142-9B33-D152CB353CC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535983" y="3160079"/>
                  <a:ext cx="212891" cy="181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5923AAA2-3C9B-4F4E-95CE-42F9D9888552}"/>
                    </a:ext>
                  </a:extLst>
                </p14:cNvPr>
                <p14:cNvContentPartPr/>
                <p14:nvPr/>
              </p14:nvContentPartPr>
              <p14:xfrm>
                <a:off x="4789128" y="3048307"/>
                <a:ext cx="322560" cy="5018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5923AAA2-3C9B-4F4E-95CE-42F9D988855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775741" y="3035894"/>
                  <a:ext cx="349334" cy="526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1A01A90-794F-4242-984B-05259E7432C8}"/>
                    </a:ext>
                  </a:extLst>
                </p14:cNvPr>
                <p14:cNvContentPartPr/>
                <p14:nvPr/>
              </p14:nvContentPartPr>
              <p14:xfrm>
                <a:off x="5077848" y="3005827"/>
                <a:ext cx="67320" cy="1990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1A01A90-794F-4242-984B-05259E7432C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064511" y="2993421"/>
                  <a:ext cx="93994" cy="223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E04EE88-DA5E-8E4C-8F20-B7DFC4F457A8}"/>
                    </a:ext>
                  </a:extLst>
                </p14:cNvPr>
                <p14:cNvContentPartPr/>
                <p14:nvPr/>
              </p14:nvContentPartPr>
              <p14:xfrm>
                <a:off x="5227248" y="2809987"/>
                <a:ext cx="314640" cy="4849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E04EE88-DA5E-8E4C-8F20-B7DFC4F457A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213845" y="2797568"/>
                  <a:ext cx="341445" cy="509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4C2EE29E-566A-B54A-A1B4-624A2C0C330B}"/>
                    </a:ext>
                  </a:extLst>
                </p14:cNvPr>
                <p14:cNvContentPartPr/>
                <p14:nvPr/>
              </p14:nvContentPartPr>
              <p14:xfrm>
                <a:off x="5686248" y="3044707"/>
                <a:ext cx="64800" cy="1447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4C2EE29E-566A-B54A-A1B4-624A2C0C330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672907" y="3032302"/>
                  <a:ext cx="91482" cy="169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B038574-DAA4-0048-AD11-B6F60A96BDEC}"/>
                    </a:ext>
                  </a:extLst>
                </p14:cNvPr>
                <p14:cNvContentPartPr/>
                <p14:nvPr/>
              </p14:nvContentPartPr>
              <p14:xfrm>
                <a:off x="5825208" y="3031747"/>
                <a:ext cx="75240" cy="1882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B038574-DAA4-0048-AD11-B6F60A96BDEC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811818" y="3019352"/>
                  <a:ext cx="102020" cy="2124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100B02BF-A1A9-FD4A-B4BA-7B10A973AFB2}"/>
                    </a:ext>
                  </a:extLst>
                </p14:cNvPr>
                <p14:cNvContentPartPr/>
                <p14:nvPr/>
              </p14:nvContentPartPr>
              <p14:xfrm>
                <a:off x="6075408" y="2900347"/>
                <a:ext cx="59760" cy="2890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100B02BF-A1A9-FD4A-B4BA-7B10A973AF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062057" y="2887933"/>
                  <a:ext cx="86461" cy="313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31CF205-9831-2C45-9A06-CCCDB3F0EB7F}"/>
                    </a:ext>
                  </a:extLst>
                </p14:cNvPr>
                <p14:cNvContentPartPr/>
                <p14:nvPr/>
              </p14:nvContentPartPr>
              <p14:xfrm>
                <a:off x="5892528" y="3021667"/>
                <a:ext cx="201600" cy="1213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31CF205-9831-2C45-9A06-CCCDB3F0EB7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879131" y="3009299"/>
                  <a:ext cx="228395" cy="146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29F0E648-9415-D440-A03A-24A1FD601963}"/>
                    </a:ext>
                  </a:extLst>
                </p14:cNvPr>
                <p14:cNvContentPartPr/>
                <p14:nvPr/>
              </p14:nvContentPartPr>
              <p14:xfrm>
                <a:off x="6103848" y="2906107"/>
                <a:ext cx="69840" cy="2696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29F0E648-9415-D440-A03A-24A1FD60196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090515" y="2893689"/>
                  <a:ext cx="96506" cy="294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8C1903AA-ADDA-8740-B12D-FBEF0496D30E}"/>
                    </a:ext>
                  </a:extLst>
                </p14:cNvPr>
                <p14:cNvContentPartPr/>
                <p14:nvPr/>
              </p14:nvContentPartPr>
              <p14:xfrm>
                <a:off x="6242808" y="2884867"/>
                <a:ext cx="13320" cy="777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8C1903AA-ADDA-8740-B12D-FBEF0496D30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229488" y="2872496"/>
                  <a:ext cx="39960" cy="102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B52463B-5701-9744-BF85-832FE174292D}"/>
                    </a:ext>
                  </a:extLst>
                </p14:cNvPr>
                <p14:cNvContentPartPr/>
                <p14:nvPr/>
              </p14:nvContentPartPr>
              <p14:xfrm>
                <a:off x="6209328" y="3060187"/>
                <a:ext cx="10800" cy="1033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B52463B-5701-9744-BF85-832FE174292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195987" y="3047789"/>
                  <a:ext cx="37482" cy="12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C2A6B77A-4003-4948-9505-8A1CE0A0CB7F}"/>
                    </a:ext>
                  </a:extLst>
                </p14:cNvPr>
                <p14:cNvContentPartPr/>
                <p14:nvPr/>
              </p14:nvContentPartPr>
              <p14:xfrm>
                <a:off x="6266208" y="2972347"/>
                <a:ext cx="93240" cy="3304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C2A6B77A-4003-4948-9505-8A1CE0A0CB7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252797" y="2959932"/>
                  <a:ext cx="120062" cy="355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214F1345-0433-5B4B-991A-4E1D6B9F9636}"/>
                    </a:ext>
                  </a:extLst>
                </p14:cNvPr>
                <p14:cNvContentPartPr/>
                <p14:nvPr/>
              </p14:nvContentPartPr>
              <p14:xfrm>
                <a:off x="6495528" y="3011227"/>
                <a:ext cx="137160" cy="2523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214F1345-0433-5B4B-991A-4E1D6B9F963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482131" y="2998816"/>
                  <a:ext cx="163954" cy="277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EDDEB13-B465-844C-A8C8-29D14C88C3A9}"/>
                    </a:ext>
                  </a:extLst>
                </p14:cNvPr>
                <p14:cNvContentPartPr/>
                <p14:nvPr/>
              </p14:nvContentPartPr>
              <p14:xfrm>
                <a:off x="6657888" y="3004747"/>
                <a:ext cx="237600" cy="2826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EDDEB13-B465-844C-A8C8-29D14C88C3A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644511" y="2992332"/>
                  <a:ext cx="263717" cy="3074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FB364262-607F-124C-B0E9-9C2134926D0B}"/>
              </a:ext>
            </a:extLst>
          </p:cNvPr>
          <p:cNvGrpSpPr/>
          <p:nvPr/>
        </p:nvGrpSpPr>
        <p:grpSpPr>
          <a:xfrm>
            <a:off x="3181940" y="598326"/>
            <a:ext cx="259126" cy="307940"/>
            <a:chOff x="3858168" y="3230467"/>
            <a:chExt cx="35352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8E8ACB79-611A-3F40-B6DF-8337EB3C0DC2}"/>
                    </a:ext>
                  </a:extLst>
                </p14:cNvPr>
                <p14:cNvContentPartPr/>
                <p14:nvPr/>
              </p14:nvContentPartPr>
              <p14:xfrm>
                <a:off x="3858168" y="3312907"/>
                <a:ext cx="36360" cy="242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8E8ACB79-611A-3F40-B6DF-8337EB3C0DC2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3847987" y="3303361"/>
                  <a:ext cx="56237" cy="260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C4453820-2E2A-1245-B75A-5A8CA21F4BC1}"/>
                    </a:ext>
                  </a:extLst>
                </p14:cNvPr>
                <p14:cNvContentPartPr/>
                <p14:nvPr/>
              </p14:nvContentPartPr>
              <p14:xfrm>
                <a:off x="3917568" y="3230467"/>
                <a:ext cx="209160" cy="2631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C4453820-2E2A-1245-B75A-5A8CA21F4BC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907257" y="3220906"/>
                  <a:ext cx="229781" cy="282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FF1FD80-2A24-404E-882B-AE865E40CEFB}"/>
                    </a:ext>
                  </a:extLst>
                </p14:cNvPr>
                <p14:cNvContentPartPr/>
                <p14:nvPr/>
              </p14:nvContentPartPr>
              <p14:xfrm>
                <a:off x="4188288" y="3591187"/>
                <a:ext cx="23400" cy="28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FF1FD80-2A24-404E-882B-AE865E40CEF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4178050" y="3581587"/>
                  <a:ext cx="43875" cy="4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89" name="Picture 488">
            <a:extLst>
              <a:ext uri="{FF2B5EF4-FFF2-40B4-BE49-F238E27FC236}">
                <a16:creationId xmlns:a16="http://schemas.microsoft.com/office/drawing/2014/main" id="{79F7D0FF-CE6C-A741-8302-8A58C18A8B80}"/>
              </a:ext>
            </a:extLst>
          </p:cNvPr>
          <p:cNvPicPr>
            <a:picLocks noChangeAspect="1"/>
          </p:cNvPicPr>
          <p:nvPr/>
        </p:nvPicPr>
        <p:blipFill>
          <a:blip r:embed="rId489"/>
          <a:stretch>
            <a:fillRect/>
          </a:stretch>
        </p:blipFill>
        <p:spPr>
          <a:xfrm>
            <a:off x="6240980" y="-6932"/>
            <a:ext cx="4406900" cy="2552700"/>
          </a:xfrm>
          <a:prstGeom prst="rect">
            <a:avLst/>
          </a:prstGeom>
        </p:spPr>
      </p:pic>
      <p:grpSp>
        <p:nvGrpSpPr>
          <p:cNvPr id="498" name="Group 497">
            <a:extLst>
              <a:ext uri="{FF2B5EF4-FFF2-40B4-BE49-F238E27FC236}">
                <a16:creationId xmlns:a16="http://schemas.microsoft.com/office/drawing/2014/main" id="{92D18709-B6A5-884D-8397-77EB41BAC615}"/>
              </a:ext>
            </a:extLst>
          </p:cNvPr>
          <p:cNvGrpSpPr/>
          <p:nvPr/>
        </p:nvGrpSpPr>
        <p:grpSpPr>
          <a:xfrm>
            <a:off x="779098" y="1270421"/>
            <a:ext cx="328320" cy="359280"/>
            <a:chOff x="779098" y="1270421"/>
            <a:chExt cx="3283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495730D6-2AC4-4142-9AE4-FC73D58519A2}"/>
                    </a:ext>
                  </a:extLst>
                </p14:cNvPr>
                <p14:cNvContentPartPr/>
                <p14:nvPr/>
              </p14:nvContentPartPr>
              <p14:xfrm>
                <a:off x="779098" y="1270421"/>
                <a:ext cx="283680" cy="313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495730D6-2AC4-4142-9AE4-FC73D58519A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70458" y="1261781"/>
                  <a:ext cx="301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28EFBDE-FF8C-5A4F-87AB-C418AEBE0D76}"/>
                    </a:ext>
                  </a:extLst>
                </p14:cNvPr>
                <p14:cNvContentPartPr/>
                <p14:nvPr/>
              </p14:nvContentPartPr>
              <p14:xfrm>
                <a:off x="916978" y="1298501"/>
                <a:ext cx="7560" cy="2808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28EFBDE-FF8C-5A4F-87AB-C418AEBE0D76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08338" y="1289861"/>
                  <a:ext cx="25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DBFBCB0C-4F7A-C64D-98C0-C3697F8A103C}"/>
                    </a:ext>
                  </a:extLst>
                </p14:cNvPr>
                <p14:cNvContentPartPr/>
                <p14:nvPr/>
              </p14:nvContentPartPr>
              <p14:xfrm>
                <a:off x="1022458" y="1436741"/>
                <a:ext cx="360" cy="1929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DBFBCB0C-4F7A-C64D-98C0-C3697F8A103C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13458" y="1427741"/>
                  <a:ext cx="18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B081DFB-1D8B-BC4A-8F6E-D80EDFB26AF4}"/>
                    </a:ext>
                  </a:extLst>
                </p14:cNvPr>
                <p14:cNvContentPartPr/>
                <p14:nvPr/>
              </p14:nvContentPartPr>
              <p14:xfrm>
                <a:off x="1045858" y="1436381"/>
                <a:ext cx="61560" cy="1915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B081DFB-1D8B-BC4A-8F6E-D80EDFB26AF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37218" y="1427741"/>
                  <a:ext cx="79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0C88F424-36D2-E84E-AAA7-83F643F9AD42}"/>
                    </a:ext>
                  </a:extLst>
                </p14:cNvPr>
                <p14:cNvContentPartPr/>
                <p14:nvPr/>
              </p14:nvContentPartPr>
              <p14:xfrm>
                <a:off x="1018858" y="1567781"/>
                <a:ext cx="66600" cy="165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0C88F424-36D2-E84E-AAA7-83F643F9AD4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10218" y="1558781"/>
                  <a:ext cx="84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0DDEB18-422A-7C43-AC1E-107DCAC42911}"/>
              </a:ext>
            </a:extLst>
          </p:cNvPr>
          <p:cNvGrpSpPr/>
          <p:nvPr/>
        </p:nvGrpSpPr>
        <p:grpSpPr>
          <a:xfrm>
            <a:off x="7369376" y="3945143"/>
            <a:ext cx="3142841" cy="540429"/>
            <a:chOff x="5631606" y="5869459"/>
            <a:chExt cx="3936749" cy="948202"/>
          </a:xfrm>
        </p:grpSpPr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441875D0-4EA0-9E48-8AE4-C02794786278}"/>
                </a:ext>
              </a:extLst>
            </p:cNvPr>
            <p:cNvGrpSpPr/>
            <p:nvPr/>
          </p:nvGrpSpPr>
          <p:grpSpPr>
            <a:xfrm>
              <a:off x="6291469" y="5869459"/>
              <a:ext cx="3276886" cy="860317"/>
              <a:chOff x="4643173" y="5588668"/>
              <a:chExt cx="4944506" cy="1388244"/>
            </a:xfrm>
          </p:grpSpPr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B29B8691-FE7E-404A-A461-D31D8B9C4806}"/>
                  </a:ext>
                </a:extLst>
              </p:cNvPr>
              <p:cNvGrpSpPr/>
              <p:nvPr/>
            </p:nvGrpSpPr>
            <p:grpSpPr>
              <a:xfrm>
                <a:off x="4643173" y="5993392"/>
                <a:ext cx="2163240" cy="983520"/>
                <a:chOff x="2498818" y="2662541"/>
                <a:chExt cx="2163240" cy="983520"/>
              </a:xfrm>
            </p:grpSpPr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00">
                  <p14:nvContentPartPr>
                    <p14:cNvPr id="507" name="Ink 506">
                      <a:extLst>
                        <a:ext uri="{FF2B5EF4-FFF2-40B4-BE49-F238E27FC236}">
                          <a16:creationId xmlns:a16="http://schemas.microsoft.com/office/drawing/2014/main" id="{7C3F1271-316D-EC43-ADF1-BDA72C0B03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98818" y="3153941"/>
                    <a:ext cx="58320" cy="442800"/>
                  </p14:xfrm>
                </p:contentPart>
              </mc:Choice>
              <mc:Fallback xmlns="">
                <p:pic>
                  <p:nvPicPr>
                    <p:cNvPr id="507" name="Ink 506">
                      <a:extLst>
                        <a:ext uri="{FF2B5EF4-FFF2-40B4-BE49-F238E27FC236}">
                          <a16:creationId xmlns:a16="http://schemas.microsoft.com/office/drawing/2014/main" id="{7C3F1271-316D-EC43-ADF1-BDA72C0B03D8}"/>
                        </a:ext>
                      </a:extLst>
                    </p:cNvPr>
                    <p:cNvPicPr/>
                    <p:nvPr/>
                  </p:nvPicPr>
                  <p:blipFill>
                    <a:blip r:embed="rId501"/>
                    <a:stretch>
                      <a:fillRect/>
                    </a:stretch>
                  </p:blipFill>
                  <p:spPr>
                    <a:xfrm>
                      <a:off x="2441176" y="3066399"/>
                      <a:ext cx="173604" cy="61584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02">
                  <p14:nvContentPartPr>
                    <p14:cNvPr id="508" name="Ink 507">
                      <a:extLst>
                        <a:ext uri="{FF2B5EF4-FFF2-40B4-BE49-F238E27FC236}">
                          <a16:creationId xmlns:a16="http://schemas.microsoft.com/office/drawing/2014/main" id="{1BFFA08A-7365-3A48-A2F3-26C8F3299F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8938" y="3067181"/>
                    <a:ext cx="25920" cy="558360"/>
                  </p14:xfrm>
                </p:contentPart>
              </mc:Choice>
              <mc:Fallback xmlns="">
                <p:pic>
                  <p:nvPicPr>
                    <p:cNvPr id="508" name="Ink 507">
                      <a:extLst>
                        <a:ext uri="{FF2B5EF4-FFF2-40B4-BE49-F238E27FC236}">
                          <a16:creationId xmlns:a16="http://schemas.microsoft.com/office/drawing/2014/main" id="{1BFFA08A-7365-3A48-A2F3-26C8F3299F4F}"/>
                        </a:ext>
                      </a:extLst>
                    </p:cNvPr>
                    <p:cNvPicPr/>
                    <p:nvPr/>
                  </p:nvPicPr>
                  <p:blipFill>
                    <a:blip r:embed="rId503"/>
                    <a:stretch>
                      <a:fillRect/>
                    </a:stretch>
                  </p:blipFill>
                  <p:spPr>
                    <a:xfrm>
                      <a:off x="2771781" y="2979715"/>
                      <a:ext cx="138905" cy="7312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04">
                  <p14:nvContentPartPr>
                    <p14:cNvPr id="509" name="Ink 508">
                      <a:extLst>
                        <a:ext uri="{FF2B5EF4-FFF2-40B4-BE49-F238E27FC236}">
                          <a16:creationId xmlns:a16="http://schemas.microsoft.com/office/drawing/2014/main" id="{D8EF4D68-6290-A046-B4B2-79C40534C3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82698" y="3356261"/>
                    <a:ext cx="240480" cy="58320"/>
                  </p14:xfrm>
                </p:contentPart>
              </mc:Choice>
              <mc:Fallback xmlns="">
                <p:pic>
                  <p:nvPicPr>
                    <p:cNvPr id="509" name="Ink 508">
                      <a:extLst>
                        <a:ext uri="{FF2B5EF4-FFF2-40B4-BE49-F238E27FC236}">
                          <a16:creationId xmlns:a16="http://schemas.microsoft.com/office/drawing/2014/main" id="{D8EF4D68-6290-A046-B4B2-79C40534C300}"/>
                        </a:ext>
                      </a:extLst>
                    </p:cNvPr>
                    <p:cNvPicPr/>
                    <p:nvPr/>
                  </p:nvPicPr>
                  <p:blipFill>
                    <a:blip r:embed="rId505"/>
                    <a:stretch>
                      <a:fillRect/>
                    </a:stretch>
                  </p:blipFill>
                  <p:spPr>
                    <a:xfrm>
                      <a:off x="2524956" y="3270792"/>
                      <a:ext cx="355965" cy="2292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06">
                  <p14:nvContentPartPr>
                    <p14:cNvPr id="510" name="Ink 509">
                      <a:extLst>
                        <a:ext uri="{FF2B5EF4-FFF2-40B4-BE49-F238E27FC236}">
                          <a16:creationId xmlns:a16="http://schemas.microsoft.com/office/drawing/2014/main" id="{B5FF3193-640F-AB47-9F8C-4240887B29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5818" y="2957381"/>
                    <a:ext cx="133200" cy="688680"/>
                  </p14:xfrm>
                </p:contentPart>
              </mc:Choice>
              <mc:Fallback xmlns="">
                <p:pic>
                  <p:nvPicPr>
                    <p:cNvPr id="510" name="Ink 509">
                      <a:extLst>
                        <a:ext uri="{FF2B5EF4-FFF2-40B4-BE49-F238E27FC236}">
                          <a16:creationId xmlns:a16="http://schemas.microsoft.com/office/drawing/2014/main" id="{B5FF3193-640F-AB47-9F8C-4240887B29ED}"/>
                        </a:ext>
                      </a:extLst>
                    </p:cNvPr>
                    <p:cNvPicPr/>
                    <p:nvPr/>
                  </p:nvPicPr>
                  <p:blipFill>
                    <a:blip r:embed="rId507"/>
                    <a:stretch>
                      <a:fillRect/>
                    </a:stretch>
                  </p:blipFill>
                  <p:spPr>
                    <a:xfrm>
                      <a:off x="3007373" y="2869768"/>
                      <a:ext cx="249410" cy="86288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08">
                  <p14:nvContentPartPr>
                    <p14:cNvPr id="511" name="Ink 510">
                      <a:extLst>
                        <a:ext uri="{FF2B5EF4-FFF2-40B4-BE49-F238E27FC236}">
                          <a16:creationId xmlns:a16="http://schemas.microsoft.com/office/drawing/2014/main" id="{32344DF4-A460-334F-AEED-0D52F7A19B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71018" y="3084461"/>
                    <a:ext cx="378720" cy="428400"/>
                  </p14:xfrm>
                </p:contentPart>
              </mc:Choice>
              <mc:Fallback xmlns="">
                <p:pic>
                  <p:nvPicPr>
                    <p:cNvPr id="511" name="Ink 510">
                      <a:extLst>
                        <a:ext uri="{FF2B5EF4-FFF2-40B4-BE49-F238E27FC236}">
                          <a16:creationId xmlns:a16="http://schemas.microsoft.com/office/drawing/2014/main" id="{32344DF4-A460-334F-AEED-0D52F7A19B23}"/>
                        </a:ext>
                      </a:extLst>
                    </p:cNvPr>
                    <p:cNvPicPr/>
                    <p:nvPr/>
                  </p:nvPicPr>
                  <p:blipFill>
                    <a:blip r:embed="rId509"/>
                    <a:stretch>
                      <a:fillRect/>
                    </a:stretch>
                  </p:blipFill>
                  <p:spPr>
                    <a:xfrm>
                      <a:off x="3212544" y="2997967"/>
                      <a:ext cx="494988" cy="60138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10">
                  <p14:nvContentPartPr>
                    <p14:cNvPr id="512" name="Ink 511">
                      <a:extLst>
                        <a:ext uri="{FF2B5EF4-FFF2-40B4-BE49-F238E27FC236}">
                          <a16:creationId xmlns:a16="http://schemas.microsoft.com/office/drawing/2014/main" id="{DC08D064-CC60-8647-B54C-5AF588639A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31858" y="3162581"/>
                    <a:ext cx="219960" cy="219960"/>
                  </p14:xfrm>
                </p:contentPart>
              </mc:Choice>
              <mc:Fallback xmlns="">
                <p:pic>
                  <p:nvPicPr>
                    <p:cNvPr id="512" name="Ink 511">
                      <a:extLst>
                        <a:ext uri="{FF2B5EF4-FFF2-40B4-BE49-F238E27FC236}">
                          <a16:creationId xmlns:a16="http://schemas.microsoft.com/office/drawing/2014/main" id="{DC08D064-CC60-8647-B54C-5AF588639A3B}"/>
                        </a:ext>
                      </a:extLst>
                    </p:cNvPr>
                    <p:cNvPicPr/>
                    <p:nvPr/>
                  </p:nvPicPr>
                  <p:blipFill>
                    <a:blip r:embed="rId511"/>
                    <a:stretch>
                      <a:fillRect/>
                    </a:stretch>
                  </p:blipFill>
                  <p:spPr>
                    <a:xfrm>
                      <a:off x="3273474" y="3075408"/>
                      <a:ext cx="335371" cy="39227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12">
                  <p14:nvContentPartPr>
                    <p14:cNvPr id="514" name="Ink 513">
                      <a:extLst>
                        <a:ext uri="{FF2B5EF4-FFF2-40B4-BE49-F238E27FC236}">
                          <a16:creationId xmlns:a16="http://schemas.microsoft.com/office/drawing/2014/main" id="{37D4D4BB-78DB-2347-9019-8B7A6AC0C4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04818" y="2662541"/>
                    <a:ext cx="194040" cy="960480"/>
                  </p14:xfrm>
                </p:contentPart>
              </mc:Choice>
              <mc:Fallback xmlns="">
                <p:pic>
                  <p:nvPicPr>
                    <p:cNvPr id="514" name="Ink 513">
                      <a:extLst>
                        <a:ext uri="{FF2B5EF4-FFF2-40B4-BE49-F238E27FC236}">
                          <a16:creationId xmlns:a16="http://schemas.microsoft.com/office/drawing/2014/main" id="{37D4D4BB-78DB-2347-9019-8B7A6AC0C423}"/>
                        </a:ext>
                      </a:extLst>
                    </p:cNvPr>
                    <p:cNvPicPr/>
                    <p:nvPr/>
                  </p:nvPicPr>
                  <p:blipFill>
                    <a:blip r:embed="rId513"/>
                    <a:stretch>
                      <a:fillRect/>
                    </a:stretch>
                  </p:blipFill>
                  <p:spPr>
                    <a:xfrm>
                      <a:off x="3646470" y="2574947"/>
                      <a:ext cx="309378" cy="11336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14">
                  <p14:nvContentPartPr>
                    <p14:cNvPr id="515" name="Ink 514">
                      <a:extLst>
                        <a:ext uri="{FF2B5EF4-FFF2-40B4-BE49-F238E27FC236}">
                          <a16:creationId xmlns:a16="http://schemas.microsoft.com/office/drawing/2014/main" id="{EAF7A5B8-7B74-1A41-BC3C-D03E3CC841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2698" y="3036581"/>
                    <a:ext cx="226080" cy="64440"/>
                  </p14:xfrm>
                </p:contentPart>
              </mc:Choice>
              <mc:Fallback xmlns="">
                <p:pic>
                  <p:nvPicPr>
                    <p:cNvPr id="515" name="Ink 514">
                      <a:extLst>
                        <a:ext uri="{FF2B5EF4-FFF2-40B4-BE49-F238E27FC236}">
                          <a16:creationId xmlns:a16="http://schemas.microsoft.com/office/drawing/2014/main" id="{EAF7A5B8-7B74-1A41-BC3C-D03E3CC841D2}"/>
                        </a:ext>
                      </a:extLst>
                    </p:cNvPr>
                    <p:cNvPicPr/>
                    <p:nvPr/>
                  </p:nvPicPr>
                  <p:blipFill>
                    <a:blip r:embed="rId515"/>
                    <a:stretch>
                      <a:fillRect/>
                    </a:stretch>
                  </p:blipFill>
                  <p:spPr>
                    <a:xfrm>
                      <a:off x="3964816" y="2950997"/>
                      <a:ext cx="342525" cy="23560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16">
                  <p14:nvContentPartPr>
                    <p14:cNvPr id="516" name="Ink 515">
                      <a:extLst>
                        <a:ext uri="{FF2B5EF4-FFF2-40B4-BE49-F238E27FC236}">
                          <a16:creationId xmlns:a16="http://schemas.microsoft.com/office/drawing/2014/main" id="{39C13921-33CD-D84F-B54C-741246B021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1178" y="3292901"/>
                    <a:ext cx="249120" cy="79560"/>
                  </p14:xfrm>
                </p:contentPart>
              </mc:Choice>
              <mc:Fallback xmlns="">
                <p:pic>
                  <p:nvPicPr>
                    <p:cNvPr id="516" name="Ink 515">
                      <a:extLst>
                        <a:ext uri="{FF2B5EF4-FFF2-40B4-BE49-F238E27FC236}">
                          <a16:creationId xmlns:a16="http://schemas.microsoft.com/office/drawing/2014/main" id="{39C13921-33CD-D84F-B54C-741246B0211A}"/>
                        </a:ext>
                      </a:extLst>
                    </p:cNvPr>
                    <p:cNvPicPr/>
                    <p:nvPr/>
                  </p:nvPicPr>
                  <p:blipFill>
                    <a:blip r:embed="rId517"/>
                    <a:stretch>
                      <a:fillRect/>
                    </a:stretch>
                  </p:blipFill>
                  <p:spPr>
                    <a:xfrm>
                      <a:off x="3953322" y="3206291"/>
                      <a:ext cx="365512" cy="25076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18">
                  <p14:nvContentPartPr>
                    <p14:cNvPr id="517" name="Ink 516">
                      <a:extLst>
                        <a:ext uri="{FF2B5EF4-FFF2-40B4-BE49-F238E27FC236}">
                          <a16:creationId xmlns:a16="http://schemas.microsoft.com/office/drawing/2014/main" id="{0A2ED5AF-E58D-834B-86DC-7232CFEE66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65138" y="3044141"/>
                    <a:ext cx="196920" cy="95760"/>
                  </p14:xfrm>
                </p:contentPart>
              </mc:Choice>
              <mc:Fallback xmlns="">
                <p:pic>
                  <p:nvPicPr>
                    <p:cNvPr id="517" name="Ink 516">
                      <a:extLst>
                        <a:ext uri="{FF2B5EF4-FFF2-40B4-BE49-F238E27FC236}">
                          <a16:creationId xmlns:a16="http://schemas.microsoft.com/office/drawing/2014/main" id="{0A2ED5AF-E58D-834B-86DC-7232CFEE66E0}"/>
                        </a:ext>
                      </a:extLst>
                    </p:cNvPr>
                    <p:cNvPicPr/>
                    <p:nvPr/>
                  </p:nvPicPr>
                  <p:blipFill>
                    <a:blip r:embed="rId519"/>
                    <a:stretch>
                      <a:fillRect/>
                    </a:stretch>
                  </p:blipFill>
                  <p:spPr>
                    <a:xfrm>
                      <a:off x="4407420" y="2957453"/>
                      <a:ext cx="313035" cy="267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8C82997D-659F-C540-A3CA-09A879F64A34}"/>
                  </a:ext>
                </a:extLst>
              </p:cNvPr>
              <p:cNvGrpSpPr/>
              <p:nvPr/>
            </p:nvGrpSpPr>
            <p:grpSpPr>
              <a:xfrm>
                <a:off x="6874719" y="5588668"/>
                <a:ext cx="2712960" cy="1360800"/>
                <a:chOff x="4646938" y="2408021"/>
                <a:chExt cx="2712960" cy="1360800"/>
              </a:xfrm>
            </p:grpSpPr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20">
                  <p14:nvContentPartPr>
                    <p14:cNvPr id="519" name="Ink 518">
                      <a:extLst>
                        <a:ext uri="{FF2B5EF4-FFF2-40B4-BE49-F238E27FC236}">
                          <a16:creationId xmlns:a16="http://schemas.microsoft.com/office/drawing/2014/main" id="{91CFCD0B-D3AC-DD42-87E3-A781A9A163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46938" y="2864861"/>
                    <a:ext cx="446040" cy="34920"/>
                  </p14:xfrm>
                </p:contentPart>
              </mc:Choice>
              <mc:Fallback xmlns="">
                <p:pic>
                  <p:nvPicPr>
                    <p:cNvPr id="519" name="Ink 518">
                      <a:extLst>
                        <a:ext uri="{FF2B5EF4-FFF2-40B4-BE49-F238E27FC236}">
                          <a16:creationId xmlns:a16="http://schemas.microsoft.com/office/drawing/2014/main" id="{91CFCD0B-D3AC-DD42-87E3-A781A9A16329}"/>
                        </a:ext>
                      </a:extLst>
                    </p:cNvPr>
                    <p:cNvPicPr/>
                    <p:nvPr/>
                  </p:nvPicPr>
                  <p:blipFill>
                    <a:blip r:embed="rId521"/>
                    <a:stretch>
                      <a:fillRect/>
                    </a:stretch>
                  </p:blipFill>
                  <p:spPr>
                    <a:xfrm>
                      <a:off x="4589143" y="2779058"/>
                      <a:ext cx="561630" cy="2045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22">
                  <p14:nvContentPartPr>
                    <p14:cNvPr id="520" name="Ink 519">
                      <a:extLst>
                        <a:ext uri="{FF2B5EF4-FFF2-40B4-BE49-F238E27FC236}">
                          <a16:creationId xmlns:a16="http://schemas.microsoft.com/office/drawing/2014/main" id="{63DD6984-FA83-2140-A500-212AE13041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89138" y="3174101"/>
                    <a:ext cx="156240" cy="477360"/>
                  </p14:xfrm>
                </p:contentPart>
              </mc:Choice>
              <mc:Fallback xmlns="">
                <p:pic>
                  <p:nvPicPr>
                    <p:cNvPr id="520" name="Ink 519">
                      <a:extLst>
                        <a:ext uri="{FF2B5EF4-FFF2-40B4-BE49-F238E27FC236}">
                          <a16:creationId xmlns:a16="http://schemas.microsoft.com/office/drawing/2014/main" id="{63DD6984-FA83-2140-A500-212AE1304180}"/>
                        </a:ext>
                      </a:extLst>
                    </p:cNvPr>
                    <p:cNvPicPr/>
                    <p:nvPr/>
                  </p:nvPicPr>
                  <p:blipFill>
                    <a:blip r:embed="rId523"/>
                    <a:stretch>
                      <a:fillRect/>
                    </a:stretch>
                  </p:blipFill>
                  <p:spPr>
                    <a:xfrm>
                      <a:off x="4730718" y="3087586"/>
                      <a:ext cx="272401" cy="6514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24">
                  <p14:nvContentPartPr>
                    <p14:cNvPr id="521" name="Ink 520">
                      <a:extLst>
                        <a:ext uri="{FF2B5EF4-FFF2-40B4-BE49-F238E27FC236}">
                          <a16:creationId xmlns:a16="http://schemas.microsoft.com/office/drawing/2014/main" id="{6F6EC811-AD85-9D45-AB7D-27CD769D10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0978" y="2636621"/>
                    <a:ext cx="263520" cy="268920"/>
                  </p14:xfrm>
                </p:contentPart>
              </mc:Choice>
              <mc:Fallback xmlns="">
                <p:pic>
                  <p:nvPicPr>
                    <p:cNvPr id="521" name="Ink 520">
                      <a:extLst>
                        <a:ext uri="{FF2B5EF4-FFF2-40B4-BE49-F238E27FC236}">
                          <a16:creationId xmlns:a16="http://schemas.microsoft.com/office/drawing/2014/main" id="{6F6EC811-AD85-9D45-AB7D-27CD769D106D}"/>
                        </a:ext>
                      </a:extLst>
                    </p:cNvPr>
                    <p:cNvPicPr/>
                    <p:nvPr/>
                  </p:nvPicPr>
                  <p:blipFill>
                    <a:blip r:embed="rId525"/>
                    <a:stretch>
                      <a:fillRect/>
                    </a:stretch>
                  </p:blipFill>
                  <p:spPr>
                    <a:xfrm>
                      <a:off x="4783248" y="2549349"/>
                      <a:ext cx="378980" cy="44143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26">
                  <p14:nvContentPartPr>
                    <p14:cNvPr id="522" name="Ink 521">
                      <a:extLst>
                        <a:ext uri="{FF2B5EF4-FFF2-40B4-BE49-F238E27FC236}">
                          <a16:creationId xmlns:a16="http://schemas.microsoft.com/office/drawing/2014/main" id="{ACCD0899-A377-9345-9562-C498697763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62098" y="2778101"/>
                    <a:ext cx="211320" cy="576720"/>
                  </p14:xfrm>
                </p:contentPart>
              </mc:Choice>
              <mc:Fallback xmlns="">
                <p:pic>
                  <p:nvPicPr>
                    <p:cNvPr id="522" name="Ink 521">
                      <a:extLst>
                        <a:ext uri="{FF2B5EF4-FFF2-40B4-BE49-F238E27FC236}">
                          <a16:creationId xmlns:a16="http://schemas.microsoft.com/office/drawing/2014/main" id="{ACCD0899-A377-9345-9562-C49869776353}"/>
                        </a:ext>
                      </a:extLst>
                    </p:cNvPr>
                    <p:cNvPicPr/>
                    <p:nvPr/>
                  </p:nvPicPr>
                  <p:blipFill>
                    <a:blip r:embed="rId527"/>
                    <a:stretch>
                      <a:fillRect/>
                    </a:stretch>
                  </p:blipFill>
                  <p:spPr>
                    <a:xfrm>
                      <a:off x="5103662" y="2690627"/>
                      <a:ext cx="327512" cy="74963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28">
                  <p14:nvContentPartPr>
                    <p14:cNvPr id="523" name="Ink 522">
                      <a:extLst>
                        <a:ext uri="{FF2B5EF4-FFF2-40B4-BE49-F238E27FC236}">
                          <a16:creationId xmlns:a16="http://schemas.microsoft.com/office/drawing/2014/main" id="{B55C0E01-E7D1-E44B-ACC6-67037B64C3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09338" y="3174461"/>
                    <a:ext cx="214200" cy="586800"/>
                  </p14:xfrm>
                </p:contentPart>
              </mc:Choice>
              <mc:Fallback xmlns="">
                <p:pic>
                  <p:nvPicPr>
                    <p:cNvPr id="523" name="Ink 522">
                      <a:extLst>
                        <a:ext uri="{FF2B5EF4-FFF2-40B4-BE49-F238E27FC236}">
                          <a16:creationId xmlns:a16="http://schemas.microsoft.com/office/drawing/2014/main" id="{B55C0E01-E7D1-E44B-ACC6-67037B64C303}"/>
                        </a:ext>
                      </a:extLst>
                    </p:cNvPr>
                    <p:cNvPicPr/>
                    <p:nvPr/>
                  </p:nvPicPr>
                  <p:blipFill>
                    <a:blip r:embed="rId529"/>
                    <a:stretch>
                      <a:fillRect/>
                    </a:stretch>
                  </p:blipFill>
                  <p:spPr>
                    <a:xfrm>
                      <a:off x="5251538" y="3086848"/>
                      <a:ext cx="330480" cy="76100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30">
                  <p14:nvContentPartPr>
                    <p14:cNvPr id="524" name="Ink 523">
                      <a:extLst>
                        <a:ext uri="{FF2B5EF4-FFF2-40B4-BE49-F238E27FC236}">
                          <a16:creationId xmlns:a16="http://schemas.microsoft.com/office/drawing/2014/main" id="{8B839761-E616-BF4A-BD02-83A51B9A67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36218" y="2960261"/>
                    <a:ext cx="176760" cy="43560"/>
                  </p14:xfrm>
                </p:contentPart>
              </mc:Choice>
              <mc:Fallback xmlns="">
                <p:pic>
                  <p:nvPicPr>
                    <p:cNvPr id="524" name="Ink 523">
                      <a:extLst>
                        <a:ext uri="{FF2B5EF4-FFF2-40B4-BE49-F238E27FC236}">
                          <a16:creationId xmlns:a16="http://schemas.microsoft.com/office/drawing/2014/main" id="{8B839761-E616-BF4A-BD02-83A51B9A6752}"/>
                        </a:ext>
                      </a:extLst>
                    </p:cNvPr>
                    <p:cNvPicPr/>
                    <p:nvPr/>
                  </p:nvPicPr>
                  <p:blipFill>
                    <a:blip r:embed="rId531"/>
                    <a:stretch>
                      <a:fillRect/>
                    </a:stretch>
                  </p:blipFill>
                  <p:spPr>
                    <a:xfrm>
                      <a:off x="5578431" y="2875121"/>
                      <a:ext cx="293014" cy="2118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32">
                  <p14:nvContentPartPr>
                    <p14:cNvPr id="525" name="Ink 524">
                      <a:extLst>
                        <a:ext uri="{FF2B5EF4-FFF2-40B4-BE49-F238E27FC236}">
                          <a16:creationId xmlns:a16="http://schemas.microsoft.com/office/drawing/2014/main" id="{258C8619-E359-6046-A322-FDDAF7786D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86898" y="3191381"/>
                    <a:ext cx="104040" cy="393480"/>
                  </p14:xfrm>
                </p:contentPart>
              </mc:Choice>
              <mc:Fallback xmlns="">
                <p:pic>
                  <p:nvPicPr>
                    <p:cNvPr id="525" name="Ink 524">
                      <a:extLst>
                        <a:ext uri="{FF2B5EF4-FFF2-40B4-BE49-F238E27FC236}">
                          <a16:creationId xmlns:a16="http://schemas.microsoft.com/office/drawing/2014/main" id="{258C8619-E359-6046-A322-FDDAF7786DE4}"/>
                        </a:ext>
                      </a:extLst>
                    </p:cNvPr>
                    <p:cNvPicPr/>
                    <p:nvPr/>
                  </p:nvPicPr>
                  <p:blipFill>
                    <a:blip r:embed="rId533"/>
                    <a:stretch>
                      <a:fillRect/>
                    </a:stretch>
                  </p:blipFill>
                  <p:spPr>
                    <a:xfrm>
                      <a:off x="5529473" y="3104958"/>
                      <a:ext cx="218889" cy="56632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34">
                  <p14:nvContentPartPr>
                    <p14:cNvPr id="526" name="Ink 525">
                      <a:extLst>
                        <a:ext uri="{FF2B5EF4-FFF2-40B4-BE49-F238E27FC236}">
                          <a16:creationId xmlns:a16="http://schemas.microsoft.com/office/drawing/2014/main" id="{68BD28B2-2A47-4B48-9392-71881B6605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78258" y="2593061"/>
                    <a:ext cx="162360" cy="324360"/>
                  </p14:xfrm>
                </p:contentPart>
              </mc:Choice>
              <mc:Fallback xmlns="">
                <p:pic>
                  <p:nvPicPr>
                    <p:cNvPr id="526" name="Ink 525">
                      <a:extLst>
                        <a:ext uri="{FF2B5EF4-FFF2-40B4-BE49-F238E27FC236}">
                          <a16:creationId xmlns:a16="http://schemas.microsoft.com/office/drawing/2014/main" id="{68BD28B2-2A47-4B48-9392-71881B6605B2}"/>
                        </a:ext>
                      </a:extLst>
                    </p:cNvPr>
                    <p:cNvPicPr/>
                    <p:nvPr/>
                  </p:nvPicPr>
                  <p:blipFill>
                    <a:blip r:embed="rId535"/>
                    <a:stretch>
                      <a:fillRect/>
                    </a:stretch>
                  </p:blipFill>
                  <p:spPr>
                    <a:xfrm>
                      <a:off x="5520515" y="2505616"/>
                      <a:ext cx="277846" cy="49721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36">
                  <p14:nvContentPartPr>
                    <p14:cNvPr id="527" name="Ink 526">
                      <a:extLst>
                        <a:ext uri="{FF2B5EF4-FFF2-40B4-BE49-F238E27FC236}">
                          <a16:creationId xmlns:a16="http://schemas.microsoft.com/office/drawing/2014/main" id="{9DC78E2D-89FB-CA44-B6A7-99A0270F53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9178" y="3179861"/>
                    <a:ext cx="243360" cy="49320"/>
                  </p14:xfrm>
                </p:contentPart>
              </mc:Choice>
              <mc:Fallback xmlns="">
                <p:pic>
                  <p:nvPicPr>
                    <p:cNvPr id="527" name="Ink 526">
                      <a:extLst>
                        <a:ext uri="{FF2B5EF4-FFF2-40B4-BE49-F238E27FC236}">
                          <a16:creationId xmlns:a16="http://schemas.microsoft.com/office/drawing/2014/main" id="{9DC78E2D-89FB-CA44-B6A7-99A0270F53FD}"/>
                        </a:ext>
                      </a:extLst>
                    </p:cNvPr>
                    <p:cNvPicPr/>
                    <p:nvPr/>
                  </p:nvPicPr>
                  <p:blipFill>
                    <a:blip r:embed="rId537"/>
                    <a:stretch>
                      <a:fillRect/>
                    </a:stretch>
                  </p:blipFill>
                  <p:spPr>
                    <a:xfrm>
                      <a:off x="5951397" y="3094306"/>
                      <a:ext cx="358922" cy="22143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38">
                  <p14:nvContentPartPr>
                    <p14:cNvPr id="529" name="Ink 528">
                      <a:extLst>
                        <a:ext uri="{FF2B5EF4-FFF2-40B4-BE49-F238E27FC236}">
                          <a16:creationId xmlns:a16="http://schemas.microsoft.com/office/drawing/2014/main" id="{D263F23A-FB05-FD4D-B48A-A52D1C2FC3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03298" y="3113621"/>
                    <a:ext cx="281880" cy="65520"/>
                  </p14:xfrm>
                </p:contentPart>
              </mc:Choice>
              <mc:Fallback xmlns="">
                <p:pic>
                  <p:nvPicPr>
                    <p:cNvPr id="529" name="Ink 528">
                      <a:extLst>
                        <a:ext uri="{FF2B5EF4-FFF2-40B4-BE49-F238E27FC236}">
                          <a16:creationId xmlns:a16="http://schemas.microsoft.com/office/drawing/2014/main" id="{D263F23A-FB05-FD4D-B48A-A52D1C2FC3BE}"/>
                        </a:ext>
                      </a:extLst>
                    </p:cNvPr>
                    <p:cNvPicPr/>
                    <p:nvPr/>
                  </p:nvPicPr>
                  <p:blipFill>
                    <a:blip r:embed="rId539"/>
                    <a:stretch>
                      <a:fillRect/>
                    </a:stretch>
                  </p:blipFill>
                  <p:spPr>
                    <a:xfrm>
                      <a:off x="6244884" y="3026933"/>
                      <a:ext cx="397349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40">
                  <p14:nvContentPartPr>
                    <p14:cNvPr id="530" name="Ink 529">
                      <a:extLst>
                        <a:ext uri="{FF2B5EF4-FFF2-40B4-BE49-F238E27FC236}">
                          <a16:creationId xmlns:a16="http://schemas.microsoft.com/office/drawing/2014/main" id="{74DEB5A2-72B2-CB44-B143-AED694F4AD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50458" y="3318821"/>
                    <a:ext cx="141840" cy="416880"/>
                  </p14:xfrm>
                </p:contentPart>
              </mc:Choice>
              <mc:Fallback xmlns="">
                <p:pic>
                  <p:nvPicPr>
                    <p:cNvPr id="530" name="Ink 529">
                      <a:extLst>
                        <a:ext uri="{FF2B5EF4-FFF2-40B4-BE49-F238E27FC236}">
                          <a16:creationId xmlns:a16="http://schemas.microsoft.com/office/drawing/2014/main" id="{74DEB5A2-72B2-CB44-B143-AED694F4ADF9}"/>
                        </a:ext>
                      </a:extLst>
                    </p:cNvPr>
                    <p:cNvPicPr/>
                    <p:nvPr/>
                  </p:nvPicPr>
                  <p:blipFill>
                    <a:blip r:embed="rId541"/>
                    <a:stretch>
                      <a:fillRect/>
                    </a:stretch>
                  </p:blipFill>
                  <p:spPr>
                    <a:xfrm>
                      <a:off x="6292093" y="3231378"/>
                      <a:ext cx="257212" cy="58973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42">
                  <p14:nvContentPartPr>
                    <p14:cNvPr id="531" name="Ink 530">
                      <a:extLst>
                        <a:ext uri="{FF2B5EF4-FFF2-40B4-BE49-F238E27FC236}">
                          <a16:creationId xmlns:a16="http://schemas.microsoft.com/office/drawing/2014/main" id="{90E9F21B-30E8-0A43-B86C-01D90BF84D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41818" y="2525381"/>
                    <a:ext cx="26280" cy="411840"/>
                  </p14:xfrm>
                </p:contentPart>
              </mc:Choice>
              <mc:Fallback xmlns="">
                <p:pic>
                  <p:nvPicPr>
                    <p:cNvPr id="531" name="Ink 530">
                      <a:extLst>
                        <a:ext uri="{FF2B5EF4-FFF2-40B4-BE49-F238E27FC236}">
                          <a16:creationId xmlns:a16="http://schemas.microsoft.com/office/drawing/2014/main" id="{90E9F21B-30E8-0A43-B86C-01D90BF84D02}"/>
                        </a:ext>
                      </a:extLst>
                    </p:cNvPr>
                    <p:cNvPicPr/>
                    <p:nvPr/>
                  </p:nvPicPr>
                  <p:blipFill>
                    <a:blip r:embed="rId543"/>
                    <a:stretch>
                      <a:fillRect/>
                    </a:stretch>
                  </p:blipFill>
                  <p:spPr>
                    <a:xfrm>
                      <a:off x="6283867" y="2438945"/>
                      <a:ext cx="141508" cy="5847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44">
                  <p14:nvContentPartPr>
                    <p14:cNvPr id="532" name="Ink 531">
                      <a:extLst>
                        <a:ext uri="{FF2B5EF4-FFF2-40B4-BE49-F238E27FC236}">
                          <a16:creationId xmlns:a16="http://schemas.microsoft.com/office/drawing/2014/main" id="{E1031594-F01F-E74E-A676-A3D6397251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02098" y="2815541"/>
                    <a:ext cx="46440" cy="569880"/>
                  </p14:xfrm>
                </p:contentPart>
              </mc:Choice>
              <mc:Fallback xmlns="">
                <p:pic>
                  <p:nvPicPr>
                    <p:cNvPr id="532" name="Ink 531">
                      <a:extLst>
                        <a:ext uri="{FF2B5EF4-FFF2-40B4-BE49-F238E27FC236}">
                          <a16:creationId xmlns:a16="http://schemas.microsoft.com/office/drawing/2014/main" id="{E1031594-F01F-E74E-A676-A3D639725145}"/>
                        </a:ext>
                      </a:extLst>
                    </p:cNvPr>
                    <p:cNvPicPr/>
                    <p:nvPr/>
                  </p:nvPicPr>
                  <p:blipFill>
                    <a:blip r:embed="rId545"/>
                    <a:stretch>
                      <a:fillRect/>
                    </a:stretch>
                  </p:blipFill>
                  <p:spPr>
                    <a:xfrm>
                      <a:off x="6544216" y="2729041"/>
                      <a:ext cx="160857" cy="74287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46">
                  <p14:nvContentPartPr>
                    <p14:cNvPr id="533" name="Ink 532">
                      <a:extLst>
                        <a:ext uri="{FF2B5EF4-FFF2-40B4-BE49-F238E27FC236}">
                          <a16:creationId xmlns:a16="http://schemas.microsoft.com/office/drawing/2014/main" id="{93790676-F8B4-564E-877B-A7AAB1E961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11898" y="3148181"/>
                    <a:ext cx="136080" cy="201960"/>
                  </p14:xfrm>
                </p:contentPart>
              </mc:Choice>
              <mc:Fallback xmlns="">
                <p:pic>
                  <p:nvPicPr>
                    <p:cNvPr id="533" name="Ink 532">
                      <a:extLst>
                        <a:ext uri="{FF2B5EF4-FFF2-40B4-BE49-F238E27FC236}">
                          <a16:creationId xmlns:a16="http://schemas.microsoft.com/office/drawing/2014/main" id="{93790676-F8B4-564E-877B-A7AAB1E961FD}"/>
                        </a:ext>
                      </a:extLst>
                    </p:cNvPr>
                    <p:cNvPicPr/>
                    <p:nvPr/>
                  </p:nvPicPr>
                  <p:blipFill>
                    <a:blip r:embed="rId547"/>
                    <a:stretch>
                      <a:fillRect/>
                    </a:stretch>
                  </p:blipFill>
                  <p:spPr>
                    <a:xfrm>
                      <a:off x="6653384" y="3060902"/>
                      <a:ext cx="252428" cy="37448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48">
                  <p14:nvContentPartPr>
                    <p14:cNvPr id="534" name="Ink 533">
                      <a:extLst>
                        <a:ext uri="{FF2B5EF4-FFF2-40B4-BE49-F238E27FC236}">
                          <a16:creationId xmlns:a16="http://schemas.microsoft.com/office/drawing/2014/main" id="{7E361215-F0EF-2C40-95BD-A25A3203E4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64898" y="3085181"/>
                    <a:ext cx="202320" cy="683640"/>
                  </p14:xfrm>
                </p:contentPart>
              </mc:Choice>
              <mc:Fallback xmlns="">
                <p:pic>
                  <p:nvPicPr>
                    <p:cNvPr id="534" name="Ink 533">
                      <a:extLst>
                        <a:ext uri="{FF2B5EF4-FFF2-40B4-BE49-F238E27FC236}">
                          <a16:creationId xmlns:a16="http://schemas.microsoft.com/office/drawing/2014/main" id="{7E361215-F0EF-2C40-95BD-A25A3203E4CE}"/>
                        </a:ext>
                      </a:extLst>
                    </p:cNvPr>
                    <p:cNvPicPr/>
                    <p:nvPr/>
                  </p:nvPicPr>
                  <p:blipFill>
                    <a:blip r:embed="rId549"/>
                    <a:stretch>
                      <a:fillRect/>
                    </a:stretch>
                  </p:blipFill>
                  <p:spPr>
                    <a:xfrm>
                      <a:off x="6807189" y="2997561"/>
                      <a:ext cx="317737" cy="85786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50">
                  <p14:nvContentPartPr>
                    <p14:cNvPr id="535" name="Ink 534">
                      <a:extLst>
                        <a:ext uri="{FF2B5EF4-FFF2-40B4-BE49-F238E27FC236}">
                          <a16:creationId xmlns:a16="http://schemas.microsoft.com/office/drawing/2014/main" id="{59A6DC3E-1BA8-C441-B056-F469E9B7B3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62978" y="3029741"/>
                    <a:ext cx="196920" cy="34920"/>
                  </p14:xfrm>
                </p:contentPart>
              </mc:Choice>
              <mc:Fallback xmlns="">
                <p:pic>
                  <p:nvPicPr>
                    <p:cNvPr id="535" name="Ink 534">
                      <a:extLst>
                        <a:ext uri="{FF2B5EF4-FFF2-40B4-BE49-F238E27FC236}">
                          <a16:creationId xmlns:a16="http://schemas.microsoft.com/office/drawing/2014/main" id="{59A6DC3E-1BA8-C441-B056-F469E9B7B3DC}"/>
                        </a:ext>
                      </a:extLst>
                    </p:cNvPr>
                    <p:cNvPicPr/>
                    <p:nvPr/>
                  </p:nvPicPr>
                  <p:blipFill>
                    <a:blip r:embed="rId551"/>
                    <a:stretch>
                      <a:fillRect/>
                    </a:stretch>
                  </p:blipFill>
                  <p:spPr>
                    <a:xfrm>
                      <a:off x="7104581" y="2943938"/>
                      <a:ext cx="313035" cy="2045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52">
                  <p14:nvContentPartPr>
                    <p14:cNvPr id="536" name="Ink 535">
                      <a:extLst>
                        <a:ext uri="{FF2B5EF4-FFF2-40B4-BE49-F238E27FC236}">
                          <a16:creationId xmlns:a16="http://schemas.microsoft.com/office/drawing/2014/main" id="{C4AAA270-4548-864C-96A5-22217460B6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77378" y="3211901"/>
                    <a:ext cx="78120" cy="361800"/>
                  </p14:xfrm>
                </p:contentPart>
              </mc:Choice>
              <mc:Fallback xmlns="">
                <p:pic>
                  <p:nvPicPr>
                    <p:cNvPr id="536" name="Ink 535">
                      <a:extLst>
                        <a:ext uri="{FF2B5EF4-FFF2-40B4-BE49-F238E27FC236}">
                          <a16:creationId xmlns:a16="http://schemas.microsoft.com/office/drawing/2014/main" id="{C4AAA270-4548-864C-96A5-22217460B6FC}"/>
                        </a:ext>
                      </a:extLst>
                    </p:cNvPr>
                    <p:cNvPicPr/>
                    <p:nvPr/>
                  </p:nvPicPr>
                  <p:blipFill>
                    <a:blip r:embed="rId553"/>
                    <a:stretch>
                      <a:fillRect/>
                    </a:stretch>
                  </p:blipFill>
                  <p:spPr>
                    <a:xfrm>
                      <a:off x="7118958" y="3124500"/>
                      <a:ext cx="194281" cy="5345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54">
                  <p14:nvContentPartPr>
                    <p14:cNvPr id="537" name="Ink 536">
                      <a:extLst>
                        <a:ext uri="{FF2B5EF4-FFF2-40B4-BE49-F238E27FC236}">
                          <a16:creationId xmlns:a16="http://schemas.microsoft.com/office/drawing/2014/main" id="{E288A99E-19B0-C14A-B866-EA55C63C45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54338" y="2408021"/>
                    <a:ext cx="11880" cy="419760"/>
                  </p14:xfrm>
                </p:contentPart>
              </mc:Choice>
              <mc:Fallback xmlns="">
                <p:pic>
                  <p:nvPicPr>
                    <p:cNvPr id="537" name="Ink 536">
                      <a:extLst>
                        <a:ext uri="{FF2B5EF4-FFF2-40B4-BE49-F238E27FC236}">
                          <a16:creationId xmlns:a16="http://schemas.microsoft.com/office/drawing/2014/main" id="{E288A99E-19B0-C14A-B866-EA55C63C4527}"/>
                        </a:ext>
                      </a:extLst>
                    </p:cNvPr>
                    <p:cNvPicPr/>
                    <p:nvPr/>
                  </p:nvPicPr>
                  <p:blipFill>
                    <a:blip r:embed="rId555"/>
                    <a:stretch>
                      <a:fillRect/>
                    </a:stretch>
                  </p:blipFill>
                  <p:spPr>
                    <a:xfrm>
                      <a:off x="7097578" y="2320401"/>
                      <a:ext cx="124080" cy="59398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6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E36A662-8A97-5B44-B67C-58A65302ACA5}"/>
                    </a:ext>
                  </a:extLst>
                </p14:cNvPr>
                <p14:cNvContentPartPr/>
                <p14:nvPr/>
              </p14:nvContentPartPr>
              <p14:xfrm>
                <a:off x="6911406" y="6472781"/>
                <a:ext cx="32400" cy="1166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E36A662-8A97-5B44-B67C-58A65302ACA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888906" y="6441257"/>
                  <a:ext cx="76950" cy="179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8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D7AB528D-74CA-B145-85A5-F1A0A86608DE}"/>
                    </a:ext>
                  </a:extLst>
                </p14:cNvPr>
                <p14:cNvContentPartPr/>
                <p14:nvPr/>
              </p14:nvContentPartPr>
              <p14:xfrm>
                <a:off x="6836526" y="6451901"/>
                <a:ext cx="176760" cy="13536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D7AB528D-74CA-B145-85A5-F1A0A86608D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814431" y="6420422"/>
                  <a:ext cx="221401" cy="19768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726C3717-0E34-C044-8A18-5DDD40E160A0}"/>
                </a:ext>
              </a:extLst>
            </p:cNvPr>
            <p:cNvGrpSpPr/>
            <p:nvPr/>
          </p:nvGrpSpPr>
          <p:grpSpPr>
            <a:xfrm>
              <a:off x="5631606" y="6435701"/>
              <a:ext cx="352440" cy="381960"/>
              <a:chOff x="5631606" y="6435701"/>
              <a:chExt cx="352440" cy="38196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60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55B8A6D9-61B9-8242-8D24-A3E8879FA341}"/>
                      </a:ext>
                    </a:extLst>
                  </p14:cNvPr>
                  <p14:cNvContentPartPr/>
                  <p14:nvPr/>
                </p14:nvContentPartPr>
                <p14:xfrm>
                  <a:off x="5631606" y="6526061"/>
                  <a:ext cx="111600" cy="131760"/>
                </p14:xfrm>
              </p:contentPart>
            </mc:Choice>
            <mc:Fallback xmlns=""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55B8A6D9-61B9-8242-8D24-A3E8879FA341}"/>
                      </a:ext>
                    </a:extLst>
                  </p:cNvPr>
                  <p:cNvPicPr/>
                  <p:nvPr/>
                </p:nvPicPr>
                <p:blipFill>
                  <a:blip r:embed="rId561"/>
                  <a:stretch>
                    <a:fillRect/>
                  </a:stretch>
                </p:blipFill>
                <p:spPr>
                  <a:xfrm>
                    <a:off x="5609556" y="6494539"/>
                    <a:ext cx="156150" cy="1941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62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D42E0612-9D1A-124A-A4BF-1766F0E7E61F}"/>
                      </a:ext>
                    </a:extLst>
                  </p14:cNvPr>
                  <p14:cNvContentPartPr/>
                  <p14:nvPr/>
                </p14:nvContentPartPr>
                <p14:xfrm>
                  <a:off x="5788566" y="6622541"/>
                  <a:ext cx="360" cy="360"/>
                </p14:xfrm>
              </p:contentPart>
            </mc:Choice>
            <mc:Fallback xmlns=""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D42E0612-9D1A-124A-A4BF-1766F0E7E61F}"/>
                      </a:ext>
                    </a:extLst>
                  </p:cNvPr>
                  <p:cNvPicPr/>
                  <p:nvPr/>
                </p:nvPicPr>
                <p:blipFill>
                  <a:blip r:embed="rId563"/>
                  <a:stretch>
                    <a:fillRect/>
                  </a:stretch>
                </p:blipFill>
                <p:spPr>
                  <a:xfrm>
                    <a:off x="5770926" y="6604541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64">
                <p14:nvContentPartPr>
                  <p14:cNvPr id="547" name="Ink 546">
                    <a:extLst>
                      <a:ext uri="{FF2B5EF4-FFF2-40B4-BE49-F238E27FC236}">
                        <a16:creationId xmlns:a16="http://schemas.microsoft.com/office/drawing/2014/main" id="{EDFD4DB9-4153-2943-A341-FAC3B9C41872}"/>
                      </a:ext>
                    </a:extLst>
                  </p14:cNvPr>
                  <p14:cNvContentPartPr/>
                  <p14:nvPr/>
                </p14:nvContentPartPr>
                <p14:xfrm>
                  <a:off x="5823846" y="6435701"/>
                  <a:ext cx="88560" cy="381960"/>
                </p14:xfrm>
              </p:contentPart>
            </mc:Choice>
            <mc:Fallback xmlns="">
              <p:pic>
                <p:nvPicPr>
                  <p:cNvPr id="547" name="Ink 546">
                    <a:extLst>
                      <a:ext uri="{FF2B5EF4-FFF2-40B4-BE49-F238E27FC236}">
                        <a16:creationId xmlns:a16="http://schemas.microsoft.com/office/drawing/2014/main" id="{EDFD4DB9-4153-2943-A341-FAC3B9C41872}"/>
                      </a:ext>
                    </a:extLst>
                  </p:cNvPr>
                  <p:cNvPicPr/>
                  <p:nvPr/>
                </p:nvPicPr>
                <p:blipFill>
                  <a:blip r:embed="rId565"/>
                  <a:stretch>
                    <a:fillRect/>
                  </a:stretch>
                </p:blipFill>
                <p:spPr>
                  <a:xfrm>
                    <a:off x="5801706" y="6404134"/>
                    <a:ext cx="133292" cy="4444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66">
                <p14:nvContentPartPr>
                  <p14:cNvPr id="549" name="Ink 548">
                    <a:extLst>
                      <a:ext uri="{FF2B5EF4-FFF2-40B4-BE49-F238E27FC236}">
                        <a16:creationId xmlns:a16="http://schemas.microsoft.com/office/drawing/2014/main" id="{871870D1-DEDD-954D-94EF-A99B91B4CD7E}"/>
                      </a:ext>
                    </a:extLst>
                  </p14:cNvPr>
                  <p14:cNvContentPartPr/>
                  <p14:nvPr/>
                </p14:nvContentPartPr>
                <p14:xfrm>
                  <a:off x="5983686" y="6655661"/>
                  <a:ext cx="360" cy="360"/>
                </p14:xfrm>
              </p:contentPart>
            </mc:Choice>
            <mc:Fallback xmlns="">
              <p:pic>
                <p:nvPicPr>
                  <p:cNvPr id="549" name="Ink 548">
                    <a:extLst>
                      <a:ext uri="{FF2B5EF4-FFF2-40B4-BE49-F238E27FC236}">
                        <a16:creationId xmlns:a16="http://schemas.microsoft.com/office/drawing/2014/main" id="{871870D1-DEDD-954D-94EF-A99B91B4CD7E}"/>
                      </a:ext>
                    </a:extLst>
                  </p:cNvPr>
                  <p:cNvPicPr/>
                  <p:nvPr/>
                </p:nvPicPr>
                <p:blipFill>
                  <a:blip r:embed="rId567"/>
                  <a:stretch>
                    <a:fillRect/>
                  </a:stretch>
                </p:blipFill>
                <p:spPr>
                  <a:xfrm>
                    <a:off x="5965686" y="6637661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8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33C8AE3F-8691-024A-995B-B3A97EC5E0C7}"/>
                    </a:ext>
                  </a:extLst>
                </p14:cNvPr>
                <p14:cNvContentPartPr/>
                <p14:nvPr/>
              </p14:nvContentPartPr>
              <p14:xfrm>
                <a:off x="6071886" y="6649541"/>
                <a:ext cx="23400" cy="10440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33C8AE3F-8691-024A-995B-B3A97EC5E0C7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049836" y="6618724"/>
                  <a:ext cx="67950" cy="1666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978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638-B5DE-1A47-B4DE-45A4210A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DD48-FE75-E04E-B9F9-AD9AB5A7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307</Words>
  <Application>Microsoft Macintosh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Data Science Notes Machine Learning</vt:lpstr>
      <vt:lpstr>PowerPoint Presentation</vt:lpstr>
      <vt:lpstr>AdaBoost Algorithm</vt:lpstr>
      <vt:lpstr>AdaBoost Process</vt:lpstr>
      <vt:lpstr>Pruning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Notes</dc:title>
  <dc:creator>Zizhu Zhang (HDR)</dc:creator>
  <cp:lastModifiedBy>Zizhu Zhang (HDR)</cp:lastModifiedBy>
  <cp:revision>26</cp:revision>
  <dcterms:created xsi:type="dcterms:W3CDTF">2019-10-22T05:15:21Z</dcterms:created>
  <dcterms:modified xsi:type="dcterms:W3CDTF">2019-11-15T06:55:07Z</dcterms:modified>
</cp:coreProperties>
</file>