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3648c01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3648c01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3595bc0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3595bc0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Radar position is being calculated by methods of 2D and 3D image processing techniques.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b13fa2e08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b13fa2e08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3595bc0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3595bc0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3648c01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3648c01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b13fa2e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b13fa2e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b13fa2e08_1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b13fa2e08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3648c01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3648c01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b13fa2e08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b13fa2e0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gif"/><Relationship Id="rId6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433925" y="1356425"/>
            <a:ext cx="3816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Microwave Imaging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51375" y="3371325"/>
            <a:ext cx="22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Team Detectron</a:t>
            </a:r>
            <a:endParaRPr sz="1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19496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875" y="4798775"/>
            <a:ext cx="1459975" cy="2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846400" y="1775275"/>
            <a:ext cx="36378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Walter Zimmer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Margarita Shibarshina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Omar Zayed</a:t>
            </a:r>
            <a:endParaRPr sz="1800"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21746"/>
          <a:stretch/>
        </p:blipFill>
        <p:spPr>
          <a:xfrm>
            <a:off x="1207075" y="1505550"/>
            <a:ext cx="2889775" cy="30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875" y="4798775"/>
            <a:ext cx="1459975" cy="2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0800"/>
            <a:ext cx="194961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>
            <p:ph type="title"/>
          </p:nvPr>
        </p:nvSpPr>
        <p:spPr>
          <a:xfrm>
            <a:off x="1319975" y="555450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Detectron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19496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875" y="4798775"/>
            <a:ext cx="1459975" cy="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type="title"/>
          </p:nvPr>
        </p:nvSpPr>
        <p:spPr>
          <a:xfrm>
            <a:off x="1319975" y="555450"/>
            <a:ext cx="73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2"/>
              <a:t>Challenge 1: Radar sensor alignment detection</a:t>
            </a:r>
            <a:endParaRPr sz="2622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3774" y="1449275"/>
            <a:ext cx="5740099" cy="29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480850" y="2034475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Position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26900" y="3858700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Scanned Volume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63" y="1771900"/>
            <a:ext cx="25812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5"/>
          <p:cNvCxnSpPr>
            <a:stCxn id="151" idx="3"/>
            <a:endCxn id="153" idx="1"/>
          </p:cNvCxnSpPr>
          <p:nvPr/>
        </p:nvCxnSpPr>
        <p:spPr>
          <a:xfrm>
            <a:off x="2142850" y="2234575"/>
            <a:ext cx="1138500" cy="42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>
            <a:stCxn id="156" idx="3"/>
            <a:endCxn id="153" idx="1"/>
          </p:cNvCxnSpPr>
          <p:nvPr/>
        </p:nvCxnSpPr>
        <p:spPr>
          <a:xfrm flipH="1" rot="10800000">
            <a:off x="2096800" y="2657588"/>
            <a:ext cx="1184700" cy="44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>
            <a:stCxn id="153" idx="3"/>
          </p:cNvCxnSpPr>
          <p:nvPr/>
        </p:nvCxnSpPr>
        <p:spPr>
          <a:xfrm>
            <a:off x="5862638" y="2657725"/>
            <a:ext cx="9141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5"/>
          <p:cNvSpPr txBox="1"/>
          <p:nvPr/>
        </p:nvSpPr>
        <p:spPr>
          <a:xfrm>
            <a:off x="6991725" y="2406975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Estimated Pose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3826963" y="4007600"/>
            <a:ext cx="14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Dummy Radar Dataset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15"/>
          <p:cNvCxnSpPr>
            <a:stCxn id="159" idx="0"/>
            <a:endCxn id="153" idx="2"/>
          </p:cNvCxnSpPr>
          <p:nvPr/>
        </p:nvCxnSpPr>
        <p:spPr>
          <a:xfrm rot="10800000">
            <a:off x="4572013" y="3543500"/>
            <a:ext cx="0" cy="4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 txBox="1"/>
          <p:nvPr/>
        </p:nvSpPr>
        <p:spPr>
          <a:xfrm>
            <a:off x="526900" y="2900588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5"/>
          <p:cNvCxnSpPr>
            <a:stCxn id="152" idx="0"/>
            <a:endCxn id="156" idx="2"/>
          </p:cNvCxnSpPr>
          <p:nvPr/>
        </p:nvCxnSpPr>
        <p:spPr>
          <a:xfrm rot="10800000">
            <a:off x="1311850" y="3300700"/>
            <a:ext cx="0" cy="55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5"/>
          <p:cNvSpPr txBox="1"/>
          <p:nvPr/>
        </p:nvSpPr>
        <p:spPr>
          <a:xfrm>
            <a:off x="6991725" y="3300700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Misalignment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5"/>
          <p:cNvCxnSpPr>
            <a:stCxn id="158" idx="2"/>
            <a:endCxn id="162" idx="0"/>
          </p:cNvCxnSpPr>
          <p:nvPr/>
        </p:nvCxnSpPr>
        <p:spPr>
          <a:xfrm>
            <a:off x="7776675" y="2807175"/>
            <a:ext cx="0" cy="4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00" y="2035650"/>
            <a:ext cx="3736550" cy="21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25" y="2041275"/>
            <a:ext cx="3736549" cy="21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0800"/>
            <a:ext cx="19496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3875" y="4798775"/>
            <a:ext cx="1459975" cy="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>
            <p:ph type="title"/>
          </p:nvPr>
        </p:nvSpPr>
        <p:spPr>
          <a:xfrm>
            <a:off x="1319975" y="555450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5935" t="0"/>
          <a:stretch/>
        </p:blipFill>
        <p:spPr>
          <a:xfrm>
            <a:off x="638524" y="2078750"/>
            <a:ext cx="4228177" cy="2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775" y="2078743"/>
            <a:ext cx="3708324" cy="203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0800"/>
            <a:ext cx="19496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3875" y="4798775"/>
            <a:ext cx="1459975" cy="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>
            <p:ph type="title"/>
          </p:nvPr>
        </p:nvSpPr>
        <p:spPr>
          <a:xfrm>
            <a:off x="1319975" y="555450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19496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875" y="4798775"/>
            <a:ext cx="1459975" cy="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>
            <p:ph type="title"/>
          </p:nvPr>
        </p:nvSpPr>
        <p:spPr>
          <a:xfrm>
            <a:off x="1319975" y="555450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GUI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924" y="651025"/>
            <a:ext cx="3582050" cy="39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2: Parcel Fraud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472800" y="2457625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63" y="1771900"/>
            <a:ext cx="25812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9"/>
          <p:cNvCxnSpPr>
            <a:stCxn id="195" idx="3"/>
            <a:endCxn id="196" idx="1"/>
          </p:cNvCxnSpPr>
          <p:nvPr/>
        </p:nvCxnSpPr>
        <p:spPr>
          <a:xfrm>
            <a:off x="2042700" y="2657725"/>
            <a:ext cx="123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>
            <a:stCxn id="196" idx="3"/>
          </p:cNvCxnSpPr>
          <p:nvPr/>
        </p:nvCxnSpPr>
        <p:spPr>
          <a:xfrm>
            <a:off x="5862638" y="2657725"/>
            <a:ext cx="9141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9"/>
          <p:cNvSpPr txBox="1"/>
          <p:nvPr/>
        </p:nvSpPr>
        <p:spPr>
          <a:xfrm>
            <a:off x="6991725" y="2406975"/>
            <a:ext cx="15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 Classification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698100" y="4007600"/>
            <a:ext cx="1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Collected Dataset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19"/>
          <p:cNvCxnSpPr>
            <a:stCxn id="200" idx="0"/>
            <a:endCxn id="196" idx="2"/>
          </p:cNvCxnSpPr>
          <p:nvPr/>
        </p:nvCxnSpPr>
        <p:spPr>
          <a:xfrm rot="10800000">
            <a:off x="4572000" y="3543500"/>
            <a:ext cx="0" cy="4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 txBox="1"/>
          <p:nvPr/>
        </p:nvSpPr>
        <p:spPr>
          <a:xfrm>
            <a:off x="472800" y="3441000"/>
            <a:ext cx="15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Scanned Volume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19"/>
          <p:cNvCxnSpPr>
            <a:stCxn id="202" idx="0"/>
            <a:endCxn id="195" idx="2"/>
          </p:cNvCxnSpPr>
          <p:nvPr/>
        </p:nvCxnSpPr>
        <p:spPr>
          <a:xfrm rot="10800000">
            <a:off x="1257750" y="2857800"/>
            <a:ext cx="0" cy="58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0800"/>
            <a:ext cx="19496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875" y="4798775"/>
            <a:ext cx="1459975" cy="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>
            <p:ph type="title"/>
          </p:nvPr>
        </p:nvSpPr>
        <p:spPr>
          <a:xfrm>
            <a:off x="1319975" y="555450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2: Parcel Fraud Detection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000" y="1608522"/>
            <a:ext cx="3292324" cy="22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1200" y="1608525"/>
            <a:ext cx="3292326" cy="228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Check out our code at: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https://github.com/zizo1111/hackatum22-rs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