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DEBBBFEC-AE09-485A-9B34-D9C3EAB292EF}">
          <p14:sldIdLst>
            <p14:sldId id="256"/>
          </p14:sldIdLst>
        </p14:section>
        <p14:section name="مقطع بدون عنوان" id="{54C2B396-165E-45B2-86BA-8D33490F56F4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1" d="100"/>
          <a:sy n="51" d="100"/>
        </p:scale>
        <p:origin x="8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809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583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81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07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046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907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653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803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9930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6626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667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4254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2603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11614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972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6780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152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8244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2901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72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091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93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22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65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434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1987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78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121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DC2B-21D8-4EA5-BE9B-33B854CA84B0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3F88C0-1F9C-48E3-B1FA-0C6B09FF9A8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019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AD51C2-98DA-8EDF-30FB-05EAA91A8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Git &amp; </a:t>
            </a:r>
            <a:r>
              <a:rPr lang="en-US" sz="11500" dirty="0" err="1"/>
              <a:t>Github</a:t>
            </a:r>
            <a:endParaRPr lang="ar-SA" sz="115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5D93CD7-FF0B-5321-7675-E89087B0A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Zizo</a:t>
            </a:r>
            <a:endParaRPr lang="en-US" sz="3200" dirty="0"/>
          </a:p>
          <a:p>
            <a:r>
              <a:rPr lang="ar-SA" sz="3200" dirty="0"/>
              <a:t>زايد الحسيني</a:t>
            </a:r>
          </a:p>
        </p:txBody>
      </p:sp>
    </p:spTree>
    <p:extLst>
      <p:ext uri="{BB962C8B-B14F-4D97-AF65-F5344CB8AC3E}">
        <p14:creationId xmlns:p14="http://schemas.microsoft.com/office/powerpoint/2010/main" val="323995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024BAE8-EA3B-464D-E098-AC08AAEB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" y="0"/>
            <a:ext cx="11997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1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892C5C7E-7549-952A-D0E5-285A243F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1933731"/>
            <a:ext cx="11659986" cy="33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3D02673A-EF06-B909-2B36-EC9C5EDB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" y="-1"/>
            <a:ext cx="14735331" cy="70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644CBC9D-A090-B73E-5460-BAE1F60A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DC5ED718-129D-329A-7314-106B19FA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" y="0"/>
            <a:ext cx="122504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E5DED094-324D-FD58-F199-3F81E73D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" y="253148"/>
            <a:ext cx="12157493" cy="3852473"/>
          </a:xfrm>
          <a:prstGeom prst="rect">
            <a:avLst/>
          </a:prstGeom>
        </p:spPr>
      </p:pic>
      <p:sp>
        <p:nvSpPr>
          <p:cNvPr id="4" name="عنوان 3">
            <a:extLst>
              <a:ext uri="{FF2B5EF4-FFF2-40B4-BE49-F238E27FC236}">
                <a16:creationId xmlns:a16="http://schemas.microsoft.com/office/drawing/2014/main" id="{3FBB0F49-47F8-162C-F9EC-9FA362E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Zizo</a:t>
            </a:r>
            <a:r>
              <a:rPr lang="en-US" sz="3200" dirty="0"/>
              <a:t> the king</a:t>
            </a:r>
            <a:endParaRPr lang="ar-SA" sz="3200" dirty="0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2E025A90-89D4-2840-D71B-C86847060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SA" sz="3200" dirty="0"/>
              <a:t>زايد سلطان الحسيني</a:t>
            </a:r>
          </a:p>
        </p:txBody>
      </p:sp>
    </p:spTree>
    <p:extLst>
      <p:ext uri="{BB962C8B-B14F-4D97-AF65-F5344CB8AC3E}">
        <p14:creationId xmlns:p14="http://schemas.microsoft.com/office/powerpoint/2010/main" val="137827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</Words>
  <Application>Microsoft Office PowerPoint</Application>
  <PresentationFormat>شاشة عريضة</PresentationFormat>
  <Paragraphs>5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Office Theme</vt:lpstr>
      <vt:lpstr>ربطة</vt:lpstr>
      <vt:lpstr>Git &amp; Github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Zizo the 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ALNATHER</dc:creator>
  <cp:lastModifiedBy>ALNATHER</cp:lastModifiedBy>
  <cp:revision>2</cp:revision>
  <dcterms:created xsi:type="dcterms:W3CDTF">2025-07-24T23:36:24Z</dcterms:created>
  <dcterms:modified xsi:type="dcterms:W3CDTF">2025-07-25T00:18:52Z</dcterms:modified>
</cp:coreProperties>
</file>