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BFAE-023D-4FEE-90AE-BE7698BD1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5643A1-6809-4467-B4B1-0885A811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64057-1365-4684-A1BC-D76DBA30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C3B2A-AF02-4722-B573-AA9586A6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A8284-60E7-44AB-B93A-D56CD77A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2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2A175-6324-4FC8-9D55-B9EAE12C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EBF34-05C4-4BF9-9D85-CA3825A70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E3363-CF67-45D8-BC3B-E7D1FB3A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E70DD-ADC4-469A-B12B-A4DBFB9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20D15-DB34-4FB0-9479-D09CAD58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7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85679D-8D7A-4D3A-82BB-2756A0A70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E128E-A398-4424-92AC-8564882B5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59333-209C-49AA-B67A-B60DD0E5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918B6-0BDB-406A-A50C-CADDFAC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6E8D7-0349-4F12-8FA2-F3F9DEB8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67E7-09AC-4998-AEC3-0BDE6776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9DEB3-654F-4515-9444-E9DED540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FADB2-B123-44B5-ACD0-812594DE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5DB31-87C9-471B-956E-AEFF2753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8BF3B-9A1C-4D16-899B-CDFF77E0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6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7BB9-ADB6-44D7-AB84-66AE5535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93C26-C373-4FB5-B544-782EB75FF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371B8-3794-4639-8B25-2BC79BC2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E31A2-C373-48F3-825A-A505B36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C7B46-ED36-4255-ABBD-89C206CB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01985-8C47-441D-8B82-506D4C03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54532-ACEE-48C5-BA75-367E0D190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CC084A-617A-4D63-AC1E-65861D6C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10C67-FCD8-4305-9227-8E72DD4D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90271-5AF4-48B9-9267-245DE3BC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C5746-6881-43B3-9C98-AFFF9575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AF41-A84F-49C8-BCA1-EA33A17A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4AB1D-F0E3-4E04-8755-5A0B9AF8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E8E58-D5FA-40FA-8C64-70B7F84C2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0ADF6C-946E-4D41-91E2-5C53471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7B833E-1505-47FA-8896-E7CC7813B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3362B0-DB9F-45ED-B24A-1A2C4F7D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5ABC3D-BD0F-45F5-B4A2-B61244A7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757E4-F261-4B04-AC20-C52C4277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2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AB0D5-F222-426A-946A-4873769A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309BF-049E-4A9E-AA05-2EA1270C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938686-79CC-458F-A787-64BE071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FD7A7-4D75-46D5-8906-E31D8B03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9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385EDF-921B-4E9A-92DF-FF5BE876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98621F-89AC-481E-9679-ECE2442E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60DC7D-7528-416F-A6CB-B363766B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9A3E-21B8-41A3-BD67-3500A34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5E295-5C03-468B-9271-6F45CDDA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3E540-8693-4CB3-861B-FEDAF9A0F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F342C-5D40-441B-AF58-49B1E44F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D8CB6-D7B3-4E26-8EE4-B300653A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F0D7EB-0CFB-4B78-9EB4-9107B364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1DC08-BC23-4645-8BDA-19823D4F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D895E-5F2F-4343-9168-A829C0086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E4938-0B1B-437B-A760-1AC197335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979F1-591A-4075-8B7C-4A554E45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6A2B3-3332-40CD-80FD-D7EFB2BE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B0458-D78D-4A50-8EAA-90BF00D3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F7D16-5928-4982-903E-0B97B5CA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408D5-B819-4F53-AD3F-E32B255B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6096-5AD1-49C4-A397-2FA41DE7E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D5ED-0194-4459-8693-B3051D9FB83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A4B48-EACA-4C8D-BB62-FB1169BDC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740E7-B7C1-47AE-844F-F2CDEEF5A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DC533-D510-4EE4-A975-704ACE0B9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32DFE-8EDB-42D9-9A64-E0B52759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 과제물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810CF1-A5A5-4AB5-8107-18ED809F2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정진용</a:t>
            </a:r>
          </a:p>
        </p:txBody>
      </p:sp>
    </p:spTree>
    <p:extLst>
      <p:ext uri="{BB962C8B-B14F-4D97-AF65-F5344CB8AC3E}">
        <p14:creationId xmlns:p14="http://schemas.microsoft.com/office/powerpoint/2010/main" val="21717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ECF5-BE9A-4566-8A7E-3DE52CE8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폼 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9E13E9-69C1-45E2-A5AB-9D611943E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6451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86EA2-7B4A-4F3D-99A1-07BA19F9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몽고</a:t>
            </a:r>
            <a:r>
              <a:rPr lang="en-US" altLang="ko-KR" dirty="0"/>
              <a:t>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데이터 입력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78C548-BAC6-4222-8426-560692EA2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8752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B627A-3568-4FAC-AC6C-90415C7A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Ejs</a:t>
            </a:r>
            <a:r>
              <a:rPr lang="ko-KR" altLang="en-US" dirty="0"/>
              <a:t>를 이용한 동적 연결 전환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964F3C-089E-4B5D-88C4-BF7196324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0528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B9E0-E969-414A-9A27-2AEAF6AD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60515B-F3A2-43E6-A407-C51AD5C8C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2784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2791-B5D7-448C-A366-D703B32F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삭제 구현</a:t>
            </a:r>
            <a:r>
              <a:rPr lang="en-US" altLang="ko-KR"/>
              <a:t>(ajax)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281DC7-1602-499E-AD9E-31E4CD4B0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2021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BC7CB-3A30-4252-B930-A1124EB7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139885-9FBD-45F0-BC03-FD6D886F2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955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1662-0094-4EA4-A5AD-1904494A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요청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216C58-6F46-4B5C-A563-FECBCB05C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5168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E1573-9B09-41A3-A03A-2334DAC0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문법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604606-11D0-40F6-AB28-AAD140AB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220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EA765-C97D-4616-8C4D-C0726C40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sendFile</a:t>
            </a:r>
            <a:r>
              <a:rPr lang="ko-KR" altLang="en-US" dirty="0"/>
              <a:t> 사용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A7B5BB-6AE3-4B17-83D5-70E09C274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8390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8F733-583F-466F-B6B6-04BED7D1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 </a:t>
            </a:r>
            <a:r>
              <a:rPr lang="ko-KR" altLang="en-US" dirty="0" err="1"/>
              <a:t>스트랩</a:t>
            </a:r>
            <a:r>
              <a:rPr lang="ko-KR" altLang="en-US" dirty="0"/>
              <a:t> 적용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7A99E2-7537-41C4-A883-2E26FBF47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711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0CA41-935A-45EE-81C6-4ED360BE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My-</a:t>
            </a:r>
            <a:r>
              <a:rPr lang="en-US" altLang="ko-KR" dirty="0" err="1"/>
              <a:t>sql</a:t>
            </a:r>
            <a:r>
              <a:rPr lang="ko-KR" altLang="en-US" dirty="0"/>
              <a:t> 로그인 및 테이블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8BA13D-95E4-43B4-B633-23316A3E1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2627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B39C-1813-4BAD-AA64-6F6ED2B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몽고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2E315C-DE16-4FD9-A8D1-1C73AC863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126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7DB11-C849-4CFC-A5AB-566C4905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데이터 수집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5FBA6A-ED11-4165-9792-CEEE5E76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266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50</Words>
  <Application>Microsoft Office PowerPoint</Application>
  <PresentationFormat>와이드스크린</PresentationFormat>
  <Paragraphs>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Node.js 과제물</vt:lpstr>
      <vt:lpstr>서버 생성</vt:lpstr>
      <vt:lpstr>Get 요청 처리</vt:lpstr>
      <vt:lpstr>Html 문법 추가</vt:lpstr>
      <vt:lpstr>sendFile 사용</vt:lpstr>
      <vt:lpstr>부트 스트랩 적용</vt:lpstr>
      <vt:lpstr>My-sql 로그인 및 테이블 확인</vt:lpstr>
      <vt:lpstr>몽고 db 연결</vt:lpstr>
      <vt:lpstr>컬렉션 데이터 수집</vt:lpstr>
      <vt:lpstr>입력 폼 작성</vt:lpstr>
      <vt:lpstr>몽고 db 데이터 입력</vt:lpstr>
      <vt:lpstr>Ejs를 이용한 동적 연결 전환</vt:lpstr>
      <vt:lpstr>게시물 읽어오기</vt:lpstr>
      <vt:lpstr>게시물 삭제 구현(ajax)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과제물</dc:title>
  <dc:creator>Gi7D-09</dc:creator>
  <cp:lastModifiedBy>Gi7D-09</cp:lastModifiedBy>
  <cp:revision>24</cp:revision>
  <dcterms:created xsi:type="dcterms:W3CDTF">2024-10-15T00:25:44Z</dcterms:created>
  <dcterms:modified xsi:type="dcterms:W3CDTF">2024-10-15T03:58:47Z</dcterms:modified>
</cp:coreProperties>
</file>