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154" r:id="rId2"/>
    <p:sldId id="2156" r:id="rId3"/>
    <p:sldId id="2138" r:id="rId4"/>
    <p:sldId id="2139" r:id="rId5"/>
    <p:sldId id="2140" r:id="rId6"/>
    <p:sldId id="2141" r:id="rId7"/>
    <p:sldId id="2142" r:id="rId8"/>
    <p:sldId id="2143" r:id="rId9"/>
    <p:sldId id="2144" r:id="rId10"/>
    <p:sldId id="2145" r:id="rId11"/>
    <p:sldId id="2146" r:id="rId12"/>
    <p:sldId id="2147" r:id="rId13"/>
    <p:sldId id="2148" r:id="rId14"/>
    <p:sldId id="2149" r:id="rId15"/>
    <p:sldId id="2150" r:id="rId16"/>
    <p:sldId id="215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59F1F495-9A71-4639-BA82-70B5D15EBC4D}">
          <p14:sldIdLst>
            <p14:sldId id="2154"/>
            <p14:sldId id="2156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296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8" autoAdjust="0"/>
    <p:restoredTop sz="98447" autoAdjust="0"/>
  </p:normalViewPr>
  <p:slideViewPr>
    <p:cSldViewPr snapToObjects="1" showGuides="1">
      <p:cViewPr varScale="1">
        <p:scale>
          <a:sx n="126" d="100"/>
          <a:sy n="126" d="100"/>
        </p:scale>
        <p:origin x="216" y="120"/>
      </p:cViewPr>
      <p:guideLst>
        <p:guide orient="horz" pos="2160"/>
        <p:guide pos="3840"/>
        <p:guide pos="3985"/>
        <p:guide orient="horz" pos="2296"/>
        <p:guide orient="horz" pos="2727"/>
        <p:guide pos="7679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2023-08-16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1"/>
          <p:cNvSpPr>
            <a:spLocks noGrp="1"/>
          </p:cNvSpPr>
          <p:nvPr>
            <p:ph type="ctrTitle" hasCustomPrompt="1"/>
          </p:nvPr>
        </p:nvSpPr>
        <p:spPr>
          <a:xfrm>
            <a:off x="4203903" y="2664211"/>
            <a:ext cx="7200000" cy="1015663"/>
          </a:xfr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6000" b="1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표지 제목 입력</a:t>
            </a:r>
            <a:endParaRPr lang="en-US" dirty="0"/>
          </a:p>
        </p:txBody>
      </p:sp>
      <p:sp>
        <p:nvSpPr>
          <p:cNvPr id="6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6314" y="1965193"/>
            <a:ext cx="7200000" cy="654923"/>
          </a:xfrm>
        </p:spPr>
        <p:txBody>
          <a:bodyPr vert="horz" wrap="square" lIns="91440" tIns="45720" rIns="91440" bIns="45720" rtlCol="0" anchor="b">
            <a:spAutoFit/>
          </a:bodyPr>
          <a:lstStyle>
            <a:lvl1pPr marL="0" indent="0">
              <a:buNone/>
              <a:defRPr lang="en-US" sz="4000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ko-KR" altLang="en-US"/>
              <a:t>표지 부제목 입력</a:t>
            </a:r>
            <a:endParaRPr lang="en-US" dirty="0"/>
          </a:p>
        </p:txBody>
      </p:sp>
      <p:sp>
        <p:nvSpPr>
          <p:cNvPr id="104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4632325" y="3242853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4632324" y="4074122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/>
              <a:t>목차 내용 입력하세요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8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4632323" y="4910800"/>
            <a:ext cx="7559675" cy="703262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>
              <a:buNone/>
              <a:defRPr sz="3600"/>
            </a:lvl2pPr>
            <a:lvl3pPr marL="914400" indent="0">
              <a:buNone/>
              <a:defRPr sz="3600"/>
            </a:lvl3pPr>
            <a:lvl4pPr marL="1371600" indent="0">
              <a:buNone/>
              <a:defRPr sz="3600"/>
            </a:lvl4pPr>
            <a:lvl5pPr marL="1828800" indent="0">
              <a:buNone/>
              <a:defRPr sz="3600"/>
            </a:lvl5pPr>
          </a:lstStyle>
          <a:p>
            <a:pPr lvl="0"/>
            <a:r>
              <a:rPr lang="ko-KR" altLang="en-US" dirty="0"/>
              <a:t>목차 내용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11530;p73">
            <a:extLst>
              <a:ext uri="{FF2B5EF4-FFF2-40B4-BE49-F238E27FC236}">
                <a16:creationId xmlns:a16="http://schemas.microsoft.com/office/drawing/2014/main" id="{C53AD8B5-FE39-6A42-9005-EC4F1FB81112}"/>
              </a:ext>
            </a:extLst>
          </p:cNvPr>
          <p:cNvGrpSpPr/>
          <p:nvPr userDrawn="1"/>
        </p:nvGrpSpPr>
        <p:grpSpPr>
          <a:xfrm>
            <a:off x="11568567" y="267121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21" name="Google Shape;11531;p73">
              <a:extLst>
                <a:ext uri="{FF2B5EF4-FFF2-40B4-BE49-F238E27FC236}">
                  <a16:creationId xmlns:a16="http://schemas.microsoft.com/office/drawing/2014/main" id="{0F0D93FF-7196-E64A-BC21-F016A3016471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532;p73">
              <a:extLst>
                <a:ext uri="{FF2B5EF4-FFF2-40B4-BE49-F238E27FC236}">
                  <a16:creationId xmlns:a16="http://schemas.microsoft.com/office/drawing/2014/main" id="{10A6EBD0-21AA-BE4F-B25E-B9EBF7C939C3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533;p73">
              <a:extLst>
                <a:ext uri="{FF2B5EF4-FFF2-40B4-BE49-F238E27FC236}">
                  <a16:creationId xmlns:a16="http://schemas.microsoft.com/office/drawing/2014/main" id="{E593C3FB-9816-9C4E-A8CE-F5E3D23AAB7D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534;p73">
              <a:extLst>
                <a:ext uri="{FF2B5EF4-FFF2-40B4-BE49-F238E27FC236}">
                  <a16:creationId xmlns:a16="http://schemas.microsoft.com/office/drawing/2014/main" id="{751E997F-17D4-3240-BBFB-AD0DA992726B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535;p73">
              <a:extLst>
                <a:ext uri="{FF2B5EF4-FFF2-40B4-BE49-F238E27FC236}">
                  <a16:creationId xmlns:a16="http://schemas.microsoft.com/office/drawing/2014/main" id="{70D7634B-5347-1147-9507-F00A80D6AF28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536;p73">
              <a:extLst>
                <a:ext uri="{FF2B5EF4-FFF2-40B4-BE49-F238E27FC236}">
                  <a16:creationId xmlns:a16="http://schemas.microsoft.com/office/drawing/2014/main" id="{C9854E3F-9BBE-614D-B3B5-7F73F17A13CD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제목 24">
            <a:extLst>
              <a:ext uri="{FF2B5EF4-FFF2-40B4-BE49-F238E27FC236}">
                <a16:creationId xmlns:a16="http://schemas.microsoft.com/office/drawing/2014/main" id="{3A2259E1-D3D4-A445-8D39-5015AB03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00256900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0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;p2">
            <a:extLst>
              <a:ext uri="{FF2B5EF4-FFF2-40B4-BE49-F238E27FC236}">
                <a16:creationId xmlns:a16="http://schemas.microsoft.com/office/drawing/2014/main" id="{3DCB54EF-6F8F-C14C-AEAB-339A6ADFE95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10;p2">
            <a:extLst>
              <a:ext uri="{FF2B5EF4-FFF2-40B4-BE49-F238E27FC236}">
                <a16:creationId xmlns:a16="http://schemas.microsoft.com/office/drawing/2014/main" id="{9C20880E-B3DE-A94F-9214-F288AB8F2288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14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chemeClr val="tx1"/>
                </a:solidFill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346A3901-6E4C-0B40-9CF8-E7ECAB46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83194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90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흰색 배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85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2;p2">
            <a:extLst>
              <a:ext uri="{FF2B5EF4-FFF2-40B4-BE49-F238E27FC236}">
                <a16:creationId xmlns:a16="http://schemas.microsoft.com/office/drawing/2014/main" id="{AE169226-6326-4B42-BA01-A07503F9BF41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;p2">
            <a:extLst>
              <a:ext uri="{FF2B5EF4-FFF2-40B4-BE49-F238E27FC236}">
                <a16:creationId xmlns:a16="http://schemas.microsoft.com/office/drawing/2014/main" id="{F2128D78-98D0-1946-ABC0-DD3E32D4D519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18E4D7E8-082F-3947-ACDC-CCB90F65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33" name="슬라이드 번호 개체 틀 20">
            <a:extLst>
              <a:ext uri="{FF2B5EF4-FFF2-40B4-BE49-F238E27FC236}">
                <a16:creationId xmlns:a16="http://schemas.microsoft.com/office/drawing/2014/main" id="{5D8DE216-E2D2-0946-B519-359B6A0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706D100-A296-AA47-8D59-127D7B2E0C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24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8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37" name="바닥글 개체 틀 36">
            <a:extLst>
              <a:ext uri="{FF2B5EF4-FFF2-40B4-BE49-F238E27FC236}">
                <a16:creationId xmlns:a16="http://schemas.microsoft.com/office/drawing/2014/main" id="{55CC57BC-A88F-F246-9E0B-72F85C1B176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84180" y="6616867"/>
            <a:ext cx="4114800" cy="141497"/>
          </a:xfrm>
        </p:spPr>
        <p:txBody>
          <a:bodyPr/>
          <a:lstStyle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ko-KR" b="1" dirty="0"/>
              <a:t>〉 〉 </a:t>
            </a:r>
            <a:r>
              <a:rPr lang="ko-KR" altLang="en-US" b="1" dirty="0" err="1"/>
              <a:t>모던웹을</a:t>
            </a:r>
            <a:r>
              <a:rPr lang="ko-KR" altLang="en-US" b="1" dirty="0"/>
              <a:t> 위한 </a:t>
            </a:r>
            <a:r>
              <a:rPr lang="en-US" altLang="ko-KR" b="1" dirty="0"/>
              <a:t>HTML5+CSS3 </a:t>
            </a:r>
            <a:r>
              <a:rPr lang="ko-KR" altLang="en-US" b="1" dirty="0"/>
              <a:t>바이블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44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7" r:id="rId3"/>
    <p:sldLayoutId id="2147483676" r:id="rId4"/>
    <p:sldLayoutId id="2147483686" r:id="rId5"/>
    <p:sldLayoutId id="2147483689" r:id="rId6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2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7503" y="765313"/>
            <a:ext cx="11281052" cy="527767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CHAPTER 06 </a:t>
            </a:r>
            <a:r>
              <a:rPr lang="ko-KR" altLang="en-US" dirty="0" err="1"/>
              <a:t>스마트폰</a:t>
            </a:r>
            <a:r>
              <a:rPr lang="ko-KR" altLang="en-US" dirty="0"/>
              <a:t> 레이아웃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 </a:t>
            </a:r>
            <a:r>
              <a:rPr lang="ko-KR" altLang="en-US" dirty="0" err="1"/>
              <a:t>스마트폰</a:t>
            </a:r>
            <a:r>
              <a:rPr lang="ko-KR" altLang="en-US" dirty="0"/>
              <a:t> 개요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6.2 </a:t>
            </a:r>
            <a:r>
              <a:rPr lang="ko-KR" altLang="en-US" dirty="0" err="1"/>
              <a:t>뷰포트</a:t>
            </a:r>
            <a:r>
              <a:rPr lang="ko-KR" altLang="en-US" dirty="0"/>
              <a:t> </a:t>
            </a:r>
            <a:r>
              <a:rPr lang="en-US" altLang="ko-KR" dirty="0"/>
              <a:t>meta </a:t>
            </a:r>
            <a:r>
              <a:rPr lang="ko-KR" altLang="en-US" dirty="0"/>
              <a:t>태그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6.3 </a:t>
            </a:r>
            <a:r>
              <a:rPr lang="ko-KR" altLang="en-US" dirty="0"/>
              <a:t>초기화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6.4 </a:t>
            </a:r>
            <a:r>
              <a:rPr lang="ko-KR" altLang="en-US" dirty="0"/>
              <a:t>헤더 구조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6.5 </a:t>
            </a:r>
            <a:r>
              <a:rPr lang="ko-KR" altLang="en-US" dirty="0" err="1"/>
              <a:t>스프라이트</a:t>
            </a:r>
            <a:r>
              <a:rPr lang="ko-KR" altLang="en-US" dirty="0"/>
              <a:t> 이미지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6.6 </a:t>
            </a:r>
            <a:r>
              <a:rPr lang="ko-KR" altLang="en-US" dirty="0" err="1"/>
              <a:t>토글</a:t>
            </a:r>
            <a:r>
              <a:rPr lang="ko-KR" altLang="en-US" dirty="0"/>
              <a:t> 목록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6.7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(1)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6.8 </a:t>
            </a:r>
            <a:r>
              <a:rPr lang="ko-KR" altLang="en-US" dirty="0" err="1"/>
              <a:t>내비게이션</a:t>
            </a:r>
            <a:r>
              <a:rPr lang="ko-KR" altLang="en-US" dirty="0"/>
              <a:t> 구성</a:t>
            </a:r>
            <a:r>
              <a:rPr lang="en-US" altLang="ko-KR" dirty="0"/>
              <a:t>(2)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6.9 </a:t>
            </a:r>
            <a:r>
              <a:rPr lang="ko-KR" altLang="en-US" dirty="0"/>
              <a:t>본문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6.10 </a:t>
            </a:r>
            <a:r>
              <a:rPr lang="ko-KR" altLang="en-US" dirty="0" err="1"/>
              <a:t>푸터</a:t>
            </a:r>
            <a:r>
              <a:rPr lang="ko-KR" altLang="en-US" dirty="0"/>
              <a:t> 구성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6.11 </a:t>
            </a:r>
            <a:r>
              <a:rPr lang="ko-KR" altLang="en-US" dirty="0"/>
              <a:t>정리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6.12 </a:t>
            </a:r>
            <a:r>
              <a:rPr lang="ko-KR" altLang="en-US" dirty="0"/>
              <a:t>전체화면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6.13 </a:t>
            </a:r>
            <a:r>
              <a:rPr lang="ko-KR" altLang="en-US" dirty="0"/>
              <a:t>글자 감추기</a:t>
            </a:r>
            <a:endParaRPr lang="x-none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7F328C-7274-B84B-86CC-6F597CA75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 b="1" dirty="0"/>
              <a:t>〉 〉 </a:t>
            </a:r>
            <a:r>
              <a:rPr lang="ko-KR" altLang="en-US" dirty="0" err="1"/>
              <a:t>모던웹을</a:t>
            </a:r>
            <a:r>
              <a:rPr lang="ko-KR" altLang="en-US" dirty="0"/>
              <a:t> 위한 </a:t>
            </a:r>
            <a:r>
              <a:rPr lang="en-US" altLang="ko-KR" dirty="0"/>
              <a:t>HTML5+CSS3 </a:t>
            </a:r>
            <a:r>
              <a:rPr lang="ko-KR" altLang="en-US" dirty="0"/>
              <a:t>바이블</a:t>
            </a:r>
          </a:p>
        </p:txBody>
      </p:sp>
    </p:spTree>
    <p:extLst>
      <p:ext uri="{BB962C8B-B14F-4D97-AF65-F5344CB8AC3E}">
        <p14:creationId xmlns:p14="http://schemas.microsoft.com/office/powerpoint/2010/main" val="40364175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6.7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268760"/>
            <a:ext cx="5212080" cy="337566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19812" y="3233281"/>
            <a:ext cx="46249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사용한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내비게이션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4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목록을 수평 정렬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테두리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색상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,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크기를 적용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938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6.8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내비게이션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96752"/>
            <a:ext cx="4669879" cy="5054952"/>
          </a:xfrm>
          <a:prstGeom prst="rect">
            <a:avLst/>
          </a:prstGeom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1196752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12024" y="3371944"/>
            <a:ext cx="5698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nav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만들고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id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속성값을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bottom_gnb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로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5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개의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0451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6.9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본문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1268760"/>
            <a:ext cx="5631180" cy="8839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2152680"/>
            <a:ext cx="5631180" cy="16687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797" y="3744293"/>
            <a:ext cx="5631180" cy="103632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1268760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87797" y="5085184"/>
            <a:ext cx="339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section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main_section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내부 영역 분리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padding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 사용해 위치 지정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632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6.10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푸터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1268760"/>
            <a:ext cx="5631180" cy="24993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410" y="3762767"/>
            <a:ext cx="5631180" cy="1524000"/>
          </a:xfrm>
          <a:prstGeom prst="rect">
            <a:avLst/>
          </a:prstGeom>
        </p:spPr>
      </p:pic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575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6.11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정리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9874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04630" y="6021288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최종 완성된 예제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0096" y="2628781"/>
            <a:ext cx="40703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 장의 중요 내용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태그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이미지를 사용한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그레이디언트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이미지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속성을 사용한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display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속성의 </a:t>
            </a: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table 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키워드를 적용한 목록 구성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b="1" dirty="0">
                <a:latin typeface="나눔고딕" pitchFamily="50" charset="-127"/>
                <a:ea typeface="나눔고딕" pitchFamily="50" charset="-127"/>
              </a:rPr>
              <a:t>::before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선택자를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사용한 수직선 생성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058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6.12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전체 화면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8" y="863140"/>
            <a:ext cx="5100850" cy="33752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07" y="4258523"/>
            <a:ext cx="5100851" cy="1884347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52" y="863140"/>
            <a:ext cx="2863850" cy="508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3925" y="6139086"/>
            <a:ext cx="930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웹 페이지 화면 구성 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#background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있으므로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태그의 높이에 맞추게 되면 실패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화면을 꽉 채우고 싶을 때는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모두에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59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6.13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글자 감추기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1528354"/>
            <a:ext cx="5608320" cy="17068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27" y="3212242"/>
            <a:ext cx="5608320" cy="233172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402" y="1528354"/>
            <a:ext cx="5475709" cy="2116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7984" y="3652127"/>
            <a:ext cx="65245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block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형식의 태그에 지정하고 사용하면 긴 문단 생략 가능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일반적으로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h1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같은 제목 태그에 많이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코드를 실행하고 화면의 너비를 줄이면 자동으로 생략 기호 표시되며 내용 생략됨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384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 txBox="1">
            <a:spLocks/>
          </p:cNvSpPr>
          <p:nvPr/>
        </p:nvSpPr>
        <p:spPr>
          <a:xfrm>
            <a:off x="691375" y="2932204"/>
            <a:ext cx="10267121" cy="993592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x-none" sz="3600" b="1">
                <a:solidFill>
                  <a:schemeClr val="accent2"/>
                </a:solidFill>
                <a:cs typeface="+mj-cs"/>
              </a:rPr>
              <a:t>CHAPTER 0</a:t>
            </a:r>
            <a:r>
              <a:rPr lang="en-US" sz="3600" b="1" dirty="0">
                <a:solidFill>
                  <a:schemeClr val="accent2"/>
                </a:solidFill>
                <a:cs typeface="+mj-cs"/>
              </a:rPr>
              <a:t>6</a:t>
            </a:r>
            <a:r>
              <a:rPr lang="x-none" sz="3600" b="1">
                <a:solidFill>
                  <a:schemeClr val="accent2"/>
                </a:solidFill>
                <a:cs typeface="+mj-cs"/>
              </a:rPr>
              <a:t> </a:t>
            </a:r>
            <a:r>
              <a:rPr lang="ko-KR" altLang="en-US" sz="3600" b="1">
                <a:solidFill>
                  <a:schemeClr val="accent2"/>
                </a:solidFill>
                <a:cs typeface="+mj-cs"/>
              </a:rPr>
              <a:t>스마트폰 레이아웃</a:t>
            </a:r>
            <a:endParaRPr lang="ko-KR" altLang="en-US" sz="3600" b="1" dirty="0">
              <a:solidFill>
                <a:schemeClr val="accent2"/>
              </a:solidFill>
              <a:cs typeface="+mj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7ED06-594A-944A-AEE5-7173AA956952}"/>
              </a:ext>
            </a:extLst>
          </p:cNvPr>
          <p:cNvSpPr/>
          <p:nvPr/>
        </p:nvSpPr>
        <p:spPr>
          <a:xfrm>
            <a:off x="691375" y="3925796"/>
            <a:ext cx="878900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HTML5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를 사용해 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페이지를 만드는 방법</a:t>
            </a:r>
          </a:p>
        </p:txBody>
      </p:sp>
    </p:spTree>
    <p:extLst>
      <p:ext uri="{BB962C8B-B14F-4D97-AF65-F5344CB8AC3E}">
        <p14:creationId xmlns:p14="http://schemas.microsoft.com/office/powerpoint/2010/main" val="28957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장에서 만들 예제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4076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53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6.1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스마트폰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개요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066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312" y="1047750"/>
            <a:ext cx="21971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3393" y="6093296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다양한 </a:t>
            </a:r>
            <a:r>
              <a:rPr lang="ko-KR" altLang="en-US" sz="1400" b="1" dirty="0" err="1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b="1" dirty="0">
                <a:latin typeface="나눔고딕" pitchFamily="50" charset="-127"/>
                <a:ea typeface="나눔고딕" pitchFamily="50" charset="-127"/>
              </a:rPr>
              <a:t> 페이지 사례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62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6.2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뷰포트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meta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태그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93" y="919550"/>
            <a:ext cx="2790773" cy="495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11393" y="6153926"/>
            <a:ext cx="4155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뷰포트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meta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사용하지 않은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웹 페이지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640279"/>
              </p:ext>
            </p:extLst>
          </p:nvPr>
        </p:nvGraphicFramePr>
        <p:xfrm>
          <a:off x="4439816" y="1628801"/>
          <a:ext cx="7272807" cy="391929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7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9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6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속성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예시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고딕" pitchFamily="50" charset="-127"/>
                          <a:ea typeface="나눔고딕" pitchFamily="50" charset="-127"/>
                        </a:rPr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240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width = device-width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너비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800</a:t>
                      </a:r>
                      <a:b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height = device-height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화면의 높이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initial-scale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initial-scale = 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초기 확대 비율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user-scalable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user-scalable =no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확대 및 축소의 가능 여부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minimum-scale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minimum-scale =1.0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최소 축소 비율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maximum-scale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maximum-scale =2.0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최대 축소 비율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9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target-densitydpi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 target-densitydpi =medium-dpi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DPI 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지정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65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6.3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초기화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1052736"/>
            <a:ext cx="4963978" cy="43258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0" y="5301208"/>
            <a:ext cx="4963978" cy="1323280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079698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79976" y="6101268"/>
            <a:ext cx="5259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http://www.hanbit.co.kr/src/10158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에서 압축파일 다운로드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ch6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폴더 이미지 활용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247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6.4  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헤더 구조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1203325"/>
            <a:ext cx="5184576" cy="352887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64" y="4640201"/>
            <a:ext cx="5184576" cy="1634650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1203325"/>
            <a:ext cx="2749550" cy="488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1864" y="4163147"/>
            <a:ext cx="67954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body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안에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header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입력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main_header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스타일 사용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height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강제 지정하고 배경 이미지 넣기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position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태그의 위치를 강제적으로 지정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41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6.5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스프라이트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이미지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62" y="1296362"/>
            <a:ext cx="4541176" cy="3928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9502" y="5373216"/>
            <a:ext cx="71929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CSS Sprites Generator(https://www.toptal.com/developers/css/sprite-generator/)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1)Padding between elements(</a:t>
            </a:r>
            <a:r>
              <a:rPr lang="en-US" altLang="ko-KR" sz="1400" dirty="0" err="1">
                <a:latin typeface="나눔고딕" pitchFamily="50" charset="-127"/>
                <a:ea typeface="나눔고딕" pitchFamily="50" charset="-127"/>
              </a:rPr>
              <a:t>px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) :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해당 페이지 상단 옵션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2)Align elements: 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모든 설정을 완료하고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&lt;GENERATE&gt;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버튼 클릭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생성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 err="1">
                <a:latin typeface="나눔고딕" pitchFamily="50" charset="-127"/>
                <a:ea typeface="나눔고딕" pitchFamily="50" charset="-127"/>
              </a:rPr>
              <a:t>스프라이트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 이미지 파일은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페이지와 같은 폴더에 넣고 스타일시트를 구성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738" y="1323093"/>
            <a:ext cx="5449616" cy="2448272"/>
          </a:xfrm>
          <a:prstGeom prst="rect">
            <a:avLst/>
          </a:prstGeom>
        </p:spPr>
      </p:pic>
      <p:sp>
        <p:nvSpPr>
          <p:cNvPr id="4" name="바닥글 개체 틀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17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E82F3270-274A-4FFA-9FC4-DAF65E0A111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1177" y="165292"/>
            <a:ext cx="11200823" cy="397032"/>
          </a:xfrm>
        </p:spPr>
        <p:txBody>
          <a:bodyPr/>
          <a:lstStyle/>
          <a:p>
            <a:pPr lvl="0">
              <a:spcBef>
                <a:spcPts val="1000"/>
              </a:spcBef>
              <a:defRPr/>
            </a:pPr>
            <a:r>
              <a:rPr lang="en-US" altLang="ko-KR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6.6  </a:t>
            </a:r>
            <a:r>
              <a:rPr lang="ko-KR" altLang="en-US" sz="2200" b="1" dirty="0" err="1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토글</a:t>
            </a:r>
            <a:r>
              <a:rPr lang="ko-KR" altLang="en-US" sz="2200" b="1" dirty="0">
                <a:solidFill>
                  <a:schemeClr val="accent2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목록 구성</a:t>
            </a:r>
            <a:endParaRPr lang="en-US" altLang="ko-KR" sz="2200" b="1" dirty="0">
              <a:solidFill>
                <a:schemeClr val="accent2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" y="1268760"/>
            <a:ext cx="5623560" cy="3909060"/>
          </a:xfrm>
          <a:prstGeom prst="rect">
            <a:avLst/>
          </a:prstGeom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1278433"/>
            <a:ext cx="2924079" cy="459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352" y="1278434"/>
            <a:ext cx="2928378" cy="4598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4032" y="3100799"/>
            <a:ext cx="51299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#wrap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두 겹으로 만들기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HTML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태그를 모두 입력한 후 스타일 사용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두 겹으로 구성한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div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태그에 색상 적용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목록에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overflow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속성과 </a:t>
            </a:r>
            <a:r>
              <a:rPr lang="en-US" altLang="ko-KR" sz="1400" dirty="0">
                <a:latin typeface="나눔고딕" pitchFamily="50" charset="-127"/>
                <a:ea typeface="나눔고딕" pitchFamily="50" charset="-127"/>
              </a:rPr>
              <a:t>float </a:t>
            </a:r>
            <a:r>
              <a:rPr lang="ko-KR" altLang="en-US" sz="1400" dirty="0">
                <a:latin typeface="나눔고딕" pitchFamily="50" charset="-127"/>
                <a:ea typeface="나눔고딕" pitchFamily="50" charset="-127"/>
              </a:rPr>
              <a:t>속성을 사용해 수평으로 만들기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ko-KR"/>
              <a:t>〉 〉 </a:t>
            </a:r>
            <a:r>
              <a:rPr lang="ko-KR" altLang="en-US"/>
              <a:t>모던웹을 위한 </a:t>
            </a:r>
            <a:r>
              <a:rPr lang="en-US" altLang="ko-KR"/>
              <a:t>HTML5+CSS3 </a:t>
            </a:r>
            <a:r>
              <a:rPr lang="ko-KR" altLang="en-US"/>
              <a:t>바이블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66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한빛미디어 소개">
      <a:majorFont>
        <a:latin typeface="다음_Regular"/>
        <a:ea typeface="다음_Regular"/>
        <a:cs typeface=""/>
      </a:majorFont>
      <a:minorFont>
        <a:latin typeface="다음_Regular"/>
        <a:ea typeface="다음_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23973</TotalTime>
  <Words>625</Words>
  <Application>Microsoft Office PowerPoint</Application>
  <PresentationFormat>와이드스크린</PresentationFormat>
  <Paragraphs>124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</vt:lpstr>
      <vt:lpstr>나눔고딕 ExtraBold</vt:lpstr>
      <vt:lpstr>다음_Regular</vt:lpstr>
      <vt:lpstr>Malgun Gothic</vt:lpstr>
      <vt:lpstr>Malgun Gothic</vt:lpstr>
      <vt:lpstr>시스템 서체</vt:lpstr>
      <vt:lpstr>Arial</vt:lpstr>
      <vt:lpstr>Office 테마</vt:lpstr>
      <vt:lpstr>Contents</vt:lpstr>
      <vt:lpstr>PowerPoint 프레젠테이션</vt:lpstr>
      <vt:lpstr>이 장에서 만들 예제</vt:lpstr>
      <vt:lpstr>6.1  스마트폰 개요</vt:lpstr>
      <vt:lpstr>6.2  뷰포트 meta 태그</vt:lpstr>
      <vt:lpstr>6.3  초기화</vt:lpstr>
      <vt:lpstr>6.4  헤더 구조 구성</vt:lpstr>
      <vt:lpstr>6.5  스프라이트 이미지</vt:lpstr>
      <vt:lpstr>6.6  토글 목록 구성</vt:lpstr>
      <vt:lpstr>6.7  내비게이션 구성(1)</vt:lpstr>
      <vt:lpstr>6.8  내비게이션 구성(2)</vt:lpstr>
      <vt:lpstr>6.9  본문 구성</vt:lpstr>
      <vt:lpstr>6.10  푸터 구성</vt:lpstr>
      <vt:lpstr>6.11  정리</vt:lpstr>
      <vt:lpstr>6.12  전체 화면</vt:lpstr>
      <vt:lpstr>6.13  글자 감추기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이화진</dc:creator>
  <cp:lastModifiedBy>admin</cp:lastModifiedBy>
  <cp:revision>1525</cp:revision>
  <dcterms:created xsi:type="dcterms:W3CDTF">2012-11-28T05:21:39Z</dcterms:created>
  <dcterms:modified xsi:type="dcterms:W3CDTF">2023-08-15T23:58:25Z</dcterms:modified>
</cp:coreProperties>
</file>