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5zknWyC0eCKbN5S/veNSFlqDh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◦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" name="Google Shape;56;p8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1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Google Shape;68;p1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3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6" name="Google Shape;86;p13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3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로고 클로즈업&#10;&#10;자동 생성되는 설명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-1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파이썬으로 벽돌깨기 만들기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Pygame Module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Title Lorem Ipsum</a:t>
            </a:r>
            <a:endParaRPr/>
          </a:p>
        </p:txBody>
      </p:sp>
      <p:grpSp>
        <p:nvGrpSpPr>
          <p:cNvPr id="144" name="Google Shape;144;p2"/>
          <p:cNvGrpSpPr/>
          <p:nvPr/>
        </p:nvGrpSpPr>
        <p:grpSpPr>
          <a:xfrm>
            <a:off x="1102406" y="2530368"/>
            <a:ext cx="9987187" cy="3285001"/>
            <a:chOff x="35606" y="220305"/>
            <a:chExt cx="9987187" cy="3285001"/>
          </a:xfrm>
        </p:grpSpPr>
        <p:sp>
          <p:nvSpPr>
            <p:cNvPr id="145" name="Google Shape;145;p2"/>
            <p:cNvSpPr/>
            <p:nvPr/>
          </p:nvSpPr>
          <p:spPr>
            <a:xfrm>
              <a:off x="616949" y="220305"/>
              <a:ext cx="1818562" cy="1818562"/>
            </a:xfrm>
            <a:prstGeom prst="ellipse">
              <a:avLst/>
            </a:prstGeom>
            <a:solidFill>
              <a:srgbClr val="EE3E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04512" y="607868"/>
              <a:ext cx="1043437" cy="104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5606" y="2605306"/>
              <a:ext cx="2981250" cy="9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35606" y="2605306"/>
              <a:ext cx="2981250" cy="9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벽돌 부수기 게임에 필요한 요소 </a:t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119918" y="220305"/>
              <a:ext cx="1818562" cy="1818562"/>
            </a:xfrm>
            <a:prstGeom prst="ellipse">
              <a:avLst/>
            </a:prstGeom>
            <a:solidFill>
              <a:srgbClr val="3187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507481" y="607868"/>
              <a:ext cx="1043437" cy="1043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538574" y="2605306"/>
              <a:ext cx="2981250" cy="9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3538574" y="2605306"/>
              <a:ext cx="2981250" cy="9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키보드 이벤트 처리</a:t>
              </a:r>
              <a:endPara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공의 이동처리</a:t>
              </a:r>
              <a:endPara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벽돌 충돌 처리</a:t>
              </a:r>
              <a:endPara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622887" y="220305"/>
              <a:ext cx="1818562" cy="1818562"/>
            </a:xfrm>
            <a:prstGeom prst="ellipse">
              <a:avLst/>
            </a:prstGeom>
            <a:solidFill>
              <a:srgbClr val="F6D0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010450" y="607868"/>
              <a:ext cx="1043437" cy="10434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041543" y="2605306"/>
              <a:ext cx="2981250" cy="9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7041543" y="2605306"/>
              <a:ext cx="2981250" cy="9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화면 그리기</a:t>
              </a:r>
              <a:endPara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벽돌부수기에 필요한 요소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90055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pygame 모듈을 설치해서 inport pygame을 불러와야합니다.</a:t>
            </a:r>
            <a:endParaRPr/>
          </a:p>
          <a:p>
            <a:pPr indent="-190055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random 모듈을 불러와야합니다.</a:t>
            </a:r>
            <a:endParaRPr/>
          </a:p>
          <a:p>
            <a:pPr indent="-190055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time 모듈을 불러와야합니다.</a:t>
            </a:r>
            <a:endParaRPr/>
          </a:p>
          <a:p>
            <a:pPr indent="-190055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pygame 의 rect 함수를 이용해 벽돌을 생성해야합니다.</a:t>
            </a:r>
            <a:endParaRPr/>
          </a:p>
          <a:p>
            <a:pPr indent="-190055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i="0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실행될 프로그램의 가로길이와 세로길이를 설정해줘야합니다.</a:t>
            </a:r>
            <a:endParaRPr/>
          </a:p>
          <a:p>
            <a:pPr indent="-190055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US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사용할 색깔을 정의해줍니다.</a:t>
            </a:r>
            <a:endParaRPr/>
          </a:p>
          <a:p>
            <a:pPr indent="-190055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벽돌의 총 개수를 설정해줘야 합니다.</a:t>
            </a:r>
            <a:endParaRPr/>
          </a:p>
          <a:p>
            <a:pPr indent="-190055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이중 for 문을 통해 벽돌을 열과 행에 맞게 리스트에 더해줘야합니다.</a:t>
            </a:r>
            <a:endParaRPr/>
          </a:p>
          <a:p>
            <a:pPr indent="-190055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각벽돌은 함수를 이용해 생성하고 사이즈와 간격을 조절 해줘야합니다.</a:t>
            </a:r>
            <a:endParaRPr/>
          </a:p>
          <a:p>
            <a:pPr indent="-189103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◦"/>
            </a:pP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brick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pygame.Rect(column_index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, row_index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)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190055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공도 동일하게 rect 함수를 이용해 생성해줍니다.</a:t>
            </a:r>
            <a:endParaRPr/>
          </a:p>
          <a:p>
            <a:pPr indent="-189103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◦"/>
            </a:pP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ball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pygame.Rect(screen_width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, screen_height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>
                <a:solidFill>
                  <a:srgbClr val="0099CC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0" i="0" lang="en-US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63" name="Google Shape;163;p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2024-07-09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키보드 이벤트 처리, 공의 이동처리, 벽돌 충돌 처리</a:t>
            </a:r>
            <a:endParaRPr sz="2800"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1. 벽돌깨기 게임은 아시다시피 공을 사용해서 게임을 진행합니다.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2. 공은 내부의 원리를 통해 진행 방향이 결정되게 설정 해야 합니다.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3. 공은 입사각과 반사각의 원리가 적용 되서 움직이게 해야합니다.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4. 공이 벽이나 다른 곳에 부딪혔을 때 공이 반대방향으로 이동하게 설정해줍니다.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5. 구현순서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◦"/>
            </a:pPr>
            <a:r>
              <a:rPr lang="en-US"/>
              <a:t>키보드 화살표를 눌렀을 때 BAR 가 좌우로 움직이게 만들기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◦"/>
            </a:pPr>
            <a:r>
              <a:rPr lang="en-US"/>
              <a:t>벽이나 벽돌 Bar 부딪혔을 때 공의 이동을 설정해주기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◦"/>
            </a:pPr>
            <a:r>
              <a:rPr lang="en-US"/>
              <a:t>벽돌이 충돌 됬을 때 제거 되게 설정해주기</a:t>
            </a:r>
            <a:endParaRPr/>
          </a:p>
        </p:txBody>
      </p:sp>
      <p:sp>
        <p:nvSpPr>
          <p:cNvPr id="170" name="Google Shape;170;p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2024-07-09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화면 그리기</a:t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화면, 색깔 설정, 벽돌값 설정해줍니다.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게임 오버가 아닐 때 공의 위치와 색깔을 설정해줍니다.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파란색 BAR를 하단에 그려줍니다.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좌측 상단에는 스코어 점수를 우측 상단에는 놓친 횟 수를 그려줍니다.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이겼을 때 뜨는 문장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lang="en-US"/>
              <a:t>졌을 때 뜨는 문장을 설정해줍니다.</a:t>
            </a:r>
            <a:endParaRPr/>
          </a:p>
        </p:txBody>
      </p:sp>
      <p:sp>
        <p:nvSpPr>
          <p:cNvPr id="177" name="Google Shape;177;p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2024-07-09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2024-07-09T08:31:34Z</dcterms:created>
  <dc:creator>KDP-26</dc:creator>
</cp:coreProperties>
</file>