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Audiowide"/>
      <p:regular r:id="rId59"/>
    </p:embeddedFont>
    <p:embeddedFont>
      <p:font typeface="Do Hyeon"/>
      <p:regular r:id="rId60"/>
    </p:embeddedFont>
    <p:embeddedFont>
      <p:font typeface="Anaheim"/>
      <p:regular r:id="rId61"/>
      <p:bold r:id="rId62"/>
    </p:embeddedFont>
    <p:embeddedFont>
      <p:font typeface="Titillium Web"/>
      <p:regular r:id="rId63"/>
      <p:bold r:id="rId64"/>
      <p:italic r:id="rId65"/>
      <p:boldItalic r:id="rId66"/>
    </p:embeddedFont>
    <p:embeddedFont>
      <p:font typeface="Bebas Neue"/>
      <p:regular r:id="rId67"/>
    </p:embeddedFont>
    <p:embeddedFont>
      <p:font typeface="PT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2" roundtripDataSignature="AMtx7mjjp6QUV2ky6pIisBQq5I48k+2u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88867B-B41D-45D7-A154-F103ED7AF060}">
  <a:tblStyle styleId="{B288867B-B41D-45D7-A154-F103ED7AF0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customschemas.google.com/relationships/presentationmetadata" Target="meta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PTSans-boldItalic.fntdata"/><Relationship Id="rId70" Type="http://schemas.openxmlformats.org/officeDocument/2006/relationships/font" Target="fonts/PTSan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naheim-bold.fntdata"/><Relationship Id="rId61" Type="http://schemas.openxmlformats.org/officeDocument/2006/relationships/font" Target="fonts/Anaheim-regular.fntdata"/><Relationship Id="rId20" Type="http://schemas.openxmlformats.org/officeDocument/2006/relationships/slide" Target="slides/slide15.xml"/><Relationship Id="rId64" Type="http://schemas.openxmlformats.org/officeDocument/2006/relationships/font" Target="fonts/TitilliumWeb-bold.fntdata"/><Relationship Id="rId63" Type="http://schemas.openxmlformats.org/officeDocument/2006/relationships/font" Target="fonts/TitilliumWeb-regular.fntdata"/><Relationship Id="rId22" Type="http://schemas.openxmlformats.org/officeDocument/2006/relationships/slide" Target="slides/slide17.xml"/><Relationship Id="rId66" Type="http://schemas.openxmlformats.org/officeDocument/2006/relationships/font" Target="fonts/TitilliumWeb-boldItalic.fntdata"/><Relationship Id="rId21" Type="http://schemas.openxmlformats.org/officeDocument/2006/relationships/slide" Target="slides/slide16.xml"/><Relationship Id="rId65" Type="http://schemas.openxmlformats.org/officeDocument/2006/relationships/font" Target="fonts/TitilliumWeb-italic.fntdata"/><Relationship Id="rId24" Type="http://schemas.openxmlformats.org/officeDocument/2006/relationships/slide" Target="slides/slide19.xml"/><Relationship Id="rId68" Type="http://schemas.openxmlformats.org/officeDocument/2006/relationships/font" Target="fonts/PTSans-regular.fntdata"/><Relationship Id="rId23" Type="http://schemas.openxmlformats.org/officeDocument/2006/relationships/slide" Target="slides/slide18.xml"/><Relationship Id="rId67" Type="http://schemas.openxmlformats.org/officeDocument/2006/relationships/font" Target="fonts/BebasNeue-regular.fntdata"/><Relationship Id="rId60" Type="http://schemas.openxmlformats.org/officeDocument/2006/relationships/font" Target="fonts/DoHyeon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udiowide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cc7deb26a_7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2fcc7deb26a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fcc7deb26a_5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fcc7deb26a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cc7deb26a_5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fcc7deb26a_5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fcc7deb26a_5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fcc7deb26a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fcc7deb26a_5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2fcc7deb26a_5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fcc7deb26a_8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2fcc7deb26a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fcc7deb26a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2fcc7deb26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fcc7deb26a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2fcc7deb26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fcc7deb26a_1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2fcc7deb26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cc7deb26a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2fcc7deb26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cc7deb26a_1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2fcc7deb26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fcc7deb26a_1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2fcc7deb26a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fcc7deb26a_1_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2fcc7deb26a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cc7deb26a_1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2fcc7deb26a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fcc7deb26a_1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fcc7deb26a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fcc7deb26a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2fcc7deb26a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fcc7deb26a_1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2fcc7deb26a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fcc7deb26a_1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2fcc7deb26a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fcc7deb26a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2fcc7deb2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fcc7deb26a_3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fcc7deb26a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fcc7deb26a_7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2fcc7deb26a_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fcc7deb26a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2fcc7deb26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fcc7deb26a_7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2fcc7deb26a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fcc7deb26a_7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g2fcc7deb26a_7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fcc7deb26a_7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2fcc7deb26a_7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fcc7deb26a_7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2fcc7deb26a_7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fcc7deb26a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2fcc7deb26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fcc7deb26a_6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g2fcc7deb26a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fcc7deb26a_6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2fcc7deb26a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fcc7deb26a_6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g2fcc7deb26a_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fcc7deb26a_6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g2fcc7deb26a_6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fcc7deb26a_6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5" name="Google Shape;1115;g2fcc7deb26a_6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fcc7deb26a_6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2fcc7deb26a_6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fcc7deb26a_6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g2fcc7deb26a_6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fcc7deb26a_6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g2fcc7deb26a_6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fcc7deb26a_6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g2fcc7deb26a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fcc7deb26a_6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2fcc7deb26a_6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fcc7deb26a_6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g2fcc7deb26a_6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fcc7deb26a_6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g2fcc7deb26a_6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fcc7deb26a_6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g2fcc7deb26a_6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cc7deb26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cc7deb26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cc7deb26a_5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fcc7deb26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ctrTitle"/>
          </p:nvPr>
        </p:nvSpPr>
        <p:spPr>
          <a:xfrm>
            <a:off x="3379875" y="1483587"/>
            <a:ext cx="4952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9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subTitle"/>
          </p:nvPr>
        </p:nvSpPr>
        <p:spPr>
          <a:xfrm>
            <a:off x="3410350" y="3290913"/>
            <a:ext cx="3885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/>
          <p:nvPr>
            <p:ph type="title"/>
          </p:nvPr>
        </p:nvSpPr>
        <p:spPr>
          <a:xfrm>
            <a:off x="4937874" y="627502"/>
            <a:ext cx="3492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" type="subTitle"/>
          </p:nvPr>
        </p:nvSpPr>
        <p:spPr>
          <a:xfrm>
            <a:off x="4937874" y="1220603"/>
            <a:ext cx="3492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2" type="subTitle"/>
          </p:nvPr>
        </p:nvSpPr>
        <p:spPr>
          <a:xfrm>
            <a:off x="713232" y="2922908"/>
            <a:ext cx="34968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3" type="title"/>
          </p:nvPr>
        </p:nvSpPr>
        <p:spPr>
          <a:xfrm>
            <a:off x="715174" y="2330064"/>
            <a:ext cx="3492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/>
          <p:nvPr>
            <p:ph type="title"/>
          </p:nvPr>
        </p:nvSpPr>
        <p:spPr>
          <a:xfrm>
            <a:off x="4495469" y="1478863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" type="subTitle"/>
          </p:nvPr>
        </p:nvSpPr>
        <p:spPr>
          <a:xfrm>
            <a:off x="4495619" y="2139738"/>
            <a:ext cx="3261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6" name="Google Shape;66;p66"/>
          <p:cNvSpPr txBox="1"/>
          <p:nvPr>
            <p:ph idx="2" type="title"/>
          </p:nvPr>
        </p:nvSpPr>
        <p:spPr>
          <a:xfrm>
            <a:off x="1096200" y="20754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66"/>
          <p:cNvSpPr txBox="1"/>
          <p:nvPr>
            <p:ph idx="1" type="subTitle"/>
          </p:nvPr>
        </p:nvSpPr>
        <p:spPr>
          <a:xfrm>
            <a:off x="1096200" y="23590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6"/>
          <p:cNvSpPr txBox="1"/>
          <p:nvPr>
            <p:ph idx="3" type="title"/>
          </p:nvPr>
        </p:nvSpPr>
        <p:spPr>
          <a:xfrm>
            <a:off x="4753800" y="20754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66"/>
          <p:cNvSpPr txBox="1"/>
          <p:nvPr>
            <p:ph idx="4" type="subTitle"/>
          </p:nvPr>
        </p:nvSpPr>
        <p:spPr>
          <a:xfrm>
            <a:off x="4753800" y="23590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5" type="title"/>
          </p:nvPr>
        </p:nvSpPr>
        <p:spPr>
          <a:xfrm>
            <a:off x="1096200" y="39433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66"/>
          <p:cNvSpPr txBox="1"/>
          <p:nvPr>
            <p:ph idx="6" type="subTitle"/>
          </p:nvPr>
        </p:nvSpPr>
        <p:spPr>
          <a:xfrm>
            <a:off x="1096200" y="4226900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6"/>
          <p:cNvSpPr txBox="1"/>
          <p:nvPr>
            <p:ph idx="7" type="title"/>
          </p:nvPr>
        </p:nvSpPr>
        <p:spPr>
          <a:xfrm>
            <a:off x="4753800" y="39433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66"/>
          <p:cNvSpPr txBox="1"/>
          <p:nvPr>
            <p:ph idx="8" type="subTitle"/>
          </p:nvPr>
        </p:nvSpPr>
        <p:spPr>
          <a:xfrm>
            <a:off x="4753800" y="4226900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2" type="title"/>
          </p:nvPr>
        </p:nvSpPr>
        <p:spPr>
          <a:xfrm>
            <a:off x="1101175" y="1984588"/>
            <a:ext cx="1986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1101175" y="21931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7"/>
          <p:cNvSpPr txBox="1"/>
          <p:nvPr>
            <p:ph idx="3" type="title"/>
          </p:nvPr>
        </p:nvSpPr>
        <p:spPr>
          <a:xfrm>
            <a:off x="3578947" y="1984588"/>
            <a:ext cx="1986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67"/>
          <p:cNvSpPr txBox="1"/>
          <p:nvPr>
            <p:ph idx="4" type="subTitle"/>
          </p:nvPr>
        </p:nvSpPr>
        <p:spPr>
          <a:xfrm>
            <a:off x="3578948" y="21931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5" type="title"/>
          </p:nvPr>
        </p:nvSpPr>
        <p:spPr>
          <a:xfrm>
            <a:off x="1101175" y="3560375"/>
            <a:ext cx="1986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67"/>
          <p:cNvSpPr txBox="1"/>
          <p:nvPr>
            <p:ph idx="6" type="subTitle"/>
          </p:nvPr>
        </p:nvSpPr>
        <p:spPr>
          <a:xfrm>
            <a:off x="1101175" y="376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7" type="title"/>
          </p:nvPr>
        </p:nvSpPr>
        <p:spPr>
          <a:xfrm>
            <a:off x="3578947" y="3560375"/>
            <a:ext cx="1986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67"/>
          <p:cNvSpPr txBox="1"/>
          <p:nvPr>
            <p:ph idx="8" type="subTitle"/>
          </p:nvPr>
        </p:nvSpPr>
        <p:spPr>
          <a:xfrm>
            <a:off x="3578948" y="376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7"/>
          <p:cNvSpPr txBox="1"/>
          <p:nvPr>
            <p:ph idx="9" type="title"/>
          </p:nvPr>
        </p:nvSpPr>
        <p:spPr>
          <a:xfrm>
            <a:off x="6056725" y="1984588"/>
            <a:ext cx="1986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67"/>
          <p:cNvSpPr txBox="1"/>
          <p:nvPr>
            <p:ph idx="13" type="subTitle"/>
          </p:nvPr>
        </p:nvSpPr>
        <p:spPr>
          <a:xfrm>
            <a:off x="6056727" y="21931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7"/>
          <p:cNvSpPr txBox="1"/>
          <p:nvPr>
            <p:ph idx="14" type="title"/>
          </p:nvPr>
        </p:nvSpPr>
        <p:spPr>
          <a:xfrm>
            <a:off x="6056725" y="3560375"/>
            <a:ext cx="1986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67"/>
          <p:cNvSpPr txBox="1"/>
          <p:nvPr>
            <p:ph idx="15" type="subTitle"/>
          </p:nvPr>
        </p:nvSpPr>
        <p:spPr>
          <a:xfrm>
            <a:off x="6056727" y="376890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8"/>
          <p:cNvSpPr txBox="1"/>
          <p:nvPr>
            <p:ph type="title"/>
          </p:nvPr>
        </p:nvSpPr>
        <p:spPr>
          <a:xfrm>
            <a:off x="1474975" y="1962150"/>
            <a:ext cx="110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68"/>
          <p:cNvSpPr txBox="1"/>
          <p:nvPr>
            <p:ph idx="1" type="subTitle"/>
          </p:nvPr>
        </p:nvSpPr>
        <p:spPr>
          <a:xfrm>
            <a:off x="925080" y="333604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" name="Google Shape;91;p68"/>
          <p:cNvSpPr txBox="1"/>
          <p:nvPr>
            <p:ph idx="2" type="subTitle"/>
          </p:nvPr>
        </p:nvSpPr>
        <p:spPr>
          <a:xfrm>
            <a:off x="92508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68"/>
          <p:cNvSpPr txBox="1"/>
          <p:nvPr>
            <p:ph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68"/>
          <p:cNvSpPr txBox="1"/>
          <p:nvPr>
            <p:ph idx="4" type="subTitle"/>
          </p:nvPr>
        </p:nvSpPr>
        <p:spPr>
          <a:xfrm>
            <a:off x="3485400" y="333604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4" name="Google Shape;94;p68"/>
          <p:cNvSpPr txBox="1"/>
          <p:nvPr>
            <p:ph idx="5" type="subTitle"/>
          </p:nvPr>
        </p:nvSpPr>
        <p:spPr>
          <a:xfrm>
            <a:off x="348540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68"/>
          <p:cNvSpPr txBox="1"/>
          <p:nvPr>
            <p:ph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68"/>
          <p:cNvSpPr txBox="1"/>
          <p:nvPr>
            <p:ph idx="7" type="subTitle"/>
          </p:nvPr>
        </p:nvSpPr>
        <p:spPr>
          <a:xfrm>
            <a:off x="6045720" y="333604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7" name="Google Shape;97;p68"/>
          <p:cNvSpPr txBox="1"/>
          <p:nvPr>
            <p:ph idx="8" type="subTitle"/>
          </p:nvPr>
        </p:nvSpPr>
        <p:spPr>
          <a:xfrm>
            <a:off x="604572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6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9"/>
          <p:cNvSpPr txBox="1"/>
          <p:nvPr>
            <p:ph type="title"/>
          </p:nvPr>
        </p:nvSpPr>
        <p:spPr>
          <a:xfrm>
            <a:off x="898000" y="1718262"/>
            <a:ext cx="3233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1" name="Google Shape;101;p69"/>
          <p:cNvSpPr txBox="1"/>
          <p:nvPr>
            <p:ph idx="1" type="subTitle"/>
          </p:nvPr>
        </p:nvSpPr>
        <p:spPr>
          <a:xfrm>
            <a:off x="898000" y="2620038"/>
            <a:ext cx="3233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6" name="Google Shape;106;p71"/>
          <p:cNvSpPr txBox="1"/>
          <p:nvPr>
            <p:ph idx="2" type="title"/>
          </p:nvPr>
        </p:nvSpPr>
        <p:spPr>
          <a:xfrm>
            <a:off x="3658621" y="1708487"/>
            <a:ext cx="2527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71"/>
          <p:cNvSpPr txBox="1"/>
          <p:nvPr>
            <p:ph idx="1" type="subTitle"/>
          </p:nvPr>
        </p:nvSpPr>
        <p:spPr>
          <a:xfrm>
            <a:off x="3658621" y="2063466"/>
            <a:ext cx="252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1"/>
          <p:cNvSpPr txBox="1"/>
          <p:nvPr>
            <p:ph idx="3" type="title"/>
          </p:nvPr>
        </p:nvSpPr>
        <p:spPr>
          <a:xfrm>
            <a:off x="1652989" y="3079112"/>
            <a:ext cx="252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71"/>
          <p:cNvSpPr txBox="1"/>
          <p:nvPr>
            <p:ph idx="4" type="subTitle"/>
          </p:nvPr>
        </p:nvSpPr>
        <p:spPr>
          <a:xfrm>
            <a:off x="1652989" y="3434091"/>
            <a:ext cx="2523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1"/>
          <p:cNvSpPr txBox="1"/>
          <p:nvPr>
            <p:ph idx="5" type="title"/>
          </p:nvPr>
        </p:nvSpPr>
        <p:spPr>
          <a:xfrm>
            <a:off x="5668464" y="3079974"/>
            <a:ext cx="252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71"/>
          <p:cNvSpPr txBox="1"/>
          <p:nvPr>
            <p:ph idx="6" type="subTitle"/>
          </p:nvPr>
        </p:nvSpPr>
        <p:spPr>
          <a:xfrm>
            <a:off x="5668464" y="3434953"/>
            <a:ext cx="2523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4" name="Google Shape;114;p72"/>
          <p:cNvSpPr txBox="1"/>
          <p:nvPr>
            <p:ph idx="2" type="title"/>
          </p:nvPr>
        </p:nvSpPr>
        <p:spPr>
          <a:xfrm>
            <a:off x="1496621" y="3621108"/>
            <a:ext cx="297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72"/>
          <p:cNvSpPr txBox="1"/>
          <p:nvPr>
            <p:ph idx="1" type="subTitle"/>
          </p:nvPr>
        </p:nvSpPr>
        <p:spPr>
          <a:xfrm>
            <a:off x="1496621" y="3118782"/>
            <a:ext cx="2979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3" type="title"/>
          </p:nvPr>
        </p:nvSpPr>
        <p:spPr>
          <a:xfrm>
            <a:off x="1496021" y="2045658"/>
            <a:ext cx="298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72"/>
          <p:cNvSpPr txBox="1"/>
          <p:nvPr>
            <p:ph idx="4" type="subTitle"/>
          </p:nvPr>
        </p:nvSpPr>
        <p:spPr>
          <a:xfrm>
            <a:off x="1496021" y="1543332"/>
            <a:ext cx="298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73"/>
          <p:cNvSpPr txBox="1"/>
          <p:nvPr>
            <p:ph idx="2" type="title"/>
          </p:nvPr>
        </p:nvSpPr>
        <p:spPr>
          <a:xfrm>
            <a:off x="1538013" y="1775195"/>
            <a:ext cx="1938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73"/>
          <p:cNvSpPr txBox="1"/>
          <p:nvPr>
            <p:ph idx="1" type="subTitle"/>
          </p:nvPr>
        </p:nvSpPr>
        <p:spPr>
          <a:xfrm>
            <a:off x="1538013" y="2058795"/>
            <a:ext cx="1938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3"/>
          <p:cNvSpPr txBox="1"/>
          <p:nvPr>
            <p:ph idx="3" type="title"/>
          </p:nvPr>
        </p:nvSpPr>
        <p:spPr>
          <a:xfrm>
            <a:off x="5665888" y="1775195"/>
            <a:ext cx="194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73"/>
          <p:cNvSpPr txBox="1"/>
          <p:nvPr>
            <p:ph idx="4" type="subTitle"/>
          </p:nvPr>
        </p:nvSpPr>
        <p:spPr>
          <a:xfrm>
            <a:off x="5665888" y="2058795"/>
            <a:ext cx="1940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3"/>
          <p:cNvSpPr txBox="1"/>
          <p:nvPr>
            <p:ph idx="5" type="title"/>
          </p:nvPr>
        </p:nvSpPr>
        <p:spPr>
          <a:xfrm>
            <a:off x="1538013" y="3091620"/>
            <a:ext cx="1938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73"/>
          <p:cNvSpPr txBox="1"/>
          <p:nvPr>
            <p:ph idx="6" type="subTitle"/>
          </p:nvPr>
        </p:nvSpPr>
        <p:spPr>
          <a:xfrm>
            <a:off x="1538013" y="3375145"/>
            <a:ext cx="1938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3"/>
          <p:cNvSpPr txBox="1"/>
          <p:nvPr>
            <p:ph idx="7" type="title"/>
          </p:nvPr>
        </p:nvSpPr>
        <p:spPr>
          <a:xfrm>
            <a:off x="5665888" y="3091620"/>
            <a:ext cx="194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73"/>
          <p:cNvSpPr txBox="1"/>
          <p:nvPr>
            <p:ph idx="8" type="subTitle"/>
          </p:nvPr>
        </p:nvSpPr>
        <p:spPr>
          <a:xfrm>
            <a:off x="5665888" y="3375145"/>
            <a:ext cx="1940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" name="Google Shape;14;p56"/>
          <p:cNvSpPr txBox="1"/>
          <p:nvPr>
            <p:ph idx="1" type="body"/>
          </p:nvPr>
        </p:nvSpPr>
        <p:spPr>
          <a:xfrm>
            <a:off x="720000" y="1116776"/>
            <a:ext cx="7704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5"/>
          <p:cNvSpPr txBox="1"/>
          <p:nvPr>
            <p:ph type="title"/>
          </p:nvPr>
        </p:nvSpPr>
        <p:spPr>
          <a:xfrm>
            <a:off x="3314700" y="1539300"/>
            <a:ext cx="51162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6"/>
          <p:cNvSpPr txBox="1"/>
          <p:nvPr>
            <p:ph type="title"/>
          </p:nvPr>
        </p:nvSpPr>
        <p:spPr>
          <a:xfrm>
            <a:off x="878511" y="2926659"/>
            <a:ext cx="422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76"/>
          <p:cNvSpPr txBox="1"/>
          <p:nvPr>
            <p:ph idx="1" type="subTitle"/>
          </p:nvPr>
        </p:nvSpPr>
        <p:spPr>
          <a:xfrm>
            <a:off x="881211" y="1684941"/>
            <a:ext cx="4221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7"/>
          <p:cNvSpPr txBox="1"/>
          <p:nvPr>
            <p:ph type="title"/>
          </p:nvPr>
        </p:nvSpPr>
        <p:spPr>
          <a:xfrm>
            <a:off x="713225" y="3455600"/>
            <a:ext cx="7717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8"/>
          <p:cNvSpPr txBox="1"/>
          <p:nvPr>
            <p:ph type="title"/>
          </p:nvPr>
        </p:nvSpPr>
        <p:spPr>
          <a:xfrm>
            <a:off x="1113706" y="1077233"/>
            <a:ext cx="35940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9" name="Google Shape;139;p78"/>
          <p:cNvSpPr txBox="1"/>
          <p:nvPr>
            <p:ph idx="1" type="subTitle"/>
          </p:nvPr>
        </p:nvSpPr>
        <p:spPr>
          <a:xfrm>
            <a:off x="1113706" y="3263467"/>
            <a:ext cx="3594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8"/>
          <p:cNvSpPr/>
          <p:nvPr>
            <p:ph idx="2" type="pic"/>
          </p:nvPr>
        </p:nvSpPr>
        <p:spPr>
          <a:xfrm>
            <a:off x="5158993" y="656100"/>
            <a:ext cx="2871300" cy="3831300"/>
          </a:xfrm>
          <a:prstGeom prst="roundRect">
            <a:avLst>
              <a:gd fmla="val 7301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9"/>
          <p:cNvSpPr txBox="1"/>
          <p:nvPr>
            <p:ph hasCustomPrompt="1" type="title"/>
          </p:nvPr>
        </p:nvSpPr>
        <p:spPr>
          <a:xfrm>
            <a:off x="1389750" y="1614744"/>
            <a:ext cx="63645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" name="Google Shape;143;p79"/>
          <p:cNvSpPr txBox="1"/>
          <p:nvPr>
            <p:ph idx="1" type="subTitle"/>
          </p:nvPr>
        </p:nvSpPr>
        <p:spPr>
          <a:xfrm>
            <a:off x="1389750" y="2857957"/>
            <a:ext cx="636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0"/>
          <p:cNvSpPr txBox="1"/>
          <p:nvPr>
            <p:ph type="title"/>
          </p:nvPr>
        </p:nvSpPr>
        <p:spPr>
          <a:xfrm>
            <a:off x="713225" y="654187"/>
            <a:ext cx="4573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80"/>
          <p:cNvSpPr txBox="1"/>
          <p:nvPr>
            <p:ph idx="1" type="subTitle"/>
          </p:nvPr>
        </p:nvSpPr>
        <p:spPr>
          <a:xfrm>
            <a:off x="713225" y="1259790"/>
            <a:ext cx="457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80"/>
          <p:cNvSpPr txBox="1"/>
          <p:nvPr>
            <p:ph idx="2" type="title"/>
          </p:nvPr>
        </p:nvSpPr>
        <p:spPr>
          <a:xfrm>
            <a:off x="713225" y="1956139"/>
            <a:ext cx="4573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80"/>
          <p:cNvSpPr txBox="1"/>
          <p:nvPr>
            <p:ph idx="3" type="subTitle"/>
          </p:nvPr>
        </p:nvSpPr>
        <p:spPr>
          <a:xfrm>
            <a:off x="713225" y="2578675"/>
            <a:ext cx="457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9" name="Google Shape;149;p80"/>
          <p:cNvSpPr txBox="1"/>
          <p:nvPr>
            <p:ph idx="4" type="title"/>
          </p:nvPr>
        </p:nvSpPr>
        <p:spPr>
          <a:xfrm>
            <a:off x="713225" y="3259485"/>
            <a:ext cx="4573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80"/>
          <p:cNvSpPr txBox="1"/>
          <p:nvPr>
            <p:ph idx="5" type="subTitle"/>
          </p:nvPr>
        </p:nvSpPr>
        <p:spPr>
          <a:xfrm>
            <a:off x="713225" y="3890513"/>
            <a:ext cx="457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1"/>
          <p:cNvSpPr txBox="1"/>
          <p:nvPr>
            <p:ph type="title"/>
          </p:nvPr>
        </p:nvSpPr>
        <p:spPr>
          <a:xfrm>
            <a:off x="713225" y="540025"/>
            <a:ext cx="5010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81"/>
          <p:cNvSpPr txBox="1"/>
          <p:nvPr>
            <p:ph idx="1" type="subTitle"/>
          </p:nvPr>
        </p:nvSpPr>
        <p:spPr>
          <a:xfrm>
            <a:off x="713225" y="1703500"/>
            <a:ext cx="5011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81"/>
          <p:cNvSpPr txBox="1"/>
          <p:nvPr/>
        </p:nvSpPr>
        <p:spPr>
          <a:xfrm>
            <a:off x="713225" y="37803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includes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2"/>
          <p:cNvSpPr txBox="1"/>
          <p:nvPr>
            <p:ph idx="1" type="subTitle"/>
          </p:nvPr>
        </p:nvSpPr>
        <p:spPr>
          <a:xfrm>
            <a:off x="720000" y="1071975"/>
            <a:ext cx="770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►"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7" name="Google Shape;157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3"/>
          <p:cNvSpPr txBox="1"/>
          <p:nvPr>
            <p:ph idx="1" type="subTitle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►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60" name="Google Shape;160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idx="1" type="subTitle"/>
          </p:nvPr>
        </p:nvSpPr>
        <p:spPr>
          <a:xfrm>
            <a:off x="720000" y="2649200"/>
            <a:ext cx="7704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►"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7"/>
          <p:cNvSpPr/>
          <p:nvPr/>
        </p:nvSpPr>
        <p:spPr>
          <a:xfrm>
            <a:off x="-191400" y="-53100"/>
            <a:ext cx="9447600" cy="52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2" type="title"/>
          </p:nvPr>
        </p:nvSpPr>
        <p:spPr>
          <a:xfrm>
            <a:off x="1634400" y="1611750"/>
            <a:ext cx="2560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58"/>
          <p:cNvSpPr txBox="1"/>
          <p:nvPr>
            <p:ph idx="1" type="subTitle"/>
          </p:nvPr>
        </p:nvSpPr>
        <p:spPr>
          <a:xfrm>
            <a:off x="1634400" y="2178782"/>
            <a:ext cx="256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3" type="title"/>
          </p:nvPr>
        </p:nvSpPr>
        <p:spPr>
          <a:xfrm>
            <a:off x="5378659" y="1611757"/>
            <a:ext cx="2560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58"/>
          <p:cNvSpPr txBox="1"/>
          <p:nvPr>
            <p:ph idx="4" type="subTitle"/>
          </p:nvPr>
        </p:nvSpPr>
        <p:spPr>
          <a:xfrm>
            <a:off x="5378657" y="2178782"/>
            <a:ext cx="256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5" type="title"/>
          </p:nvPr>
        </p:nvSpPr>
        <p:spPr>
          <a:xfrm>
            <a:off x="1630122" y="3405875"/>
            <a:ext cx="2560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58"/>
          <p:cNvSpPr txBox="1"/>
          <p:nvPr>
            <p:ph idx="6" type="subTitle"/>
          </p:nvPr>
        </p:nvSpPr>
        <p:spPr>
          <a:xfrm>
            <a:off x="1630122" y="3967019"/>
            <a:ext cx="2560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7" type="title"/>
          </p:nvPr>
        </p:nvSpPr>
        <p:spPr>
          <a:xfrm>
            <a:off x="5376539" y="3408299"/>
            <a:ext cx="2560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58"/>
          <p:cNvSpPr txBox="1"/>
          <p:nvPr>
            <p:ph idx="8" type="subTitle"/>
          </p:nvPr>
        </p:nvSpPr>
        <p:spPr>
          <a:xfrm>
            <a:off x="5376539" y="3970643"/>
            <a:ext cx="256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9" type="title"/>
          </p:nvPr>
        </p:nvSpPr>
        <p:spPr>
          <a:xfrm>
            <a:off x="818402" y="15615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8"/>
          <p:cNvSpPr txBox="1"/>
          <p:nvPr>
            <p:ph idx="13" type="title"/>
          </p:nvPr>
        </p:nvSpPr>
        <p:spPr>
          <a:xfrm>
            <a:off x="818402" y="336293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8"/>
          <p:cNvSpPr txBox="1"/>
          <p:nvPr>
            <p:ph idx="14" type="title"/>
          </p:nvPr>
        </p:nvSpPr>
        <p:spPr>
          <a:xfrm>
            <a:off x="4602827" y="15615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8"/>
          <p:cNvSpPr txBox="1"/>
          <p:nvPr>
            <p:ph idx="15" type="title"/>
          </p:nvPr>
        </p:nvSpPr>
        <p:spPr>
          <a:xfrm>
            <a:off x="4602827" y="3362934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713225" y="1648200"/>
            <a:ext cx="4800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1" type="subTitle"/>
          </p:nvPr>
        </p:nvSpPr>
        <p:spPr>
          <a:xfrm>
            <a:off x="713225" y="2328900"/>
            <a:ext cx="48006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 txBox="1"/>
          <p:nvPr>
            <p:ph type="title"/>
          </p:nvPr>
        </p:nvSpPr>
        <p:spPr>
          <a:xfrm>
            <a:off x="3936768" y="1189013"/>
            <a:ext cx="44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1" type="subTitle"/>
          </p:nvPr>
        </p:nvSpPr>
        <p:spPr>
          <a:xfrm>
            <a:off x="3936775" y="1860488"/>
            <a:ext cx="4491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▶"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/>
          <p:nvPr>
            <p:ph idx="2" type="pic"/>
          </p:nvPr>
        </p:nvSpPr>
        <p:spPr>
          <a:xfrm>
            <a:off x="1207009" y="1505332"/>
            <a:ext cx="1554600" cy="1554600"/>
          </a:xfrm>
          <a:prstGeom prst="roundRect">
            <a:avLst>
              <a:gd fmla="val 968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61"/>
          <p:cNvSpPr/>
          <p:nvPr>
            <p:ph idx="3" type="pic"/>
          </p:nvPr>
        </p:nvSpPr>
        <p:spPr>
          <a:xfrm>
            <a:off x="3794760" y="1505350"/>
            <a:ext cx="1554600" cy="1554600"/>
          </a:xfrm>
          <a:prstGeom prst="roundRect">
            <a:avLst>
              <a:gd fmla="val 952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1"/>
          <p:cNvSpPr/>
          <p:nvPr>
            <p:ph idx="4" type="pic"/>
          </p:nvPr>
        </p:nvSpPr>
        <p:spPr>
          <a:xfrm>
            <a:off x="6382512" y="1505333"/>
            <a:ext cx="1554600" cy="1554600"/>
          </a:xfrm>
          <a:prstGeom prst="roundRect">
            <a:avLst>
              <a:gd fmla="val 893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5" type="title"/>
          </p:nvPr>
        </p:nvSpPr>
        <p:spPr>
          <a:xfrm>
            <a:off x="720000" y="3246663"/>
            <a:ext cx="252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61"/>
          <p:cNvSpPr txBox="1"/>
          <p:nvPr>
            <p:ph idx="1" type="subTitle"/>
          </p:nvPr>
        </p:nvSpPr>
        <p:spPr>
          <a:xfrm>
            <a:off x="720000" y="3701237"/>
            <a:ext cx="2527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6" type="title"/>
          </p:nvPr>
        </p:nvSpPr>
        <p:spPr>
          <a:xfrm>
            <a:off x="3310199" y="3246671"/>
            <a:ext cx="252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61"/>
          <p:cNvSpPr txBox="1"/>
          <p:nvPr>
            <p:ph idx="7" type="subTitle"/>
          </p:nvPr>
        </p:nvSpPr>
        <p:spPr>
          <a:xfrm>
            <a:off x="3310201" y="3701240"/>
            <a:ext cx="2523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8" type="title"/>
          </p:nvPr>
        </p:nvSpPr>
        <p:spPr>
          <a:xfrm>
            <a:off x="5896196" y="3246671"/>
            <a:ext cx="252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61"/>
          <p:cNvSpPr txBox="1"/>
          <p:nvPr>
            <p:ph idx="9" type="subTitle"/>
          </p:nvPr>
        </p:nvSpPr>
        <p:spPr>
          <a:xfrm>
            <a:off x="5896200" y="3701240"/>
            <a:ext cx="2523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527950" y="2331025"/>
            <a:ext cx="5410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62"/>
          <p:cNvSpPr txBox="1"/>
          <p:nvPr>
            <p:ph idx="2" type="title"/>
          </p:nvPr>
        </p:nvSpPr>
        <p:spPr>
          <a:xfrm>
            <a:off x="3828029" y="1191825"/>
            <a:ext cx="197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2"/>
          <p:cNvSpPr txBox="1"/>
          <p:nvPr>
            <p:ph idx="1" type="subTitle"/>
          </p:nvPr>
        </p:nvSpPr>
        <p:spPr>
          <a:xfrm>
            <a:off x="1935300" y="3764123"/>
            <a:ext cx="3938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/>
          <p:nvPr>
            <p:ph type="title"/>
          </p:nvPr>
        </p:nvSpPr>
        <p:spPr>
          <a:xfrm>
            <a:off x="1087669" y="1790100"/>
            <a:ext cx="3538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" type="subTitle"/>
          </p:nvPr>
        </p:nvSpPr>
        <p:spPr>
          <a:xfrm>
            <a:off x="1086482" y="2291400"/>
            <a:ext cx="354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/>
          <p:nvPr/>
        </p:nvSpPr>
        <p:spPr>
          <a:xfrm>
            <a:off x="132450" y="128550"/>
            <a:ext cx="8879100" cy="4886400"/>
          </a:xfrm>
          <a:prstGeom prst="roundRect">
            <a:avLst>
              <a:gd fmla="val 4198" name="adj"/>
            </a:avLst>
          </a:prstGeom>
          <a:noFill/>
          <a:ln cap="flat" cmpd="sng" w="28575">
            <a:solidFill>
              <a:srgbClr val="C50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b="0" i="0" sz="3300" u="none" cap="none" strike="noStrik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3379875" y="1710487"/>
            <a:ext cx="4952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100">
                <a:latin typeface="Do Hyeon"/>
                <a:ea typeface="Do Hyeon"/>
                <a:cs typeface="Do Hyeon"/>
                <a:sym typeface="Do Hyeon"/>
              </a:rPr>
              <a:t>우주 타이타닉!</a:t>
            </a:r>
            <a:endParaRPr b="1" sz="41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7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차원포류 생존자 분석</a:t>
            </a:r>
            <a:endParaRPr sz="67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0" name="Google Shape;170;p1"/>
          <p:cNvSpPr txBox="1"/>
          <p:nvPr>
            <p:ph idx="1" type="subTitle"/>
          </p:nvPr>
        </p:nvSpPr>
        <p:spPr>
          <a:xfrm>
            <a:off x="3410350" y="3607175"/>
            <a:ext cx="3885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김재성, 도영훈, 박지훈, 박형준</a:t>
            </a:r>
            <a:endParaRPr sz="1900">
              <a:solidFill>
                <a:schemeClr val="l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713216" y="663457"/>
            <a:ext cx="2467524" cy="3816587"/>
            <a:chOff x="789300" y="539500"/>
            <a:chExt cx="2582443" cy="3994335"/>
          </a:xfrm>
        </p:grpSpPr>
        <p:sp>
          <p:nvSpPr>
            <p:cNvPr id="172" name="Google Shape;172;p1"/>
            <p:cNvSpPr/>
            <p:nvPr/>
          </p:nvSpPr>
          <p:spPr>
            <a:xfrm>
              <a:off x="1193139" y="4250655"/>
              <a:ext cx="31544" cy="172004"/>
            </a:xfrm>
            <a:custGeom>
              <a:rect b="b" l="l" r="r" t="t"/>
              <a:pathLst>
                <a:path extrusionOk="0" h="3468" w="636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3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6" y="2943"/>
                  </a:cubicBezTo>
                  <a:cubicBezTo>
                    <a:pt x="314" y="2626"/>
                    <a:pt x="420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41243" y="4249663"/>
              <a:ext cx="17706" cy="173938"/>
            </a:xfrm>
            <a:custGeom>
              <a:rect b="b" l="l" r="r" t="t"/>
              <a:pathLst>
                <a:path extrusionOk="0" h="3507" w="357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4" y="712"/>
                    <a:pt x="38" y="903"/>
                    <a:pt x="24" y="1110"/>
                  </a:cubicBezTo>
                  <a:cubicBezTo>
                    <a:pt x="10" y="1314"/>
                    <a:pt x="3" y="1534"/>
                    <a:pt x="3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9" y="3288"/>
                    <a:pt x="178" y="3507"/>
                    <a:pt x="178" y="3507"/>
                  </a:cubicBezTo>
                  <a:cubicBezTo>
                    <a:pt x="178" y="3507"/>
                    <a:pt x="236" y="3286"/>
                    <a:pt x="280" y="2959"/>
                  </a:cubicBezTo>
                  <a:cubicBezTo>
                    <a:pt x="326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271209" y="4249663"/>
              <a:ext cx="19988" cy="173938"/>
            </a:xfrm>
            <a:custGeom>
              <a:rect b="b" l="l" r="r" t="t"/>
              <a:pathLst>
                <a:path extrusionOk="0" h="3507" w="403">
                  <a:moveTo>
                    <a:pt x="316" y="0"/>
                  </a:moveTo>
                  <a:cubicBezTo>
                    <a:pt x="316" y="0"/>
                    <a:pt x="243" y="215"/>
                    <a:pt x="180" y="542"/>
                  </a:cubicBezTo>
                  <a:cubicBezTo>
                    <a:pt x="146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5" y="2622"/>
                    <a:pt x="28" y="2953"/>
                  </a:cubicBezTo>
                  <a:cubicBezTo>
                    <a:pt x="52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4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2" y="914"/>
                    <a:pt x="396" y="720"/>
                    <a:pt x="383" y="554"/>
                  </a:cubicBezTo>
                  <a:cubicBezTo>
                    <a:pt x="361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404880" y="4249514"/>
              <a:ext cx="19938" cy="174087"/>
            </a:xfrm>
            <a:custGeom>
              <a:rect b="b" l="l" r="r" t="t"/>
              <a:pathLst>
                <a:path extrusionOk="0" h="3510" w="402">
                  <a:moveTo>
                    <a:pt x="87" y="1"/>
                  </a:moveTo>
                  <a:cubicBezTo>
                    <a:pt x="87" y="1"/>
                    <a:pt x="43" y="225"/>
                    <a:pt x="20" y="555"/>
                  </a:cubicBezTo>
                  <a:cubicBezTo>
                    <a:pt x="7" y="722"/>
                    <a:pt x="3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1" y="2967"/>
                  </a:cubicBezTo>
                  <a:cubicBezTo>
                    <a:pt x="234" y="3293"/>
                    <a:pt x="306" y="3510"/>
                    <a:pt x="306" y="3510"/>
                  </a:cubicBezTo>
                  <a:cubicBezTo>
                    <a:pt x="306" y="3510"/>
                    <a:pt x="352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60" y="1525"/>
                    <a:pt x="339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9" y="218"/>
                    <a:pt x="87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664063" y="4250655"/>
              <a:ext cx="31544" cy="172004"/>
            </a:xfrm>
            <a:custGeom>
              <a:rect b="b" l="l" r="r" t="t"/>
              <a:pathLst>
                <a:path extrusionOk="0" h="3468" w="636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2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5" y="2943"/>
                  </a:cubicBezTo>
                  <a:cubicBezTo>
                    <a:pt x="315" y="2626"/>
                    <a:pt x="421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812167" y="4249663"/>
              <a:ext cx="17706" cy="173938"/>
            </a:xfrm>
            <a:custGeom>
              <a:rect b="b" l="l" r="r" t="t"/>
              <a:pathLst>
                <a:path extrusionOk="0" h="3507" w="357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5" y="712"/>
                    <a:pt x="37" y="903"/>
                    <a:pt x="22" y="1110"/>
                  </a:cubicBezTo>
                  <a:cubicBezTo>
                    <a:pt x="9" y="1314"/>
                    <a:pt x="2" y="1534"/>
                    <a:pt x="2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6" y="3288"/>
                    <a:pt x="177" y="3507"/>
                    <a:pt x="177" y="3507"/>
                  </a:cubicBezTo>
                  <a:cubicBezTo>
                    <a:pt x="177" y="3507"/>
                    <a:pt x="236" y="3286"/>
                    <a:pt x="280" y="2959"/>
                  </a:cubicBezTo>
                  <a:cubicBezTo>
                    <a:pt x="325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742133" y="4249663"/>
              <a:ext cx="20037" cy="173938"/>
            </a:xfrm>
            <a:custGeom>
              <a:rect b="b" l="l" r="r" t="t"/>
              <a:pathLst>
                <a:path extrusionOk="0" h="3507" w="404">
                  <a:moveTo>
                    <a:pt x="316" y="0"/>
                  </a:moveTo>
                  <a:cubicBezTo>
                    <a:pt x="316" y="0"/>
                    <a:pt x="243" y="215"/>
                    <a:pt x="179" y="542"/>
                  </a:cubicBezTo>
                  <a:cubicBezTo>
                    <a:pt x="145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4" y="2622"/>
                    <a:pt x="28" y="2953"/>
                  </a:cubicBezTo>
                  <a:cubicBezTo>
                    <a:pt x="51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2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0" y="914"/>
                    <a:pt x="396" y="720"/>
                    <a:pt x="383" y="554"/>
                  </a:cubicBezTo>
                  <a:cubicBezTo>
                    <a:pt x="360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875803" y="4249514"/>
              <a:ext cx="19938" cy="174087"/>
            </a:xfrm>
            <a:custGeom>
              <a:rect b="b" l="l" r="r" t="t"/>
              <a:pathLst>
                <a:path extrusionOk="0" h="3510" w="402">
                  <a:moveTo>
                    <a:pt x="88" y="1"/>
                  </a:moveTo>
                  <a:cubicBezTo>
                    <a:pt x="88" y="1"/>
                    <a:pt x="42" y="225"/>
                    <a:pt x="20" y="555"/>
                  </a:cubicBezTo>
                  <a:cubicBezTo>
                    <a:pt x="7" y="722"/>
                    <a:pt x="2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0" y="2967"/>
                  </a:cubicBezTo>
                  <a:cubicBezTo>
                    <a:pt x="234" y="3293"/>
                    <a:pt x="307" y="3510"/>
                    <a:pt x="307" y="3510"/>
                  </a:cubicBezTo>
                  <a:cubicBezTo>
                    <a:pt x="307" y="3510"/>
                    <a:pt x="351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59" y="1525"/>
                    <a:pt x="337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7" y="218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89300" y="539500"/>
              <a:ext cx="2582443" cy="3994335"/>
            </a:xfrm>
            <a:custGeom>
              <a:rect b="b" l="l" r="r" t="t"/>
              <a:pathLst>
                <a:path extrusionOk="0" h="80535" w="52068">
                  <a:moveTo>
                    <a:pt x="29989" y="19184"/>
                  </a:moveTo>
                  <a:lnTo>
                    <a:pt x="30842" y="19242"/>
                  </a:lnTo>
                  <a:cubicBezTo>
                    <a:pt x="30848" y="19388"/>
                    <a:pt x="30849" y="19537"/>
                    <a:pt x="30849" y="19681"/>
                  </a:cubicBezTo>
                  <a:lnTo>
                    <a:pt x="30849" y="20559"/>
                  </a:lnTo>
                  <a:cubicBezTo>
                    <a:pt x="30572" y="20050"/>
                    <a:pt x="30285" y="19592"/>
                    <a:pt x="29989" y="19184"/>
                  </a:cubicBezTo>
                  <a:close/>
                  <a:moveTo>
                    <a:pt x="24321" y="1298"/>
                  </a:moveTo>
                  <a:cubicBezTo>
                    <a:pt x="24321" y="1298"/>
                    <a:pt x="24077" y="1741"/>
                    <a:pt x="23752" y="2427"/>
                  </a:cubicBezTo>
                  <a:cubicBezTo>
                    <a:pt x="23427" y="3111"/>
                    <a:pt x="23025" y="4038"/>
                    <a:pt x="22677" y="4982"/>
                  </a:cubicBezTo>
                  <a:cubicBezTo>
                    <a:pt x="22589" y="5217"/>
                    <a:pt x="22504" y="5453"/>
                    <a:pt x="22426" y="5687"/>
                  </a:cubicBezTo>
                  <a:cubicBezTo>
                    <a:pt x="22343" y="5918"/>
                    <a:pt x="22272" y="6150"/>
                    <a:pt x="22201" y="6373"/>
                  </a:cubicBezTo>
                  <a:cubicBezTo>
                    <a:pt x="22167" y="6475"/>
                    <a:pt x="22135" y="6577"/>
                    <a:pt x="22107" y="6678"/>
                  </a:cubicBezTo>
                  <a:cubicBezTo>
                    <a:pt x="23075" y="6589"/>
                    <a:pt x="24375" y="6514"/>
                    <a:pt x="26006" y="6514"/>
                  </a:cubicBezTo>
                  <a:cubicBezTo>
                    <a:pt x="26781" y="6514"/>
                    <a:pt x="27490" y="6533"/>
                    <a:pt x="28128" y="6562"/>
                  </a:cubicBezTo>
                  <a:cubicBezTo>
                    <a:pt x="29212" y="9824"/>
                    <a:pt x="30379" y="13968"/>
                    <a:pt x="30739" y="17581"/>
                  </a:cubicBezTo>
                  <a:lnTo>
                    <a:pt x="28640" y="17720"/>
                  </a:lnTo>
                  <a:cubicBezTo>
                    <a:pt x="27826" y="17062"/>
                    <a:pt x="26957" y="16729"/>
                    <a:pt x="26035" y="16729"/>
                  </a:cubicBezTo>
                  <a:cubicBezTo>
                    <a:pt x="24952" y="16729"/>
                    <a:pt x="23941" y="17188"/>
                    <a:pt x="23008" y="18095"/>
                  </a:cubicBezTo>
                  <a:lnTo>
                    <a:pt x="18310" y="18406"/>
                  </a:lnTo>
                  <a:lnTo>
                    <a:pt x="22467" y="18682"/>
                  </a:lnTo>
                  <a:cubicBezTo>
                    <a:pt x="21590" y="19735"/>
                    <a:pt x="20785" y="21212"/>
                    <a:pt x="20063" y="23108"/>
                  </a:cubicBezTo>
                  <a:cubicBezTo>
                    <a:pt x="18831" y="26335"/>
                    <a:pt x="17871" y="30774"/>
                    <a:pt x="17428" y="35286"/>
                  </a:cubicBezTo>
                  <a:cubicBezTo>
                    <a:pt x="17365" y="35935"/>
                    <a:pt x="17297" y="36590"/>
                    <a:pt x="17225" y="37251"/>
                  </a:cubicBezTo>
                  <a:cubicBezTo>
                    <a:pt x="17231" y="35401"/>
                    <a:pt x="17236" y="33526"/>
                    <a:pt x="17240" y="31651"/>
                  </a:cubicBezTo>
                  <a:cubicBezTo>
                    <a:pt x="17231" y="27580"/>
                    <a:pt x="17221" y="23507"/>
                    <a:pt x="17209" y="19686"/>
                  </a:cubicBezTo>
                  <a:cubicBezTo>
                    <a:pt x="17209" y="19451"/>
                    <a:pt x="17204" y="19203"/>
                    <a:pt x="17211" y="18981"/>
                  </a:cubicBezTo>
                  <a:cubicBezTo>
                    <a:pt x="17219" y="18754"/>
                    <a:pt x="17240" y="18525"/>
                    <a:pt x="17270" y="18298"/>
                  </a:cubicBezTo>
                  <a:cubicBezTo>
                    <a:pt x="17330" y="17842"/>
                    <a:pt x="17411" y="17390"/>
                    <a:pt x="17509" y="16944"/>
                  </a:cubicBezTo>
                  <a:cubicBezTo>
                    <a:pt x="17703" y="16055"/>
                    <a:pt x="17944" y="15192"/>
                    <a:pt x="18198" y="14358"/>
                  </a:cubicBezTo>
                  <a:cubicBezTo>
                    <a:pt x="18709" y="12691"/>
                    <a:pt x="19284" y="11140"/>
                    <a:pt x="19856" y="9729"/>
                  </a:cubicBezTo>
                  <a:cubicBezTo>
                    <a:pt x="20272" y="8711"/>
                    <a:pt x="20686" y="7765"/>
                    <a:pt x="21090" y="6902"/>
                  </a:cubicBezTo>
                  <a:cubicBezTo>
                    <a:pt x="21118" y="6839"/>
                    <a:pt x="21145" y="6777"/>
                    <a:pt x="21173" y="6714"/>
                  </a:cubicBezTo>
                  <a:cubicBezTo>
                    <a:pt x="21265" y="6513"/>
                    <a:pt x="21359" y="6299"/>
                    <a:pt x="21466" y="6083"/>
                  </a:cubicBezTo>
                  <a:cubicBezTo>
                    <a:pt x="21570" y="5865"/>
                    <a:pt x="21677" y="5641"/>
                    <a:pt x="21795" y="5418"/>
                  </a:cubicBezTo>
                  <a:cubicBezTo>
                    <a:pt x="21909" y="5192"/>
                    <a:pt x="22026" y="4966"/>
                    <a:pt x="22151" y="4741"/>
                  </a:cubicBezTo>
                  <a:cubicBezTo>
                    <a:pt x="22637" y="3842"/>
                    <a:pt x="23172" y="2974"/>
                    <a:pt x="23595" y="2339"/>
                  </a:cubicBezTo>
                  <a:cubicBezTo>
                    <a:pt x="24014" y="1702"/>
                    <a:pt x="24321" y="1298"/>
                    <a:pt x="24321" y="1298"/>
                  </a:cubicBezTo>
                  <a:close/>
                  <a:moveTo>
                    <a:pt x="32385" y="32860"/>
                  </a:moveTo>
                  <a:lnTo>
                    <a:pt x="32385" y="32860"/>
                  </a:lnTo>
                  <a:cubicBezTo>
                    <a:pt x="32499" y="32869"/>
                    <a:pt x="32605" y="32881"/>
                    <a:pt x="32699" y="32889"/>
                  </a:cubicBezTo>
                  <a:cubicBezTo>
                    <a:pt x="33036" y="32927"/>
                    <a:pt x="33235" y="32948"/>
                    <a:pt x="33251" y="32950"/>
                  </a:cubicBezTo>
                  <a:cubicBezTo>
                    <a:pt x="33357" y="33773"/>
                    <a:pt x="33446" y="34595"/>
                    <a:pt x="33519" y="35421"/>
                  </a:cubicBezTo>
                  <a:lnTo>
                    <a:pt x="33485" y="40838"/>
                  </a:lnTo>
                  <a:cubicBezTo>
                    <a:pt x="33347" y="40829"/>
                    <a:pt x="33169" y="40816"/>
                    <a:pt x="32998" y="40803"/>
                  </a:cubicBezTo>
                  <a:lnTo>
                    <a:pt x="32993" y="40647"/>
                  </a:lnTo>
                  <a:cubicBezTo>
                    <a:pt x="32957" y="39564"/>
                    <a:pt x="32929" y="38515"/>
                    <a:pt x="32877" y="37516"/>
                  </a:cubicBezTo>
                  <a:cubicBezTo>
                    <a:pt x="32820" y="36519"/>
                    <a:pt x="32737" y="35578"/>
                    <a:pt x="32639" y="34713"/>
                  </a:cubicBezTo>
                  <a:cubicBezTo>
                    <a:pt x="32560" y="34048"/>
                    <a:pt x="32476" y="33427"/>
                    <a:pt x="32385" y="32860"/>
                  </a:cubicBezTo>
                  <a:close/>
                  <a:moveTo>
                    <a:pt x="27465" y="1165"/>
                  </a:moveTo>
                  <a:lnTo>
                    <a:pt x="27465" y="1165"/>
                  </a:lnTo>
                  <a:cubicBezTo>
                    <a:pt x="27465" y="1165"/>
                    <a:pt x="27480" y="1171"/>
                    <a:pt x="27509" y="1183"/>
                  </a:cubicBezTo>
                  <a:cubicBezTo>
                    <a:pt x="27537" y="1196"/>
                    <a:pt x="27584" y="1208"/>
                    <a:pt x="27638" y="1238"/>
                  </a:cubicBezTo>
                  <a:cubicBezTo>
                    <a:pt x="27752" y="1289"/>
                    <a:pt x="27909" y="1389"/>
                    <a:pt x="28100" y="1540"/>
                  </a:cubicBezTo>
                  <a:cubicBezTo>
                    <a:pt x="28477" y="1845"/>
                    <a:pt x="28962" y="2372"/>
                    <a:pt x="29476" y="3116"/>
                  </a:cubicBezTo>
                  <a:cubicBezTo>
                    <a:pt x="29995" y="3856"/>
                    <a:pt x="30558" y="4800"/>
                    <a:pt x="31143" y="5911"/>
                  </a:cubicBezTo>
                  <a:cubicBezTo>
                    <a:pt x="31729" y="7024"/>
                    <a:pt x="32337" y="8307"/>
                    <a:pt x="32932" y="9733"/>
                  </a:cubicBezTo>
                  <a:cubicBezTo>
                    <a:pt x="33529" y="11160"/>
                    <a:pt x="34126" y="12727"/>
                    <a:pt x="34655" y="14425"/>
                  </a:cubicBezTo>
                  <a:cubicBezTo>
                    <a:pt x="34918" y="15275"/>
                    <a:pt x="35168" y="16152"/>
                    <a:pt x="35368" y="17072"/>
                  </a:cubicBezTo>
                  <a:cubicBezTo>
                    <a:pt x="35468" y="17532"/>
                    <a:pt x="35554" y="18001"/>
                    <a:pt x="35607" y="18487"/>
                  </a:cubicBezTo>
                  <a:cubicBezTo>
                    <a:pt x="35617" y="18609"/>
                    <a:pt x="35630" y="18730"/>
                    <a:pt x="35636" y="18860"/>
                  </a:cubicBezTo>
                  <a:cubicBezTo>
                    <a:pt x="35644" y="18992"/>
                    <a:pt x="35644" y="19097"/>
                    <a:pt x="35647" y="19227"/>
                  </a:cubicBezTo>
                  <a:cubicBezTo>
                    <a:pt x="35648" y="19466"/>
                    <a:pt x="35651" y="19706"/>
                    <a:pt x="35654" y="19948"/>
                  </a:cubicBezTo>
                  <a:cubicBezTo>
                    <a:pt x="35670" y="21875"/>
                    <a:pt x="35687" y="23867"/>
                    <a:pt x="35703" y="25890"/>
                  </a:cubicBezTo>
                  <a:cubicBezTo>
                    <a:pt x="35720" y="27913"/>
                    <a:pt x="35730" y="29969"/>
                    <a:pt x="35741" y="32023"/>
                  </a:cubicBezTo>
                  <a:cubicBezTo>
                    <a:pt x="35744" y="34081"/>
                    <a:pt x="35748" y="36136"/>
                    <a:pt x="35750" y="38159"/>
                  </a:cubicBezTo>
                  <a:cubicBezTo>
                    <a:pt x="35749" y="40184"/>
                    <a:pt x="35745" y="42174"/>
                    <a:pt x="35744" y="44101"/>
                  </a:cubicBezTo>
                  <a:cubicBezTo>
                    <a:pt x="35742" y="44313"/>
                    <a:pt x="35742" y="44521"/>
                    <a:pt x="35741" y="44732"/>
                  </a:cubicBezTo>
                  <a:cubicBezTo>
                    <a:pt x="35528" y="43074"/>
                    <a:pt x="35313" y="41368"/>
                    <a:pt x="35113" y="39667"/>
                  </a:cubicBezTo>
                  <a:cubicBezTo>
                    <a:pt x="35107" y="39166"/>
                    <a:pt x="35105" y="38664"/>
                    <a:pt x="35099" y="38160"/>
                  </a:cubicBezTo>
                  <a:cubicBezTo>
                    <a:pt x="35087" y="36136"/>
                    <a:pt x="35076" y="34082"/>
                    <a:pt x="35066" y="32026"/>
                  </a:cubicBezTo>
                  <a:cubicBezTo>
                    <a:pt x="35063" y="29969"/>
                    <a:pt x="35059" y="27913"/>
                    <a:pt x="35053" y="25890"/>
                  </a:cubicBezTo>
                  <a:cubicBezTo>
                    <a:pt x="35056" y="23865"/>
                    <a:pt x="35059" y="21875"/>
                    <a:pt x="35060" y="19948"/>
                  </a:cubicBezTo>
                  <a:cubicBezTo>
                    <a:pt x="35060" y="19706"/>
                    <a:pt x="35063" y="19467"/>
                    <a:pt x="35063" y="19228"/>
                  </a:cubicBezTo>
                  <a:cubicBezTo>
                    <a:pt x="35063" y="19121"/>
                    <a:pt x="35063" y="18987"/>
                    <a:pt x="35056" y="18882"/>
                  </a:cubicBezTo>
                  <a:cubicBezTo>
                    <a:pt x="35052" y="18774"/>
                    <a:pt x="35043" y="18659"/>
                    <a:pt x="35032" y="18545"/>
                  </a:cubicBezTo>
                  <a:cubicBezTo>
                    <a:pt x="34986" y="18088"/>
                    <a:pt x="34911" y="17633"/>
                    <a:pt x="34824" y="17184"/>
                  </a:cubicBezTo>
                  <a:cubicBezTo>
                    <a:pt x="34647" y="16287"/>
                    <a:pt x="34416" y="15414"/>
                    <a:pt x="34173" y="14571"/>
                  </a:cubicBezTo>
                  <a:cubicBezTo>
                    <a:pt x="33677" y="12886"/>
                    <a:pt x="33126" y="11313"/>
                    <a:pt x="32573" y="9879"/>
                  </a:cubicBezTo>
                  <a:cubicBezTo>
                    <a:pt x="32015" y="8448"/>
                    <a:pt x="31457" y="7152"/>
                    <a:pt x="30917" y="6025"/>
                  </a:cubicBezTo>
                  <a:cubicBezTo>
                    <a:pt x="30378" y="4898"/>
                    <a:pt x="29854" y="3942"/>
                    <a:pt x="29366" y="3190"/>
                  </a:cubicBezTo>
                  <a:cubicBezTo>
                    <a:pt x="28882" y="2438"/>
                    <a:pt x="28436" y="1888"/>
                    <a:pt x="28076" y="1568"/>
                  </a:cubicBezTo>
                  <a:cubicBezTo>
                    <a:pt x="27896" y="1410"/>
                    <a:pt x="27746" y="1303"/>
                    <a:pt x="27634" y="1248"/>
                  </a:cubicBezTo>
                  <a:cubicBezTo>
                    <a:pt x="27580" y="1215"/>
                    <a:pt x="27536" y="1201"/>
                    <a:pt x="27509" y="1185"/>
                  </a:cubicBezTo>
                  <a:cubicBezTo>
                    <a:pt x="27480" y="1172"/>
                    <a:pt x="27465" y="1165"/>
                    <a:pt x="27465" y="1165"/>
                  </a:cubicBezTo>
                  <a:close/>
                  <a:moveTo>
                    <a:pt x="20890" y="6817"/>
                  </a:moveTo>
                  <a:lnTo>
                    <a:pt x="20890" y="6817"/>
                  </a:lnTo>
                  <a:cubicBezTo>
                    <a:pt x="20460" y="7671"/>
                    <a:pt x="20024" y="8609"/>
                    <a:pt x="19594" y="9621"/>
                  </a:cubicBezTo>
                  <a:cubicBezTo>
                    <a:pt x="18995" y="11029"/>
                    <a:pt x="18392" y="12577"/>
                    <a:pt x="17849" y="14249"/>
                  </a:cubicBezTo>
                  <a:cubicBezTo>
                    <a:pt x="17579" y="15085"/>
                    <a:pt x="17319" y="15953"/>
                    <a:pt x="17109" y="16854"/>
                  </a:cubicBezTo>
                  <a:cubicBezTo>
                    <a:pt x="17002" y="17305"/>
                    <a:pt x="16907" y="17766"/>
                    <a:pt x="16843" y="18241"/>
                  </a:cubicBezTo>
                  <a:cubicBezTo>
                    <a:pt x="16813" y="18478"/>
                    <a:pt x="16788" y="18719"/>
                    <a:pt x="16778" y="18964"/>
                  </a:cubicBezTo>
                  <a:cubicBezTo>
                    <a:pt x="16769" y="19216"/>
                    <a:pt x="16774" y="19443"/>
                    <a:pt x="16773" y="19685"/>
                  </a:cubicBezTo>
                  <a:cubicBezTo>
                    <a:pt x="16762" y="23503"/>
                    <a:pt x="16751" y="27577"/>
                    <a:pt x="16739" y="31651"/>
                  </a:cubicBezTo>
                  <a:cubicBezTo>
                    <a:pt x="16747" y="34897"/>
                    <a:pt x="16758" y="38140"/>
                    <a:pt x="16766" y="41258"/>
                  </a:cubicBezTo>
                  <a:cubicBezTo>
                    <a:pt x="16620" y="42457"/>
                    <a:pt x="16468" y="43650"/>
                    <a:pt x="16318" y="44820"/>
                  </a:cubicBezTo>
                  <a:lnTo>
                    <a:pt x="16318" y="19137"/>
                  </a:lnTo>
                  <a:cubicBezTo>
                    <a:pt x="16318" y="16820"/>
                    <a:pt x="18191" y="11253"/>
                    <a:pt x="20290" y="6911"/>
                  </a:cubicBezTo>
                  <a:cubicBezTo>
                    <a:pt x="20435" y="6887"/>
                    <a:pt x="20635" y="6854"/>
                    <a:pt x="20890" y="6817"/>
                  </a:cubicBezTo>
                  <a:close/>
                  <a:moveTo>
                    <a:pt x="31413" y="41265"/>
                  </a:moveTo>
                  <a:lnTo>
                    <a:pt x="31413" y="41265"/>
                  </a:lnTo>
                  <a:cubicBezTo>
                    <a:pt x="31716" y="41292"/>
                    <a:pt x="31990" y="41316"/>
                    <a:pt x="32224" y="41340"/>
                  </a:cubicBezTo>
                  <a:cubicBezTo>
                    <a:pt x="32164" y="43306"/>
                    <a:pt x="32096" y="45371"/>
                    <a:pt x="32031" y="47440"/>
                  </a:cubicBezTo>
                  <a:cubicBezTo>
                    <a:pt x="32013" y="48014"/>
                    <a:pt x="31994" y="48588"/>
                    <a:pt x="31976" y="49161"/>
                  </a:cubicBezTo>
                  <a:cubicBezTo>
                    <a:pt x="31847" y="49156"/>
                    <a:pt x="31712" y="49150"/>
                    <a:pt x="31573" y="49144"/>
                  </a:cubicBezTo>
                  <a:lnTo>
                    <a:pt x="31413" y="41265"/>
                  </a:lnTo>
                  <a:close/>
                  <a:moveTo>
                    <a:pt x="33018" y="41422"/>
                  </a:moveTo>
                  <a:lnTo>
                    <a:pt x="33018" y="41422"/>
                  </a:lnTo>
                  <a:cubicBezTo>
                    <a:pt x="33191" y="41438"/>
                    <a:pt x="33360" y="41454"/>
                    <a:pt x="33481" y="41464"/>
                  </a:cubicBezTo>
                  <a:lnTo>
                    <a:pt x="33472" y="43040"/>
                  </a:lnTo>
                  <a:lnTo>
                    <a:pt x="33447" y="46855"/>
                  </a:lnTo>
                  <a:lnTo>
                    <a:pt x="33437" y="49239"/>
                  </a:lnTo>
                  <a:cubicBezTo>
                    <a:pt x="33384" y="49236"/>
                    <a:pt x="33329" y="49232"/>
                    <a:pt x="33266" y="49227"/>
                  </a:cubicBezTo>
                  <a:cubicBezTo>
                    <a:pt x="33249" y="48633"/>
                    <a:pt x="33228" y="48036"/>
                    <a:pt x="33210" y="47440"/>
                  </a:cubicBezTo>
                  <a:cubicBezTo>
                    <a:pt x="33144" y="45400"/>
                    <a:pt x="33081" y="43363"/>
                    <a:pt x="33018" y="41422"/>
                  </a:cubicBezTo>
                  <a:close/>
                  <a:moveTo>
                    <a:pt x="11887" y="14888"/>
                  </a:moveTo>
                  <a:lnTo>
                    <a:pt x="11887" y="14888"/>
                  </a:lnTo>
                  <a:cubicBezTo>
                    <a:pt x="11888" y="14888"/>
                    <a:pt x="11900" y="14899"/>
                    <a:pt x="11925" y="14919"/>
                  </a:cubicBezTo>
                  <a:cubicBezTo>
                    <a:pt x="11947" y="14940"/>
                    <a:pt x="11990" y="14965"/>
                    <a:pt x="12027" y="15014"/>
                  </a:cubicBezTo>
                  <a:cubicBezTo>
                    <a:pt x="12110" y="15107"/>
                    <a:pt x="12221" y="15256"/>
                    <a:pt x="12337" y="15466"/>
                  </a:cubicBezTo>
                  <a:cubicBezTo>
                    <a:pt x="12574" y="15886"/>
                    <a:pt x="12860" y="16533"/>
                    <a:pt x="13156" y="17379"/>
                  </a:cubicBezTo>
                  <a:cubicBezTo>
                    <a:pt x="13456" y="18225"/>
                    <a:pt x="13778" y="19269"/>
                    <a:pt x="14101" y="20474"/>
                  </a:cubicBezTo>
                  <a:cubicBezTo>
                    <a:pt x="14420" y="21683"/>
                    <a:pt x="14752" y="23057"/>
                    <a:pt x="15019" y="24574"/>
                  </a:cubicBezTo>
                  <a:cubicBezTo>
                    <a:pt x="15151" y="25334"/>
                    <a:pt x="15274" y="26127"/>
                    <a:pt x="15329" y="26967"/>
                  </a:cubicBezTo>
                  <a:cubicBezTo>
                    <a:pt x="15356" y="27388"/>
                    <a:pt x="15349" y="27811"/>
                    <a:pt x="15355" y="28236"/>
                  </a:cubicBezTo>
                  <a:cubicBezTo>
                    <a:pt x="15357" y="28665"/>
                    <a:pt x="15361" y="29098"/>
                    <a:pt x="15366" y="29538"/>
                  </a:cubicBezTo>
                  <a:cubicBezTo>
                    <a:pt x="15382" y="31297"/>
                    <a:pt x="15399" y="33151"/>
                    <a:pt x="15402" y="35072"/>
                  </a:cubicBezTo>
                  <a:cubicBezTo>
                    <a:pt x="15411" y="38911"/>
                    <a:pt x="15423" y="43005"/>
                    <a:pt x="15435" y="47101"/>
                  </a:cubicBezTo>
                  <a:cubicBezTo>
                    <a:pt x="15430" y="48640"/>
                    <a:pt x="15426" y="50179"/>
                    <a:pt x="15422" y="51703"/>
                  </a:cubicBezTo>
                  <a:cubicBezTo>
                    <a:pt x="15392" y="51930"/>
                    <a:pt x="15364" y="52153"/>
                    <a:pt x="15336" y="52375"/>
                  </a:cubicBezTo>
                  <a:cubicBezTo>
                    <a:pt x="15292" y="52726"/>
                    <a:pt x="15155" y="53102"/>
                    <a:pt x="14947" y="53496"/>
                  </a:cubicBezTo>
                  <a:cubicBezTo>
                    <a:pt x="14940" y="51390"/>
                    <a:pt x="14934" y="49246"/>
                    <a:pt x="14928" y="47101"/>
                  </a:cubicBezTo>
                  <a:cubicBezTo>
                    <a:pt x="14940" y="43007"/>
                    <a:pt x="14949" y="38911"/>
                    <a:pt x="14961" y="35072"/>
                  </a:cubicBezTo>
                  <a:cubicBezTo>
                    <a:pt x="14963" y="33154"/>
                    <a:pt x="14981" y="31297"/>
                    <a:pt x="14996" y="29538"/>
                  </a:cubicBezTo>
                  <a:cubicBezTo>
                    <a:pt x="15000" y="29098"/>
                    <a:pt x="15003" y="28665"/>
                    <a:pt x="15008" y="28236"/>
                  </a:cubicBezTo>
                  <a:cubicBezTo>
                    <a:pt x="15010" y="27809"/>
                    <a:pt x="15023" y="27389"/>
                    <a:pt x="15006" y="26981"/>
                  </a:cubicBezTo>
                  <a:cubicBezTo>
                    <a:pt x="14965" y="26168"/>
                    <a:pt x="14855" y="25375"/>
                    <a:pt x="14738" y="24621"/>
                  </a:cubicBezTo>
                  <a:cubicBezTo>
                    <a:pt x="14493" y="23111"/>
                    <a:pt x="14204" y="21734"/>
                    <a:pt x="13917" y="20521"/>
                  </a:cubicBezTo>
                  <a:cubicBezTo>
                    <a:pt x="13628" y="19310"/>
                    <a:pt x="13336" y="18263"/>
                    <a:pt x="13062" y="17411"/>
                  </a:cubicBezTo>
                  <a:cubicBezTo>
                    <a:pt x="12787" y="16560"/>
                    <a:pt x="12536" y="15905"/>
                    <a:pt x="12315" y="15479"/>
                  </a:cubicBezTo>
                  <a:cubicBezTo>
                    <a:pt x="12204" y="15267"/>
                    <a:pt x="12102" y="15114"/>
                    <a:pt x="12022" y="15020"/>
                  </a:cubicBezTo>
                  <a:cubicBezTo>
                    <a:pt x="11987" y="14967"/>
                    <a:pt x="11945" y="14944"/>
                    <a:pt x="11922" y="14920"/>
                  </a:cubicBezTo>
                  <a:cubicBezTo>
                    <a:pt x="11900" y="14899"/>
                    <a:pt x="11888" y="14888"/>
                    <a:pt x="11887" y="14888"/>
                  </a:cubicBezTo>
                  <a:close/>
                  <a:moveTo>
                    <a:pt x="38353" y="20320"/>
                  </a:moveTo>
                  <a:lnTo>
                    <a:pt x="38353" y="20320"/>
                  </a:lnTo>
                  <a:cubicBezTo>
                    <a:pt x="38339" y="20387"/>
                    <a:pt x="38325" y="20453"/>
                    <a:pt x="38311" y="20521"/>
                  </a:cubicBezTo>
                  <a:cubicBezTo>
                    <a:pt x="38059" y="21734"/>
                    <a:pt x="37808" y="23109"/>
                    <a:pt x="37609" y="24623"/>
                  </a:cubicBezTo>
                  <a:cubicBezTo>
                    <a:pt x="37510" y="25380"/>
                    <a:pt x="37420" y="26170"/>
                    <a:pt x="37377" y="27000"/>
                  </a:cubicBezTo>
                  <a:cubicBezTo>
                    <a:pt x="37355" y="27418"/>
                    <a:pt x="37362" y="27833"/>
                    <a:pt x="37355" y="28256"/>
                  </a:cubicBezTo>
                  <a:cubicBezTo>
                    <a:pt x="37352" y="28679"/>
                    <a:pt x="37347" y="29109"/>
                    <a:pt x="37343" y="29544"/>
                  </a:cubicBezTo>
                  <a:cubicBezTo>
                    <a:pt x="37328" y="31286"/>
                    <a:pt x="37314" y="33123"/>
                    <a:pt x="37299" y="35025"/>
                  </a:cubicBezTo>
                  <a:cubicBezTo>
                    <a:pt x="37288" y="36925"/>
                    <a:pt x="37280" y="38889"/>
                    <a:pt x="37271" y="40885"/>
                  </a:cubicBezTo>
                  <a:cubicBezTo>
                    <a:pt x="37267" y="42880"/>
                    <a:pt x="37261" y="44907"/>
                    <a:pt x="37258" y="46935"/>
                  </a:cubicBezTo>
                  <a:cubicBezTo>
                    <a:pt x="37261" y="48962"/>
                    <a:pt x="37265" y="50989"/>
                    <a:pt x="37268" y="52984"/>
                  </a:cubicBezTo>
                  <a:cubicBezTo>
                    <a:pt x="37271" y="53241"/>
                    <a:pt x="37271" y="53495"/>
                    <a:pt x="37272" y="53750"/>
                  </a:cubicBezTo>
                  <a:cubicBezTo>
                    <a:pt x="37127" y="53508"/>
                    <a:pt x="37010" y="53274"/>
                    <a:pt x="36919" y="53046"/>
                  </a:cubicBezTo>
                  <a:lnTo>
                    <a:pt x="36919" y="27435"/>
                  </a:lnTo>
                  <a:cubicBezTo>
                    <a:pt x="36917" y="25923"/>
                    <a:pt x="37444" y="23042"/>
                    <a:pt x="38113" y="20414"/>
                  </a:cubicBezTo>
                  <a:cubicBezTo>
                    <a:pt x="38113" y="20414"/>
                    <a:pt x="38193" y="20376"/>
                    <a:pt x="38353" y="20320"/>
                  </a:cubicBezTo>
                  <a:close/>
                  <a:moveTo>
                    <a:pt x="18635" y="31474"/>
                  </a:moveTo>
                  <a:cubicBezTo>
                    <a:pt x="18635" y="31474"/>
                    <a:pt x="18607" y="31806"/>
                    <a:pt x="18558" y="32380"/>
                  </a:cubicBezTo>
                  <a:cubicBezTo>
                    <a:pt x="18500" y="32957"/>
                    <a:pt x="18427" y="33782"/>
                    <a:pt x="18325" y="34769"/>
                  </a:cubicBezTo>
                  <a:cubicBezTo>
                    <a:pt x="18225" y="35758"/>
                    <a:pt x="18101" y="36910"/>
                    <a:pt x="17960" y="38141"/>
                  </a:cubicBezTo>
                  <a:cubicBezTo>
                    <a:pt x="17887" y="38758"/>
                    <a:pt x="17814" y="39396"/>
                    <a:pt x="17738" y="40042"/>
                  </a:cubicBezTo>
                  <a:cubicBezTo>
                    <a:pt x="17655" y="40689"/>
                    <a:pt x="17591" y="41344"/>
                    <a:pt x="17518" y="42005"/>
                  </a:cubicBezTo>
                  <a:cubicBezTo>
                    <a:pt x="17444" y="42663"/>
                    <a:pt x="17369" y="43321"/>
                    <a:pt x="17295" y="43967"/>
                  </a:cubicBezTo>
                  <a:cubicBezTo>
                    <a:pt x="17219" y="44617"/>
                    <a:pt x="17143" y="45253"/>
                    <a:pt x="17070" y="45868"/>
                  </a:cubicBezTo>
                  <a:cubicBezTo>
                    <a:pt x="16922" y="47101"/>
                    <a:pt x="16776" y="48251"/>
                    <a:pt x="16645" y="49234"/>
                  </a:cubicBezTo>
                  <a:cubicBezTo>
                    <a:pt x="16518" y="50219"/>
                    <a:pt x="16396" y="51037"/>
                    <a:pt x="16318" y="51612"/>
                  </a:cubicBezTo>
                  <a:cubicBezTo>
                    <a:pt x="16234" y="52185"/>
                    <a:pt x="16185" y="52513"/>
                    <a:pt x="16185" y="52513"/>
                  </a:cubicBezTo>
                  <a:cubicBezTo>
                    <a:pt x="16131" y="52935"/>
                    <a:pt x="15970" y="53371"/>
                    <a:pt x="15720" y="53821"/>
                  </a:cubicBezTo>
                  <a:cubicBezTo>
                    <a:pt x="15960" y="53358"/>
                    <a:pt x="16118" y="52908"/>
                    <a:pt x="16171" y="52478"/>
                  </a:cubicBezTo>
                  <a:cubicBezTo>
                    <a:pt x="16185" y="52373"/>
                    <a:pt x="16198" y="52266"/>
                    <a:pt x="16212" y="52160"/>
                  </a:cubicBezTo>
                  <a:cubicBezTo>
                    <a:pt x="16222" y="52016"/>
                    <a:pt x="16237" y="51829"/>
                    <a:pt x="16255" y="51605"/>
                  </a:cubicBezTo>
                  <a:cubicBezTo>
                    <a:pt x="16303" y="51028"/>
                    <a:pt x="16363" y="50202"/>
                    <a:pt x="16453" y="49212"/>
                  </a:cubicBezTo>
                  <a:cubicBezTo>
                    <a:pt x="16541" y="48224"/>
                    <a:pt x="16651" y="47070"/>
                    <a:pt x="16776" y="45835"/>
                  </a:cubicBezTo>
                  <a:cubicBezTo>
                    <a:pt x="16840" y="45217"/>
                    <a:pt x="16906" y="44579"/>
                    <a:pt x="16973" y="43932"/>
                  </a:cubicBezTo>
                  <a:cubicBezTo>
                    <a:pt x="17043" y="43283"/>
                    <a:pt x="17114" y="42625"/>
                    <a:pt x="17184" y="41967"/>
                  </a:cubicBezTo>
                  <a:cubicBezTo>
                    <a:pt x="17259" y="41311"/>
                    <a:pt x="17330" y="40650"/>
                    <a:pt x="17416" y="40005"/>
                  </a:cubicBezTo>
                  <a:cubicBezTo>
                    <a:pt x="17501" y="39359"/>
                    <a:pt x="17585" y="38723"/>
                    <a:pt x="17666" y="38109"/>
                  </a:cubicBezTo>
                  <a:cubicBezTo>
                    <a:pt x="17830" y="36878"/>
                    <a:pt x="17991" y="35732"/>
                    <a:pt x="18135" y="34748"/>
                  </a:cubicBezTo>
                  <a:cubicBezTo>
                    <a:pt x="18276" y="33764"/>
                    <a:pt x="18407" y="32947"/>
                    <a:pt x="18492" y="32375"/>
                  </a:cubicBezTo>
                  <a:cubicBezTo>
                    <a:pt x="18584" y="31802"/>
                    <a:pt x="18635" y="31474"/>
                    <a:pt x="18635" y="31474"/>
                  </a:cubicBezTo>
                  <a:close/>
                  <a:moveTo>
                    <a:pt x="33289" y="49889"/>
                  </a:moveTo>
                  <a:lnTo>
                    <a:pt x="33289" y="49889"/>
                  </a:lnTo>
                  <a:cubicBezTo>
                    <a:pt x="33341" y="49896"/>
                    <a:pt x="33391" y="49901"/>
                    <a:pt x="33434" y="49906"/>
                  </a:cubicBezTo>
                  <a:lnTo>
                    <a:pt x="33431" y="50672"/>
                  </a:lnTo>
                  <a:lnTo>
                    <a:pt x="33431" y="54342"/>
                  </a:lnTo>
                  <a:cubicBezTo>
                    <a:pt x="33386" y="52909"/>
                    <a:pt x="33337" y="51410"/>
                    <a:pt x="33289" y="49889"/>
                  </a:cubicBezTo>
                  <a:close/>
                  <a:moveTo>
                    <a:pt x="31586" y="49722"/>
                  </a:moveTo>
                  <a:lnTo>
                    <a:pt x="31586" y="49722"/>
                  </a:lnTo>
                  <a:cubicBezTo>
                    <a:pt x="31715" y="49733"/>
                    <a:pt x="31840" y="49745"/>
                    <a:pt x="31959" y="49755"/>
                  </a:cubicBezTo>
                  <a:cubicBezTo>
                    <a:pt x="31879" y="52252"/>
                    <a:pt x="31800" y="54691"/>
                    <a:pt x="31731" y="56887"/>
                  </a:cubicBezTo>
                  <a:lnTo>
                    <a:pt x="31586" y="49722"/>
                  </a:lnTo>
                  <a:close/>
                  <a:moveTo>
                    <a:pt x="30365" y="49628"/>
                  </a:moveTo>
                  <a:lnTo>
                    <a:pt x="30365" y="49628"/>
                  </a:lnTo>
                  <a:cubicBezTo>
                    <a:pt x="30547" y="49642"/>
                    <a:pt x="30724" y="49654"/>
                    <a:pt x="30893" y="49667"/>
                  </a:cubicBezTo>
                  <a:cubicBezTo>
                    <a:pt x="30892" y="49735"/>
                    <a:pt x="30889" y="49800"/>
                    <a:pt x="30889" y="49867"/>
                  </a:cubicBezTo>
                  <a:cubicBezTo>
                    <a:pt x="30835" y="52521"/>
                    <a:pt x="30782" y="55176"/>
                    <a:pt x="30735" y="57539"/>
                  </a:cubicBezTo>
                  <a:lnTo>
                    <a:pt x="30544" y="57535"/>
                  </a:lnTo>
                  <a:lnTo>
                    <a:pt x="30365" y="49628"/>
                  </a:lnTo>
                  <a:close/>
                  <a:moveTo>
                    <a:pt x="25778" y="20597"/>
                  </a:moveTo>
                  <a:cubicBezTo>
                    <a:pt x="27005" y="20597"/>
                    <a:pt x="28479" y="20761"/>
                    <a:pt x="30140" y="21251"/>
                  </a:cubicBezTo>
                  <a:cubicBezTo>
                    <a:pt x="30425" y="21815"/>
                    <a:pt x="30677" y="22395"/>
                    <a:pt x="30907" y="22986"/>
                  </a:cubicBezTo>
                  <a:cubicBezTo>
                    <a:pt x="31013" y="23258"/>
                    <a:pt x="31111" y="23534"/>
                    <a:pt x="31207" y="23809"/>
                  </a:cubicBezTo>
                  <a:cubicBezTo>
                    <a:pt x="31080" y="23769"/>
                    <a:pt x="30928" y="23722"/>
                    <a:pt x="30754" y="23668"/>
                  </a:cubicBezTo>
                  <a:cubicBezTo>
                    <a:pt x="30571" y="23603"/>
                    <a:pt x="30355" y="23568"/>
                    <a:pt x="30124" y="23509"/>
                  </a:cubicBezTo>
                  <a:cubicBezTo>
                    <a:pt x="29891" y="23460"/>
                    <a:pt x="29644" y="23387"/>
                    <a:pt x="29374" y="23354"/>
                  </a:cubicBezTo>
                  <a:cubicBezTo>
                    <a:pt x="29103" y="23315"/>
                    <a:pt x="28824" y="23260"/>
                    <a:pt x="28528" y="23229"/>
                  </a:cubicBezTo>
                  <a:cubicBezTo>
                    <a:pt x="28416" y="23221"/>
                    <a:pt x="28301" y="23209"/>
                    <a:pt x="28186" y="23199"/>
                  </a:cubicBezTo>
                  <a:lnTo>
                    <a:pt x="27199" y="21260"/>
                  </a:lnTo>
                  <a:lnTo>
                    <a:pt x="27199" y="21260"/>
                  </a:lnTo>
                  <a:lnTo>
                    <a:pt x="27525" y="23158"/>
                  </a:lnTo>
                  <a:cubicBezTo>
                    <a:pt x="27402" y="23155"/>
                    <a:pt x="27276" y="23152"/>
                    <a:pt x="27149" y="23151"/>
                  </a:cubicBezTo>
                  <a:cubicBezTo>
                    <a:pt x="27068" y="23149"/>
                    <a:pt x="26986" y="23147"/>
                    <a:pt x="26904" y="23147"/>
                  </a:cubicBezTo>
                  <a:cubicBezTo>
                    <a:pt x="26829" y="23147"/>
                    <a:pt x="26754" y="23148"/>
                    <a:pt x="26678" y="23153"/>
                  </a:cubicBezTo>
                  <a:cubicBezTo>
                    <a:pt x="26364" y="23170"/>
                    <a:pt x="26048" y="23174"/>
                    <a:pt x="25742" y="23213"/>
                  </a:cubicBezTo>
                  <a:cubicBezTo>
                    <a:pt x="25589" y="23230"/>
                    <a:pt x="25436" y="23245"/>
                    <a:pt x="25285" y="23261"/>
                  </a:cubicBezTo>
                  <a:cubicBezTo>
                    <a:pt x="25135" y="23285"/>
                    <a:pt x="24987" y="23308"/>
                    <a:pt x="24844" y="23332"/>
                  </a:cubicBezTo>
                  <a:cubicBezTo>
                    <a:pt x="24771" y="23344"/>
                    <a:pt x="24699" y="23355"/>
                    <a:pt x="24629" y="23366"/>
                  </a:cubicBezTo>
                  <a:cubicBezTo>
                    <a:pt x="24587" y="23374"/>
                    <a:pt x="24544" y="23384"/>
                    <a:pt x="24502" y="23393"/>
                  </a:cubicBezTo>
                  <a:lnTo>
                    <a:pt x="24911" y="21263"/>
                  </a:lnTo>
                  <a:lnTo>
                    <a:pt x="23796" y="23554"/>
                  </a:lnTo>
                  <a:cubicBezTo>
                    <a:pt x="23616" y="23599"/>
                    <a:pt x="23443" y="23644"/>
                    <a:pt x="23284" y="23696"/>
                  </a:cubicBezTo>
                  <a:cubicBezTo>
                    <a:pt x="23173" y="23731"/>
                    <a:pt x="23066" y="23765"/>
                    <a:pt x="22964" y="23797"/>
                  </a:cubicBezTo>
                  <a:cubicBezTo>
                    <a:pt x="22863" y="23832"/>
                    <a:pt x="22769" y="23868"/>
                    <a:pt x="22677" y="23899"/>
                  </a:cubicBezTo>
                  <a:cubicBezTo>
                    <a:pt x="22499" y="23963"/>
                    <a:pt x="22347" y="24029"/>
                    <a:pt x="22221" y="24080"/>
                  </a:cubicBezTo>
                  <a:cubicBezTo>
                    <a:pt x="21971" y="24188"/>
                    <a:pt x="21834" y="24261"/>
                    <a:pt x="21834" y="24261"/>
                  </a:cubicBezTo>
                  <a:cubicBezTo>
                    <a:pt x="21834" y="24261"/>
                    <a:pt x="21975" y="24198"/>
                    <a:pt x="22232" y="24107"/>
                  </a:cubicBezTo>
                  <a:cubicBezTo>
                    <a:pt x="22361" y="24064"/>
                    <a:pt x="22515" y="24010"/>
                    <a:pt x="22698" y="23958"/>
                  </a:cubicBezTo>
                  <a:cubicBezTo>
                    <a:pt x="22789" y="23932"/>
                    <a:pt x="22886" y="23904"/>
                    <a:pt x="22986" y="23876"/>
                  </a:cubicBezTo>
                  <a:cubicBezTo>
                    <a:pt x="23090" y="23850"/>
                    <a:pt x="23199" y="23825"/>
                    <a:pt x="23311" y="23798"/>
                  </a:cubicBezTo>
                  <a:cubicBezTo>
                    <a:pt x="23536" y="23740"/>
                    <a:pt x="23784" y="23703"/>
                    <a:pt x="24045" y="23649"/>
                  </a:cubicBezTo>
                  <a:cubicBezTo>
                    <a:pt x="24175" y="23630"/>
                    <a:pt x="24312" y="23610"/>
                    <a:pt x="24449" y="23593"/>
                  </a:cubicBezTo>
                  <a:cubicBezTo>
                    <a:pt x="24517" y="23582"/>
                    <a:pt x="24587" y="23572"/>
                    <a:pt x="24657" y="23562"/>
                  </a:cubicBezTo>
                  <a:cubicBezTo>
                    <a:pt x="24728" y="23555"/>
                    <a:pt x="24799" y="23548"/>
                    <a:pt x="24872" y="23542"/>
                  </a:cubicBezTo>
                  <a:cubicBezTo>
                    <a:pt x="25017" y="23528"/>
                    <a:pt x="25162" y="23515"/>
                    <a:pt x="25310" y="23501"/>
                  </a:cubicBezTo>
                  <a:cubicBezTo>
                    <a:pt x="25457" y="23496"/>
                    <a:pt x="25609" y="23489"/>
                    <a:pt x="25759" y="23485"/>
                  </a:cubicBezTo>
                  <a:cubicBezTo>
                    <a:pt x="25865" y="23479"/>
                    <a:pt x="25971" y="23476"/>
                    <a:pt x="26077" y="23476"/>
                  </a:cubicBezTo>
                  <a:cubicBezTo>
                    <a:pt x="26276" y="23476"/>
                    <a:pt x="26476" y="23484"/>
                    <a:pt x="26677" y="23488"/>
                  </a:cubicBezTo>
                  <a:cubicBezTo>
                    <a:pt x="26830" y="23488"/>
                    <a:pt x="26981" y="23503"/>
                    <a:pt x="27135" y="23516"/>
                  </a:cubicBezTo>
                  <a:cubicBezTo>
                    <a:pt x="27286" y="23530"/>
                    <a:pt x="27438" y="23543"/>
                    <a:pt x="27588" y="23556"/>
                  </a:cubicBezTo>
                  <a:cubicBezTo>
                    <a:pt x="27887" y="23589"/>
                    <a:pt x="28179" y="23644"/>
                    <a:pt x="28463" y="23684"/>
                  </a:cubicBezTo>
                  <a:cubicBezTo>
                    <a:pt x="28745" y="23731"/>
                    <a:pt x="29013" y="23805"/>
                    <a:pt x="29268" y="23859"/>
                  </a:cubicBezTo>
                  <a:cubicBezTo>
                    <a:pt x="29525" y="23908"/>
                    <a:pt x="29758" y="23995"/>
                    <a:pt x="29979" y="24059"/>
                  </a:cubicBezTo>
                  <a:cubicBezTo>
                    <a:pt x="30195" y="24130"/>
                    <a:pt x="30399" y="24177"/>
                    <a:pt x="30571" y="24251"/>
                  </a:cubicBezTo>
                  <a:cubicBezTo>
                    <a:pt x="30744" y="24318"/>
                    <a:pt x="30895" y="24376"/>
                    <a:pt x="31017" y="24423"/>
                  </a:cubicBezTo>
                  <a:cubicBezTo>
                    <a:pt x="31264" y="24519"/>
                    <a:pt x="31406" y="24574"/>
                    <a:pt x="31406" y="24574"/>
                  </a:cubicBezTo>
                  <a:lnTo>
                    <a:pt x="31438" y="24492"/>
                  </a:lnTo>
                  <a:cubicBezTo>
                    <a:pt x="31535" y="24795"/>
                    <a:pt x="31632" y="25098"/>
                    <a:pt x="31722" y="25401"/>
                  </a:cubicBezTo>
                  <a:cubicBezTo>
                    <a:pt x="32203" y="27034"/>
                    <a:pt x="32568" y="28700"/>
                    <a:pt x="32863" y="30376"/>
                  </a:cubicBezTo>
                  <a:cubicBezTo>
                    <a:pt x="32979" y="31036"/>
                    <a:pt x="33079" y="31701"/>
                    <a:pt x="33172" y="32366"/>
                  </a:cubicBezTo>
                  <a:cubicBezTo>
                    <a:pt x="33075" y="32359"/>
                    <a:pt x="32937" y="32351"/>
                    <a:pt x="32764" y="32339"/>
                  </a:cubicBezTo>
                  <a:cubicBezTo>
                    <a:pt x="32628" y="32331"/>
                    <a:pt x="32472" y="32323"/>
                    <a:pt x="32297" y="32315"/>
                  </a:cubicBezTo>
                  <a:cubicBezTo>
                    <a:pt x="32177" y="31638"/>
                    <a:pt x="32058" y="31050"/>
                    <a:pt x="31945" y="30569"/>
                  </a:cubicBezTo>
                  <a:cubicBezTo>
                    <a:pt x="31716" y="29579"/>
                    <a:pt x="31531" y="29033"/>
                    <a:pt x="31531" y="29033"/>
                  </a:cubicBezTo>
                  <a:lnTo>
                    <a:pt x="31531" y="29033"/>
                  </a:lnTo>
                  <a:cubicBezTo>
                    <a:pt x="31531" y="29033"/>
                    <a:pt x="31682" y="29591"/>
                    <a:pt x="31847" y="30589"/>
                  </a:cubicBezTo>
                  <a:cubicBezTo>
                    <a:pt x="31927" y="31066"/>
                    <a:pt x="32005" y="31643"/>
                    <a:pt x="32080" y="32304"/>
                  </a:cubicBezTo>
                  <a:cubicBezTo>
                    <a:pt x="31835" y="32292"/>
                    <a:pt x="31559" y="32282"/>
                    <a:pt x="31260" y="32272"/>
                  </a:cubicBezTo>
                  <a:cubicBezTo>
                    <a:pt x="30638" y="32250"/>
                    <a:pt x="29913" y="32234"/>
                    <a:pt x="29134" y="32227"/>
                  </a:cubicBezTo>
                  <a:cubicBezTo>
                    <a:pt x="28870" y="32224"/>
                    <a:pt x="28601" y="32223"/>
                    <a:pt x="28327" y="32223"/>
                  </a:cubicBezTo>
                  <a:cubicBezTo>
                    <a:pt x="27793" y="32223"/>
                    <a:pt x="27245" y="32228"/>
                    <a:pt x="26698" y="32238"/>
                  </a:cubicBezTo>
                  <a:cubicBezTo>
                    <a:pt x="26286" y="32245"/>
                    <a:pt x="25868" y="32257"/>
                    <a:pt x="25463" y="32269"/>
                  </a:cubicBezTo>
                  <a:cubicBezTo>
                    <a:pt x="25054" y="32282"/>
                    <a:pt x="24653" y="32299"/>
                    <a:pt x="24267" y="32317"/>
                  </a:cubicBezTo>
                  <a:cubicBezTo>
                    <a:pt x="23491" y="32355"/>
                    <a:pt x="22770" y="32403"/>
                    <a:pt x="22152" y="32453"/>
                  </a:cubicBezTo>
                  <a:cubicBezTo>
                    <a:pt x="20916" y="32552"/>
                    <a:pt x="20099" y="32665"/>
                    <a:pt x="20099" y="32665"/>
                  </a:cubicBezTo>
                  <a:cubicBezTo>
                    <a:pt x="20099" y="32665"/>
                    <a:pt x="20922" y="32587"/>
                    <a:pt x="22159" y="32543"/>
                  </a:cubicBezTo>
                  <a:cubicBezTo>
                    <a:pt x="22778" y="32519"/>
                    <a:pt x="23501" y="32504"/>
                    <a:pt x="24274" y="32500"/>
                  </a:cubicBezTo>
                  <a:cubicBezTo>
                    <a:pt x="24365" y="32500"/>
                    <a:pt x="24458" y="32499"/>
                    <a:pt x="24550" y="32499"/>
                  </a:cubicBezTo>
                  <a:cubicBezTo>
                    <a:pt x="24850" y="32499"/>
                    <a:pt x="25157" y="32501"/>
                    <a:pt x="25467" y="32505"/>
                  </a:cubicBezTo>
                  <a:cubicBezTo>
                    <a:pt x="25874" y="32511"/>
                    <a:pt x="26283" y="32517"/>
                    <a:pt x="26697" y="32530"/>
                  </a:cubicBezTo>
                  <a:cubicBezTo>
                    <a:pt x="27523" y="32551"/>
                    <a:pt x="28343" y="32583"/>
                    <a:pt x="29115" y="32624"/>
                  </a:cubicBezTo>
                  <a:cubicBezTo>
                    <a:pt x="29886" y="32664"/>
                    <a:pt x="30605" y="32712"/>
                    <a:pt x="31220" y="32760"/>
                  </a:cubicBezTo>
                  <a:cubicBezTo>
                    <a:pt x="31561" y="32787"/>
                    <a:pt x="31867" y="32814"/>
                    <a:pt x="32135" y="32838"/>
                  </a:cubicBezTo>
                  <a:cubicBezTo>
                    <a:pt x="32192" y="33423"/>
                    <a:pt x="32237" y="34060"/>
                    <a:pt x="32274" y="34747"/>
                  </a:cubicBezTo>
                  <a:cubicBezTo>
                    <a:pt x="32317" y="35609"/>
                    <a:pt x="32338" y="36545"/>
                    <a:pt x="32333" y="37533"/>
                  </a:cubicBezTo>
                  <a:cubicBezTo>
                    <a:pt x="32323" y="38520"/>
                    <a:pt x="32284" y="39566"/>
                    <a:pt x="32251" y="40650"/>
                  </a:cubicBezTo>
                  <a:cubicBezTo>
                    <a:pt x="32250" y="40685"/>
                    <a:pt x="32250" y="40722"/>
                    <a:pt x="32248" y="40759"/>
                  </a:cubicBezTo>
                  <a:cubicBezTo>
                    <a:pt x="32004" y="40745"/>
                    <a:pt x="31720" y="40732"/>
                    <a:pt x="31406" y="40721"/>
                  </a:cubicBezTo>
                  <a:lnTo>
                    <a:pt x="31267" y="33803"/>
                  </a:lnTo>
                  <a:cubicBezTo>
                    <a:pt x="31267" y="33803"/>
                    <a:pt x="31214" y="35810"/>
                    <a:pt x="31132" y="38824"/>
                  </a:cubicBezTo>
                  <a:cubicBezTo>
                    <a:pt x="31117" y="39414"/>
                    <a:pt x="31101" y="40047"/>
                    <a:pt x="31083" y="40709"/>
                  </a:cubicBezTo>
                  <a:cubicBezTo>
                    <a:pt x="30442" y="40685"/>
                    <a:pt x="29694" y="40667"/>
                    <a:pt x="28894" y="40658"/>
                  </a:cubicBezTo>
                  <a:cubicBezTo>
                    <a:pt x="28642" y="40655"/>
                    <a:pt x="28384" y="40654"/>
                    <a:pt x="28122" y="40654"/>
                  </a:cubicBezTo>
                  <a:cubicBezTo>
                    <a:pt x="27553" y="40654"/>
                    <a:pt x="26965" y="40660"/>
                    <a:pt x="26381" y="40670"/>
                  </a:cubicBezTo>
                  <a:cubicBezTo>
                    <a:pt x="25954" y="40677"/>
                    <a:pt x="25524" y="40690"/>
                    <a:pt x="25105" y="40704"/>
                  </a:cubicBezTo>
                  <a:cubicBezTo>
                    <a:pt x="24684" y="40717"/>
                    <a:pt x="24270" y="40736"/>
                    <a:pt x="23871" y="40756"/>
                  </a:cubicBezTo>
                  <a:cubicBezTo>
                    <a:pt x="23071" y="40796"/>
                    <a:pt x="22326" y="40849"/>
                    <a:pt x="21688" y="40902"/>
                  </a:cubicBezTo>
                  <a:cubicBezTo>
                    <a:pt x="21049" y="40956"/>
                    <a:pt x="20517" y="41012"/>
                    <a:pt x="20148" y="41058"/>
                  </a:cubicBezTo>
                  <a:cubicBezTo>
                    <a:pt x="19778" y="41101"/>
                    <a:pt x="19570" y="41133"/>
                    <a:pt x="19570" y="41133"/>
                  </a:cubicBezTo>
                  <a:cubicBezTo>
                    <a:pt x="19570" y="41133"/>
                    <a:pt x="19782" y="41112"/>
                    <a:pt x="20152" y="41085"/>
                  </a:cubicBezTo>
                  <a:cubicBezTo>
                    <a:pt x="20524" y="41058"/>
                    <a:pt x="21057" y="41025"/>
                    <a:pt x="21696" y="41000"/>
                  </a:cubicBezTo>
                  <a:cubicBezTo>
                    <a:pt x="22334" y="40976"/>
                    <a:pt x="23080" y="40959"/>
                    <a:pt x="23878" y="40956"/>
                  </a:cubicBezTo>
                  <a:cubicBezTo>
                    <a:pt x="23989" y="40955"/>
                    <a:pt x="24102" y="40955"/>
                    <a:pt x="24215" y="40955"/>
                  </a:cubicBezTo>
                  <a:cubicBezTo>
                    <a:pt x="24508" y="40955"/>
                    <a:pt x="24807" y="40957"/>
                    <a:pt x="25108" y="40960"/>
                  </a:cubicBezTo>
                  <a:cubicBezTo>
                    <a:pt x="25528" y="40965"/>
                    <a:pt x="25951" y="40972"/>
                    <a:pt x="26378" y="40986"/>
                  </a:cubicBezTo>
                  <a:cubicBezTo>
                    <a:pt x="27231" y="41010"/>
                    <a:pt x="28080" y="41043"/>
                    <a:pt x="28876" y="41088"/>
                  </a:cubicBezTo>
                  <a:cubicBezTo>
                    <a:pt x="29673" y="41133"/>
                    <a:pt x="30414" y="41186"/>
                    <a:pt x="31049" y="41238"/>
                  </a:cubicBezTo>
                  <a:cubicBezTo>
                    <a:pt x="31056" y="41238"/>
                    <a:pt x="31062" y="41239"/>
                    <a:pt x="31069" y="41239"/>
                  </a:cubicBezTo>
                  <a:lnTo>
                    <a:pt x="31069" y="41256"/>
                  </a:lnTo>
                  <a:cubicBezTo>
                    <a:pt x="31050" y="42119"/>
                    <a:pt x="31032" y="43031"/>
                    <a:pt x="31014" y="43972"/>
                  </a:cubicBezTo>
                  <a:cubicBezTo>
                    <a:pt x="30981" y="45623"/>
                    <a:pt x="30944" y="47368"/>
                    <a:pt x="30909" y="49125"/>
                  </a:cubicBezTo>
                  <a:cubicBezTo>
                    <a:pt x="30732" y="49121"/>
                    <a:pt x="30548" y="49115"/>
                    <a:pt x="30359" y="49110"/>
                  </a:cubicBezTo>
                  <a:lnTo>
                    <a:pt x="30289" y="45942"/>
                  </a:lnTo>
                  <a:cubicBezTo>
                    <a:pt x="30289" y="45942"/>
                    <a:pt x="30251" y="47191"/>
                    <a:pt x="30198" y="49067"/>
                  </a:cubicBezTo>
                  <a:cubicBezTo>
                    <a:pt x="30198" y="49081"/>
                    <a:pt x="30196" y="49094"/>
                    <a:pt x="30196" y="49107"/>
                  </a:cubicBezTo>
                  <a:cubicBezTo>
                    <a:pt x="29842" y="49098"/>
                    <a:pt x="29472" y="49094"/>
                    <a:pt x="29091" y="49090"/>
                  </a:cubicBezTo>
                  <a:cubicBezTo>
                    <a:pt x="28793" y="49087"/>
                    <a:pt x="28488" y="49086"/>
                    <a:pt x="28178" y="49086"/>
                  </a:cubicBezTo>
                  <a:cubicBezTo>
                    <a:pt x="27589" y="49086"/>
                    <a:pt x="26985" y="49091"/>
                    <a:pt x="26383" y="49103"/>
                  </a:cubicBezTo>
                  <a:cubicBezTo>
                    <a:pt x="25922" y="49110"/>
                    <a:pt x="25459" y="49125"/>
                    <a:pt x="25007" y="49141"/>
                  </a:cubicBezTo>
                  <a:cubicBezTo>
                    <a:pt x="24555" y="49156"/>
                    <a:pt x="24108" y="49176"/>
                    <a:pt x="23677" y="49196"/>
                  </a:cubicBezTo>
                  <a:cubicBezTo>
                    <a:pt x="22813" y="49239"/>
                    <a:pt x="22010" y="49295"/>
                    <a:pt x="21323" y="49353"/>
                  </a:cubicBezTo>
                  <a:cubicBezTo>
                    <a:pt x="20635" y="49412"/>
                    <a:pt x="20064" y="49473"/>
                    <a:pt x="19664" y="49521"/>
                  </a:cubicBezTo>
                  <a:cubicBezTo>
                    <a:pt x="19267" y="49568"/>
                    <a:pt x="19040" y="49602"/>
                    <a:pt x="19040" y="49602"/>
                  </a:cubicBezTo>
                  <a:cubicBezTo>
                    <a:pt x="19040" y="49602"/>
                    <a:pt x="19268" y="49579"/>
                    <a:pt x="19668" y="49551"/>
                  </a:cubicBezTo>
                  <a:cubicBezTo>
                    <a:pt x="20070" y="49521"/>
                    <a:pt x="20643" y="49486"/>
                    <a:pt x="21332" y="49459"/>
                  </a:cubicBezTo>
                  <a:cubicBezTo>
                    <a:pt x="22019" y="49432"/>
                    <a:pt x="22824" y="49414"/>
                    <a:pt x="23685" y="49411"/>
                  </a:cubicBezTo>
                  <a:cubicBezTo>
                    <a:pt x="23786" y="49411"/>
                    <a:pt x="23888" y="49410"/>
                    <a:pt x="23991" y="49410"/>
                  </a:cubicBezTo>
                  <a:cubicBezTo>
                    <a:pt x="24325" y="49410"/>
                    <a:pt x="24666" y="49412"/>
                    <a:pt x="25011" y="49416"/>
                  </a:cubicBezTo>
                  <a:cubicBezTo>
                    <a:pt x="25464" y="49423"/>
                    <a:pt x="25919" y="49430"/>
                    <a:pt x="26381" y="49443"/>
                  </a:cubicBezTo>
                  <a:cubicBezTo>
                    <a:pt x="27301" y="49467"/>
                    <a:pt x="28214" y="49505"/>
                    <a:pt x="29071" y="49553"/>
                  </a:cubicBezTo>
                  <a:cubicBezTo>
                    <a:pt x="29454" y="49575"/>
                    <a:pt x="29826" y="49599"/>
                    <a:pt x="30179" y="49622"/>
                  </a:cubicBezTo>
                  <a:cubicBezTo>
                    <a:pt x="30156" y="50426"/>
                    <a:pt x="30132" y="51323"/>
                    <a:pt x="30114" y="52271"/>
                  </a:cubicBezTo>
                  <a:cubicBezTo>
                    <a:pt x="30088" y="53442"/>
                    <a:pt x="30061" y="54691"/>
                    <a:pt x="30031" y="55943"/>
                  </a:cubicBezTo>
                  <a:cubicBezTo>
                    <a:pt x="30020" y="56474"/>
                    <a:pt x="30008" y="57005"/>
                    <a:pt x="29996" y="57530"/>
                  </a:cubicBezTo>
                  <a:cubicBezTo>
                    <a:pt x="29765" y="57527"/>
                    <a:pt x="29528" y="57523"/>
                    <a:pt x="29286" y="57521"/>
                  </a:cubicBezTo>
                  <a:cubicBezTo>
                    <a:pt x="28968" y="57517"/>
                    <a:pt x="28642" y="57515"/>
                    <a:pt x="28312" y="57515"/>
                  </a:cubicBezTo>
                  <a:cubicBezTo>
                    <a:pt x="27680" y="57515"/>
                    <a:pt x="27029" y="57522"/>
                    <a:pt x="26381" y="57534"/>
                  </a:cubicBezTo>
                  <a:cubicBezTo>
                    <a:pt x="25888" y="57542"/>
                    <a:pt x="25391" y="57557"/>
                    <a:pt x="24907" y="57572"/>
                  </a:cubicBezTo>
                  <a:cubicBezTo>
                    <a:pt x="24421" y="57589"/>
                    <a:pt x="23944" y="57609"/>
                    <a:pt x="23481" y="57632"/>
                  </a:cubicBezTo>
                  <a:cubicBezTo>
                    <a:pt x="22555" y="57679"/>
                    <a:pt x="21695" y="57739"/>
                    <a:pt x="20957" y="57803"/>
                  </a:cubicBezTo>
                  <a:cubicBezTo>
                    <a:pt x="20220" y="57864"/>
                    <a:pt x="19608" y="57930"/>
                    <a:pt x="19179" y="57981"/>
                  </a:cubicBezTo>
                  <a:cubicBezTo>
                    <a:pt x="19044" y="57999"/>
                    <a:pt x="18930" y="58012"/>
                    <a:pt x="18834" y="58025"/>
                  </a:cubicBezTo>
                  <a:cubicBezTo>
                    <a:pt x="18845" y="57288"/>
                    <a:pt x="18856" y="56520"/>
                    <a:pt x="18862" y="55725"/>
                  </a:cubicBezTo>
                  <a:cubicBezTo>
                    <a:pt x="18869" y="54837"/>
                    <a:pt x="18884" y="53919"/>
                    <a:pt x="18884" y="52986"/>
                  </a:cubicBezTo>
                  <a:cubicBezTo>
                    <a:pt x="18888" y="52052"/>
                    <a:pt x="18889" y="51106"/>
                    <a:pt x="18892" y="50158"/>
                  </a:cubicBezTo>
                  <a:cubicBezTo>
                    <a:pt x="18887" y="49203"/>
                    <a:pt x="18883" y="48256"/>
                    <a:pt x="18880" y="47323"/>
                  </a:cubicBezTo>
                  <a:cubicBezTo>
                    <a:pt x="18873" y="46389"/>
                    <a:pt x="18864" y="45471"/>
                    <a:pt x="18857" y="44583"/>
                  </a:cubicBezTo>
                  <a:cubicBezTo>
                    <a:pt x="18846" y="43694"/>
                    <a:pt x="18834" y="42835"/>
                    <a:pt x="18823" y="42021"/>
                  </a:cubicBezTo>
                  <a:cubicBezTo>
                    <a:pt x="18809" y="41207"/>
                    <a:pt x="18794" y="40436"/>
                    <a:pt x="18780" y="39726"/>
                  </a:cubicBezTo>
                  <a:cubicBezTo>
                    <a:pt x="18752" y="38305"/>
                    <a:pt x="18707" y="37119"/>
                    <a:pt x="18685" y="36291"/>
                  </a:cubicBezTo>
                  <a:cubicBezTo>
                    <a:pt x="18674" y="35876"/>
                    <a:pt x="18658" y="35550"/>
                    <a:pt x="18649" y="35328"/>
                  </a:cubicBezTo>
                  <a:cubicBezTo>
                    <a:pt x="18641" y="35106"/>
                    <a:pt x="18635" y="34988"/>
                    <a:pt x="18635" y="34988"/>
                  </a:cubicBezTo>
                  <a:lnTo>
                    <a:pt x="18635" y="32417"/>
                  </a:lnTo>
                  <a:cubicBezTo>
                    <a:pt x="19257" y="28256"/>
                    <a:pt x="20337" y="24061"/>
                    <a:pt x="21837" y="21200"/>
                  </a:cubicBezTo>
                  <a:lnTo>
                    <a:pt x="21837" y="21260"/>
                  </a:lnTo>
                  <a:cubicBezTo>
                    <a:pt x="21837" y="21260"/>
                    <a:pt x="23309" y="20597"/>
                    <a:pt x="25778" y="20597"/>
                  </a:cubicBezTo>
                  <a:close/>
                  <a:moveTo>
                    <a:pt x="40346" y="14888"/>
                  </a:moveTo>
                  <a:cubicBezTo>
                    <a:pt x="40346" y="14888"/>
                    <a:pt x="40238" y="15288"/>
                    <a:pt x="40107" y="15893"/>
                  </a:cubicBezTo>
                  <a:cubicBezTo>
                    <a:pt x="39974" y="16494"/>
                    <a:pt x="39819" y="17304"/>
                    <a:pt x="39696" y="18115"/>
                  </a:cubicBezTo>
                  <a:cubicBezTo>
                    <a:pt x="39634" y="18519"/>
                    <a:pt x="39578" y="18925"/>
                    <a:pt x="39535" y="19306"/>
                  </a:cubicBezTo>
                  <a:cubicBezTo>
                    <a:pt x="39509" y="19495"/>
                    <a:pt x="39493" y="19681"/>
                    <a:pt x="39474" y="19855"/>
                  </a:cubicBezTo>
                  <a:cubicBezTo>
                    <a:pt x="39466" y="19925"/>
                    <a:pt x="39459" y="19995"/>
                    <a:pt x="39454" y="20064"/>
                  </a:cubicBezTo>
                  <a:cubicBezTo>
                    <a:pt x="39845" y="20004"/>
                    <a:pt x="40319" y="19963"/>
                    <a:pt x="40879" y="19963"/>
                  </a:cubicBezTo>
                  <a:cubicBezTo>
                    <a:pt x="41404" y="19963"/>
                    <a:pt x="41863" y="20004"/>
                    <a:pt x="42249" y="20062"/>
                  </a:cubicBezTo>
                  <a:cubicBezTo>
                    <a:pt x="42489" y="22046"/>
                    <a:pt x="42720" y="24276"/>
                    <a:pt x="42814" y="26132"/>
                  </a:cubicBezTo>
                  <a:lnTo>
                    <a:pt x="38126" y="26665"/>
                  </a:lnTo>
                  <a:lnTo>
                    <a:pt x="42853" y="27202"/>
                  </a:lnTo>
                  <a:cubicBezTo>
                    <a:pt x="42857" y="27369"/>
                    <a:pt x="42858" y="27530"/>
                    <a:pt x="42858" y="27684"/>
                  </a:cubicBezTo>
                  <a:lnTo>
                    <a:pt x="42858" y="48811"/>
                  </a:lnTo>
                  <a:lnTo>
                    <a:pt x="38126" y="49079"/>
                  </a:lnTo>
                  <a:lnTo>
                    <a:pt x="42858" y="49348"/>
                  </a:lnTo>
                  <a:lnTo>
                    <a:pt x="42858" y="59281"/>
                  </a:lnTo>
                  <a:cubicBezTo>
                    <a:pt x="40950" y="57762"/>
                    <a:pt x="39077" y="56139"/>
                    <a:pt x="37911" y="54667"/>
                  </a:cubicBezTo>
                  <a:cubicBezTo>
                    <a:pt x="37915" y="54110"/>
                    <a:pt x="37916" y="53548"/>
                    <a:pt x="37919" y="52984"/>
                  </a:cubicBezTo>
                  <a:cubicBezTo>
                    <a:pt x="37923" y="50989"/>
                    <a:pt x="37926" y="48961"/>
                    <a:pt x="37930" y="46935"/>
                  </a:cubicBezTo>
                  <a:cubicBezTo>
                    <a:pt x="37925" y="44908"/>
                    <a:pt x="37919" y="42880"/>
                    <a:pt x="37916" y="40886"/>
                  </a:cubicBezTo>
                  <a:cubicBezTo>
                    <a:pt x="37906" y="38891"/>
                    <a:pt x="37896" y="36927"/>
                    <a:pt x="37888" y="35027"/>
                  </a:cubicBezTo>
                  <a:cubicBezTo>
                    <a:pt x="37872" y="33126"/>
                    <a:pt x="37857" y="31289"/>
                    <a:pt x="37843" y="29546"/>
                  </a:cubicBezTo>
                  <a:cubicBezTo>
                    <a:pt x="37839" y="29112"/>
                    <a:pt x="37835" y="28682"/>
                    <a:pt x="37831" y="28258"/>
                  </a:cubicBezTo>
                  <a:cubicBezTo>
                    <a:pt x="37829" y="27835"/>
                    <a:pt x="37817" y="27416"/>
                    <a:pt x="37825" y="27016"/>
                  </a:cubicBezTo>
                  <a:cubicBezTo>
                    <a:pt x="37845" y="26207"/>
                    <a:pt x="37915" y="25422"/>
                    <a:pt x="37992" y="24668"/>
                  </a:cubicBezTo>
                  <a:cubicBezTo>
                    <a:pt x="38153" y="23162"/>
                    <a:pt x="38352" y="21784"/>
                    <a:pt x="38556" y="20568"/>
                  </a:cubicBezTo>
                  <a:cubicBezTo>
                    <a:pt x="38603" y="20288"/>
                    <a:pt x="38651" y="20018"/>
                    <a:pt x="38701" y="19755"/>
                  </a:cubicBezTo>
                  <a:cubicBezTo>
                    <a:pt x="38703" y="19741"/>
                    <a:pt x="38707" y="19729"/>
                    <a:pt x="38710" y="19717"/>
                  </a:cubicBezTo>
                  <a:cubicBezTo>
                    <a:pt x="38756" y="19545"/>
                    <a:pt x="38803" y="19360"/>
                    <a:pt x="38857" y="19172"/>
                  </a:cubicBezTo>
                  <a:cubicBezTo>
                    <a:pt x="38960" y="18796"/>
                    <a:pt x="39078" y="18397"/>
                    <a:pt x="39204" y="17998"/>
                  </a:cubicBezTo>
                  <a:cubicBezTo>
                    <a:pt x="39454" y="17205"/>
                    <a:pt x="39731" y="16424"/>
                    <a:pt x="39956" y="15846"/>
                  </a:cubicBezTo>
                  <a:cubicBezTo>
                    <a:pt x="40179" y="15266"/>
                    <a:pt x="40346" y="14888"/>
                    <a:pt x="40346" y="14888"/>
                  </a:cubicBezTo>
                  <a:close/>
                  <a:moveTo>
                    <a:pt x="10690" y="14888"/>
                  </a:moveTo>
                  <a:cubicBezTo>
                    <a:pt x="10690" y="14888"/>
                    <a:pt x="10582" y="15288"/>
                    <a:pt x="10451" y="15893"/>
                  </a:cubicBezTo>
                  <a:cubicBezTo>
                    <a:pt x="10319" y="16494"/>
                    <a:pt x="10165" y="17304"/>
                    <a:pt x="10040" y="18115"/>
                  </a:cubicBezTo>
                  <a:cubicBezTo>
                    <a:pt x="9978" y="18519"/>
                    <a:pt x="9923" y="18925"/>
                    <a:pt x="9879" y="19306"/>
                  </a:cubicBezTo>
                  <a:cubicBezTo>
                    <a:pt x="9853" y="19495"/>
                    <a:pt x="9837" y="19681"/>
                    <a:pt x="9818" y="19855"/>
                  </a:cubicBezTo>
                  <a:cubicBezTo>
                    <a:pt x="9810" y="19925"/>
                    <a:pt x="9803" y="19995"/>
                    <a:pt x="9798" y="20064"/>
                  </a:cubicBezTo>
                  <a:cubicBezTo>
                    <a:pt x="10189" y="20004"/>
                    <a:pt x="10663" y="19963"/>
                    <a:pt x="11223" y="19963"/>
                  </a:cubicBezTo>
                  <a:cubicBezTo>
                    <a:pt x="11748" y="19963"/>
                    <a:pt x="12207" y="20004"/>
                    <a:pt x="12592" y="20062"/>
                  </a:cubicBezTo>
                  <a:cubicBezTo>
                    <a:pt x="12833" y="22046"/>
                    <a:pt x="13065" y="24276"/>
                    <a:pt x="13158" y="26132"/>
                  </a:cubicBezTo>
                  <a:lnTo>
                    <a:pt x="8470" y="26665"/>
                  </a:lnTo>
                  <a:lnTo>
                    <a:pt x="13197" y="27202"/>
                  </a:lnTo>
                  <a:cubicBezTo>
                    <a:pt x="13201" y="27369"/>
                    <a:pt x="13202" y="27530"/>
                    <a:pt x="13202" y="27684"/>
                  </a:cubicBezTo>
                  <a:lnTo>
                    <a:pt x="13202" y="48811"/>
                  </a:lnTo>
                  <a:lnTo>
                    <a:pt x="8470" y="49079"/>
                  </a:lnTo>
                  <a:lnTo>
                    <a:pt x="13202" y="49348"/>
                  </a:lnTo>
                  <a:lnTo>
                    <a:pt x="13202" y="55757"/>
                  </a:lnTo>
                  <a:cubicBezTo>
                    <a:pt x="11834" y="57182"/>
                    <a:pt x="9994" y="58685"/>
                    <a:pt x="8225" y="60057"/>
                  </a:cubicBezTo>
                  <a:cubicBezTo>
                    <a:pt x="8228" y="59657"/>
                    <a:pt x="8232" y="59252"/>
                    <a:pt x="8235" y="58845"/>
                  </a:cubicBezTo>
                  <a:cubicBezTo>
                    <a:pt x="8243" y="56944"/>
                    <a:pt x="8254" y="54980"/>
                    <a:pt x="8262" y="52984"/>
                  </a:cubicBezTo>
                  <a:cubicBezTo>
                    <a:pt x="8266" y="50989"/>
                    <a:pt x="8268" y="48961"/>
                    <a:pt x="8272" y="46935"/>
                  </a:cubicBezTo>
                  <a:cubicBezTo>
                    <a:pt x="8268" y="44908"/>
                    <a:pt x="8264" y="42880"/>
                    <a:pt x="8260" y="40886"/>
                  </a:cubicBezTo>
                  <a:cubicBezTo>
                    <a:pt x="8251" y="38891"/>
                    <a:pt x="8240" y="36927"/>
                    <a:pt x="8232" y="35027"/>
                  </a:cubicBezTo>
                  <a:cubicBezTo>
                    <a:pt x="8217" y="33126"/>
                    <a:pt x="8201" y="31289"/>
                    <a:pt x="8186" y="29546"/>
                  </a:cubicBezTo>
                  <a:cubicBezTo>
                    <a:pt x="8182" y="29112"/>
                    <a:pt x="8178" y="28682"/>
                    <a:pt x="8174" y="28258"/>
                  </a:cubicBezTo>
                  <a:cubicBezTo>
                    <a:pt x="8173" y="27835"/>
                    <a:pt x="8161" y="27416"/>
                    <a:pt x="8170" y="27016"/>
                  </a:cubicBezTo>
                  <a:cubicBezTo>
                    <a:pt x="8191" y="26207"/>
                    <a:pt x="8259" y="25422"/>
                    <a:pt x="8336" y="24668"/>
                  </a:cubicBezTo>
                  <a:cubicBezTo>
                    <a:pt x="8497" y="23162"/>
                    <a:pt x="8695" y="21784"/>
                    <a:pt x="8900" y="20568"/>
                  </a:cubicBezTo>
                  <a:cubicBezTo>
                    <a:pt x="8947" y="20288"/>
                    <a:pt x="8996" y="20018"/>
                    <a:pt x="9045" y="19755"/>
                  </a:cubicBezTo>
                  <a:cubicBezTo>
                    <a:pt x="9047" y="19741"/>
                    <a:pt x="9051" y="19729"/>
                    <a:pt x="9054" y="19717"/>
                  </a:cubicBezTo>
                  <a:cubicBezTo>
                    <a:pt x="9100" y="19545"/>
                    <a:pt x="9147" y="19360"/>
                    <a:pt x="9200" y="19172"/>
                  </a:cubicBezTo>
                  <a:cubicBezTo>
                    <a:pt x="9305" y="18796"/>
                    <a:pt x="9422" y="18397"/>
                    <a:pt x="9548" y="17998"/>
                  </a:cubicBezTo>
                  <a:cubicBezTo>
                    <a:pt x="9798" y="17205"/>
                    <a:pt x="10075" y="16424"/>
                    <a:pt x="10300" y="15846"/>
                  </a:cubicBezTo>
                  <a:cubicBezTo>
                    <a:pt x="10523" y="15265"/>
                    <a:pt x="10690" y="14888"/>
                    <a:pt x="10690" y="14888"/>
                  </a:cubicBezTo>
                  <a:close/>
                  <a:moveTo>
                    <a:pt x="8697" y="20323"/>
                  </a:moveTo>
                  <a:cubicBezTo>
                    <a:pt x="8683" y="20390"/>
                    <a:pt x="8669" y="20454"/>
                    <a:pt x="8655" y="20524"/>
                  </a:cubicBezTo>
                  <a:cubicBezTo>
                    <a:pt x="8403" y="21735"/>
                    <a:pt x="8152" y="23111"/>
                    <a:pt x="7953" y="24624"/>
                  </a:cubicBezTo>
                  <a:cubicBezTo>
                    <a:pt x="7855" y="25381"/>
                    <a:pt x="7763" y="26172"/>
                    <a:pt x="7722" y="27001"/>
                  </a:cubicBezTo>
                  <a:cubicBezTo>
                    <a:pt x="7700" y="27421"/>
                    <a:pt x="7707" y="27836"/>
                    <a:pt x="7700" y="28258"/>
                  </a:cubicBezTo>
                  <a:cubicBezTo>
                    <a:pt x="7696" y="28682"/>
                    <a:pt x="7691" y="29111"/>
                    <a:pt x="7688" y="29546"/>
                  </a:cubicBezTo>
                  <a:cubicBezTo>
                    <a:pt x="7674" y="31289"/>
                    <a:pt x="7660" y="33124"/>
                    <a:pt x="7643" y="35027"/>
                  </a:cubicBezTo>
                  <a:cubicBezTo>
                    <a:pt x="7633" y="36927"/>
                    <a:pt x="7624" y="38891"/>
                    <a:pt x="7614" y="40886"/>
                  </a:cubicBezTo>
                  <a:cubicBezTo>
                    <a:pt x="7610" y="42883"/>
                    <a:pt x="7606" y="44908"/>
                    <a:pt x="7602" y="46936"/>
                  </a:cubicBezTo>
                  <a:cubicBezTo>
                    <a:pt x="7606" y="48964"/>
                    <a:pt x="7609" y="50990"/>
                    <a:pt x="7613" y="52986"/>
                  </a:cubicBezTo>
                  <a:cubicBezTo>
                    <a:pt x="7622" y="54982"/>
                    <a:pt x="7631" y="56946"/>
                    <a:pt x="7640" y="58846"/>
                  </a:cubicBezTo>
                  <a:cubicBezTo>
                    <a:pt x="7644" y="59405"/>
                    <a:pt x="7648" y="59955"/>
                    <a:pt x="7653" y="60503"/>
                  </a:cubicBezTo>
                  <a:cubicBezTo>
                    <a:pt x="7522" y="60604"/>
                    <a:pt x="7393" y="60703"/>
                    <a:pt x="7264" y="60800"/>
                  </a:cubicBezTo>
                  <a:cubicBezTo>
                    <a:pt x="7261" y="47358"/>
                    <a:pt x="7261" y="29705"/>
                    <a:pt x="7261" y="27437"/>
                  </a:cubicBezTo>
                  <a:cubicBezTo>
                    <a:pt x="7261" y="25924"/>
                    <a:pt x="7788" y="23042"/>
                    <a:pt x="8456" y="20417"/>
                  </a:cubicBezTo>
                  <a:cubicBezTo>
                    <a:pt x="8456" y="20417"/>
                    <a:pt x="8537" y="20378"/>
                    <a:pt x="8697" y="20323"/>
                  </a:cubicBezTo>
                  <a:close/>
                  <a:moveTo>
                    <a:pt x="41545" y="14888"/>
                  </a:moveTo>
                  <a:cubicBezTo>
                    <a:pt x="41545" y="14888"/>
                    <a:pt x="41557" y="14899"/>
                    <a:pt x="41583" y="14919"/>
                  </a:cubicBezTo>
                  <a:cubicBezTo>
                    <a:pt x="41604" y="14940"/>
                    <a:pt x="41647" y="14965"/>
                    <a:pt x="41685" y="15014"/>
                  </a:cubicBezTo>
                  <a:cubicBezTo>
                    <a:pt x="41768" y="15107"/>
                    <a:pt x="41878" y="15256"/>
                    <a:pt x="41995" y="15466"/>
                  </a:cubicBezTo>
                  <a:cubicBezTo>
                    <a:pt x="42231" y="15886"/>
                    <a:pt x="42517" y="16533"/>
                    <a:pt x="42814" y="17379"/>
                  </a:cubicBezTo>
                  <a:cubicBezTo>
                    <a:pt x="43113" y="18225"/>
                    <a:pt x="43436" y="19269"/>
                    <a:pt x="43758" y="20474"/>
                  </a:cubicBezTo>
                  <a:cubicBezTo>
                    <a:pt x="44076" y="21683"/>
                    <a:pt x="44408" y="23057"/>
                    <a:pt x="44674" y="24574"/>
                  </a:cubicBezTo>
                  <a:cubicBezTo>
                    <a:pt x="44807" y="25334"/>
                    <a:pt x="44929" y="26127"/>
                    <a:pt x="44985" y="26967"/>
                  </a:cubicBezTo>
                  <a:cubicBezTo>
                    <a:pt x="45012" y="27388"/>
                    <a:pt x="45006" y="27811"/>
                    <a:pt x="45010" y="28236"/>
                  </a:cubicBezTo>
                  <a:cubicBezTo>
                    <a:pt x="45014" y="28665"/>
                    <a:pt x="45016" y="29098"/>
                    <a:pt x="45022" y="29538"/>
                  </a:cubicBezTo>
                  <a:cubicBezTo>
                    <a:pt x="45036" y="31297"/>
                    <a:pt x="45055" y="33151"/>
                    <a:pt x="45057" y="35072"/>
                  </a:cubicBezTo>
                  <a:cubicBezTo>
                    <a:pt x="45067" y="38911"/>
                    <a:pt x="45079" y="43005"/>
                    <a:pt x="45090" y="47101"/>
                  </a:cubicBezTo>
                  <a:cubicBezTo>
                    <a:pt x="45079" y="51196"/>
                    <a:pt x="45067" y="55291"/>
                    <a:pt x="45057" y="59129"/>
                  </a:cubicBezTo>
                  <a:cubicBezTo>
                    <a:pt x="45057" y="59756"/>
                    <a:pt x="45054" y="60374"/>
                    <a:pt x="45050" y="60987"/>
                  </a:cubicBezTo>
                  <a:cubicBezTo>
                    <a:pt x="44909" y="60879"/>
                    <a:pt x="44767" y="60770"/>
                    <a:pt x="44624" y="60660"/>
                  </a:cubicBezTo>
                  <a:cubicBezTo>
                    <a:pt x="44620" y="60155"/>
                    <a:pt x="44619" y="59645"/>
                    <a:pt x="44619" y="59129"/>
                  </a:cubicBezTo>
                  <a:cubicBezTo>
                    <a:pt x="44608" y="55291"/>
                    <a:pt x="44597" y="51197"/>
                    <a:pt x="44585" y="47101"/>
                  </a:cubicBezTo>
                  <a:cubicBezTo>
                    <a:pt x="44597" y="43007"/>
                    <a:pt x="44607" y="38911"/>
                    <a:pt x="44619" y="35072"/>
                  </a:cubicBezTo>
                  <a:cubicBezTo>
                    <a:pt x="44620" y="33154"/>
                    <a:pt x="44639" y="31297"/>
                    <a:pt x="44654" y="29538"/>
                  </a:cubicBezTo>
                  <a:cubicBezTo>
                    <a:pt x="44658" y="29098"/>
                    <a:pt x="44660" y="28665"/>
                    <a:pt x="44666" y="28236"/>
                  </a:cubicBezTo>
                  <a:cubicBezTo>
                    <a:pt x="44667" y="27809"/>
                    <a:pt x="44681" y="27389"/>
                    <a:pt x="44662" y="26981"/>
                  </a:cubicBezTo>
                  <a:cubicBezTo>
                    <a:pt x="44621" y="26168"/>
                    <a:pt x="44513" y="25375"/>
                    <a:pt x="44396" y="24621"/>
                  </a:cubicBezTo>
                  <a:cubicBezTo>
                    <a:pt x="44150" y="23111"/>
                    <a:pt x="43861" y="21734"/>
                    <a:pt x="43574" y="20521"/>
                  </a:cubicBezTo>
                  <a:cubicBezTo>
                    <a:pt x="43285" y="19310"/>
                    <a:pt x="42994" y="18263"/>
                    <a:pt x="42720" y="17411"/>
                  </a:cubicBezTo>
                  <a:cubicBezTo>
                    <a:pt x="42445" y="16560"/>
                    <a:pt x="42194" y="15905"/>
                    <a:pt x="41972" y="15479"/>
                  </a:cubicBezTo>
                  <a:cubicBezTo>
                    <a:pt x="41862" y="15267"/>
                    <a:pt x="41760" y="15114"/>
                    <a:pt x="41679" y="15020"/>
                  </a:cubicBezTo>
                  <a:cubicBezTo>
                    <a:pt x="41644" y="14967"/>
                    <a:pt x="41603" y="14944"/>
                    <a:pt x="41580" y="14920"/>
                  </a:cubicBezTo>
                  <a:cubicBezTo>
                    <a:pt x="41557" y="14899"/>
                    <a:pt x="41545" y="14888"/>
                    <a:pt x="41545" y="14888"/>
                  </a:cubicBezTo>
                  <a:close/>
                  <a:moveTo>
                    <a:pt x="30556" y="58093"/>
                  </a:moveTo>
                  <a:cubicBezTo>
                    <a:pt x="30611" y="58095"/>
                    <a:pt x="30666" y="58099"/>
                    <a:pt x="30724" y="58105"/>
                  </a:cubicBezTo>
                  <a:cubicBezTo>
                    <a:pt x="30693" y="59563"/>
                    <a:pt x="30666" y="60898"/>
                    <a:pt x="30645" y="62034"/>
                  </a:cubicBezTo>
                  <a:lnTo>
                    <a:pt x="30556" y="58093"/>
                  </a:lnTo>
                  <a:close/>
                  <a:moveTo>
                    <a:pt x="14767" y="55154"/>
                  </a:moveTo>
                  <a:cubicBezTo>
                    <a:pt x="14767" y="55154"/>
                    <a:pt x="14730" y="55211"/>
                    <a:pt x="14661" y="55316"/>
                  </a:cubicBezTo>
                  <a:cubicBezTo>
                    <a:pt x="14591" y="55420"/>
                    <a:pt x="14493" y="55577"/>
                    <a:pt x="14357" y="55769"/>
                  </a:cubicBezTo>
                  <a:cubicBezTo>
                    <a:pt x="14217" y="55957"/>
                    <a:pt x="14056" y="56198"/>
                    <a:pt x="13848" y="56453"/>
                  </a:cubicBezTo>
                  <a:cubicBezTo>
                    <a:pt x="13649" y="56712"/>
                    <a:pt x="13412" y="56998"/>
                    <a:pt x="13147" y="57306"/>
                  </a:cubicBezTo>
                  <a:cubicBezTo>
                    <a:pt x="13013" y="57456"/>
                    <a:pt x="12872" y="57612"/>
                    <a:pt x="12725" y="57776"/>
                  </a:cubicBezTo>
                  <a:cubicBezTo>
                    <a:pt x="12578" y="57934"/>
                    <a:pt x="12421" y="58095"/>
                    <a:pt x="12259" y="58263"/>
                  </a:cubicBezTo>
                  <a:cubicBezTo>
                    <a:pt x="12094" y="58428"/>
                    <a:pt x="11926" y="58596"/>
                    <a:pt x="11756" y="58769"/>
                  </a:cubicBezTo>
                  <a:cubicBezTo>
                    <a:pt x="11581" y="58939"/>
                    <a:pt x="11400" y="59108"/>
                    <a:pt x="11213" y="59281"/>
                  </a:cubicBezTo>
                  <a:cubicBezTo>
                    <a:pt x="10839" y="59619"/>
                    <a:pt x="10453" y="59974"/>
                    <a:pt x="10044" y="60311"/>
                  </a:cubicBezTo>
                  <a:cubicBezTo>
                    <a:pt x="9637" y="60653"/>
                    <a:pt x="9215" y="60989"/>
                    <a:pt x="8795" y="61324"/>
                  </a:cubicBezTo>
                  <a:cubicBezTo>
                    <a:pt x="8368" y="61651"/>
                    <a:pt x="7937" y="61975"/>
                    <a:pt x="7510" y="62289"/>
                  </a:cubicBezTo>
                  <a:cubicBezTo>
                    <a:pt x="7085" y="62606"/>
                    <a:pt x="6657" y="62900"/>
                    <a:pt x="6246" y="63192"/>
                  </a:cubicBezTo>
                  <a:cubicBezTo>
                    <a:pt x="5420" y="63765"/>
                    <a:pt x="4649" y="64299"/>
                    <a:pt x="3990" y="64757"/>
                  </a:cubicBezTo>
                  <a:cubicBezTo>
                    <a:pt x="3333" y="65219"/>
                    <a:pt x="2803" y="65622"/>
                    <a:pt x="2464" y="65942"/>
                  </a:cubicBezTo>
                  <a:cubicBezTo>
                    <a:pt x="2379" y="66021"/>
                    <a:pt x="2310" y="66098"/>
                    <a:pt x="2244" y="66162"/>
                  </a:cubicBezTo>
                  <a:cubicBezTo>
                    <a:pt x="2188" y="66232"/>
                    <a:pt x="2138" y="66291"/>
                    <a:pt x="2098" y="66339"/>
                  </a:cubicBezTo>
                  <a:cubicBezTo>
                    <a:pt x="2031" y="66445"/>
                    <a:pt x="1994" y="66502"/>
                    <a:pt x="1994" y="66502"/>
                  </a:cubicBezTo>
                  <a:cubicBezTo>
                    <a:pt x="1994" y="66502"/>
                    <a:pt x="2023" y="66439"/>
                    <a:pt x="2075" y="66324"/>
                  </a:cubicBezTo>
                  <a:cubicBezTo>
                    <a:pt x="2109" y="66271"/>
                    <a:pt x="2149" y="66204"/>
                    <a:pt x="2197" y="66124"/>
                  </a:cubicBezTo>
                  <a:cubicBezTo>
                    <a:pt x="2252" y="66051"/>
                    <a:pt x="2313" y="65963"/>
                    <a:pt x="2391" y="65873"/>
                  </a:cubicBezTo>
                  <a:cubicBezTo>
                    <a:pt x="2544" y="65692"/>
                    <a:pt x="2741" y="65480"/>
                    <a:pt x="2983" y="65257"/>
                  </a:cubicBezTo>
                  <a:cubicBezTo>
                    <a:pt x="3223" y="65030"/>
                    <a:pt x="3501" y="64786"/>
                    <a:pt x="3814" y="64528"/>
                  </a:cubicBezTo>
                  <a:cubicBezTo>
                    <a:pt x="4124" y="64270"/>
                    <a:pt x="4467" y="63996"/>
                    <a:pt x="4833" y="63714"/>
                  </a:cubicBezTo>
                  <a:cubicBezTo>
                    <a:pt x="5197" y="63431"/>
                    <a:pt x="5583" y="63134"/>
                    <a:pt x="5986" y="62833"/>
                  </a:cubicBezTo>
                  <a:cubicBezTo>
                    <a:pt x="6386" y="62529"/>
                    <a:pt x="6801" y="62217"/>
                    <a:pt x="7220" y="61898"/>
                  </a:cubicBezTo>
                  <a:cubicBezTo>
                    <a:pt x="7641" y="61583"/>
                    <a:pt x="8064" y="61255"/>
                    <a:pt x="8486" y="60926"/>
                  </a:cubicBezTo>
                  <a:cubicBezTo>
                    <a:pt x="8909" y="60598"/>
                    <a:pt x="9328" y="60269"/>
                    <a:pt x="9735" y="59935"/>
                  </a:cubicBezTo>
                  <a:cubicBezTo>
                    <a:pt x="10140" y="59603"/>
                    <a:pt x="10541" y="59276"/>
                    <a:pt x="10919" y="58949"/>
                  </a:cubicBezTo>
                  <a:cubicBezTo>
                    <a:pt x="11107" y="58786"/>
                    <a:pt x="11294" y="58624"/>
                    <a:pt x="11475" y="58467"/>
                  </a:cubicBezTo>
                  <a:cubicBezTo>
                    <a:pt x="11655" y="58306"/>
                    <a:pt x="11830" y="58149"/>
                    <a:pt x="12000" y="57995"/>
                  </a:cubicBezTo>
                  <a:cubicBezTo>
                    <a:pt x="12336" y="57683"/>
                    <a:pt x="12652" y="57386"/>
                    <a:pt x="12939" y="57107"/>
                  </a:cubicBezTo>
                  <a:cubicBezTo>
                    <a:pt x="13221" y="56824"/>
                    <a:pt x="13483" y="56564"/>
                    <a:pt x="13704" y="56327"/>
                  </a:cubicBezTo>
                  <a:cubicBezTo>
                    <a:pt x="13933" y="56093"/>
                    <a:pt x="14117" y="55880"/>
                    <a:pt x="14278" y="55709"/>
                  </a:cubicBezTo>
                  <a:cubicBezTo>
                    <a:pt x="14589" y="55356"/>
                    <a:pt x="14767" y="55154"/>
                    <a:pt x="14767" y="55154"/>
                  </a:cubicBezTo>
                  <a:close/>
                  <a:moveTo>
                    <a:pt x="41062" y="61751"/>
                  </a:moveTo>
                  <a:lnTo>
                    <a:pt x="41062" y="61751"/>
                  </a:lnTo>
                  <a:cubicBezTo>
                    <a:pt x="41925" y="62296"/>
                    <a:pt x="42884" y="62905"/>
                    <a:pt x="43884" y="63545"/>
                  </a:cubicBezTo>
                  <a:cubicBezTo>
                    <a:pt x="47846" y="66079"/>
                    <a:pt x="49876" y="67337"/>
                    <a:pt x="50585" y="67771"/>
                  </a:cubicBezTo>
                  <a:cubicBezTo>
                    <a:pt x="51224" y="69782"/>
                    <a:pt x="51226" y="71383"/>
                    <a:pt x="51226" y="71383"/>
                  </a:cubicBezTo>
                  <a:cubicBezTo>
                    <a:pt x="51226" y="71383"/>
                    <a:pt x="47921" y="71790"/>
                    <a:pt x="43630" y="72263"/>
                  </a:cubicBezTo>
                  <a:lnTo>
                    <a:pt x="50482" y="71073"/>
                  </a:lnTo>
                  <a:lnTo>
                    <a:pt x="40875" y="71578"/>
                  </a:lnTo>
                  <a:cubicBezTo>
                    <a:pt x="40861" y="68288"/>
                    <a:pt x="40780" y="65264"/>
                    <a:pt x="40519" y="62695"/>
                  </a:cubicBezTo>
                  <a:lnTo>
                    <a:pt x="40519" y="62695"/>
                  </a:lnTo>
                  <a:cubicBezTo>
                    <a:pt x="40573" y="62967"/>
                    <a:pt x="40622" y="63256"/>
                    <a:pt x="40673" y="63554"/>
                  </a:cubicBezTo>
                  <a:cubicBezTo>
                    <a:pt x="40727" y="63856"/>
                    <a:pt x="40774" y="64170"/>
                    <a:pt x="40824" y="64490"/>
                  </a:cubicBezTo>
                  <a:cubicBezTo>
                    <a:pt x="40875" y="64808"/>
                    <a:pt x="40918" y="65135"/>
                    <a:pt x="40963" y="65458"/>
                  </a:cubicBezTo>
                  <a:cubicBezTo>
                    <a:pt x="41052" y="66108"/>
                    <a:pt x="41129" y="66761"/>
                    <a:pt x="41194" y="67373"/>
                  </a:cubicBezTo>
                  <a:cubicBezTo>
                    <a:pt x="41259" y="67986"/>
                    <a:pt x="41314" y="68559"/>
                    <a:pt x="41354" y="69051"/>
                  </a:cubicBezTo>
                  <a:cubicBezTo>
                    <a:pt x="41436" y="70034"/>
                    <a:pt x="41468" y="70692"/>
                    <a:pt x="41468" y="70692"/>
                  </a:cubicBezTo>
                  <a:cubicBezTo>
                    <a:pt x="41468" y="70692"/>
                    <a:pt x="41490" y="70034"/>
                    <a:pt x="41485" y="69045"/>
                  </a:cubicBezTo>
                  <a:cubicBezTo>
                    <a:pt x="41485" y="68552"/>
                    <a:pt x="41476" y="67975"/>
                    <a:pt x="41462" y="67357"/>
                  </a:cubicBezTo>
                  <a:cubicBezTo>
                    <a:pt x="41444" y="66739"/>
                    <a:pt x="41420" y="66079"/>
                    <a:pt x="41384" y="65419"/>
                  </a:cubicBezTo>
                  <a:cubicBezTo>
                    <a:pt x="41364" y="65090"/>
                    <a:pt x="41349" y="64760"/>
                    <a:pt x="41322" y="64436"/>
                  </a:cubicBezTo>
                  <a:cubicBezTo>
                    <a:pt x="41299" y="64111"/>
                    <a:pt x="41276" y="63792"/>
                    <a:pt x="41247" y="63483"/>
                  </a:cubicBezTo>
                  <a:cubicBezTo>
                    <a:pt x="41219" y="63174"/>
                    <a:pt x="41193" y="62875"/>
                    <a:pt x="41160" y="62591"/>
                  </a:cubicBezTo>
                  <a:cubicBezTo>
                    <a:pt x="41127" y="62308"/>
                    <a:pt x="41102" y="62039"/>
                    <a:pt x="41067" y="61792"/>
                  </a:cubicBezTo>
                  <a:cubicBezTo>
                    <a:pt x="41066" y="61779"/>
                    <a:pt x="41064" y="61765"/>
                    <a:pt x="41062" y="61751"/>
                  </a:cubicBezTo>
                  <a:close/>
                  <a:moveTo>
                    <a:pt x="35444" y="45545"/>
                  </a:moveTo>
                  <a:cubicBezTo>
                    <a:pt x="35444" y="45545"/>
                    <a:pt x="35478" y="45963"/>
                    <a:pt x="35534" y="46694"/>
                  </a:cubicBezTo>
                  <a:cubicBezTo>
                    <a:pt x="35560" y="47061"/>
                    <a:pt x="35599" y="47505"/>
                    <a:pt x="35627" y="48016"/>
                  </a:cubicBezTo>
                  <a:cubicBezTo>
                    <a:pt x="35656" y="48526"/>
                    <a:pt x="35693" y="49102"/>
                    <a:pt x="35722" y="49732"/>
                  </a:cubicBezTo>
                  <a:cubicBezTo>
                    <a:pt x="35746" y="50360"/>
                    <a:pt x="35773" y="51042"/>
                    <a:pt x="35799" y="51762"/>
                  </a:cubicBezTo>
                  <a:cubicBezTo>
                    <a:pt x="35816" y="52482"/>
                    <a:pt x="35843" y="53245"/>
                    <a:pt x="35844" y="54030"/>
                  </a:cubicBezTo>
                  <a:cubicBezTo>
                    <a:pt x="35848" y="54817"/>
                    <a:pt x="35852" y="55630"/>
                    <a:pt x="35843" y="56456"/>
                  </a:cubicBezTo>
                  <a:cubicBezTo>
                    <a:pt x="35840" y="57281"/>
                    <a:pt x="35819" y="58121"/>
                    <a:pt x="35801" y="58960"/>
                  </a:cubicBezTo>
                  <a:cubicBezTo>
                    <a:pt x="35784" y="59380"/>
                    <a:pt x="35769" y="59799"/>
                    <a:pt x="35752" y="60217"/>
                  </a:cubicBezTo>
                  <a:cubicBezTo>
                    <a:pt x="35732" y="60636"/>
                    <a:pt x="35711" y="61052"/>
                    <a:pt x="35691" y="61465"/>
                  </a:cubicBezTo>
                  <a:cubicBezTo>
                    <a:pt x="35647" y="62290"/>
                    <a:pt x="35597" y="63102"/>
                    <a:pt x="35538" y="63887"/>
                  </a:cubicBezTo>
                  <a:cubicBezTo>
                    <a:pt x="35486" y="64671"/>
                    <a:pt x="35405" y="65433"/>
                    <a:pt x="35329" y="66145"/>
                  </a:cubicBezTo>
                  <a:cubicBezTo>
                    <a:pt x="35291" y="66506"/>
                    <a:pt x="35286" y="66843"/>
                    <a:pt x="35286" y="67180"/>
                  </a:cubicBezTo>
                  <a:cubicBezTo>
                    <a:pt x="35294" y="67516"/>
                    <a:pt x="35311" y="67841"/>
                    <a:pt x="35340" y="68152"/>
                  </a:cubicBezTo>
                  <a:cubicBezTo>
                    <a:pt x="35396" y="68775"/>
                    <a:pt x="35454" y="69354"/>
                    <a:pt x="35462" y="69868"/>
                  </a:cubicBezTo>
                  <a:cubicBezTo>
                    <a:pt x="35472" y="70381"/>
                    <a:pt x="35448" y="70830"/>
                    <a:pt x="35407" y="71195"/>
                  </a:cubicBezTo>
                  <a:cubicBezTo>
                    <a:pt x="35368" y="71562"/>
                    <a:pt x="35319" y="71846"/>
                    <a:pt x="35280" y="72040"/>
                  </a:cubicBezTo>
                  <a:cubicBezTo>
                    <a:pt x="35244" y="72233"/>
                    <a:pt x="35224" y="72335"/>
                    <a:pt x="35224" y="72335"/>
                  </a:cubicBezTo>
                  <a:cubicBezTo>
                    <a:pt x="35224" y="72335"/>
                    <a:pt x="35237" y="72232"/>
                    <a:pt x="35262" y="72037"/>
                  </a:cubicBezTo>
                  <a:cubicBezTo>
                    <a:pt x="35291" y="71842"/>
                    <a:pt x="35315" y="71555"/>
                    <a:pt x="35341" y="71191"/>
                  </a:cubicBezTo>
                  <a:cubicBezTo>
                    <a:pt x="35366" y="70826"/>
                    <a:pt x="35368" y="70381"/>
                    <a:pt x="35335" y="69875"/>
                  </a:cubicBezTo>
                  <a:cubicBezTo>
                    <a:pt x="35305" y="69367"/>
                    <a:pt x="35221" y="68801"/>
                    <a:pt x="35150" y="68172"/>
                  </a:cubicBezTo>
                  <a:cubicBezTo>
                    <a:pt x="35113" y="67858"/>
                    <a:pt x="35086" y="67529"/>
                    <a:pt x="35070" y="67187"/>
                  </a:cubicBezTo>
                  <a:cubicBezTo>
                    <a:pt x="35060" y="66848"/>
                    <a:pt x="35056" y="66484"/>
                    <a:pt x="35084" y="66126"/>
                  </a:cubicBezTo>
                  <a:cubicBezTo>
                    <a:pt x="35139" y="65403"/>
                    <a:pt x="35193" y="64651"/>
                    <a:pt x="35246" y="63867"/>
                  </a:cubicBezTo>
                  <a:cubicBezTo>
                    <a:pt x="35298" y="63083"/>
                    <a:pt x="35338" y="62274"/>
                    <a:pt x="35376" y="61450"/>
                  </a:cubicBezTo>
                  <a:cubicBezTo>
                    <a:pt x="35393" y="61039"/>
                    <a:pt x="35408" y="60623"/>
                    <a:pt x="35425" y="60206"/>
                  </a:cubicBezTo>
                  <a:cubicBezTo>
                    <a:pt x="35436" y="59790"/>
                    <a:pt x="35450" y="59370"/>
                    <a:pt x="35462" y="58952"/>
                  </a:cubicBezTo>
                  <a:cubicBezTo>
                    <a:pt x="35487" y="58114"/>
                    <a:pt x="35515" y="57279"/>
                    <a:pt x="35526" y="56453"/>
                  </a:cubicBezTo>
                  <a:cubicBezTo>
                    <a:pt x="35544" y="55628"/>
                    <a:pt x="35546" y="54816"/>
                    <a:pt x="35550" y="54032"/>
                  </a:cubicBezTo>
                  <a:cubicBezTo>
                    <a:pt x="35550" y="53246"/>
                    <a:pt x="35553" y="52487"/>
                    <a:pt x="35553" y="51768"/>
                  </a:cubicBezTo>
                  <a:cubicBezTo>
                    <a:pt x="35546" y="51048"/>
                    <a:pt x="35537" y="50366"/>
                    <a:pt x="35533" y="49739"/>
                  </a:cubicBezTo>
                  <a:cubicBezTo>
                    <a:pt x="35515" y="49110"/>
                    <a:pt x="35509" y="48534"/>
                    <a:pt x="35501" y="48022"/>
                  </a:cubicBezTo>
                  <a:cubicBezTo>
                    <a:pt x="35494" y="47512"/>
                    <a:pt x="35475" y="47066"/>
                    <a:pt x="35467" y="46700"/>
                  </a:cubicBezTo>
                  <a:cubicBezTo>
                    <a:pt x="35452" y="45965"/>
                    <a:pt x="35444" y="45545"/>
                    <a:pt x="35444" y="45545"/>
                  </a:cubicBezTo>
                  <a:close/>
                  <a:moveTo>
                    <a:pt x="29382" y="74059"/>
                  </a:moveTo>
                  <a:cubicBezTo>
                    <a:pt x="29938" y="74135"/>
                    <a:pt x="30578" y="74209"/>
                    <a:pt x="31224" y="74257"/>
                  </a:cubicBezTo>
                  <a:cubicBezTo>
                    <a:pt x="31449" y="74276"/>
                    <a:pt x="31673" y="74293"/>
                    <a:pt x="31895" y="74303"/>
                  </a:cubicBezTo>
                  <a:cubicBezTo>
                    <a:pt x="31910" y="74304"/>
                    <a:pt x="31926" y="74304"/>
                    <a:pt x="31941" y="74307"/>
                  </a:cubicBezTo>
                  <a:cubicBezTo>
                    <a:pt x="32011" y="74630"/>
                    <a:pt x="32058" y="74919"/>
                    <a:pt x="32070" y="75169"/>
                  </a:cubicBezTo>
                  <a:cubicBezTo>
                    <a:pt x="31994" y="75183"/>
                    <a:pt x="31918" y="75197"/>
                    <a:pt x="31837" y="75209"/>
                  </a:cubicBezTo>
                  <a:cubicBezTo>
                    <a:pt x="31715" y="75229"/>
                    <a:pt x="31586" y="75251"/>
                    <a:pt x="31455" y="75264"/>
                  </a:cubicBezTo>
                  <a:cubicBezTo>
                    <a:pt x="31324" y="75283"/>
                    <a:pt x="31190" y="75296"/>
                    <a:pt x="31057" y="75308"/>
                  </a:cubicBezTo>
                  <a:cubicBezTo>
                    <a:pt x="30681" y="75343"/>
                    <a:pt x="30301" y="75357"/>
                    <a:pt x="29966" y="75357"/>
                  </a:cubicBezTo>
                  <a:cubicBezTo>
                    <a:pt x="29823" y="75357"/>
                    <a:pt x="29689" y="75354"/>
                    <a:pt x="29566" y="75350"/>
                  </a:cubicBezTo>
                  <a:cubicBezTo>
                    <a:pt x="29157" y="75337"/>
                    <a:pt x="28886" y="75304"/>
                    <a:pt x="28886" y="75304"/>
                  </a:cubicBezTo>
                  <a:lnTo>
                    <a:pt x="28886" y="75304"/>
                  </a:lnTo>
                  <a:cubicBezTo>
                    <a:pt x="28886" y="75304"/>
                    <a:pt x="29148" y="75389"/>
                    <a:pt x="29550" y="75482"/>
                  </a:cubicBezTo>
                  <a:cubicBezTo>
                    <a:pt x="29953" y="75576"/>
                    <a:pt x="30498" y="75674"/>
                    <a:pt x="31054" y="75730"/>
                  </a:cubicBezTo>
                  <a:cubicBezTo>
                    <a:pt x="31193" y="75745"/>
                    <a:pt x="31332" y="75757"/>
                    <a:pt x="31471" y="75765"/>
                  </a:cubicBezTo>
                  <a:cubicBezTo>
                    <a:pt x="31608" y="75777"/>
                    <a:pt x="31745" y="75780"/>
                    <a:pt x="31876" y="75784"/>
                  </a:cubicBezTo>
                  <a:cubicBezTo>
                    <a:pt x="31906" y="75785"/>
                    <a:pt x="31935" y="75785"/>
                    <a:pt x="31963" y="75785"/>
                  </a:cubicBezTo>
                  <a:cubicBezTo>
                    <a:pt x="31992" y="75785"/>
                    <a:pt x="32020" y="75785"/>
                    <a:pt x="32049" y="75785"/>
                  </a:cubicBezTo>
                  <a:cubicBezTo>
                    <a:pt x="31961" y="76734"/>
                    <a:pt x="31622" y="77438"/>
                    <a:pt x="31366" y="77848"/>
                  </a:cubicBezTo>
                  <a:lnTo>
                    <a:pt x="31225" y="76593"/>
                  </a:lnTo>
                  <a:lnTo>
                    <a:pt x="30878" y="78224"/>
                  </a:lnTo>
                  <a:cubicBezTo>
                    <a:pt x="30787" y="78217"/>
                    <a:pt x="30665" y="78205"/>
                    <a:pt x="30520" y="78183"/>
                  </a:cubicBezTo>
                  <a:cubicBezTo>
                    <a:pt x="30476" y="77989"/>
                    <a:pt x="30423" y="77732"/>
                    <a:pt x="30375" y="77472"/>
                  </a:cubicBezTo>
                  <a:cubicBezTo>
                    <a:pt x="30271" y="76929"/>
                    <a:pt x="30187" y="76381"/>
                    <a:pt x="30187" y="76381"/>
                  </a:cubicBezTo>
                  <a:cubicBezTo>
                    <a:pt x="30187" y="76381"/>
                    <a:pt x="30102" y="76929"/>
                    <a:pt x="30036" y="77484"/>
                  </a:cubicBezTo>
                  <a:cubicBezTo>
                    <a:pt x="30014" y="77681"/>
                    <a:pt x="29992" y="77881"/>
                    <a:pt x="29976" y="78056"/>
                  </a:cubicBezTo>
                  <a:cubicBezTo>
                    <a:pt x="29886" y="78028"/>
                    <a:pt x="29792" y="77994"/>
                    <a:pt x="29699" y="77954"/>
                  </a:cubicBezTo>
                  <a:cubicBezTo>
                    <a:pt x="29694" y="77942"/>
                    <a:pt x="29691" y="77930"/>
                    <a:pt x="29686" y="77916"/>
                  </a:cubicBezTo>
                  <a:cubicBezTo>
                    <a:pt x="29613" y="77727"/>
                    <a:pt x="29525" y="77464"/>
                    <a:pt x="29443" y="77198"/>
                  </a:cubicBezTo>
                  <a:cubicBezTo>
                    <a:pt x="29275" y="76666"/>
                    <a:pt x="29129" y="76126"/>
                    <a:pt x="29129" y="76126"/>
                  </a:cubicBezTo>
                  <a:cubicBezTo>
                    <a:pt x="29129" y="76126"/>
                    <a:pt x="29109" y="76686"/>
                    <a:pt x="29110" y="77250"/>
                  </a:cubicBezTo>
                  <a:cubicBezTo>
                    <a:pt x="29110" y="77368"/>
                    <a:pt x="29113" y="77485"/>
                    <a:pt x="29114" y="77598"/>
                  </a:cubicBezTo>
                  <a:cubicBezTo>
                    <a:pt x="28831" y="77282"/>
                    <a:pt x="28622" y="76401"/>
                    <a:pt x="28469" y="75347"/>
                  </a:cubicBezTo>
                  <a:lnTo>
                    <a:pt x="29382" y="74059"/>
                  </a:lnTo>
                  <a:close/>
                  <a:moveTo>
                    <a:pt x="18413" y="54696"/>
                  </a:moveTo>
                  <a:cubicBezTo>
                    <a:pt x="18415" y="55044"/>
                    <a:pt x="18419" y="55388"/>
                    <a:pt x="18422" y="55726"/>
                  </a:cubicBezTo>
                  <a:cubicBezTo>
                    <a:pt x="18441" y="57504"/>
                    <a:pt x="18468" y="59163"/>
                    <a:pt x="18500" y="60585"/>
                  </a:cubicBezTo>
                  <a:cubicBezTo>
                    <a:pt x="18528" y="62007"/>
                    <a:pt x="18574" y="63192"/>
                    <a:pt x="18595" y="64021"/>
                  </a:cubicBezTo>
                  <a:cubicBezTo>
                    <a:pt x="18606" y="64436"/>
                    <a:pt x="18622" y="64761"/>
                    <a:pt x="18630" y="64983"/>
                  </a:cubicBezTo>
                  <a:cubicBezTo>
                    <a:pt x="18639" y="65205"/>
                    <a:pt x="18643" y="65324"/>
                    <a:pt x="18643" y="65324"/>
                  </a:cubicBezTo>
                  <a:cubicBezTo>
                    <a:pt x="18643" y="65324"/>
                    <a:pt x="18649" y="65205"/>
                    <a:pt x="18657" y="64983"/>
                  </a:cubicBezTo>
                  <a:cubicBezTo>
                    <a:pt x="18666" y="64761"/>
                    <a:pt x="18682" y="64435"/>
                    <a:pt x="18693" y="64021"/>
                  </a:cubicBezTo>
                  <a:cubicBezTo>
                    <a:pt x="18715" y="63192"/>
                    <a:pt x="18760" y="62007"/>
                    <a:pt x="18789" y="60585"/>
                  </a:cubicBezTo>
                  <a:cubicBezTo>
                    <a:pt x="18807" y="59802"/>
                    <a:pt x="18822" y="58948"/>
                    <a:pt x="18837" y="58043"/>
                  </a:cubicBezTo>
                  <a:cubicBezTo>
                    <a:pt x="18935" y="58035"/>
                    <a:pt x="19050" y="58027"/>
                    <a:pt x="19187" y="58016"/>
                  </a:cubicBezTo>
                  <a:cubicBezTo>
                    <a:pt x="19617" y="57985"/>
                    <a:pt x="20232" y="57948"/>
                    <a:pt x="20971" y="57919"/>
                  </a:cubicBezTo>
                  <a:cubicBezTo>
                    <a:pt x="21709" y="57891"/>
                    <a:pt x="22570" y="57871"/>
                    <a:pt x="23494" y="57866"/>
                  </a:cubicBezTo>
                  <a:cubicBezTo>
                    <a:pt x="23603" y="57865"/>
                    <a:pt x="23712" y="57865"/>
                    <a:pt x="23823" y="57865"/>
                  </a:cubicBezTo>
                  <a:cubicBezTo>
                    <a:pt x="24180" y="57865"/>
                    <a:pt x="24546" y="57867"/>
                    <a:pt x="24917" y="57871"/>
                  </a:cubicBezTo>
                  <a:cubicBezTo>
                    <a:pt x="25402" y="57878"/>
                    <a:pt x="25891" y="57884"/>
                    <a:pt x="26384" y="57899"/>
                  </a:cubicBezTo>
                  <a:cubicBezTo>
                    <a:pt x="27370" y="57926"/>
                    <a:pt x="28350" y="57966"/>
                    <a:pt x="29270" y="58019"/>
                  </a:cubicBezTo>
                  <a:cubicBezTo>
                    <a:pt x="29514" y="58032"/>
                    <a:pt x="29754" y="58047"/>
                    <a:pt x="29988" y="58062"/>
                  </a:cubicBezTo>
                  <a:cubicBezTo>
                    <a:pt x="29909" y="61583"/>
                    <a:pt x="29839" y="64734"/>
                    <a:pt x="29819" y="65662"/>
                  </a:cubicBezTo>
                  <a:lnTo>
                    <a:pt x="26251" y="65720"/>
                  </a:lnTo>
                  <a:lnTo>
                    <a:pt x="22424" y="65795"/>
                  </a:lnTo>
                  <a:lnTo>
                    <a:pt x="20510" y="65832"/>
                  </a:lnTo>
                  <a:cubicBezTo>
                    <a:pt x="20192" y="65841"/>
                    <a:pt x="19872" y="65849"/>
                    <a:pt x="19554" y="65869"/>
                  </a:cubicBezTo>
                  <a:cubicBezTo>
                    <a:pt x="19234" y="65888"/>
                    <a:pt x="18916" y="65908"/>
                    <a:pt x="18596" y="65943"/>
                  </a:cubicBezTo>
                  <a:cubicBezTo>
                    <a:pt x="18916" y="65978"/>
                    <a:pt x="19234" y="65998"/>
                    <a:pt x="19554" y="66017"/>
                  </a:cubicBezTo>
                  <a:cubicBezTo>
                    <a:pt x="19872" y="66037"/>
                    <a:pt x="20192" y="66045"/>
                    <a:pt x="20510" y="66055"/>
                  </a:cubicBezTo>
                  <a:lnTo>
                    <a:pt x="22122" y="66085"/>
                  </a:lnTo>
                  <a:cubicBezTo>
                    <a:pt x="22369" y="66077"/>
                    <a:pt x="22621" y="66069"/>
                    <a:pt x="22880" y="66065"/>
                  </a:cubicBezTo>
                  <a:cubicBezTo>
                    <a:pt x="23287" y="66059"/>
                    <a:pt x="23709" y="66045"/>
                    <a:pt x="24136" y="66044"/>
                  </a:cubicBezTo>
                  <a:cubicBezTo>
                    <a:pt x="24564" y="66040"/>
                    <a:pt x="24998" y="66038"/>
                    <a:pt x="25432" y="66036"/>
                  </a:cubicBezTo>
                  <a:cubicBezTo>
                    <a:pt x="25867" y="66038"/>
                    <a:pt x="26301" y="66040"/>
                    <a:pt x="26728" y="66044"/>
                  </a:cubicBezTo>
                  <a:cubicBezTo>
                    <a:pt x="27156" y="66044"/>
                    <a:pt x="27576" y="66059"/>
                    <a:pt x="27983" y="66065"/>
                  </a:cubicBezTo>
                  <a:cubicBezTo>
                    <a:pt x="28798" y="66084"/>
                    <a:pt x="29558" y="66111"/>
                    <a:pt x="30208" y="66143"/>
                  </a:cubicBezTo>
                  <a:cubicBezTo>
                    <a:pt x="31511" y="66204"/>
                    <a:pt x="32378" y="66287"/>
                    <a:pt x="32378" y="66287"/>
                  </a:cubicBezTo>
                  <a:cubicBezTo>
                    <a:pt x="32378" y="66287"/>
                    <a:pt x="31511" y="66373"/>
                    <a:pt x="30208" y="66432"/>
                  </a:cubicBezTo>
                  <a:cubicBezTo>
                    <a:pt x="30144" y="66435"/>
                    <a:pt x="30078" y="66439"/>
                    <a:pt x="30014" y="66441"/>
                  </a:cubicBezTo>
                  <a:cubicBezTo>
                    <a:pt x="30132" y="68543"/>
                    <a:pt x="30994" y="70986"/>
                    <a:pt x="31567" y="72898"/>
                  </a:cubicBezTo>
                  <a:cubicBezTo>
                    <a:pt x="31477" y="72692"/>
                    <a:pt x="31383" y="72463"/>
                    <a:pt x="31287" y="72214"/>
                  </a:cubicBezTo>
                  <a:cubicBezTo>
                    <a:pt x="31170" y="71914"/>
                    <a:pt x="31054" y="71589"/>
                    <a:pt x="30942" y="71261"/>
                  </a:cubicBezTo>
                  <a:cubicBezTo>
                    <a:pt x="30490" y="69953"/>
                    <a:pt x="30131" y="68610"/>
                    <a:pt x="30130" y="68610"/>
                  </a:cubicBezTo>
                  <a:lnTo>
                    <a:pt x="30130" y="68610"/>
                  </a:lnTo>
                  <a:cubicBezTo>
                    <a:pt x="30131" y="68610"/>
                    <a:pt x="30367" y="69979"/>
                    <a:pt x="30699" y="71332"/>
                  </a:cubicBezTo>
                  <a:cubicBezTo>
                    <a:pt x="30780" y="71670"/>
                    <a:pt x="30868" y="72008"/>
                    <a:pt x="30958" y="72323"/>
                  </a:cubicBezTo>
                  <a:cubicBezTo>
                    <a:pt x="31048" y="72639"/>
                    <a:pt x="31139" y="72933"/>
                    <a:pt x="31226" y="73183"/>
                  </a:cubicBezTo>
                  <a:cubicBezTo>
                    <a:pt x="31267" y="73309"/>
                    <a:pt x="31314" y="73423"/>
                    <a:pt x="31352" y="73524"/>
                  </a:cubicBezTo>
                  <a:cubicBezTo>
                    <a:pt x="31379" y="73595"/>
                    <a:pt x="31405" y="73655"/>
                    <a:pt x="31428" y="73712"/>
                  </a:cubicBezTo>
                  <a:cubicBezTo>
                    <a:pt x="31363" y="73717"/>
                    <a:pt x="31299" y="73724"/>
                    <a:pt x="31233" y="73729"/>
                  </a:cubicBezTo>
                  <a:cubicBezTo>
                    <a:pt x="30605" y="73776"/>
                    <a:pt x="29971" y="73799"/>
                    <a:pt x="29417" y="73807"/>
                  </a:cubicBezTo>
                  <a:lnTo>
                    <a:pt x="27806" y="66514"/>
                  </a:lnTo>
                  <a:cubicBezTo>
                    <a:pt x="27453" y="66521"/>
                    <a:pt x="27093" y="66533"/>
                    <a:pt x="26725" y="66533"/>
                  </a:cubicBezTo>
                  <a:cubicBezTo>
                    <a:pt x="26503" y="66534"/>
                    <a:pt x="26280" y="66535"/>
                    <a:pt x="26056" y="66538"/>
                  </a:cubicBezTo>
                  <a:lnTo>
                    <a:pt x="26056" y="70705"/>
                  </a:lnTo>
                  <a:lnTo>
                    <a:pt x="26056" y="77238"/>
                  </a:lnTo>
                  <a:lnTo>
                    <a:pt x="25613" y="77238"/>
                  </a:lnTo>
                  <a:cubicBezTo>
                    <a:pt x="25394" y="77227"/>
                    <a:pt x="25221" y="77055"/>
                    <a:pt x="25221" y="76842"/>
                  </a:cubicBezTo>
                  <a:lnTo>
                    <a:pt x="25221" y="75444"/>
                  </a:lnTo>
                  <a:lnTo>
                    <a:pt x="25234" y="75496"/>
                  </a:lnTo>
                  <a:lnTo>
                    <a:pt x="25234" y="71094"/>
                  </a:lnTo>
                  <a:lnTo>
                    <a:pt x="25234" y="70696"/>
                  </a:lnTo>
                  <a:lnTo>
                    <a:pt x="25234" y="70074"/>
                  </a:lnTo>
                  <a:lnTo>
                    <a:pt x="25234" y="66531"/>
                  </a:lnTo>
                  <a:cubicBezTo>
                    <a:pt x="24864" y="66529"/>
                    <a:pt x="24493" y="66526"/>
                    <a:pt x="24126" y="66525"/>
                  </a:cubicBezTo>
                  <a:cubicBezTo>
                    <a:pt x="23873" y="66525"/>
                    <a:pt x="23623" y="66519"/>
                    <a:pt x="23376" y="66512"/>
                  </a:cubicBezTo>
                  <a:lnTo>
                    <a:pt x="23376" y="66512"/>
                  </a:lnTo>
                  <a:cubicBezTo>
                    <a:pt x="23612" y="67373"/>
                    <a:pt x="24018" y="69006"/>
                    <a:pt x="24018" y="70074"/>
                  </a:cubicBezTo>
                  <a:cubicBezTo>
                    <a:pt x="24018" y="71285"/>
                    <a:pt x="23818" y="72065"/>
                    <a:pt x="23566" y="72659"/>
                  </a:cubicBezTo>
                  <a:cubicBezTo>
                    <a:pt x="23624" y="72467"/>
                    <a:pt x="23677" y="72259"/>
                    <a:pt x="23717" y="72040"/>
                  </a:cubicBezTo>
                  <a:cubicBezTo>
                    <a:pt x="23754" y="71844"/>
                    <a:pt x="23779" y="71641"/>
                    <a:pt x="23799" y="71434"/>
                  </a:cubicBezTo>
                  <a:cubicBezTo>
                    <a:pt x="23816" y="71227"/>
                    <a:pt x="23828" y="71018"/>
                    <a:pt x="23828" y="70808"/>
                  </a:cubicBezTo>
                  <a:cubicBezTo>
                    <a:pt x="23836" y="69969"/>
                    <a:pt x="23714" y="69143"/>
                    <a:pt x="23587" y="68535"/>
                  </a:cubicBezTo>
                  <a:cubicBezTo>
                    <a:pt x="23456" y="67928"/>
                    <a:pt x="23326" y="67535"/>
                    <a:pt x="23326" y="67534"/>
                  </a:cubicBezTo>
                  <a:lnTo>
                    <a:pt x="23326" y="67534"/>
                  </a:lnTo>
                  <a:cubicBezTo>
                    <a:pt x="23326" y="67535"/>
                    <a:pt x="23427" y="67936"/>
                    <a:pt x="23509" y="68548"/>
                  </a:cubicBezTo>
                  <a:cubicBezTo>
                    <a:pt x="23589" y="69159"/>
                    <a:pt x="23648" y="69984"/>
                    <a:pt x="23576" y="70796"/>
                  </a:cubicBezTo>
                  <a:cubicBezTo>
                    <a:pt x="23560" y="70999"/>
                    <a:pt x="23533" y="71200"/>
                    <a:pt x="23502" y="71397"/>
                  </a:cubicBezTo>
                  <a:cubicBezTo>
                    <a:pt x="23467" y="71594"/>
                    <a:pt x="23428" y="71785"/>
                    <a:pt x="23380" y="71966"/>
                  </a:cubicBezTo>
                  <a:cubicBezTo>
                    <a:pt x="23284" y="72330"/>
                    <a:pt x="23158" y="72655"/>
                    <a:pt x="23025" y="72918"/>
                  </a:cubicBezTo>
                  <a:cubicBezTo>
                    <a:pt x="22992" y="72984"/>
                    <a:pt x="22958" y="73046"/>
                    <a:pt x="22926" y="73105"/>
                  </a:cubicBezTo>
                  <a:cubicBezTo>
                    <a:pt x="22891" y="73161"/>
                    <a:pt x="22857" y="73215"/>
                    <a:pt x="22828" y="73266"/>
                  </a:cubicBezTo>
                  <a:cubicBezTo>
                    <a:pt x="22765" y="73367"/>
                    <a:pt x="22700" y="73447"/>
                    <a:pt x="22652" y="73517"/>
                  </a:cubicBezTo>
                  <a:cubicBezTo>
                    <a:pt x="22632" y="73541"/>
                    <a:pt x="22616" y="73561"/>
                    <a:pt x="22598" y="73581"/>
                  </a:cubicBezTo>
                  <a:cubicBezTo>
                    <a:pt x="22561" y="73585"/>
                    <a:pt x="22522" y="73591"/>
                    <a:pt x="22483" y="73595"/>
                  </a:cubicBezTo>
                  <a:cubicBezTo>
                    <a:pt x="22276" y="73623"/>
                    <a:pt x="22064" y="73632"/>
                    <a:pt x="21846" y="73653"/>
                  </a:cubicBezTo>
                  <a:cubicBezTo>
                    <a:pt x="21629" y="73675"/>
                    <a:pt x="21408" y="73679"/>
                    <a:pt x="21187" y="73690"/>
                  </a:cubicBezTo>
                  <a:cubicBezTo>
                    <a:pt x="20965" y="73704"/>
                    <a:pt x="20744" y="73698"/>
                    <a:pt x="20526" y="73702"/>
                  </a:cubicBezTo>
                  <a:cubicBezTo>
                    <a:pt x="20515" y="73702"/>
                    <a:pt x="20503" y="73702"/>
                    <a:pt x="20492" y="73702"/>
                  </a:cubicBezTo>
                  <a:cubicBezTo>
                    <a:pt x="20285" y="73702"/>
                    <a:pt x="20082" y="73691"/>
                    <a:pt x="19883" y="73686"/>
                  </a:cubicBezTo>
                  <a:cubicBezTo>
                    <a:pt x="19676" y="73670"/>
                    <a:pt x="19473" y="73665"/>
                    <a:pt x="19284" y="73642"/>
                  </a:cubicBezTo>
                  <a:cubicBezTo>
                    <a:pt x="19092" y="73623"/>
                    <a:pt x="18912" y="73602"/>
                    <a:pt x="18748" y="73576"/>
                  </a:cubicBezTo>
                  <a:cubicBezTo>
                    <a:pt x="18582" y="73552"/>
                    <a:pt x="18431" y="73522"/>
                    <a:pt x="18298" y="73497"/>
                  </a:cubicBezTo>
                  <a:cubicBezTo>
                    <a:pt x="18164" y="73469"/>
                    <a:pt x="18049" y="73442"/>
                    <a:pt x="17955" y="73416"/>
                  </a:cubicBezTo>
                  <a:cubicBezTo>
                    <a:pt x="17764" y="73367"/>
                    <a:pt x="17659" y="73328"/>
                    <a:pt x="17659" y="73328"/>
                  </a:cubicBezTo>
                  <a:lnTo>
                    <a:pt x="17659" y="73328"/>
                  </a:lnTo>
                  <a:cubicBezTo>
                    <a:pt x="17659" y="73328"/>
                    <a:pt x="17757" y="73383"/>
                    <a:pt x="17938" y="73461"/>
                  </a:cubicBezTo>
                  <a:cubicBezTo>
                    <a:pt x="18030" y="73501"/>
                    <a:pt x="18143" y="73544"/>
                    <a:pt x="18272" y="73592"/>
                  </a:cubicBezTo>
                  <a:cubicBezTo>
                    <a:pt x="18400" y="73639"/>
                    <a:pt x="18548" y="73692"/>
                    <a:pt x="18711" y="73740"/>
                  </a:cubicBezTo>
                  <a:cubicBezTo>
                    <a:pt x="18874" y="73791"/>
                    <a:pt x="19052" y="73841"/>
                    <a:pt x="19241" y="73888"/>
                  </a:cubicBezTo>
                  <a:cubicBezTo>
                    <a:pt x="19432" y="73940"/>
                    <a:pt x="19633" y="73978"/>
                    <a:pt x="19843" y="74026"/>
                  </a:cubicBezTo>
                  <a:cubicBezTo>
                    <a:pt x="20052" y="74062"/>
                    <a:pt x="20271" y="74108"/>
                    <a:pt x="20493" y="74140"/>
                  </a:cubicBezTo>
                  <a:cubicBezTo>
                    <a:pt x="20714" y="74170"/>
                    <a:pt x="20940" y="74209"/>
                    <a:pt x="21168" y="74229"/>
                  </a:cubicBezTo>
                  <a:cubicBezTo>
                    <a:pt x="21395" y="74253"/>
                    <a:pt x="21623" y="74281"/>
                    <a:pt x="21849" y="74292"/>
                  </a:cubicBezTo>
                  <a:cubicBezTo>
                    <a:pt x="22073" y="74305"/>
                    <a:pt x="22295" y="74328"/>
                    <a:pt x="22510" y="74331"/>
                  </a:cubicBezTo>
                  <a:cubicBezTo>
                    <a:pt x="22585" y="74332"/>
                    <a:pt x="22657" y="74336"/>
                    <a:pt x="22731" y="74337"/>
                  </a:cubicBezTo>
                  <a:cubicBezTo>
                    <a:pt x="22656" y="74551"/>
                    <a:pt x="22602" y="74782"/>
                    <a:pt x="22583" y="75051"/>
                  </a:cubicBezTo>
                  <a:cubicBezTo>
                    <a:pt x="22554" y="75060"/>
                    <a:pt x="22524" y="75067"/>
                    <a:pt x="22494" y="75075"/>
                  </a:cubicBezTo>
                  <a:cubicBezTo>
                    <a:pt x="22397" y="75100"/>
                    <a:pt x="22293" y="75122"/>
                    <a:pt x="22181" y="75145"/>
                  </a:cubicBezTo>
                  <a:cubicBezTo>
                    <a:pt x="22071" y="75169"/>
                    <a:pt x="21951" y="75192"/>
                    <a:pt x="21829" y="75210"/>
                  </a:cubicBezTo>
                  <a:cubicBezTo>
                    <a:pt x="21705" y="75230"/>
                    <a:pt x="21576" y="75252"/>
                    <a:pt x="21446" y="75265"/>
                  </a:cubicBezTo>
                  <a:cubicBezTo>
                    <a:pt x="21314" y="75284"/>
                    <a:pt x="21180" y="75298"/>
                    <a:pt x="21047" y="75310"/>
                  </a:cubicBezTo>
                  <a:cubicBezTo>
                    <a:pt x="20671" y="75345"/>
                    <a:pt x="20291" y="75358"/>
                    <a:pt x="19956" y="75358"/>
                  </a:cubicBezTo>
                  <a:cubicBezTo>
                    <a:pt x="19814" y="75358"/>
                    <a:pt x="19679" y="75356"/>
                    <a:pt x="19557" y="75351"/>
                  </a:cubicBezTo>
                  <a:cubicBezTo>
                    <a:pt x="19147" y="75338"/>
                    <a:pt x="18876" y="75306"/>
                    <a:pt x="18876" y="75306"/>
                  </a:cubicBezTo>
                  <a:lnTo>
                    <a:pt x="18876" y="75306"/>
                  </a:lnTo>
                  <a:cubicBezTo>
                    <a:pt x="18876" y="75306"/>
                    <a:pt x="19138" y="75390"/>
                    <a:pt x="19541" y="75483"/>
                  </a:cubicBezTo>
                  <a:cubicBezTo>
                    <a:pt x="19943" y="75577"/>
                    <a:pt x="20489" y="75675"/>
                    <a:pt x="21045" y="75731"/>
                  </a:cubicBezTo>
                  <a:cubicBezTo>
                    <a:pt x="21184" y="75746"/>
                    <a:pt x="21323" y="75758"/>
                    <a:pt x="21461" y="75766"/>
                  </a:cubicBezTo>
                  <a:cubicBezTo>
                    <a:pt x="21598" y="75778"/>
                    <a:pt x="21735" y="75781"/>
                    <a:pt x="21866" y="75785"/>
                  </a:cubicBezTo>
                  <a:cubicBezTo>
                    <a:pt x="21951" y="75788"/>
                    <a:pt x="22033" y="75789"/>
                    <a:pt x="22113" y="75789"/>
                  </a:cubicBezTo>
                  <a:cubicBezTo>
                    <a:pt x="22159" y="75789"/>
                    <a:pt x="22204" y="75788"/>
                    <a:pt x="22249" y="75788"/>
                  </a:cubicBezTo>
                  <a:cubicBezTo>
                    <a:pt x="22350" y="75788"/>
                    <a:pt x="22447" y="75786"/>
                    <a:pt x="22536" y="75781"/>
                  </a:cubicBezTo>
                  <a:lnTo>
                    <a:pt x="22536" y="75781"/>
                  </a:lnTo>
                  <a:cubicBezTo>
                    <a:pt x="22386" y="76794"/>
                    <a:pt x="21817" y="77531"/>
                    <a:pt x="21426" y="77928"/>
                  </a:cubicBezTo>
                  <a:lnTo>
                    <a:pt x="21266" y="76514"/>
                  </a:lnTo>
                  <a:lnTo>
                    <a:pt x="20902" y="78229"/>
                  </a:lnTo>
                  <a:cubicBezTo>
                    <a:pt x="20823" y="78224"/>
                    <a:pt x="20714" y="78216"/>
                    <a:pt x="20584" y="78197"/>
                  </a:cubicBezTo>
                  <a:cubicBezTo>
                    <a:pt x="20580" y="78177"/>
                    <a:pt x="20575" y="78155"/>
                    <a:pt x="20569" y="78131"/>
                  </a:cubicBezTo>
                  <a:cubicBezTo>
                    <a:pt x="20522" y="77934"/>
                    <a:pt x="20467" y="77665"/>
                    <a:pt x="20416" y="77392"/>
                  </a:cubicBezTo>
                  <a:cubicBezTo>
                    <a:pt x="20314" y="76850"/>
                    <a:pt x="20228" y="76302"/>
                    <a:pt x="20228" y="76302"/>
                  </a:cubicBezTo>
                  <a:cubicBezTo>
                    <a:pt x="20228" y="76302"/>
                    <a:pt x="20145" y="76850"/>
                    <a:pt x="20079" y="77405"/>
                  </a:cubicBezTo>
                  <a:cubicBezTo>
                    <a:pt x="20051" y="77641"/>
                    <a:pt x="20027" y="77876"/>
                    <a:pt x="20011" y="78072"/>
                  </a:cubicBezTo>
                  <a:cubicBezTo>
                    <a:pt x="19938" y="78051"/>
                    <a:pt x="19864" y="78028"/>
                    <a:pt x="19790" y="77998"/>
                  </a:cubicBezTo>
                  <a:cubicBezTo>
                    <a:pt x="19772" y="77954"/>
                    <a:pt x="19751" y="77901"/>
                    <a:pt x="19729" y="77840"/>
                  </a:cubicBezTo>
                  <a:cubicBezTo>
                    <a:pt x="19656" y="77649"/>
                    <a:pt x="19567" y="77386"/>
                    <a:pt x="19485" y="77121"/>
                  </a:cubicBezTo>
                  <a:cubicBezTo>
                    <a:pt x="19318" y="76588"/>
                    <a:pt x="19171" y="76048"/>
                    <a:pt x="19171" y="76048"/>
                  </a:cubicBezTo>
                  <a:cubicBezTo>
                    <a:pt x="19171" y="76048"/>
                    <a:pt x="19151" y="76608"/>
                    <a:pt x="19152" y="77174"/>
                  </a:cubicBezTo>
                  <a:cubicBezTo>
                    <a:pt x="19152" y="77339"/>
                    <a:pt x="19156" y="77504"/>
                    <a:pt x="19159" y="77656"/>
                  </a:cubicBezTo>
                  <a:cubicBezTo>
                    <a:pt x="18836" y="77391"/>
                    <a:pt x="18603" y="76405"/>
                    <a:pt x="18439" y="75228"/>
                  </a:cubicBezTo>
                  <a:lnTo>
                    <a:pt x="18418" y="75228"/>
                  </a:lnTo>
                  <a:cubicBezTo>
                    <a:pt x="17901" y="75228"/>
                    <a:pt x="17515" y="74308"/>
                    <a:pt x="17243" y="73243"/>
                  </a:cubicBezTo>
                  <a:cubicBezTo>
                    <a:pt x="17239" y="73060"/>
                    <a:pt x="17233" y="72839"/>
                    <a:pt x="17227" y="72586"/>
                  </a:cubicBezTo>
                  <a:cubicBezTo>
                    <a:pt x="17223" y="72229"/>
                    <a:pt x="17217" y="71811"/>
                    <a:pt x="17212" y="71364"/>
                  </a:cubicBezTo>
                  <a:cubicBezTo>
                    <a:pt x="17209" y="71141"/>
                    <a:pt x="17213" y="70910"/>
                    <a:pt x="17213" y="70675"/>
                  </a:cubicBezTo>
                  <a:cubicBezTo>
                    <a:pt x="17216" y="70440"/>
                    <a:pt x="17216" y="70201"/>
                    <a:pt x="17223" y="69964"/>
                  </a:cubicBezTo>
                  <a:cubicBezTo>
                    <a:pt x="17229" y="69725"/>
                    <a:pt x="17229" y="69487"/>
                    <a:pt x="17239" y="69253"/>
                  </a:cubicBezTo>
                  <a:cubicBezTo>
                    <a:pt x="17251" y="69020"/>
                    <a:pt x="17258" y="68789"/>
                    <a:pt x="17272" y="68567"/>
                  </a:cubicBezTo>
                  <a:cubicBezTo>
                    <a:pt x="17291" y="68346"/>
                    <a:pt x="17301" y="68128"/>
                    <a:pt x="17325" y="67927"/>
                  </a:cubicBezTo>
                  <a:cubicBezTo>
                    <a:pt x="17348" y="67725"/>
                    <a:pt x="17365" y="67533"/>
                    <a:pt x="17397" y="67358"/>
                  </a:cubicBezTo>
                  <a:cubicBezTo>
                    <a:pt x="17421" y="67181"/>
                    <a:pt x="17458" y="67024"/>
                    <a:pt x="17485" y="66883"/>
                  </a:cubicBezTo>
                  <a:cubicBezTo>
                    <a:pt x="17520" y="66745"/>
                    <a:pt x="17545" y="66623"/>
                    <a:pt x="17581" y="66527"/>
                  </a:cubicBezTo>
                  <a:cubicBezTo>
                    <a:pt x="17615" y="66432"/>
                    <a:pt x="17652" y="66361"/>
                    <a:pt x="17687" y="66319"/>
                  </a:cubicBezTo>
                  <a:cubicBezTo>
                    <a:pt x="17716" y="66288"/>
                    <a:pt x="17742" y="66278"/>
                    <a:pt x="17752" y="66277"/>
                  </a:cubicBezTo>
                  <a:lnTo>
                    <a:pt x="17752" y="66277"/>
                  </a:lnTo>
                  <a:cubicBezTo>
                    <a:pt x="17754" y="66277"/>
                    <a:pt x="17756" y="66277"/>
                    <a:pt x="17756" y="66277"/>
                  </a:cubicBezTo>
                  <a:cubicBezTo>
                    <a:pt x="17756" y="66277"/>
                    <a:pt x="17755" y="66276"/>
                    <a:pt x="17753" y="66276"/>
                  </a:cubicBezTo>
                  <a:cubicBezTo>
                    <a:pt x="17753" y="66276"/>
                    <a:pt x="17752" y="66276"/>
                    <a:pt x="17752" y="66277"/>
                  </a:cubicBezTo>
                  <a:lnTo>
                    <a:pt x="17752" y="66277"/>
                  </a:lnTo>
                  <a:cubicBezTo>
                    <a:pt x="17749" y="66276"/>
                    <a:pt x="17745" y="66276"/>
                    <a:pt x="17740" y="66276"/>
                  </a:cubicBezTo>
                  <a:cubicBezTo>
                    <a:pt x="17726" y="66276"/>
                    <a:pt x="17701" y="66279"/>
                    <a:pt x="17669" y="66298"/>
                  </a:cubicBezTo>
                  <a:cubicBezTo>
                    <a:pt x="17622" y="66331"/>
                    <a:pt x="17554" y="66392"/>
                    <a:pt x="17501" y="66487"/>
                  </a:cubicBezTo>
                  <a:cubicBezTo>
                    <a:pt x="17442" y="66580"/>
                    <a:pt x="17387" y="66699"/>
                    <a:pt x="17333" y="66837"/>
                  </a:cubicBezTo>
                  <a:cubicBezTo>
                    <a:pt x="17286" y="66978"/>
                    <a:pt x="17233" y="67138"/>
                    <a:pt x="17196" y="67316"/>
                  </a:cubicBezTo>
                  <a:cubicBezTo>
                    <a:pt x="17149" y="67493"/>
                    <a:pt x="17115" y="67685"/>
                    <a:pt x="17075" y="67890"/>
                  </a:cubicBezTo>
                  <a:cubicBezTo>
                    <a:pt x="17035" y="68096"/>
                    <a:pt x="17005" y="68311"/>
                    <a:pt x="16969" y="68535"/>
                  </a:cubicBezTo>
                  <a:cubicBezTo>
                    <a:pt x="16935" y="68758"/>
                    <a:pt x="16908" y="68990"/>
                    <a:pt x="16878" y="69226"/>
                  </a:cubicBezTo>
                  <a:cubicBezTo>
                    <a:pt x="16848" y="69461"/>
                    <a:pt x="16828" y="69702"/>
                    <a:pt x="16801" y="69942"/>
                  </a:cubicBezTo>
                  <a:cubicBezTo>
                    <a:pt x="16776" y="70181"/>
                    <a:pt x="16759" y="70422"/>
                    <a:pt x="16741" y="70657"/>
                  </a:cubicBezTo>
                  <a:cubicBezTo>
                    <a:pt x="16723" y="70893"/>
                    <a:pt x="16703" y="71125"/>
                    <a:pt x="16690" y="71350"/>
                  </a:cubicBezTo>
                  <a:cubicBezTo>
                    <a:pt x="16673" y="71637"/>
                    <a:pt x="16656" y="71911"/>
                    <a:pt x="16643" y="72166"/>
                  </a:cubicBezTo>
                  <a:lnTo>
                    <a:pt x="5628" y="71587"/>
                  </a:lnTo>
                  <a:lnTo>
                    <a:pt x="5628" y="71587"/>
                  </a:lnTo>
                  <a:lnTo>
                    <a:pt x="11416" y="72592"/>
                  </a:lnTo>
                  <a:cubicBezTo>
                    <a:pt x="5783" y="71997"/>
                    <a:pt x="856" y="71394"/>
                    <a:pt x="856" y="71394"/>
                  </a:cubicBezTo>
                  <a:cubicBezTo>
                    <a:pt x="856" y="71394"/>
                    <a:pt x="856" y="69804"/>
                    <a:pt x="1491" y="67803"/>
                  </a:cubicBezTo>
                  <a:cubicBezTo>
                    <a:pt x="2165" y="67391"/>
                    <a:pt x="4198" y="66135"/>
                    <a:pt x="8227" y="63554"/>
                  </a:cubicBezTo>
                  <a:cubicBezTo>
                    <a:pt x="11838" y="61243"/>
                    <a:pt x="14896" y="59341"/>
                    <a:pt x="14896" y="59341"/>
                  </a:cubicBezTo>
                  <a:cubicBezTo>
                    <a:pt x="15913" y="58599"/>
                    <a:pt x="16970" y="57793"/>
                    <a:pt x="17702" y="56527"/>
                  </a:cubicBezTo>
                  <a:lnTo>
                    <a:pt x="17971" y="64761"/>
                  </a:lnTo>
                  <a:lnTo>
                    <a:pt x="18285" y="55173"/>
                  </a:lnTo>
                  <a:cubicBezTo>
                    <a:pt x="18332" y="55020"/>
                    <a:pt x="18374" y="54860"/>
                    <a:pt x="18413" y="54696"/>
                  </a:cubicBezTo>
                  <a:close/>
                  <a:moveTo>
                    <a:pt x="15129" y="73810"/>
                  </a:moveTo>
                  <a:cubicBezTo>
                    <a:pt x="15191" y="73816"/>
                    <a:pt x="15255" y="73820"/>
                    <a:pt x="15317" y="73827"/>
                  </a:cubicBezTo>
                  <a:cubicBezTo>
                    <a:pt x="15371" y="75060"/>
                    <a:pt x="15528" y="76129"/>
                    <a:pt x="15705" y="76996"/>
                  </a:cubicBezTo>
                  <a:cubicBezTo>
                    <a:pt x="15885" y="77873"/>
                    <a:pt x="16076" y="78550"/>
                    <a:pt x="16230" y="79004"/>
                  </a:cubicBezTo>
                  <a:cubicBezTo>
                    <a:pt x="16381" y="79459"/>
                    <a:pt x="16487" y="79693"/>
                    <a:pt x="16487" y="79693"/>
                  </a:cubicBezTo>
                  <a:cubicBezTo>
                    <a:pt x="16487" y="79693"/>
                    <a:pt x="16373" y="79463"/>
                    <a:pt x="16205" y="79013"/>
                  </a:cubicBezTo>
                  <a:cubicBezTo>
                    <a:pt x="16037" y="78563"/>
                    <a:pt x="15810" y="77893"/>
                    <a:pt x="15609" y="77016"/>
                  </a:cubicBezTo>
                  <a:cubicBezTo>
                    <a:pt x="15406" y="76142"/>
                    <a:pt x="15216" y="75065"/>
                    <a:pt x="15129" y="73814"/>
                  </a:cubicBezTo>
                  <a:lnTo>
                    <a:pt x="15129" y="73810"/>
                  </a:lnTo>
                  <a:close/>
                  <a:moveTo>
                    <a:pt x="44952" y="72961"/>
                  </a:moveTo>
                  <a:cubicBezTo>
                    <a:pt x="44953" y="73087"/>
                    <a:pt x="44953" y="73209"/>
                    <a:pt x="44955" y="73330"/>
                  </a:cubicBezTo>
                  <a:cubicBezTo>
                    <a:pt x="44961" y="73490"/>
                    <a:pt x="44968" y="73649"/>
                    <a:pt x="44973" y="73804"/>
                  </a:cubicBezTo>
                  <a:cubicBezTo>
                    <a:pt x="45026" y="75046"/>
                    <a:pt x="45184" y="76122"/>
                    <a:pt x="45361" y="76996"/>
                  </a:cubicBezTo>
                  <a:cubicBezTo>
                    <a:pt x="45540" y="77873"/>
                    <a:pt x="45732" y="78550"/>
                    <a:pt x="45886" y="79004"/>
                  </a:cubicBezTo>
                  <a:cubicBezTo>
                    <a:pt x="46040" y="79459"/>
                    <a:pt x="46143" y="79693"/>
                    <a:pt x="46143" y="79693"/>
                  </a:cubicBezTo>
                  <a:cubicBezTo>
                    <a:pt x="46143" y="79693"/>
                    <a:pt x="46029" y="79463"/>
                    <a:pt x="45861" y="79013"/>
                  </a:cubicBezTo>
                  <a:cubicBezTo>
                    <a:pt x="45693" y="78563"/>
                    <a:pt x="45466" y="77893"/>
                    <a:pt x="45265" y="77016"/>
                  </a:cubicBezTo>
                  <a:cubicBezTo>
                    <a:pt x="45062" y="76142"/>
                    <a:pt x="44873" y="75065"/>
                    <a:pt x="44785" y="73814"/>
                  </a:cubicBezTo>
                  <a:cubicBezTo>
                    <a:pt x="44775" y="73658"/>
                    <a:pt x="44764" y="73498"/>
                    <a:pt x="44753" y="73337"/>
                  </a:cubicBezTo>
                  <a:cubicBezTo>
                    <a:pt x="44750" y="73222"/>
                    <a:pt x="44745" y="73105"/>
                    <a:pt x="44741" y="72985"/>
                  </a:cubicBezTo>
                  <a:cubicBezTo>
                    <a:pt x="44812" y="72977"/>
                    <a:pt x="44882" y="72970"/>
                    <a:pt x="44952" y="72961"/>
                  </a:cubicBezTo>
                  <a:close/>
                  <a:moveTo>
                    <a:pt x="7255" y="72978"/>
                  </a:moveTo>
                  <a:cubicBezTo>
                    <a:pt x="7429" y="72999"/>
                    <a:pt x="7605" y="73016"/>
                    <a:pt x="7785" y="73038"/>
                  </a:cubicBezTo>
                  <a:cubicBezTo>
                    <a:pt x="7785" y="73153"/>
                    <a:pt x="7785" y="73269"/>
                    <a:pt x="7784" y="73380"/>
                  </a:cubicBezTo>
                  <a:cubicBezTo>
                    <a:pt x="7755" y="74603"/>
                    <a:pt x="7624" y="75674"/>
                    <a:pt x="7456" y="76538"/>
                  </a:cubicBezTo>
                  <a:cubicBezTo>
                    <a:pt x="7280" y="77405"/>
                    <a:pt x="7079" y="78071"/>
                    <a:pt x="6916" y="78516"/>
                  </a:cubicBezTo>
                  <a:cubicBezTo>
                    <a:pt x="6750" y="78961"/>
                    <a:pt x="6630" y="79185"/>
                    <a:pt x="6630" y="79185"/>
                  </a:cubicBezTo>
                  <a:cubicBezTo>
                    <a:pt x="6630" y="79185"/>
                    <a:pt x="6763" y="78969"/>
                    <a:pt x="6952" y="78531"/>
                  </a:cubicBezTo>
                  <a:cubicBezTo>
                    <a:pt x="7139" y="78092"/>
                    <a:pt x="7382" y="77435"/>
                    <a:pt x="7590" y="76569"/>
                  </a:cubicBezTo>
                  <a:cubicBezTo>
                    <a:pt x="7796" y="75700"/>
                    <a:pt x="7970" y="74632"/>
                    <a:pt x="8048" y="73385"/>
                  </a:cubicBezTo>
                  <a:cubicBezTo>
                    <a:pt x="8055" y="73281"/>
                    <a:pt x="8059" y="73173"/>
                    <a:pt x="8064" y="73067"/>
                  </a:cubicBezTo>
                  <a:cubicBezTo>
                    <a:pt x="9602" y="73239"/>
                    <a:pt x="11275" y="73418"/>
                    <a:pt x="12973" y="73592"/>
                  </a:cubicBezTo>
                  <a:lnTo>
                    <a:pt x="8470" y="74104"/>
                  </a:lnTo>
                  <a:lnTo>
                    <a:pt x="13373" y="74661"/>
                  </a:lnTo>
                  <a:cubicBezTo>
                    <a:pt x="13531" y="76145"/>
                    <a:pt x="13765" y="77593"/>
                    <a:pt x="13942" y="78586"/>
                  </a:cubicBezTo>
                  <a:lnTo>
                    <a:pt x="7347" y="78929"/>
                  </a:lnTo>
                  <a:lnTo>
                    <a:pt x="14070" y="79278"/>
                  </a:lnTo>
                  <a:cubicBezTo>
                    <a:pt x="14103" y="79452"/>
                    <a:pt x="14130" y="79592"/>
                    <a:pt x="14150" y="79694"/>
                  </a:cubicBezTo>
                  <a:lnTo>
                    <a:pt x="11221" y="79694"/>
                  </a:lnTo>
                  <a:lnTo>
                    <a:pt x="11221" y="79693"/>
                  </a:lnTo>
                  <a:lnTo>
                    <a:pt x="5956" y="79693"/>
                  </a:lnTo>
                  <a:cubicBezTo>
                    <a:pt x="5956" y="79693"/>
                    <a:pt x="7165" y="77133"/>
                    <a:pt x="7255" y="72978"/>
                  </a:cubicBezTo>
                  <a:close/>
                  <a:moveTo>
                    <a:pt x="42900" y="73193"/>
                  </a:moveTo>
                  <a:cubicBezTo>
                    <a:pt x="42908" y="73316"/>
                    <a:pt x="42916" y="73438"/>
                    <a:pt x="42925" y="73563"/>
                  </a:cubicBezTo>
                  <a:lnTo>
                    <a:pt x="38122" y="74108"/>
                  </a:lnTo>
                  <a:lnTo>
                    <a:pt x="43026" y="74665"/>
                  </a:lnTo>
                  <a:cubicBezTo>
                    <a:pt x="43183" y="76149"/>
                    <a:pt x="43417" y="77595"/>
                    <a:pt x="43594" y="78589"/>
                  </a:cubicBezTo>
                  <a:lnTo>
                    <a:pt x="36999" y="78931"/>
                  </a:lnTo>
                  <a:lnTo>
                    <a:pt x="43722" y="79281"/>
                  </a:lnTo>
                  <a:cubicBezTo>
                    <a:pt x="43755" y="79455"/>
                    <a:pt x="43782" y="79595"/>
                    <a:pt x="43802" y="79697"/>
                  </a:cubicBezTo>
                  <a:lnTo>
                    <a:pt x="40878" y="79697"/>
                  </a:lnTo>
                  <a:lnTo>
                    <a:pt x="40878" y="79693"/>
                  </a:lnTo>
                  <a:lnTo>
                    <a:pt x="35612" y="79693"/>
                  </a:lnTo>
                  <a:cubicBezTo>
                    <a:pt x="35612" y="79693"/>
                    <a:pt x="36660" y="77476"/>
                    <a:pt x="36877" y="73818"/>
                  </a:cubicBezTo>
                  <a:cubicBezTo>
                    <a:pt x="37060" y="73799"/>
                    <a:pt x="37244" y="73783"/>
                    <a:pt x="37426" y="73764"/>
                  </a:cubicBezTo>
                  <a:lnTo>
                    <a:pt x="37426" y="73764"/>
                  </a:lnTo>
                  <a:cubicBezTo>
                    <a:pt x="37382" y="74828"/>
                    <a:pt x="37261" y="75768"/>
                    <a:pt x="37111" y="76541"/>
                  </a:cubicBezTo>
                  <a:cubicBezTo>
                    <a:pt x="36934" y="77409"/>
                    <a:pt x="36732" y="78075"/>
                    <a:pt x="36570" y="78519"/>
                  </a:cubicBezTo>
                  <a:cubicBezTo>
                    <a:pt x="36406" y="78964"/>
                    <a:pt x="36285" y="79189"/>
                    <a:pt x="36285" y="79189"/>
                  </a:cubicBezTo>
                  <a:cubicBezTo>
                    <a:pt x="36285" y="79189"/>
                    <a:pt x="36418" y="78972"/>
                    <a:pt x="36607" y="78534"/>
                  </a:cubicBezTo>
                  <a:cubicBezTo>
                    <a:pt x="36792" y="78096"/>
                    <a:pt x="37037" y="77438"/>
                    <a:pt x="37245" y="76572"/>
                  </a:cubicBezTo>
                  <a:cubicBezTo>
                    <a:pt x="37429" y="75786"/>
                    <a:pt x="37590" y="74836"/>
                    <a:pt x="37676" y="73740"/>
                  </a:cubicBezTo>
                  <a:cubicBezTo>
                    <a:pt x="39451" y="73563"/>
                    <a:pt x="41235" y="73375"/>
                    <a:pt x="42900" y="73193"/>
                  </a:cubicBezTo>
                  <a:close/>
                  <a:moveTo>
                    <a:pt x="25977" y="1"/>
                  </a:moveTo>
                  <a:cubicBezTo>
                    <a:pt x="25780" y="1"/>
                    <a:pt x="25061" y="28"/>
                    <a:pt x="24093" y="372"/>
                  </a:cubicBezTo>
                  <a:cubicBezTo>
                    <a:pt x="23246" y="672"/>
                    <a:pt x="22311" y="1661"/>
                    <a:pt x="21234" y="3394"/>
                  </a:cubicBezTo>
                  <a:cubicBezTo>
                    <a:pt x="20366" y="4795"/>
                    <a:pt x="19433" y="6637"/>
                    <a:pt x="18535" y="8724"/>
                  </a:cubicBezTo>
                  <a:cubicBezTo>
                    <a:pt x="17009" y="12271"/>
                    <a:pt x="15472" y="16867"/>
                    <a:pt x="15472" y="19140"/>
                  </a:cubicBezTo>
                  <a:lnTo>
                    <a:pt x="15472" y="23184"/>
                  </a:lnTo>
                  <a:cubicBezTo>
                    <a:pt x="15257" y="22094"/>
                    <a:pt x="15006" y="21006"/>
                    <a:pt x="14771" y="20092"/>
                  </a:cubicBezTo>
                  <a:cubicBezTo>
                    <a:pt x="13445" y="14939"/>
                    <a:pt x="12629" y="14379"/>
                    <a:pt x="12360" y="14195"/>
                  </a:cubicBezTo>
                  <a:cubicBezTo>
                    <a:pt x="11850" y="13846"/>
                    <a:pt x="11434" y="13794"/>
                    <a:pt x="11229" y="13794"/>
                  </a:cubicBezTo>
                  <a:lnTo>
                    <a:pt x="11207" y="13794"/>
                  </a:lnTo>
                  <a:cubicBezTo>
                    <a:pt x="11004" y="13794"/>
                    <a:pt x="10585" y="13846"/>
                    <a:pt x="10077" y="14195"/>
                  </a:cubicBezTo>
                  <a:cubicBezTo>
                    <a:pt x="9809" y="14379"/>
                    <a:pt x="8991" y="14939"/>
                    <a:pt x="7667" y="20092"/>
                  </a:cubicBezTo>
                  <a:cubicBezTo>
                    <a:pt x="7089" y="22338"/>
                    <a:pt x="6415" y="25610"/>
                    <a:pt x="6415" y="27439"/>
                  </a:cubicBezTo>
                  <a:lnTo>
                    <a:pt x="6415" y="61442"/>
                  </a:lnTo>
                  <a:lnTo>
                    <a:pt x="6331" y="61506"/>
                  </a:lnTo>
                  <a:cubicBezTo>
                    <a:pt x="3364" y="63761"/>
                    <a:pt x="1661" y="65089"/>
                    <a:pt x="1205" y="66126"/>
                  </a:cubicBezTo>
                  <a:cubicBezTo>
                    <a:pt x="14" y="68836"/>
                    <a:pt x="0" y="71282"/>
                    <a:pt x="0" y="71386"/>
                  </a:cubicBezTo>
                  <a:cubicBezTo>
                    <a:pt x="0" y="71811"/>
                    <a:pt x="317" y="72169"/>
                    <a:pt x="740" y="72221"/>
                  </a:cubicBezTo>
                  <a:cubicBezTo>
                    <a:pt x="786" y="72226"/>
                    <a:pt x="3131" y="72512"/>
                    <a:pt x="6413" y="72882"/>
                  </a:cubicBezTo>
                  <a:cubicBezTo>
                    <a:pt x="6339" y="76855"/>
                    <a:pt x="5203" y="79306"/>
                    <a:pt x="5191" y="79332"/>
                  </a:cubicBezTo>
                  <a:cubicBezTo>
                    <a:pt x="5068" y="79592"/>
                    <a:pt x="5086" y="79898"/>
                    <a:pt x="5240" y="80143"/>
                  </a:cubicBezTo>
                  <a:cubicBezTo>
                    <a:pt x="5395" y="80386"/>
                    <a:pt x="5663" y="80533"/>
                    <a:pt x="5952" y="80533"/>
                  </a:cubicBezTo>
                  <a:lnTo>
                    <a:pt x="16487" y="80533"/>
                  </a:lnTo>
                  <a:cubicBezTo>
                    <a:pt x="16776" y="80533"/>
                    <a:pt x="17044" y="80386"/>
                    <a:pt x="17199" y="80143"/>
                  </a:cubicBezTo>
                  <a:cubicBezTo>
                    <a:pt x="17353" y="79898"/>
                    <a:pt x="17372" y="79592"/>
                    <a:pt x="17250" y="79332"/>
                  </a:cubicBezTo>
                  <a:cubicBezTo>
                    <a:pt x="17239" y="79310"/>
                    <a:pt x="16296" y="77250"/>
                    <a:pt x="16073" y="73901"/>
                  </a:cubicBezTo>
                  <a:lnTo>
                    <a:pt x="16073" y="73901"/>
                  </a:lnTo>
                  <a:cubicBezTo>
                    <a:pt x="16234" y="73917"/>
                    <a:pt x="16397" y="73932"/>
                    <a:pt x="16558" y="73948"/>
                  </a:cubicBezTo>
                  <a:cubicBezTo>
                    <a:pt x="16793" y="74726"/>
                    <a:pt x="17130" y="75480"/>
                    <a:pt x="17674" y="75841"/>
                  </a:cubicBezTo>
                  <a:cubicBezTo>
                    <a:pt x="17964" y="77594"/>
                    <a:pt x="18320" y="78084"/>
                    <a:pt x="18665" y="78341"/>
                  </a:cubicBezTo>
                  <a:cubicBezTo>
                    <a:pt x="19601" y="79038"/>
                    <a:pt x="20795" y="79072"/>
                    <a:pt x="21024" y="79072"/>
                  </a:cubicBezTo>
                  <a:lnTo>
                    <a:pt x="21030" y="79072"/>
                  </a:lnTo>
                  <a:cubicBezTo>
                    <a:pt x="21259" y="79072"/>
                    <a:pt x="22453" y="79038"/>
                    <a:pt x="23389" y="78341"/>
                  </a:cubicBezTo>
                  <a:cubicBezTo>
                    <a:pt x="23734" y="78085"/>
                    <a:pt x="24090" y="77595"/>
                    <a:pt x="24379" y="75852"/>
                  </a:cubicBezTo>
                  <a:lnTo>
                    <a:pt x="24379" y="76842"/>
                  </a:lnTo>
                  <a:cubicBezTo>
                    <a:pt x="24379" y="77519"/>
                    <a:pt x="24930" y="78069"/>
                    <a:pt x="25605" y="78069"/>
                  </a:cubicBezTo>
                  <a:lnTo>
                    <a:pt x="26464" y="78069"/>
                  </a:lnTo>
                  <a:cubicBezTo>
                    <a:pt x="27141" y="78069"/>
                    <a:pt x="27692" y="77519"/>
                    <a:pt x="27692" y="76842"/>
                  </a:cubicBezTo>
                  <a:lnTo>
                    <a:pt x="27692" y="76436"/>
                  </a:lnTo>
                  <a:lnTo>
                    <a:pt x="27778" y="76317"/>
                  </a:lnTo>
                  <a:cubicBezTo>
                    <a:pt x="28049" y="77685"/>
                    <a:pt x="28370" y="78110"/>
                    <a:pt x="28683" y="78341"/>
                  </a:cubicBezTo>
                  <a:cubicBezTo>
                    <a:pt x="29619" y="79038"/>
                    <a:pt x="30813" y="79072"/>
                    <a:pt x="31042" y="79072"/>
                  </a:cubicBezTo>
                  <a:lnTo>
                    <a:pt x="31049" y="79072"/>
                  </a:lnTo>
                  <a:cubicBezTo>
                    <a:pt x="31279" y="79072"/>
                    <a:pt x="32471" y="79038"/>
                    <a:pt x="33408" y="78341"/>
                  </a:cubicBezTo>
                  <a:cubicBezTo>
                    <a:pt x="33755" y="78084"/>
                    <a:pt x="34111" y="77594"/>
                    <a:pt x="34399" y="75841"/>
                  </a:cubicBezTo>
                  <a:cubicBezTo>
                    <a:pt x="34943" y="75479"/>
                    <a:pt x="35280" y="74726"/>
                    <a:pt x="35515" y="73948"/>
                  </a:cubicBezTo>
                  <a:cubicBezTo>
                    <a:pt x="35687" y="73932"/>
                    <a:pt x="35858" y="73917"/>
                    <a:pt x="36030" y="73900"/>
                  </a:cubicBezTo>
                  <a:lnTo>
                    <a:pt x="36030" y="73900"/>
                  </a:lnTo>
                  <a:cubicBezTo>
                    <a:pt x="35808" y="77270"/>
                    <a:pt x="34863" y="79310"/>
                    <a:pt x="34851" y="79333"/>
                  </a:cubicBezTo>
                  <a:cubicBezTo>
                    <a:pt x="34728" y="79593"/>
                    <a:pt x="34747" y="79901"/>
                    <a:pt x="34902" y="80144"/>
                  </a:cubicBezTo>
                  <a:cubicBezTo>
                    <a:pt x="35056" y="80387"/>
                    <a:pt x="35325" y="80535"/>
                    <a:pt x="35613" y="80535"/>
                  </a:cubicBezTo>
                  <a:lnTo>
                    <a:pt x="46144" y="80535"/>
                  </a:lnTo>
                  <a:cubicBezTo>
                    <a:pt x="46433" y="80535"/>
                    <a:pt x="46702" y="80387"/>
                    <a:pt x="46856" y="80144"/>
                  </a:cubicBezTo>
                  <a:cubicBezTo>
                    <a:pt x="47010" y="79901"/>
                    <a:pt x="47029" y="79593"/>
                    <a:pt x="46907" y="79333"/>
                  </a:cubicBezTo>
                  <a:cubicBezTo>
                    <a:pt x="46895" y="79310"/>
                    <a:pt x="45759" y="76828"/>
                    <a:pt x="45685" y="72880"/>
                  </a:cubicBezTo>
                  <a:cubicBezTo>
                    <a:pt x="48950" y="72511"/>
                    <a:pt x="51282" y="72228"/>
                    <a:pt x="51328" y="72221"/>
                  </a:cubicBezTo>
                  <a:cubicBezTo>
                    <a:pt x="51751" y="72169"/>
                    <a:pt x="52068" y="71810"/>
                    <a:pt x="52068" y="71386"/>
                  </a:cubicBezTo>
                  <a:cubicBezTo>
                    <a:pt x="52068" y="71282"/>
                    <a:pt x="52054" y="68834"/>
                    <a:pt x="50863" y="66126"/>
                  </a:cubicBezTo>
                  <a:cubicBezTo>
                    <a:pt x="50405" y="65089"/>
                    <a:pt x="48705" y="63762"/>
                    <a:pt x="45737" y="61506"/>
                  </a:cubicBezTo>
                  <a:cubicBezTo>
                    <a:pt x="45719" y="61491"/>
                    <a:pt x="45698" y="61477"/>
                    <a:pt x="45678" y="61463"/>
                  </a:cubicBezTo>
                  <a:lnTo>
                    <a:pt x="45678" y="27437"/>
                  </a:lnTo>
                  <a:cubicBezTo>
                    <a:pt x="45678" y="25608"/>
                    <a:pt x="45006" y="22337"/>
                    <a:pt x="44428" y="20090"/>
                  </a:cubicBezTo>
                  <a:cubicBezTo>
                    <a:pt x="43103" y="14936"/>
                    <a:pt x="42286" y="14378"/>
                    <a:pt x="42018" y="14194"/>
                  </a:cubicBezTo>
                  <a:cubicBezTo>
                    <a:pt x="41507" y="13845"/>
                    <a:pt x="41091" y="13792"/>
                    <a:pt x="40887" y="13792"/>
                  </a:cubicBezTo>
                  <a:lnTo>
                    <a:pt x="40864" y="13792"/>
                  </a:lnTo>
                  <a:cubicBezTo>
                    <a:pt x="40661" y="13792"/>
                    <a:pt x="40242" y="13845"/>
                    <a:pt x="39735" y="14194"/>
                  </a:cubicBezTo>
                  <a:cubicBezTo>
                    <a:pt x="39466" y="14378"/>
                    <a:pt x="38648" y="14936"/>
                    <a:pt x="37324" y="20090"/>
                  </a:cubicBezTo>
                  <a:cubicBezTo>
                    <a:pt x="37056" y="21134"/>
                    <a:pt x="36768" y="22399"/>
                    <a:pt x="36535" y="23637"/>
                  </a:cubicBezTo>
                  <a:lnTo>
                    <a:pt x="36535" y="19140"/>
                  </a:lnTo>
                  <a:cubicBezTo>
                    <a:pt x="36535" y="16867"/>
                    <a:pt x="34996" y="12271"/>
                    <a:pt x="33472" y="8724"/>
                  </a:cubicBezTo>
                  <a:cubicBezTo>
                    <a:pt x="32573" y="6636"/>
                    <a:pt x="31640" y="4794"/>
                    <a:pt x="30772" y="3394"/>
                  </a:cubicBezTo>
                  <a:cubicBezTo>
                    <a:pt x="29697" y="1661"/>
                    <a:pt x="28761" y="672"/>
                    <a:pt x="27913" y="372"/>
                  </a:cubicBezTo>
                  <a:cubicBezTo>
                    <a:pt x="26945" y="28"/>
                    <a:pt x="26228" y="1"/>
                    <a:pt x="26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266027" y="1844304"/>
              <a:ext cx="83820" cy="80546"/>
            </a:xfrm>
            <a:custGeom>
              <a:rect b="b" l="l" r="r" t="t"/>
              <a:pathLst>
                <a:path extrusionOk="0" h="1624" w="1690">
                  <a:moveTo>
                    <a:pt x="273" y="1"/>
                  </a:moveTo>
                  <a:cubicBezTo>
                    <a:pt x="196" y="228"/>
                    <a:pt x="96" y="531"/>
                    <a:pt x="2" y="835"/>
                  </a:cubicBezTo>
                  <a:cubicBezTo>
                    <a:pt x="2" y="838"/>
                    <a:pt x="0" y="839"/>
                    <a:pt x="0" y="840"/>
                  </a:cubicBezTo>
                  <a:cubicBezTo>
                    <a:pt x="1114" y="1198"/>
                    <a:pt x="1472" y="1624"/>
                    <a:pt x="1519" y="1624"/>
                  </a:cubicBezTo>
                  <a:cubicBezTo>
                    <a:pt x="1523" y="1624"/>
                    <a:pt x="1524" y="1621"/>
                    <a:pt x="1524" y="1616"/>
                  </a:cubicBezTo>
                  <a:lnTo>
                    <a:pt x="1524" y="1616"/>
                  </a:lnTo>
                  <a:cubicBezTo>
                    <a:pt x="1524" y="1616"/>
                    <a:pt x="1524" y="1616"/>
                    <a:pt x="1524" y="1616"/>
                  </a:cubicBezTo>
                  <a:cubicBezTo>
                    <a:pt x="1518" y="1616"/>
                    <a:pt x="1690" y="766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901569" y="1829722"/>
              <a:ext cx="40124" cy="46572"/>
            </a:xfrm>
            <a:custGeom>
              <a:rect b="b" l="l" r="r" t="t"/>
              <a:pathLst>
                <a:path extrusionOk="0" h="939" w="809">
                  <a:moveTo>
                    <a:pt x="183" y="1"/>
                  </a:moveTo>
                  <a:cubicBezTo>
                    <a:pt x="121" y="25"/>
                    <a:pt x="60" y="51"/>
                    <a:pt x="0" y="75"/>
                  </a:cubicBezTo>
                  <a:cubicBezTo>
                    <a:pt x="23" y="102"/>
                    <a:pt x="46" y="127"/>
                    <a:pt x="70" y="154"/>
                  </a:cubicBezTo>
                  <a:cubicBezTo>
                    <a:pt x="164" y="260"/>
                    <a:pt x="252" y="373"/>
                    <a:pt x="333" y="483"/>
                  </a:cubicBezTo>
                  <a:cubicBezTo>
                    <a:pt x="414" y="594"/>
                    <a:pt x="483" y="706"/>
                    <a:pt x="541" y="807"/>
                  </a:cubicBezTo>
                  <a:cubicBezTo>
                    <a:pt x="567" y="854"/>
                    <a:pt x="588" y="898"/>
                    <a:pt x="607" y="938"/>
                  </a:cubicBezTo>
                  <a:cubicBezTo>
                    <a:pt x="673" y="923"/>
                    <a:pt x="740" y="909"/>
                    <a:pt x="808" y="895"/>
                  </a:cubicBezTo>
                  <a:cubicBezTo>
                    <a:pt x="794" y="859"/>
                    <a:pt x="774" y="820"/>
                    <a:pt x="752" y="777"/>
                  </a:cubicBezTo>
                  <a:cubicBezTo>
                    <a:pt x="705" y="692"/>
                    <a:pt x="647" y="597"/>
                    <a:pt x="579" y="496"/>
                  </a:cubicBezTo>
                  <a:cubicBezTo>
                    <a:pt x="508" y="396"/>
                    <a:pt x="430" y="291"/>
                    <a:pt x="345" y="189"/>
                  </a:cubicBezTo>
                  <a:cubicBezTo>
                    <a:pt x="291" y="126"/>
                    <a:pt x="238" y="64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808173" y="1841279"/>
              <a:ext cx="87292" cy="83572"/>
            </a:xfrm>
            <a:custGeom>
              <a:rect b="b" l="l" r="r" t="t"/>
              <a:pathLst>
                <a:path extrusionOk="0" h="1685" w="1760">
                  <a:moveTo>
                    <a:pt x="1542" y="0"/>
                  </a:moveTo>
                  <a:cubicBezTo>
                    <a:pt x="1523" y="10"/>
                    <a:pt x="1503" y="19"/>
                    <a:pt x="1484" y="28"/>
                  </a:cubicBezTo>
                  <a:cubicBezTo>
                    <a:pt x="0" y="803"/>
                    <a:pt x="178" y="1677"/>
                    <a:pt x="172" y="1677"/>
                  </a:cubicBezTo>
                  <a:cubicBezTo>
                    <a:pt x="172" y="1677"/>
                    <a:pt x="172" y="1677"/>
                    <a:pt x="172" y="1677"/>
                  </a:cubicBezTo>
                  <a:lnTo>
                    <a:pt x="172" y="1677"/>
                  </a:lnTo>
                  <a:cubicBezTo>
                    <a:pt x="172" y="1682"/>
                    <a:pt x="174" y="1684"/>
                    <a:pt x="178" y="1684"/>
                  </a:cubicBezTo>
                  <a:cubicBezTo>
                    <a:pt x="230" y="1684"/>
                    <a:pt x="631" y="1256"/>
                    <a:pt x="1759" y="899"/>
                  </a:cubicBezTo>
                  <a:cubicBezTo>
                    <a:pt x="1758" y="869"/>
                    <a:pt x="1757" y="841"/>
                    <a:pt x="1753" y="809"/>
                  </a:cubicBezTo>
                  <a:cubicBezTo>
                    <a:pt x="1741" y="720"/>
                    <a:pt x="1725" y="614"/>
                    <a:pt x="1698" y="498"/>
                  </a:cubicBezTo>
                  <a:cubicBezTo>
                    <a:pt x="1670" y="383"/>
                    <a:pt x="1635" y="258"/>
                    <a:pt x="1590" y="134"/>
                  </a:cubicBezTo>
                  <a:cubicBezTo>
                    <a:pt x="1576" y="89"/>
                    <a:pt x="1558" y="46"/>
                    <a:pt x="1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917590" y="1799169"/>
              <a:ext cx="356110" cy="80695"/>
            </a:xfrm>
            <a:custGeom>
              <a:rect b="b" l="l" r="r" t="t"/>
              <a:pathLst>
                <a:path extrusionOk="0" h="1627" w="7180">
                  <a:moveTo>
                    <a:pt x="3199" y="1"/>
                  </a:moveTo>
                  <a:cubicBezTo>
                    <a:pt x="2886" y="1"/>
                    <a:pt x="1363" y="71"/>
                    <a:pt x="1" y="563"/>
                  </a:cubicBezTo>
                  <a:cubicBezTo>
                    <a:pt x="49" y="603"/>
                    <a:pt x="96" y="646"/>
                    <a:pt x="143" y="688"/>
                  </a:cubicBezTo>
                  <a:cubicBezTo>
                    <a:pt x="245" y="778"/>
                    <a:pt x="343" y="875"/>
                    <a:pt x="433" y="966"/>
                  </a:cubicBezTo>
                  <a:cubicBezTo>
                    <a:pt x="523" y="1060"/>
                    <a:pt x="601" y="1154"/>
                    <a:pt x="667" y="1239"/>
                  </a:cubicBezTo>
                  <a:cubicBezTo>
                    <a:pt x="727" y="1325"/>
                    <a:pt x="780" y="1396"/>
                    <a:pt x="809" y="1452"/>
                  </a:cubicBezTo>
                  <a:cubicBezTo>
                    <a:pt x="1474" y="1341"/>
                    <a:pt x="2280" y="1267"/>
                    <a:pt x="3257" y="1267"/>
                  </a:cubicBezTo>
                  <a:cubicBezTo>
                    <a:pt x="4733" y="1267"/>
                    <a:pt x="5811" y="1423"/>
                    <a:pt x="6597" y="1627"/>
                  </a:cubicBezTo>
                  <a:cubicBezTo>
                    <a:pt x="6614" y="1603"/>
                    <a:pt x="6633" y="1580"/>
                    <a:pt x="6649" y="1554"/>
                  </a:cubicBezTo>
                  <a:cubicBezTo>
                    <a:pt x="6839" y="1294"/>
                    <a:pt x="7033" y="1039"/>
                    <a:pt x="7180" y="849"/>
                  </a:cubicBezTo>
                  <a:cubicBezTo>
                    <a:pt x="5694" y="95"/>
                    <a:pt x="3670" y="1"/>
                    <a:pt x="3312" y="1"/>
                  </a:cubicBezTo>
                  <a:cubicBezTo>
                    <a:pt x="3277" y="1"/>
                    <a:pt x="3258" y="2"/>
                    <a:pt x="3257" y="3"/>
                  </a:cubicBezTo>
                  <a:lnTo>
                    <a:pt x="3257" y="3"/>
                  </a:lnTo>
                  <a:cubicBezTo>
                    <a:pt x="3256" y="2"/>
                    <a:pt x="3236" y="1"/>
                    <a:pt x="3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052898" y="3848803"/>
              <a:ext cx="16863" cy="477822"/>
            </a:xfrm>
            <a:custGeom>
              <a:rect b="b" l="l" r="r" t="t"/>
              <a:pathLst>
                <a:path extrusionOk="0" h="9634" w="340">
                  <a:moveTo>
                    <a:pt x="168" y="1"/>
                  </a:moveTo>
                  <a:cubicBezTo>
                    <a:pt x="168" y="1"/>
                    <a:pt x="112" y="604"/>
                    <a:pt x="73" y="1506"/>
                  </a:cubicBezTo>
                  <a:cubicBezTo>
                    <a:pt x="51" y="1959"/>
                    <a:pt x="32" y="2485"/>
                    <a:pt x="20" y="3049"/>
                  </a:cubicBezTo>
                  <a:cubicBezTo>
                    <a:pt x="15" y="3331"/>
                    <a:pt x="7" y="3624"/>
                    <a:pt x="5" y="3919"/>
                  </a:cubicBezTo>
                  <a:cubicBezTo>
                    <a:pt x="4" y="4216"/>
                    <a:pt x="1" y="4517"/>
                    <a:pt x="0" y="4817"/>
                  </a:cubicBezTo>
                  <a:cubicBezTo>
                    <a:pt x="1" y="5117"/>
                    <a:pt x="4" y="5419"/>
                    <a:pt x="5" y="5715"/>
                  </a:cubicBezTo>
                  <a:cubicBezTo>
                    <a:pt x="5" y="6010"/>
                    <a:pt x="15" y="6303"/>
                    <a:pt x="20" y="6585"/>
                  </a:cubicBezTo>
                  <a:cubicBezTo>
                    <a:pt x="32" y="7149"/>
                    <a:pt x="51" y="7676"/>
                    <a:pt x="73" y="8127"/>
                  </a:cubicBezTo>
                  <a:cubicBezTo>
                    <a:pt x="113" y="9030"/>
                    <a:pt x="169" y="9633"/>
                    <a:pt x="169" y="9633"/>
                  </a:cubicBezTo>
                  <a:cubicBezTo>
                    <a:pt x="169" y="9633"/>
                    <a:pt x="227" y="9030"/>
                    <a:pt x="267" y="8127"/>
                  </a:cubicBezTo>
                  <a:cubicBezTo>
                    <a:pt x="289" y="7676"/>
                    <a:pt x="308" y="7149"/>
                    <a:pt x="318" y="6585"/>
                  </a:cubicBezTo>
                  <a:cubicBezTo>
                    <a:pt x="324" y="6303"/>
                    <a:pt x="332" y="6010"/>
                    <a:pt x="334" y="5715"/>
                  </a:cubicBezTo>
                  <a:cubicBezTo>
                    <a:pt x="336" y="5418"/>
                    <a:pt x="337" y="5117"/>
                    <a:pt x="340" y="4817"/>
                  </a:cubicBezTo>
                  <a:cubicBezTo>
                    <a:pt x="334" y="4517"/>
                    <a:pt x="333" y="4216"/>
                    <a:pt x="330" y="3919"/>
                  </a:cubicBezTo>
                  <a:cubicBezTo>
                    <a:pt x="330" y="3621"/>
                    <a:pt x="321" y="3331"/>
                    <a:pt x="316" y="3049"/>
                  </a:cubicBezTo>
                  <a:cubicBezTo>
                    <a:pt x="304" y="2485"/>
                    <a:pt x="286" y="1959"/>
                    <a:pt x="263" y="1506"/>
                  </a:cubicBezTo>
                  <a:cubicBezTo>
                    <a:pt x="223" y="604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70323" y="3614646"/>
              <a:ext cx="314895" cy="397921"/>
            </a:xfrm>
            <a:custGeom>
              <a:rect b="b" l="l" r="r" t="t"/>
              <a:pathLst>
                <a:path extrusionOk="0" h="8023" w="6349">
                  <a:moveTo>
                    <a:pt x="6349" y="0"/>
                  </a:moveTo>
                  <a:cubicBezTo>
                    <a:pt x="6349" y="0"/>
                    <a:pt x="5884" y="452"/>
                    <a:pt x="5244" y="1165"/>
                  </a:cubicBezTo>
                  <a:cubicBezTo>
                    <a:pt x="5082" y="1343"/>
                    <a:pt x="4908" y="1537"/>
                    <a:pt x="4729" y="1745"/>
                  </a:cubicBezTo>
                  <a:cubicBezTo>
                    <a:pt x="4551" y="1953"/>
                    <a:pt x="4357" y="2169"/>
                    <a:pt x="4168" y="2400"/>
                  </a:cubicBezTo>
                  <a:cubicBezTo>
                    <a:pt x="3976" y="2632"/>
                    <a:pt x="3773" y="2866"/>
                    <a:pt x="3577" y="3112"/>
                  </a:cubicBezTo>
                  <a:cubicBezTo>
                    <a:pt x="3378" y="3358"/>
                    <a:pt x="3178" y="3606"/>
                    <a:pt x="2977" y="3854"/>
                  </a:cubicBezTo>
                  <a:cubicBezTo>
                    <a:pt x="2781" y="4106"/>
                    <a:pt x="2585" y="4359"/>
                    <a:pt x="2391" y="4608"/>
                  </a:cubicBezTo>
                  <a:cubicBezTo>
                    <a:pt x="2197" y="4855"/>
                    <a:pt x="2015" y="5106"/>
                    <a:pt x="1834" y="5346"/>
                  </a:cubicBezTo>
                  <a:cubicBezTo>
                    <a:pt x="1477" y="5827"/>
                    <a:pt x="1150" y="6284"/>
                    <a:pt x="879" y="6680"/>
                  </a:cubicBezTo>
                  <a:cubicBezTo>
                    <a:pt x="331" y="7468"/>
                    <a:pt x="1" y="8023"/>
                    <a:pt x="1" y="8023"/>
                  </a:cubicBezTo>
                  <a:cubicBezTo>
                    <a:pt x="1" y="8023"/>
                    <a:pt x="464" y="7574"/>
                    <a:pt x="1107" y="6858"/>
                  </a:cubicBezTo>
                  <a:cubicBezTo>
                    <a:pt x="1430" y="6503"/>
                    <a:pt x="1799" y="6082"/>
                    <a:pt x="2184" y="5622"/>
                  </a:cubicBezTo>
                  <a:cubicBezTo>
                    <a:pt x="2376" y="5391"/>
                    <a:pt x="2579" y="5157"/>
                    <a:pt x="2775" y="4910"/>
                  </a:cubicBezTo>
                  <a:cubicBezTo>
                    <a:pt x="2974" y="4666"/>
                    <a:pt x="3174" y="4417"/>
                    <a:pt x="3376" y="4169"/>
                  </a:cubicBezTo>
                  <a:cubicBezTo>
                    <a:pt x="3572" y="3916"/>
                    <a:pt x="3768" y="3662"/>
                    <a:pt x="3961" y="3414"/>
                  </a:cubicBezTo>
                  <a:cubicBezTo>
                    <a:pt x="4156" y="3168"/>
                    <a:pt x="4337" y="2916"/>
                    <a:pt x="4517" y="2675"/>
                  </a:cubicBezTo>
                  <a:cubicBezTo>
                    <a:pt x="4698" y="2438"/>
                    <a:pt x="4866" y="2201"/>
                    <a:pt x="5025" y="1977"/>
                  </a:cubicBezTo>
                  <a:cubicBezTo>
                    <a:pt x="5188" y="1756"/>
                    <a:pt x="5336" y="1541"/>
                    <a:pt x="5472" y="1343"/>
                  </a:cubicBezTo>
                  <a:cubicBezTo>
                    <a:pt x="6018" y="554"/>
                    <a:pt x="6349" y="0"/>
                    <a:pt x="6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75928" y="3685225"/>
              <a:ext cx="203350" cy="256965"/>
            </a:xfrm>
            <a:custGeom>
              <a:rect b="b" l="l" r="r" t="t"/>
              <a:pathLst>
                <a:path extrusionOk="0" h="5181" w="4100">
                  <a:moveTo>
                    <a:pt x="4099" y="1"/>
                  </a:moveTo>
                  <a:cubicBezTo>
                    <a:pt x="4099" y="1"/>
                    <a:pt x="3800" y="290"/>
                    <a:pt x="3383" y="752"/>
                  </a:cubicBezTo>
                  <a:cubicBezTo>
                    <a:pt x="3173" y="981"/>
                    <a:pt x="2935" y="1252"/>
                    <a:pt x="2686" y="1548"/>
                  </a:cubicBezTo>
                  <a:cubicBezTo>
                    <a:pt x="2562" y="1698"/>
                    <a:pt x="2431" y="1849"/>
                    <a:pt x="2305" y="2007"/>
                  </a:cubicBezTo>
                  <a:cubicBezTo>
                    <a:pt x="2178" y="2164"/>
                    <a:pt x="2049" y="2325"/>
                    <a:pt x="1917" y="2487"/>
                  </a:cubicBezTo>
                  <a:cubicBezTo>
                    <a:pt x="1792" y="2649"/>
                    <a:pt x="1665" y="2813"/>
                    <a:pt x="1540" y="2974"/>
                  </a:cubicBezTo>
                  <a:cubicBezTo>
                    <a:pt x="1413" y="3132"/>
                    <a:pt x="1298" y="3296"/>
                    <a:pt x="1181" y="3451"/>
                  </a:cubicBezTo>
                  <a:cubicBezTo>
                    <a:pt x="949" y="3761"/>
                    <a:pt x="739" y="4056"/>
                    <a:pt x="565" y="4311"/>
                  </a:cubicBezTo>
                  <a:cubicBezTo>
                    <a:pt x="212" y="4822"/>
                    <a:pt x="1" y="5180"/>
                    <a:pt x="1" y="5180"/>
                  </a:cubicBezTo>
                  <a:cubicBezTo>
                    <a:pt x="1" y="5180"/>
                    <a:pt x="302" y="4890"/>
                    <a:pt x="718" y="4431"/>
                  </a:cubicBezTo>
                  <a:cubicBezTo>
                    <a:pt x="927" y="4200"/>
                    <a:pt x="1165" y="3929"/>
                    <a:pt x="1413" y="3633"/>
                  </a:cubicBezTo>
                  <a:cubicBezTo>
                    <a:pt x="1538" y="3484"/>
                    <a:pt x="1669" y="3333"/>
                    <a:pt x="1795" y="3175"/>
                  </a:cubicBezTo>
                  <a:cubicBezTo>
                    <a:pt x="1922" y="3017"/>
                    <a:pt x="2051" y="2856"/>
                    <a:pt x="2182" y="2695"/>
                  </a:cubicBezTo>
                  <a:cubicBezTo>
                    <a:pt x="2306" y="2532"/>
                    <a:pt x="2434" y="2370"/>
                    <a:pt x="2559" y="2209"/>
                  </a:cubicBezTo>
                  <a:cubicBezTo>
                    <a:pt x="2685" y="2049"/>
                    <a:pt x="2801" y="1886"/>
                    <a:pt x="2917" y="1732"/>
                  </a:cubicBezTo>
                  <a:cubicBezTo>
                    <a:pt x="3150" y="1420"/>
                    <a:pt x="3359" y="1125"/>
                    <a:pt x="3534" y="870"/>
                  </a:cubicBezTo>
                  <a:cubicBezTo>
                    <a:pt x="3887" y="359"/>
                    <a:pt x="4099" y="1"/>
                    <a:pt x="4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724598" y="2108618"/>
              <a:ext cx="448709" cy="46919"/>
            </a:xfrm>
            <a:custGeom>
              <a:rect b="b" l="l" r="r" t="t"/>
              <a:pathLst>
                <a:path extrusionOk="0" h="946" w="9047">
                  <a:moveTo>
                    <a:pt x="5322" y="0"/>
                  </a:moveTo>
                  <a:cubicBezTo>
                    <a:pt x="5040" y="5"/>
                    <a:pt x="4752" y="9"/>
                    <a:pt x="4466" y="14"/>
                  </a:cubicBezTo>
                  <a:cubicBezTo>
                    <a:pt x="4180" y="17"/>
                    <a:pt x="3894" y="30"/>
                    <a:pt x="3611" y="45"/>
                  </a:cubicBezTo>
                  <a:cubicBezTo>
                    <a:pt x="3329" y="61"/>
                    <a:pt x="3050" y="74"/>
                    <a:pt x="2781" y="101"/>
                  </a:cubicBezTo>
                  <a:cubicBezTo>
                    <a:pt x="2513" y="125"/>
                    <a:pt x="2251" y="156"/>
                    <a:pt x="2001" y="199"/>
                  </a:cubicBezTo>
                  <a:cubicBezTo>
                    <a:pt x="1758" y="252"/>
                    <a:pt x="1530" y="305"/>
                    <a:pt x="1320" y="366"/>
                  </a:cubicBezTo>
                  <a:cubicBezTo>
                    <a:pt x="901" y="487"/>
                    <a:pt x="565" y="624"/>
                    <a:pt x="340" y="740"/>
                  </a:cubicBezTo>
                  <a:cubicBezTo>
                    <a:pt x="113" y="855"/>
                    <a:pt x="0" y="946"/>
                    <a:pt x="0" y="946"/>
                  </a:cubicBezTo>
                  <a:cubicBezTo>
                    <a:pt x="0" y="946"/>
                    <a:pt x="32" y="930"/>
                    <a:pt x="94" y="906"/>
                  </a:cubicBezTo>
                  <a:cubicBezTo>
                    <a:pt x="160" y="887"/>
                    <a:pt x="254" y="855"/>
                    <a:pt x="372" y="817"/>
                  </a:cubicBezTo>
                  <a:cubicBezTo>
                    <a:pt x="610" y="747"/>
                    <a:pt x="953" y="660"/>
                    <a:pt x="1372" y="586"/>
                  </a:cubicBezTo>
                  <a:cubicBezTo>
                    <a:pt x="1581" y="547"/>
                    <a:pt x="1806" y="512"/>
                    <a:pt x="2048" y="480"/>
                  </a:cubicBezTo>
                  <a:cubicBezTo>
                    <a:pt x="2284" y="450"/>
                    <a:pt x="2539" y="430"/>
                    <a:pt x="2805" y="414"/>
                  </a:cubicBezTo>
                  <a:cubicBezTo>
                    <a:pt x="3070" y="403"/>
                    <a:pt x="3345" y="386"/>
                    <a:pt x="3626" y="376"/>
                  </a:cubicBezTo>
                  <a:cubicBezTo>
                    <a:pt x="3906" y="366"/>
                    <a:pt x="4192" y="358"/>
                    <a:pt x="4476" y="347"/>
                  </a:cubicBezTo>
                  <a:cubicBezTo>
                    <a:pt x="5047" y="329"/>
                    <a:pt x="5617" y="311"/>
                    <a:pt x="6153" y="293"/>
                  </a:cubicBezTo>
                  <a:cubicBezTo>
                    <a:pt x="6688" y="273"/>
                    <a:pt x="7188" y="256"/>
                    <a:pt x="7617" y="233"/>
                  </a:cubicBezTo>
                  <a:cubicBezTo>
                    <a:pt x="8474" y="193"/>
                    <a:pt x="9047" y="146"/>
                    <a:pt x="9047" y="146"/>
                  </a:cubicBezTo>
                  <a:cubicBezTo>
                    <a:pt x="9047" y="146"/>
                    <a:pt x="8476" y="88"/>
                    <a:pt x="7617" y="49"/>
                  </a:cubicBezTo>
                  <a:cubicBezTo>
                    <a:pt x="7187" y="29"/>
                    <a:pt x="6686" y="14"/>
                    <a:pt x="6149" y="5"/>
                  </a:cubicBezTo>
                  <a:cubicBezTo>
                    <a:pt x="5880" y="3"/>
                    <a:pt x="5604" y="2"/>
                    <a:pt x="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"/>
          <p:cNvSpPr/>
          <p:nvPr/>
        </p:nvSpPr>
        <p:spPr>
          <a:xfrm flipH="1" rot="10800000">
            <a:off x="7233532" y="3980900"/>
            <a:ext cx="413100" cy="623100"/>
          </a:xfrm>
          <a:prstGeom prst="chevron">
            <a:avLst>
              <a:gd fmla="val 35069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 flipH="1" rot="10800000">
            <a:off x="7625603" y="3980900"/>
            <a:ext cx="413100" cy="623100"/>
          </a:xfrm>
          <a:prstGeom prst="chevron">
            <a:avLst>
              <a:gd fmla="val 35069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 flipH="1" rot="10800000">
            <a:off x="8017675" y="3980900"/>
            <a:ext cx="413100" cy="623100"/>
          </a:xfrm>
          <a:prstGeom prst="chevron">
            <a:avLst>
              <a:gd fmla="val 35069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496544" y="3229739"/>
            <a:ext cx="610496" cy="3774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Do Hyeon"/>
              </a:rPr>
              <a:t>1조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cc7deb26a_7_37"/>
          <p:cNvSpPr/>
          <p:nvPr/>
        </p:nvSpPr>
        <p:spPr>
          <a:xfrm>
            <a:off x="811850" y="2473300"/>
            <a:ext cx="2276400" cy="4572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SpaceshipDF</a:t>
            </a:r>
            <a:endParaRPr i="0" sz="22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52" name="Google Shape;452;g2fcc7deb26a_7_37"/>
          <p:cNvSpPr/>
          <p:nvPr/>
        </p:nvSpPr>
        <p:spPr>
          <a:xfrm>
            <a:off x="3743500" y="2473300"/>
            <a:ext cx="1915200" cy="4572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featureDF</a:t>
            </a:r>
            <a:endParaRPr i="0" sz="22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53" name="Google Shape;453;g2fcc7deb26a_7_37"/>
          <p:cNvSpPr/>
          <p:nvPr/>
        </p:nvSpPr>
        <p:spPr>
          <a:xfrm>
            <a:off x="6313950" y="2473300"/>
            <a:ext cx="1788600" cy="4572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targetSR</a:t>
            </a:r>
            <a:endParaRPr i="0" sz="22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54" name="Google Shape;454;g2fcc7deb26a_7_37"/>
          <p:cNvSpPr txBox="1"/>
          <p:nvPr>
            <p:ph idx="2" type="subTitle"/>
          </p:nvPr>
        </p:nvSpPr>
        <p:spPr>
          <a:xfrm>
            <a:off x="636655" y="188371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데이터셋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5" name="Google Shape;455;g2fcc7deb26a_7_37"/>
          <p:cNvSpPr txBox="1"/>
          <p:nvPr>
            <p:ph idx="5" type="subTitle"/>
          </p:nvPr>
        </p:nvSpPr>
        <p:spPr>
          <a:xfrm>
            <a:off x="3485400" y="193179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F</a:t>
            </a: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eature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6" name="Google Shape;456;g2fcc7deb26a_7_37"/>
          <p:cNvSpPr txBox="1"/>
          <p:nvPr>
            <p:ph idx="8" type="subTitle"/>
          </p:nvPr>
        </p:nvSpPr>
        <p:spPr>
          <a:xfrm>
            <a:off x="6045720" y="193179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T</a:t>
            </a: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arget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7" name="Google Shape;457;g2fcc7deb26a_7_3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데이터셋명 &amp; 변수명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8" name="Google Shape;458;g2fcc7deb26a_7_37"/>
          <p:cNvSpPr/>
          <p:nvPr/>
        </p:nvSpPr>
        <p:spPr>
          <a:xfrm rot="5400000">
            <a:off x="8116694" y="4061312"/>
            <a:ext cx="864652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0017</a:t>
            </a:r>
          </a:p>
        </p:txBody>
      </p:sp>
      <p:sp>
        <p:nvSpPr>
          <p:cNvPr id="459" name="Google Shape;459;g2fcc7deb26a_7_37"/>
          <p:cNvSpPr txBox="1"/>
          <p:nvPr/>
        </p:nvSpPr>
        <p:spPr>
          <a:xfrm>
            <a:off x="2494325" y="3739350"/>
            <a:ext cx="363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총 데이터 (8494, 17)</a:t>
            </a:r>
            <a:endParaRPr sz="19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cc7deb26a_5_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데이터 전처리</a:t>
            </a:r>
            <a:endParaRPr/>
          </a:p>
        </p:txBody>
      </p:sp>
      <p:pic>
        <p:nvPicPr>
          <p:cNvPr id="465" name="Google Shape;465;g2fcc7deb26a_5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9450"/>
            <a:ext cx="8839204" cy="213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2fcc7deb26a_5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375" y="1823325"/>
            <a:ext cx="1542925" cy="2468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/>
          <p:nvPr>
            <p:ph idx="1" type="subTitle"/>
          </p:nvPr>
        </p:nvSpPr>
        <p:spPr>
          <a:xfrm>
            <a:off x="914025" y="1778275"/>
            <a:ext cx="38235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udiowide"/>
                <a:ea typeface="Audiowide"/>
                <a:cs typeface="Audiowide"/>
                <a:sym typeface="Audiowide"/>
              </a:rPr>
              <a:t>DataSet : space_titanic.csv</a:t>
            </a:r>
            <a:endParaRPr sz="17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udiowide"/>
                <a:ea typeface="Audiowide"/>
                <a:cs typeface="Audiowide"/>
                <a:sym typeface="Audiowide"/>
              </a:rPr>
              <a:t>Feature : Age,Vip…. 16개</a:t>
            </a:r>
            <a:endParaRPr sz="17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udiowide"/>
                <a:ea typeface="Audiowide"/>
                <a:cs typeface="Audiowide"/>
                <a:sym typeface="Audiowide"/>
              </a:rPr>
              <a:t>Target : TransPort</a:t>
            </a:r>
            <a:endParaRPr sz="17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지도학습 == &gt; </a:t>
            </a: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2진분류</a:t>
            </a:r>
            <a:r>
              <a:rPr lang="en" sz="1700"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 sz="17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udiowide"/>
                <a:ea typeface="Audiowide"/>
                <a:cs typeface="Audiowide"/>
                <a:sym typeface="Audiowide"/>
              </a:rPr>
              <a:t>Model : </a:t>
            </a:r>
            <a:r>
              <a:rPr lang="en" sz="1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LogisticRegression()</a:t>
            </a:r>
            <a:endParaRPr sz="1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700">
                <a:latin typeface="Audiowide"/>
                <a:ea typeface="Audiowide"/>
                <a:cs typeface="Audiowide"/>
                <a:sym typeface="Audiowide"/>
              </a:rPr>
              <a:t>Scaler : </a:t>
            </a:r>
            <a:r>
              <a:rPr lang="en" sz="1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MinMaxScaler()</a:t>
            </a:r>
            <a:endParaRPr sz="1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lt2"/>
              </a:solidFill>
              <a:highlight>
                <a:srgbClr val="1E1E1E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  <a:highlight>
                <a:srgbClr val="1E1E1E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72" name="Google Shape;472;p15"/>
          <p:cNvGrpSpPr/>
          <p:nvPr/>
        </p:nvGrpSpPr>
        <p:grpSpPr>
          <a:xfrm>
            <a:off x="4899554" y="1443462"/>
            <a:ext cx="3395090" cy="2624441"/>
            <a:chOff x="4491200" y="1120500"/>
            <a:chExt cx="3754800" cy="2902500"/>
          </a:xfrm>
        </p:grpSpPr>
        <p:sp>
          <p:nvSpPr>
            <p:cNvPr id="473" name="Google Shape;473;p15"/>
            <p:cNvSpPr/>
            <p:nvPr/>
          </p:nvSpPr>
          <p:spPr>
            <a:xfrm>
              <a:off x="5733000" y="3648300"/>
              <a:ext cx="1388700" cy="374700"/>
            </a:xfrm>
            <a:prstGeom prst="trapezoid">
              <a:avLst>
                <a:gd fmla="val 4118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491200" y="1120500"/>
              <a:ext cx="3754800" cy="2527800"/>
            </a:xfrm>
            <a:prstGeom prst="roundRect">
              <a:avLst>
                <a:gd fmla="val 4179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6368550" y="3371788"/>
              <a:ext cx="117600" cy="117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15"/>
          <p:cNvSpPr/>
          <p:nvPr/>
        </p:nvSpPr>
        <p:spPr>
          <a:xfrm>
            <a:off x="5039894" y="1587763"/>
            <a:ext cx="3114900" cy="1767600"/>
          </a:xfrm>
          <a:prstGeom prst="roundRect">
            <a:avLst>
              <a:gd fmla="val 3690" name="adj"/>
            </a:avLst>
          </a:prstGeom>
          <a:solidFill>
            <a:srgbClr val="000000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477" name="Google Shape;477;p15"/>
          <p:cNvGrpSpPr/>
          <p:nvPr/>
        </p:nvGrpSpPr>
        <p:grpSpPr>
          <a:xfrm>
            <a:off x="5939322" y="1760387"/>
            <a:ext cx="1422384" cy="1422384"/>
            <a:chOff x="5080187" y="927900"/>
            <a:chExt cx="961200" cy="961200"/>
          </a:xfrm>
        </p:grpSpPr>
        <p:sp>
          <p:nvSpPr>
            <p:cNvPr id="478" name="Google Shape;478;p15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fmla="val 4716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fmla="val 5814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fmla="val 7648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fmla="val 10182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fmla="val 5266439" name="adj1"/>
                <a:gd fmla="val 19995741" name="adj2"/>
                <a:gd fmla="val 4692" name="adj3"/>
              </a:avLst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fmla="val 3085776" name="adj1"/>
                <a:gd fmla="val 20100839" name="adj2"/>
                <a:gd fmla="val 5564" name="adj3"/>
              </a:avLst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fmla="val 8884448" name="adj1"/>
                <a:gd fmla="val 20414899" name="adj2"/>
                <a:gd fmla="val 7688" name="adj3"/>
              </a:avLst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fmla="val 6490304" name="adj1"/>
                <a:gd fmla="val 20700625" name="adj2"/>
                <a:gd fmla="val 10156" name="adj3"/>
              </a:avLst>
            </a:prstGeom>
            <a:solidFill>
              <a:schemeClr val="dk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1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 정보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cc7deb26a_5_1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모델검증 결과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2" name="Google Shape;492;g2fcc7deb26a_5_123"/>
          <p:cNvSpPr/>
          <p:nvPr/>
        </p:nvSpPr>
        <p:spPr>
          <a:xfrm>
            <a:off x="720000" y="2538225"/>
            <a:ext cx="2976000" cy="9054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0.7711…</a:t>
            </a:r>
            <a:endParaRPr i="0" sz="30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Train</a:t>
            </a:r>
            <a:endParaRPr i="0" sz="14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3" name="Google Shape;493;g2fcc7deb26a_5_123"/>
          <p:cNvSpPr/>
          <p:nvPr/>
        </p:nvSpPr>
        <p:spPr>
          <a:xfrm>
            <a:off x="720001" y="3585800"/>
            <a:ext cx="2976000" cy="9054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0.7698…</a:t>
            </a:r>
            <a:endParaRPr i="0" sz="30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Test</a:t>
            </a:r>
            <a:endParaRPr i="0" sz="14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4" name="Google Shape;494;g2fcc7deb26a_5_123"/>
          <p:cNvSpPr txBox="1"/>
          <p:nvPr>
            <p:ph idx="4294967295" type="subTitle"/>
          </p:nvPr>
        </p:nvSpPr>
        <p:spPr>
          <a:xfrm>
            <a:off x="4628945" y="4119200"/>
            <a:ext cx="37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lang="en" sz="1700" u="sng">
                <a:latin typeface="Do Hyeon"/>
                <a:ea typeface="Do Hyeon"/>
                <a:cs typeface="Do Hyeon"/>
                <a:sym typeface="Do Hyeon"/>
              </a:rPr>
              <a:t>둘다 비슷한 결과가 나옴</a:t>
            </a:r>
            <a:endParaRPr b="1" i="0" sz="1700" u="sng" cap="none" strike="noStrike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5" name="Google Shape;495;g2fcc7deb26a_5_123"/>
          <p:cNvSpPr txBox="1"/>
          <p:nvPr/>
        </p:nvSpPr>
        <p:spPr>
          <a:xfrm>
            <a:off x="2337475" y="1588825"/>
            <a:ext cx="1441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Test</a:t>
            </a:r>
            <a:endParaRPr i="0" sz="22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6" name="Google Shape;496;g2fcc7deb26a_5_123"/>
          <p:cNvSpPr txBox="1"/>
          <p:nvPr/>
        </p:nvSpPr>
        <p:spPr>
          <a:xfrm>
            <a:off x="2337476" y="1797404"/>
            <a:ext cx="144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500">
                <a:solidFill>
                  <a:srgbClr val="F3F3F3"/>
                </a:solidFill>
                <a:latin typeface="Do Hyeon"/>
                <a:ea typeface="Do Hyeon"/>
                <a:cs typeface="Do Hyeon"/>
                <a:sym typeface="Do Hyeon"/>
              </a:rPr>
              <a:t>1699개</a:t>
            </a:r>
            <a:endParaRPr b="1" i="0" sz="1500" u="none" cap="none" strike="noStrike">
              <a:solidFill>
                <a:srgbClr val="F3F3F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7" name="Google Shape;497;g2fcc7deb26a_5_123"/>
          <p:cNvSpPr txBox="1"/>
          <p:nvPr/>
        </p:nvSpPr>
        <p:spPr>
          <a:xfrm>
            <a:off x="720000" y="1811504"/>
            <a:ext cx="144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500">
                <a:solidFill>
                  <a:srgbClr val="F3F3F3"/>
                </a:solidFill>
                <a:latin typeface="Do Hyeon"/>
                <a:ea typeface="Do Hyeon"/>
                <a:cs typeface="Do Hyeon"/>
                <a:sym typeface="Do Hyeon"/>
              </a:rPr>
              <a:t>6795개</a:t>
            </a:r>
            <a:endParaRPr b="1" i="0" sz="1500" u="none" cap="none" strike="noStrike">
              <a:solidFill>
                <a:srgbClr val="F3F3F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8" name="Google Shape;498;g2fcc7deb26a_5_123"/>
          <p:cNvSpPr txBox="1"/>
          <p:nvPr/>
        </p:nvSpPr>
        <p:spPr>
          <a:xfrm>
            <a:off x="720000" y="1602925"/>
            <a:ext cx="144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Train</a:t>
            </a:r>
            <a:endParaRPr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9" name="Google Shape;499;g2fcc7deb26a_5_123"/>
          <p:cNvSpPr/>
          <p:nvPr/>
        </p:nvSpPr>
        <p:spPr>
          <a:xfrm flipH="1" rot="-5400000">
            <a:off x="997932" y="1200555"/>
            <a:ext cx="212100" cy="432600"/>
          </a:xfrm>
          <a:prstGeom prst="chevron">
            <a:avLst>
              <a:gd fmla="val 4781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fcc7deb26a_5_123"/>
          <p:cNvSpPr/>
          <p:nvPr/>
        </p:nvSpPr>
        <p:spPr>
          <a:xfrm flipH="1" rot="-5400000">
            <a:off x="2523932" y="1200555"/>
            <a:ext cx="212100" cy="432600"/>
          </a:xfrm>
          <a:prstGeom prst="chevron">
            <a:avLst>
              <a:gd fmla="val 4781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g2fcc7deb26a_5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850" y="1093925"/>
            <a:ext cx="4277858" cy="27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cc7deb26a_5_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튜닝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07" name="Google Shape;507;g2fcc7deb26a_5_111"/>
          <p:cNvGrpSpPr/>
          <p:nvPr/>
        </p:nvGrpSpPr>
        <p:grpSpPr>
          <a:xfrm>
            <a:off x="1387382" y="869835"/>
            <a:ext cx="2520862" cy="3403829"/>
            <a:chOff x="1418188" y="615721"/>
            <a:chExt cx="2520862" cy="3403829"/>
          </a:xfrm>
        </p:grpSpPr>
        <p:grpSp>
          <p:nvGrpSpPr>
            <p:cNvPr id="508" name="Google Shape;508;g2fcc7deb26a_5_111"/>
            <p:cNvGrpSpPr/>
            <p:nvPr/>
          </p:nvGrpSpPr>
          <p:grpSpPr>
            <a:xfrm>
              <a:off x="1418188" y="615721"/>
              <a:ext cx="2520862" cy="2843805"/>
              <a:chOff x="1921106" y="1451626"/>
              <a:chExt cx="2137773" cy="2411639"/>
            </a:xfrm>
          </p:grpSpPr>
          <p:grpSp>
            <p:nvGrpSpPr>
              <p:cNvPr id="509" name="Google Shape;509;g2fcc7deb26a_5_111"/>
              <p:cNvGrpSpPr/>
              <p:nvPr/>
            </p:nvGrpSpPr>
            <p:grpSpPr>
              <a:xfrm rot="-740692">
                <a:off x="3356494" y="1505389"/>
                <a:ext cx="606771" cy="960069"/>
                <a:chOff x="3538168" y="1805936"/>
                <a:chExt cx="606757" cy="960048"/>
              </a:xfrm>
            </p:grpSpPr>
            <p:sp>
              <p:nvSpPr>
                <p:cNvPr id="510" name="Google Shape;510;g2fcc7deb26a_5_111"/>
                <p:cNvSpPr/>
                <p:nvPr/>
              </p:nvSpPr>
              <p:spPr>
                <a:xfrm>
                  <a:off x="3538168" y="1805936"/>
                  <a:ext cx="563878" cy="960048"/>
                </a:xfrm>
                <a:custGeom>
                  <a:rect b="b" l="l" r="r" t="t"/>
                  <a:pathLst>
                    <a:path extrusionOk="0" h="16544" w="9717">
                      <a:moveTo>
                        <a:pt x="625" y="1"/>
                      </a:moveTo>
                      <a:cubicBezTo>
                        <a:pt x="222" y="1270"/>
                        <a:pt x="4" y="2621"/>
                        <a:pt x="4" y="4023"/>
                      </a:cubicBezTo>
                      <a:cubicBezTo>
                        <a:pt x="1" y="9774"/>
                        <a:pt x="3662" y="14679"/>
                        <a:pt x="8773" y="16544"/>
                      </a:cubicBezTo>
                      <a:lnTo>
                        <a:pt x="9490" y="14034"/>
                      </a:lnTo>
                      <a:lnTo>
                        <a:pt x="9490" y="14033"/>
                      </a:lnTo>
                      <a:lnTo>
                        <a:pt x="9487" y="14006"/>
                      </a:lnTo>
                      <a:cubicBezTo>
                        <a:pt x="9482" y="13987"/>
                        <a:pt x="9488" y="13972"/>
                        <a:pt x="9488" y="13957"/>
                      </a:cubicBezTo>
                      <a:cubicBezTo>
                        <a:pt x="9488" y="13948"/>
                        <a:pt x="9488" y="13940"/>
                        <a:pt x="9490" y="13933"/>
                      </a:cubicBezTo>
                      <a:lnTo>
                        <a:pt x="9498" y="13912"/>
                      </a:lnTo>
                      <a:cubicBezTo>
                        <a:pt x="9508" y="13878"/>
                        <a:pt x="9529" y="13845"/>
                        <a:pt x="9555" y="13810"/>
                      </a:cubicBezTo>
                      <a:lnTo>
                        <a:pt x="9717" y="13247"/>
                      </a:lnTo>
                      <a:lnTo>
                        <a:pt x="9717" y="13247"/>
                      </a:lnTo>
                      <a:cubicBezTo>
                        <a:pt x="9608" y="13281"/>
                        <a:pt x="9500" y="13324"/>
                        <a:pt x="9393" y="13393"/>
                      </a:cubicBezTo>
                      <a:cubicBezTo>
                        <a:pt x="9269" y="13470"/>
                        <a:pt x="9149" y="13596"/>
                        <a:pt x="9087" y="13763"/>
                      </a:cubicBezTo>
                      <a:lnTo>
                        <a:pt x="9064" y="13825"/>
                      </a:lnTo>
                      <a:cubicBezTo>
                        <a:pt x="9059" y="13846"/>
                        <a:pt x="9055" y="13868"/>
                        <a:pt x="9052" y="13890"/>
                      </a:cubicBezTo>
                      <a:cubicBezTo>
                        <a:pt x="9046" y="13933"/>
                        <a:pt x="9037" y="13979"/>
                        <a:pt x="9044" y="14021"/>
                      </a:cubicBezTo>
                      <a:lnTo>
                        <a:pt x="9048" y="14085"/>
                      </a:lnTo>
                      <a:lnTo>
                        <a:pt x="9052" y="14116"/>
                      </a:lnTo>
                      <a:lnTo>
                        <a:pt x="9053" y="14132"/>
                      </a:lnTo>
                      <a:lnTo>
                        <a:pt x="9053" y="14135"/>
                      </a:lnTo>
                      <a:cubicBezTo>
                        <a:pt x="9052" y="14132"/>
                        <a:pt x="9052" y="14130"/>
                        <a:pt x="9052" y="14130"/>
                      </a:cubicBezTo>
                      <a:lnTo>
                        <a:pt x="9052" y="14130"/>
                      </a:lnTo>
                      <a:cubicBezTo>
                        <a:pt x="9052" y="14130"/>
                        <a:pt x="9059" y="14160"/>
                        <a:pt x="9060" y="14160"/>
                      </a:cubicBezTo>
                      <a:cubicBezTo>
                        <a:pt x="9060" y="14160"/>
                        <a:pt x="9060" y="14160"/>
                        <a:pt x="9060" y="14160"/>
                      </a:cubicBezTo>
                      <a:lnTo>
                        <a:pt x="9061" y="14166"/>
                      </a:lnTo>
                      <a:lnTo>
                        <a:pt x="9087" y="14250"/>
                      </a:lnTo>
                      <a:cubicBezTo>
                        <a:pt x="6969" y="13995"/>
                        <a:pt x="5367" y="13400"/>
                        <a:pt x="5327" y="13384"/>
                      </a:cubicBezTo>
                      <a:cubicBezTo>
                        <a:pt x="4640" y="12797"/>
                        <a:pt x="4017" y="12135"/>
                        <a:pt x="3475" y="11413"/>
                      </a:cubicBezTo>
                      <a:lnTo>
                        <a:pt x="3475" y="11413"/>
                      </a:lnTo>
                      <a:cubicBezTo>
                        <a:pt x="3507" y="11421"/>
                        <a:pt x="3542" y="11425"/>
                        <a:pt x="3576" y="11425"/>
                      </a:cubicBezTo>
                      <a:cubicBezTo>
                        <a:pt x="3690" y="11425"/>
                        <a:pt x="3809" y="11381"/>
                        <a:pt x="3883" y="11288"/>
                      </a:cubicBezTo>
                      <a:cubicBezTo>
                        <a:pt x="3984" y="11158"/>
                        <a:pt x="3984" y="11017"/>
                        <a:pt x="3977" y="10900"/>
                      </a:cubicBezTo>
                      <a:cubicBezTo>
                        <a:pt x="3969" y="10782"/>
                        <a:pt x="3938" y="10677"/>
                        <a:pt x="3907" y="10584"/>
                      </a:cubicBezTo>
                      <a:cubicBezTo>
                        <a:pt x="3841" y="10399"/>
                        <a:pt x="3754" y="10261"/>
                        <a:pt x="3688" y="10171"/>
                      </a:cubicBezTo>
                      <a:cubicBezTo>
                        <a:pt x="3623" y="10079"/>
                        <a:pt x="3578" y="10032"/>
                        <a:pt x="3578" y="10032"/>
                      </a:cubicBezTo>
                      <a:lnTo>
                        <a:pt x="3578" y="10032"/>
                      </a:lnTo>
                      <a:cubicBezTo>
                        <a:pt x="3578" y="10032"/>
                        <a:pt x="3608" y="10090"/>
                        <a:pt x="3649" y="10191"/>
                      </a:cubicBezTo>
                      <a:cubicBezTo>
                        <a:pt x="3692" y="10291"/>
                        <a:pt x="3747" y="10439"/>
                        <a:pt x="3784" y="10618"/>
                      </a:cubicBezTo>
                      <a:cubicBezTo>
                        <a:pt x="3803" y="10708"/>
                        <a:pt x="3815" y="10806"/>
                        <a:pt x="3813" y="10904"/>
                      </a:cubicBezTo>
                      <a:cubicBezTo>
                        <a:pt x="3811" y="10987"/>
                        <a:pt x="3793" y="11072"/>
                        <a:pt x="3754" y="11132"/>
                      </a:cubicBezTo>
                      <a:cubicBezTo>
                        <a:pt x="3713" y="11025"/>
                        <a:pt x="3529" y="10886"/>
                        <a:pt x="3276" y="10618"/>
                      </a:cubicBezTo>
                      <a:cubicBezTo>
                        <a:pt x="3009" y="10338"/>
                        <a:pt x="2897" y="10087"/>
                        <a:pt x="2875" y="9862"/>
                      </a:cubicBezTo>
                      <a:cubicBezTo>
                        <a:pt x="2861" y="9729"/>
                        <a:pt x="2836" y="9671"/>
                        <a:pt x="2809" y="9650"/>
                      </a:cubicBezTo>
                      <a:cubicBezTo>
                        <a:pt x="2829" y="9628"/>
                        <a:pt x="2856" y="9611"/>
                        <a:pt x="2880" y="9601"/>
                      </a:cubicBezTo>
                      <a:cubicBezTo>
                        <a:pt x="2914" y="9589"/>
                        <a:pt x="2931" y="9584"/>
                        <a:pt x="2961" y="9581"/>
                      </a:cubicBezTo>
                      <a:cubicBezTo>
                        <a:pt x="2972" y="9580"/>
                        <a:pt x="2983" y="9579"/>
                        <a:pt x="2994" y="9579"/>
                      </a:cubicBezTo>
                      <a:cubicBezTo>
                        <a:pt x="3030" y="9579"/>
                        <a:pt x="3061" y="9585"/>
                        <a:pt x="3083" y="9590"/>
                      </a:cubicBezTo>
                      <a:cubicBezTo>
                        <a:pt x="3111" y="9597"/>
                        <a:pt x="3126" y="9604"/>
                        <a:pt x="3126" y="9604"/>
                      </a:cubicBezTo>
                      <a:cubicBezTo>
                        <a:pt x="3126" y="9604"/>
                        <a:pt x="3115" y="9593"/>
                        <a:pt x="3089" y="9576"/>
                      </a:cubicBezTo>
                      <a:cubicBezTo>
                        <a:pt x="3064" y="9560"/>
                        <a:pt x="3024" y="9537"/>
                        <a:pt x="2963" y="9526"/>
                      </a:cubicBezTo>
                      <a:cubicBezTo>
                        <a:pt x="2948" y="9522"/>
                        <a:pt x="2934" y="9521"/>
                        <a:pt x="2915" y="9521"/>
                      </a:cubicBezTo>
                      <a:cubicBezTo>
                        <a:pt x="2896" y="9521"/>
                        <a:pt x="2877" y="9522"/>
                        <a:pt x="2862" y="9523"/>
                      </a:cubicBezTo>
                      <a:cubicBezTo>
                        <a:pt x="2821" y="9533"/>
                        <a:pt x="2782" y="9547"/>
                        <a:pt x="2743" y="9576"/>
                      </a:cubicBezTo>
                      <a:cubicBezTo>
                        <a:pt x="2668" y="9633"/>
                        <a:pt x="2621" y="9729"/>
                        <a:pt x="2598" y="9829"/>
                      </a:cubicBezTo>
                      <a:cubicBezTo>
                        <a:pt x="2582" y="9893"/>
                        <a:pt x="2578" y="9960"/>
                        <a:pt x="2578" y="10030"/>
                      </a:cubicBezTo>
                      <a:cubicBezTo>
                        <a:pt x="1581" y="8252"/>
                        <a:pt x="1015" y="6202"/>
                        <a:pt x="1015" y="4021"/>
                      </a:cubicBezTo>
                      <a:cubicBezTo>
                        <a:pt x="1015" y="2872"/>
                        <a:pt x="1177" y="1760"/>
                        <a:pt x="1473" y="706"/>
                      </a:cubicBezTo>
                      <a:lnTo>
                        <a:pt x="6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g2fcc7deb26a_5_111"/>
                <p:cNvSpPr/>
                <p:nvPr/>
              </p:nvSpPr>
              <p:spPr>
                <a:xfrm>
                  <a:off x="3617262" y="1883173"/>
                  <a:ext cx="102481" cy="247092"/>
                </a:xfrm>
                <a:custGeom>
                  <a:rect b="b" l="l" r="r" t="t"/>
                  <a:pathLst>
                    <a:path extrusionOk="0" h="4258" w="1766">
                      <a:moveTo>
                        <a:pt x="854" y="1"/>
                      </a:moveTo>
                      <a:cubicBezTo>
                        <a:pt x="846" y="5"/>
                        <a:pt x="835" y="6"/>
                        <a:pt x="827" y="9"/>
                      </a:cubicBezTo>
                      <a:cubicBezTo>
                        <a:pt x="746" y="41"/>
                        <a:pt x="674" y="99"/>
                        <a:pt x="611" y="162"/>
                      </a:cubicBezTo>
                      <a:cubicBezTo>
                        <a:pt x="482" y="292"/>
                        <a:pt x="378" y="456"/>
                        <a:pt x="296" y="637"/>
                      </a:cubicBezTo>
                      <a:cubicBezTo>
                        <a:pt x="214" y="819"/>
                        <a:pt x="145" y="1019"/>
                        <a:pt x="100" y="1228"/>
                      </a:cubicBezTo>
                      <a:cubicBezTo>
                        <a:pt x="55" y="1436"/>
                        <a:pt x="20" y="1662"/>
                        <a:pt x="10" y="1885"/>
                      </a:cubicBezTo>
                      <a:cubicBezTo>
                        <a:pt x="1" y="2109"/>
                        <a:pt x="8" y="2339"/>
                        <a:pt x="36" y="2570"/>
                      </a:cubicBezTo>
                      <a:cubicBezTo>
                        <a:pt x="68" y="2799"/>
                        <a:pt x="122" y="3028"/>
                        <a:pt x="214" y="3245"/>
                      </a:cubicBezTo>
                      <a:cubicBezTo>
                        <a:pt x="261" y="3355"/>
                        <a:pt x="318" y="3463"/>
                        <a:pt x="398" y="3559"/>
                      </a:cubicBezTo>
                      <a:cubicBezTo>
                        <a:pt x="478" y="3656"/>
                        <a:pt x="580" y="3749"/>
                        <a:pt x="719" y="3794"/>
                      </a:cubicBezTo>
                      <a:cubicBezTo>
                        <a:pt x="741" y="3801"/>
                        <a:pt x="762" y="3805"/>
                        <a:pt x="785" y="3808"/>
                      </a:cubicBezTo>
                      <a:cubicBezTo>
                        <a:pt x="841" y="3840"/>
                        <a:pt x="909" y="3887"/>
                        <a:pt x="970" y="3946"/>
                      </a:cubicBezTo>
                      <a:cubicBezTo>
                        <a:pt x="1042" y="4009"/>
                        <a:pt x="1103" y="4087"/>
                        <a:pt x="1142" y="4149"/>
                      </a:cubicBezTo>
                      <a:cubicBezTo>
                        <a:pt x="1183" y="4211"/>
                        <a:pt x="1203" y="4258"/>
                        <a:pt x="1203" y="4258"/>
                      </a:cubicBezTo>
                      <a:cubicBezTo>
                        <a:pt x="1203" y="4258"/>
                        <a:pt x="1197" y="4208"/>
                        <a:pt x="1179" y="4134"/>
                      </a:cubicBezTo>
                      <a:cubicBezTo>
                        <a:pt x="1161" y="4060"/>
                        <a:pt x="1123" y="3962"/>
                        <a:pt x="1071" y="3870"/>
                      </a:cubicBezTo>
                      <a:cubicBezTo>
                        <a:pt x="1058" y="3845"/>
                        <a:pt x="1043" y="3820"/>
                        <a:pt x="1027" y="3796"/>
                      </a:cubicBezTo>
                      <a:cubicBezTo>
                        <a:pt x="1062" y="3785"/>
                        <a:pt x="1095" y="3772"/>
                        <a:pt x="1125" y="3753"/>
                      </a:cubicBezTo>
                      <a:cubicBezTo>
                        <a:pt x="1236" y="3688"/>
                        <a:pt x="1316" y="3604"/>
                        <a:pt x="1379" y="3519"/>
                      </a:cubicBezTo>
                      <a:cubicBezTo>
                        <a:pt x="1505" y="3350"/>
                        <a:pt x="1575" y="3171"/>
                        <a:pt x="1628" y="3009"/>
                      </a:cubicBezTo>
                      <a:cubicBezTo>
                        <a:pt x="1733" y="2680"/>
                        <a:pt x="1755" y="2398"/>
                        <a:pt x="1761" y="2203"/>
                      </a:cubicBezTo>
                      <a:cubicBezTo>
                        <a:pt x="1765" y="2106"/>
                        <a:pt x="1761" y="2028"/>
                        <a:pt x="1760" y="1976"/>
                      </a:cubicBezTo>
                      <a:cubicBezTo>
                        <a:pt x="1759" y="1925"/>
                        <a:pt x="1756" y="1896"/>
                        <a:pt x="1756" y="1896"/>
                      </a:cubicBezTo>
                      <a:cubicBezTo>
                        <a:pt x="1756" y="1896"/>
                        <a:pt x="1739" y="2007"/>
                        <a:pt x="1694" y="2195"/>
                      </a:cubicBezTo>
                      <a:cubicBezTo>
                        <a:pt x="1651" y="2382"/>
                        <a:pt x="1580" y="2648"/>
                        <a:pt x="1450" y="2940"/>
                      </a:cubicBezTo>
                      <a:cubicBezTo>
                        <a:pt x="1383" y="3084"/>
                        <a:pt x="1297" y="3236"/>
                        <a:pt x="1185" y="3363"/>
                      </a:cubicBezTo>
                      <a:cubicBezTo>
                        <a:pt x="1145" y="3409"/>
                        <a:pt x="1101" y="3449"/>
                        <a:pt x="1054" y="3479"/>
                      </a:cubicBezTo>
                      <a:cubicBezTo>
                        <a:pt x="1042" y="3343"/>
                        <a:pt x="930" y="3122"/>
                        <a:pt x="809" y="2740"/>
                      </a:cubicBezTo>
                      <a:cubicBezTo>
                        <a:pt x="621" y="2148"/>
                        <a:pt x="628" y="1567"/>
                        <a:pt x="773" y="982"/>
                      </a:cubicBezTo>
                      <a:cubicBezTo>
                        <a:pt x="907" y="443"/>
                        <a:pt x="895" y="244"/>
                        <a:pt x="839" y="193"/>
                      </a:cubicBezTo>
                      <a:cubicBezTo>
                        <a:pt x="883" y="152"/>
                        <a:pt x="933" y="126"/>
                        <a:pt x="982" y="108"/>
                      </a:cubicBezTo>
                      <a:lnTo>
                        <a:pt x="8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g2fcc7deb26a_5_111"/>
                <p:cNvSpPr/>
                <p:nvPr/>
              </p:nvSpPr>
              <p:spPr>
                <a:xfrm>
                  <a:off x="3999444" y="2159800"/>
                  <a:ext cx="145481" cy="121225"/>
                </a:xfrm>
                <a:custGeom>
                  <a:rect b="b" l="l" r="r" t="t"/>
                  <a:pathLst>
                    <a:path extrusionOk="0" h="2089" w="2507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" y="30"/>
                        <a:pt x="8" y="59"/>
                        <a:pt x="14" y="86"/>
                      </a:cubicBezTo>
                      <a:cubicBezTo>
                        <a:pt x="61" y="296"/>
                        <a:pt x="121" y="509"/>
                        <a:pt x="223" y="703"/>
                      </a:cubicBezTo>
                      <a:cubicBezTo>
                        <a:pt x="413" y="1098"/>
                        <a:pt x="715" y="1431"/>
                        <a:pt x="1068" y="1676"/>
                      </a:cubicBezTo>
                      <a:cubicBezTo>
                        <a:pt x="1247" y="1791"/>
                        <a:pt x="1435" y="1894"/>
                        <a:pt x="1636" y="1958"/>
                      </a:cubicBezTo>
                      <a:cubicBezTo>
                        <a:pt x="1734" y="1995"/>
                        <a:pt x="1837" y="2015"/>
                        <a:pt x="1937" y="2041"/>
                      </a:cubicBezTo>
                      <a:cubicBezTo>
                        <a:pt x="2039" y="2061"/>
                        <a:pt x="2138" y="2073"/>
                        <a:pt x="2244" y="2082"/>
                      </a:cubicBezTo>
                      <a:lnTo>
                        <a:pt x="2405" y="2088"/>
                      </a:lnTo>
                      <a:cubicBezTo>
                        <a:pt x="2422" y="2088"/>
                        <a:pt x="2441" y="2088"/>
                        <a:pt x="2458" y="2088"/>
                      </a:cubicBezTo>
                      <a:cubicBezTo>
                        <a:pt x="2467" y="2088"/>
                        <a:pt x="2476" y="2088"/>
                        <a:pt x="2485" y="2088"/>
                      </a:cubicBezTo>
                      <a:lnTo>
                        <a:pt x="2506" y="20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g2fcc7deb26a_5_111"/>
                <p:cNvSpPr/>
                <p:nvPr/>
              </p:nvSpPr>
              <p:spPr>
                <a:xfrm>
                  <a:off x="3723978" y="2187712"/>
                  <a:ext cx="66444" cy="87393"/>
                </a:xfrm>
                <a:custGeom>
                  <a:rect b="b" l="l" r="r" t="t"/>
                  <a:pathLst>
                    <a:path extrusionOk="0" h="1506" w="1145">
                      <a:moveTo>
                        <a:pt x="373" y="1"/>
                      </a:moveTo>
                      <a:cubicBezTo>
                        <a:pt x="349" y="1"/>
                        <a:pt x="316" y="9"/>
                        <a:pt x="272" y="26"/>
                      </a:cubicBezTo>
                      <a:cubicBezTo>
                        <a:pt x="0" y="130"/>
                        <a:pt x="10" y="647"/>
                        <a:pt x="265" y="1041"/>
                      </a:cubicBezTo>
                      <a:cubicBezTo>
                        <a:pt x="423" y="1286"/>
                        <a:pt x="641" y="1450"/>
                        <a:pt x="846" y="1499"/>
                      </a:cubicBezTo>
                      <a:cubicBezTo>
                        <a:pt x="846" y="1499"/>
                        <a:pt x="879" y="1505"/>
                        <a:pt x="916" y="1505"/>
                      </a:cubicBezTo>
                      <a:cubicBezTo>
                        <a:pt x="1014" y="1505"/>
                        <a:pt x="1145" y="1464"/>
                        <a:pt x="806" y="1168"/>
                      </a:cubicBezTo>
                      <a:cubicBezTo>
                        <a:pt x="591" y="980"/>
                        <a:pt x="460" y="742"/>
                        <a:pt x="445" y="430"/>
                      </a:cubicBezTo>
                      <a:cubicBezTo>
                        <a:pt x="430" y="144"/>
                        <a:pt x="47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g2fcc7deb26a_5_111"/>
                <p:cNvSpPr/>
                <p:nvPr/>
              </p:nvSpPr>
              <p:spPr>
                <a:xfrm>
                  <a:off x="3845666" y="2345900"/>
                  <a:ext cx="200900" cy="197418"/>
                </a:xfrm>
                <a:custGeom>
                  <a:rect b="b" l="l" r="r" t="t"/>
                  <a:pathLst>
                    <a:path extrusionOk="0" h="3402" w="3462">
                      <a:moveTo>
                        <a:pt x="639" y="1"/>
                      </a:moveTo>
                      <a:cubicBezTo>
                        <a:pt x="639" y="1"/>
                        <a:pt x="612" y="9"/>
                        <a:pt x="561" y="26"/>
                      </a:cubicBezTo>
                      <a:cubicBezTo>
                        <a:pt x="537" y="33"/>
                        <a:pt x="506" y="46"/>
                        <a:pt x="471" y="64"/>
                      </a:cubicBezTo>
                      <a:lnTo>
                        <a:pt x="413" y="93"/>
                      </a:lnTo>
                      <a:cubicBezTo>
                        <a:pt x="396" y="107"/>
                        <a:pt x="377" y="120"/>
                        <a:pt x="357" y="135"/>
                      </a:cubicBezTo>
                      <a:cubicBezTo>
                        <a:pt x="276" y="195"/>
                        <a:pt x="185" y="289"/>
                        <a:pt x="123" y="422"/>
                      </a:cubicBezTo>
                      <a:cubicBezTo>
                        <a:pt x="57" y="553"/>
                        <a:pt x="16" y="715"/>
                        <a:pt x="9" y="894"/>
                      </a:cubicBezTo>
                      <a:cubicBezTo>
                        <a:pt x="1" y="1071"/>
                        <a:pt x="24" y="1266"/>
                        <a:pt x="81" y="1460"/>
                      </a:cubicBezTo>
                      <a:cubicBezTo>
                        <a:pt x="99" y="1506"/>
                        <a:pt x="114" y="1554"/>
                        <a:pt x="128" y="1605"/>
                      </a:cubicBezTo>
                      <a:cubicBezTo>
                        <a:pt x="149" y="1655"/>
                        <a:pt x="169" y="1705"/>
                        <a:pt x="189" y="1756"/>
                      </a:cubicBezTo>
                      <a:cubicBezTo>
                        <a:pt x="209" y="1803"/>
                        <a:pt x="233" y="1849"/>
                        <a:pt x="255" y="1894"/>
                      </a:cubicBezTo>
                      <a:cubicBezTo>
                        <a:pt x="283" y="1949"/>
                        <a:pt x="308" y="1990"/>
                        <a:pt x="337" y="2041"/>
                      </a:cubicBezTo>
                      <a:cubicBezTo>
                        <a:pt x="451" y="2229"/>
                        <a:pt x="585" y="2413"/>
                        <a:pt x="746" y="2578"/>
                      </a:cubicBezTo>
                      <a:cubicBezTo>
                        <a:pt x="906" y="2742"/>
                        <a:pt x="1085" y="2895"/>
                        <a:pt x="1283" y="3025"/>
                      </a:cubicBezTo>
                      <a:cubicBezTo>
                        <a:pt x="1481" y="3152"/>
                        <a:pt x="1697" y="3257"/>
                        <a:pt x="1924" y="3327"/>
                      </a:cubicBezTo>
                      <a:cubicBezTo>
                        <a:pt x="1982" y="3346"/>
                        <a:pt x="2041" y="3358"/>
                        <a:pt x="2097" y="3371"/>
                      </a:cubicBezTo>
                      <a:cubicBezTo>
                        <a:pt x="2157" y="3381"/>
                        <a:pt x="2223" y="3390"/>
                        <a:pt x="2280" y="3397"/>
                      </a:cubicBezTo>
                      <a:lnTo>
                        <a:pt x="2360" y="3400"/>
                      </a:lnTo>
                      <a:lnTo>
                        <a:pt x="2401" y="3401"/>
                      </a:lnTo>
                      <a:cubicBezTo>
                        <a:pt x="2408" y="3402"/>
                        <a:pt x="2414" y="3402"/>
                        <a:pt x="2419" y="3402"/>
                      </a:cubicBezTo>
                      <a:cubicBezTo>
                        <a:pt x="2434" y="3402"/>
                        <a:pt x="2439" y="3400"/>
                        <a:pt x="2453" y="3400"/>
                      </a:cubicBezTo>
                      <a:cubicBezTo>
                        <a:pt x="2513" y="3393"/>
                        <a:pt x="2572" y="3397"/>
                        <a:pt x="2632" y="3383"/>
                      </a:cubicBezTo>
                      <a:cubicBezTo>
                        <a:pt x="2867" y="3347"/>
                        <a:pt x="3089" y="3226"/>
                        <a:pt x="3232" y="3054"/>
                      </a:cubicBezTo>
                      <a:cubicBezTo>
                        <a:pt x="3380" y="2883"/>
                        <a:pt x="3439" y="2676"/>
                        <a:pt x="3451" y="2497"/>
                      </a:cubicBezTo>
                      <a:cubicBezTo>
                        <a:pt x="3461" y="2316"/>
                        <a:pt x="3439" y="2152"/>
                        <a:pt x="3398" y="2018"/>
                      </a:cubicBezTo>
                      <a:cubicBezTo>
                        <a:pt x="3361" y="1882"/>
                        <a:pt x="3312" y="1772"/>
                        <a:pt x="3267" y="1682"/>
                      </a:cubicBezTo>
                      <a:cubicBezTo>
                        <a:pt x="3226" y="1592"/>
                        <a:pt x="3179" y="1530"/>
                        <a:pt x="3153" y="1485"/>
                      </a:cubicBezTo>
                      <a:cubicBezTo>
                        <a:pt x="3124" y="1440"/>
                        <a:pt x="3110" y="1418"/>
                        <a:pt x="3110" y="1417"/>
                      </a:cubicBezTo>
                      <a:lnTo>
                        <a:pt x="3110" y="1417"/>
                      </a:lnTo>
                      <a:cubicBezTo>
                        <a:pt x="3110" y="1418"/>
                        <a:pt x="3118" y="1444"/>
                        <a:pt x="3135" y="1493"/>
                      </a:cubicBezTo>
                      <a:cubicBezTo>
                        <a:pt x="3151" y="1541"/>
                        <a:pt x="3178" y="1615"/>
                        <a:pt x="3200" y="1709"/>
                      </a:cubicBezTo>
                      <a:cubicBezTo>
                        <a:pt x="3226" y="1800"/>
                        <a:pt x="3249" y="1916"/>
                        <a:pt x="3264" y="2045"/>
                      </a:cubicBezTo>
                      <a:cubicBezTo>
                        <a:pt x="3267" y="2077"/>
                        <a:pt x="3269" y="2110"/>
                        <a:pt x="3272" y="2145"/>
                      </a:cubicBezTo>
                      <a:cubicBezTo>
                        <a:pt x="3273" y="2179"/>
                        <a:pt x="3271" y="2215"/>
                        <a:pt x="3271" y="2251"/>
                      </a:cubicBezTo>
                      <a:cubicBezTo>
                        <a:pt x="3271" y="2286"/>
                        <a:pt x="3269" y="2324"/>
                        <a:pt x="3264" y="2360"/>
                      </a:cubicBezTo>
                      <a:cubicBezTo>
                        <a:pt x="3257" y="2398"/>
                        <a:pt x="3259" y="2437"/>
                        <a:pt x="3247" y="2472"/>
                      </a:cubicBezTo>
                      <a:cubicBezTo>
                        <a:pt x="3217" y="2621"/>
                        <a:pt x="3149" y="2768"/>
                        <a:pt x="3034" y="2880"/>
                      </a:cubicBezTo>
                      <a:cubicBezTo>
                        <a:pt x="2920" y="2990"/>
                        <a:pt x="2762" y="3057"/>
                        <a:pt x="2585" y="3076"/>
                      </a:cubicBezTo>
                      <a:cubicBezTo>
                        <a:pt x="2564" y="3080"/>
                        <a:pt x="2543" y="3081"/>
                        <a:pt x="2522" y="3081"/>
                      </a:cubicBezTo>
                      <a:cubicBezTo>
                        <a:pt x="2506" y="3081"/>
                        <a:pt x="2490" y="3081"/>
                        <a:pt x="2474" y="3081"/>
                      </a:cubicBezTo>
                      <a:cubicBezTo>
                        <a:pt x="2465" y="3081"/>
                        <a:pt x="2456" y="3081"/>
                        <a:pt x="2448" y="3081"/>
                      </a:cubicBezTo>
                      <a:lnTo>
                        <a:pt x="2421" y="3081"/>
                      </a:lnTo>
                      <a:lnTo>
                        <a:pt x="2380" y="3077"/>
                      </a:lnTo>
                      <a:lnTo>
                        <a:pt x="2303" y="3069"/>
                      </a:lnTo>
                      <a:cubicBezTo>
                        <a:pt x="2253" y="3061"/>
                        <a:pt x="2213" y="3052"/>
                        <a:pt x="2166" y="3042"/>
                      </a:cubicBezTo>
                      <a:cubicBezTo>
                        <a:pt x="2119" y="3028"/>
                        <a:pt x="2070" y="3018"/>
                        <a:pt x="2023" y="3002"/>
                      </a:cubicBezTo>
                      <a:cubicBezTo>
                        <a:pt x="1834" y="2940"/>
                        <a:pt x="1647" y="2846"/>
                        <a:pt x="1474" y="2729"/>
                      </a:cubicBezTo>
                      <a:cubicBezTo>
                        <a:pt x="1299" y="2618"/>
                        <a:pt x="1136" y="2485"/>
                        <a:pt x="989" y="2339"/>
                      </a:cubicBezTo>
                      <a:cubicBezTo>
                        <a:pt x="845" y="2191"/>
                        <a:pt x="709" y="2038"/>
                        <a:pt x="600" y="1875"/>
                      </a:cubicBezTo>
                      <a:cubicBezTo>
                        <a:pt x="574" y="1835"/>
                        <a:pt x="543" y="1792"/>
                        <a:pt x="523" y="1756"/>
                      </a:cubicBezTo>
                      <a:lnTo>
                        <a:pt x="447" y="1626"/>
                      </a:lnTo>
                      <a:lnTo>
                        <a:pt x="386" y="1505"/>
                      </a:lnTo>
                      <a:cubicBezTo>
                        <a:pt x="369" y="1463"/>
                        <a:pt x="351" y="1420"/>
                        <a:pt x="333" y="1379"/>
                      </a:cubicBezTo>
                      <a:cubicBezTo>
                        <a:pt x="269" y="1211"/>
                        <a:pt x="228" y="1047"/>
                        <a:pt x="214" y="892"/>
                      </a:cubicBezTo>
                      <a:cubicBezTo>
                        <a:pt x="201" y="738"/>
                        <a:pt x="214" y="594"/>
                        <a:pt x="249" y="473"/>
                      </a:cubicBezTo>
                      <a:cubicBezTo>
                        <a:pt x="284" y="353"/>
                        <a:pt x="343" y="256"/>
                        <a:pt x="405" y="187"/>
                      </a:cubicBezTo>
                      <a:cubicBezTo>
                        <a:pt x="420" y="170"/>
                        <a:pt x="436" y="154"/>
                        <a:pt x="451" y="138"/>
                      </a:cubicBezTo>
                      <a:cubicBezTo>
                        <a:pt x="465" y="124"/>
                        <a:pt x="480" y="111"/>
                        <a:pt x="496" y="100"/>
                      </a:cubicBezTo>
                      <a:cubicBezTo>
                        <a:pt x="523" y="75"/>
                        <a:pt x="547" y="56"/>
                        <a:pt x="572" y="42"/>
                      </a:cubicBezTo>
                      <a:cubicBezTo>
                        <a:pt x="614" y="14"/>
                        <a:pt x="63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g2fcc7deb26a_5_111"/>
                <p:cNvSpPr/>
                <p:nvPr/>
              </p:nvSpPr>
              <p:spPr>
                <a:xfrm>
                  <a:off x="3864410" y="2356810"/>
                  <a:ext cx="161788" cy="161381"/>
                </a:xfrm>
                <a:custGeom>
                  <a:rect b="b" l="l" r="r" t="t"/>
                  <a:pathLst>
                    <a:path extrusionOk="0" h="2781" w="2788">
                      <a:moveTo>
                        <a:pt x="876" y="0"/>
                      </a:moveTo>
                      <a:cubicBezTo>
                        <a:pt x="837" y="0"/>
                        <a:pt x="798" y="2"/>
                        <a:pt x="759" y="6"/>
                      </a:cubicBezTo>
                      <a:cubicBezTo>
                        <a:pt x="702" y="16"/>
                        <a:pt x="630" y="22"/>
                        <a:pt x="591" y="40"/>
                      </a:cubicBezTo>
                      <a:lnTo>
                        <a:pt x="524" y="60"/>
                      </a:lnTo>
                      <a:lnTo>
                        <a:pt x="521" y="61"/>
                      </a:lnTo>
                      <a:lnTo>
                        <a:pt x="508" y="64"/>
                      </a:lnTo>
                      <a:lnTo>
                        <a:pt x="505" y="67"/>
                      </a:lnTo>
                      <a:lnTo>
                        <a:pt x="496" y="71"/>
                      </a:lnTo>
                      <a:lnTo>
                        <a:pt x="477" y="80"/>
                      </a:lnTo>
                      <a:lnTo>
                        <a:pt x="438" y="96"/>
                      </a:lnTo>
                      <a:cubicBezTo>
                        <a:pt x="235" y="187"/>
                        <a:pt x="94" y="382"/>
                        <a:pt x="51" y="559"/>
                      </a:cubicBezTo>
                      <a:cubicBezTo>
                        <a:pt x="0" y="739"/>
                        <a:pt x="15" y="903"/>
                        <a:pt x="44" y="1036"/>
                      </a:cubicBezTo>
                      <a:cubicBezTo>
                        <a:pt x="74" y="1170"/>
                        <a:pt x="121" y="1279"/>
                        <a:pt x="165" y="1364"/>
                      </a:cubicBezTo>
                      <a:cubicBezTo>
                        <a:pt x="208" y="1450"/>
                        <a:pt x="250" y="1511"/>
                        <a:pt x="281" y="1550"/>
                      </a:cubicBezTo>
                      <a:cubicBezTo>
                        <a:pt x="310" y="1591"/>
                        <a:pt x="326" y="1612"/>
                        <a:pt x="326" y="1612"/>
                      </a:cubicBezTo>
                      <a:cubicBezTo>
                        <a:pt x="326" y="1612"/>
                        <a:pt x="317" y="1587"/>
                        <a:pt x="301" y="1540"/>
                      </a:cubicBezTo>
                      <a:cubicBezTo>
                        <a:pt x="282" y="1493"/>
                        <a:pt x="263" y="1423"/>
                        <a:pt x="242" y="1336"/>
                      </a:cubicBezTo>
                      <a:cubicBezTo>
                        <a:pt x="220" y="1248"/>
                        <a:pt x="206" y="1137"/>
                        <a:pt x="202" y="1017"/>
                      </a:cubicBezTo>
                      <a:cubicBezTo>
                        <a:pt x="200" y="896"/>
                        <a:pt x="219" y="762"/>
                        <a:pt x="274" y="641"/>
                      </a:cubicBezTo>
                      <a:cubicBezTo>
                        <a:pt x="301" y="581"/>
                        <a:pt x="340" y="526"/>
                        <a:pt x="390" y="484"/>
                      </a:cubicBezTo>
                      <a:cubicBezTo>
                        <a:pt x="437" y="439"/>
                        <a:pt x="496" y="405"/>
                        <a:pt x="563" y="382"/>
                      </a:cubicBezTo>
                      <a:cubicBezTo>
                        <a:pt x="633" y="359"/>
                        <a:pt x="705" y="348"/>
                        <a:pt x="781" y="348"/>
                      </a:cubicBezTo>
                      <a:cubicBezTo>
                        <a:pt x="859" y="348"/>
                        <a:pt x="940" y="360"/>
                        <a:pt x="1026" y="382"/>
                      </a:cubicBezTo>
                      <a:cubicBezTo>
                        <a:pt x="1360" y="467"/>
                        <a:pt x="1693" y="692"/>
                        <a:pt x="1949" y="977"/>
                      </a:cubicBezTo>
                      <a:cubicBezTo>
                        <a:pt x="2079" y="1121"/>
                        <a:pt x="2186" y="1279"/>
                        <a:pt x="2271" y="1450"/>
                      </a:cubicBezTo>
                      <a:cubicBezTo>
                        <a:pt x="2298" y="1498"/>
                        <a:pt x="2311" y="1537"/>
                        <a:pt x="2327" y="1575"/>
                      </a:cubicBezTo>
                      <a:cubicBezTo>
                        <a:pt x="2345" y="1614"/>
                        <a:pt x="2357" y="1658"/>
                        <a:pt x="2370" y="1699"/>
                      </a:cubicBezTo>
                      <a:cubicBezTo>
                        <a:pt x="2385" y="1741"/>
                        <a:pt x="2390" y="1783"/>
                        <a:pt x="2401" y="1826"/>
                      </a:cubicBezTo>
                      <a:cubicBezTo>
                        <a:pt x="2405" y="1867"/>
                        <a:pt x="2415" y="1908"/>
                        <a:pt x="2415" y="1948"/>
                      </a:cubicBezTo>
                      <a:cubicBezTo>
                        <a:pt x="2419" y="2028"/>
                        <a:pt x="2408" y="2104"/>
                        <a:pt x="2390" y="2176"/>
                      </a:cubicBezTo>
                      <a:cubicBezTo>
                        <a:pt x="2369" y="2243"/>
                        <a:pt x="2341" y="2309"/>
                        <a:pt x="2294" y="2359"/>
                      </a:cubicBezTo>
                      <a:cubicBezTo>
                        <a:pt x="2204" y="2461"/>
                        <a:pt x="2069" y="2519"/>
                        <a:pt x="1933" y="2540"/>
                      </a:cubicBezTo>
                      <a:cubicBezTo>
                        <a:pt x="1881" y="2548"/>
                        <a:pt x="1830" y="2551"/>
                        <a:pt x="1781" y="2551"/>
                      </a:cubicBezTo>
                      <a:cubicBezTo>
                        <a:pt x="1695" y="2551"/>
                        <a:pt x="1614" y="2541"/>
                        <a:pt x="1536" y="2527"/>
                      </a:cubicBezTo>
                      <a:cubicBezTo>
                        <a:pt x="1416" y="2503"/>
                        <a:pt x="1311" y="2469"/>
                        <a:pt x="1226" y="2438"/>
                      </a:cubicBezTo>
                      <a:cubicBezTo>
                        <a:pt x="1140" y="2404"/>
                        <a:pt x="1073" y="2376"/>
                        <a:pt x="1029" y="2353"/>
                      </a:cubicBezTo>
                      <a:cubicBezTo>
                        <a:pt x="984" y="2332"/>
                        <a:pt x="960" y="2320"/>
                        <a:pt x="960" y="2320"/>
                      </a:cubicBezTo>
                      <a:lnTo>
                        <a:pt x="960" y="2320"/>
                      </a:lnTo>
                      <a:cubicBezTo>
                        <a:pt x="960" y="2320"/>
                        <a:pt x="980" y="2339"/>
                        <a:pt x="1015" y="2374"/>
                      </a:cubicBezTo>
                      <a:cubicBezTo>
                        <a:pt x="1053" y="2407"/>
                        <a:pt x="1108" y="2458"/>
                        <a:pt x="1187" y="2512"/>
                      </a:cubicBezTo>
                      <a:cubicBezTo>
                        <a:pt x="1266" y="2566"/>
                        <a:pt x="1363" y="2629"/>
                        <a:pt x="1491" y="2681"/>
                      </a:cubicBezTo>
                      <a:cubicBezTo>
                        <a:pt x="1611" y="2733"/>
                        <a:pt x="1768" y="2781"/>
                        <a:pt x="1940" y="2781"/>
                      </a:cubicBezTo>
                      <a:cubicBezTo>
                        <a:pt x="1943" y="2781"/>
                        <a:pt x="1945" y="2781"/>
                        <a:pt x="1947" y="2781"/>
                      </a:cubicBezTo>
                      <a:cubicBezTo>
                        <a:pt x="1952" y="2781"/>
                        <a:pt x="1957" y="2781"/>
                        <a:pt x="1962" y="2781"/>
                      </a:cubicBezTo>
                      <a:cubicBezTo>
                        <a:pt x="2134" y="2781"/>
                        <a:pt x="2346" y="2734"/>
                        <a:pt x="2513" y="2580"/>
                      </a:cubicBezTo>
                      <a:cubicBezTo>
                        <a:pt x="2600" y="2505"/>
                        <a:pt x="2664" y="2403"/>
                        <a:pt x="2714" y="2296"/>
                      </a:cubicBezTo>
                      <a:cubicBezTo>
                        <a:pt x="2760" y="2186"/>
                        <a:pt x="2781" y="2067"/>
                        <a:pt x="2785" y="1949"/>
                      </a:cubicBezTo>
                      <a:cubicBezTo>
                        <a:pt x="2788" y="1890"/>
                        <a:pt x="2784" y="1832"/>
                        <a:pt x="2779" y="1773"/>
                      </a:cubicBezTo>
                      <a:cubicBezTo>
                        <a:pt x="2768" y="1716"/>
                        <a:pt x="2764" y="1658"/>
                        <a:pt x="2748" y="1601"/>
                      </a:cubicBezTo>
                      <a:cubicBezTo>
                        <a:pt x="2733" y="1546"/>
                        <a:pt x="2721" y="1490"/>
                        <a:pt x="2699" y="1432"/>
                      </a:cubicBezTo>
                      <a:cubicBezTo>
                        <a:pt x="2679" y="1376"/>
                        <a:pt x="2658" y="1317"/>
                        <a:pt x="2636" y="1272"/>
                      </a:cubicBezTo>
                      <a:cubicBezTo>
                        <a:pt x="2544" y="1067"/>
                        <a:pt x="2412" y="870"/>
                        <a:pt x="2260" y="699"/>
                      </a:cubicBezTo>
                      <a:cubicBezTo>
                        <a:pt x="2106" y="527"/>
                        <a:pt x="1927" y="378"/>
                        <a:pt x="1731" y="261"/>
                      </a:cubicBezTo>
                      <a:cubicBezTo>
                        <a:pt x="1536" y="143"/>
                        <a:pt x="1322" y="56"/>
                        <a:pt x="1099" y="20"/>
                      </a:cubicBezTo>
                      <a:cubicBezTo>
                        <a:pt x="1024" y="7"/>
                        <a:pt x="951" y="0"/>
                        <a:pt x="8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6" name="Google Shape;516;g2fcc7deb26a_5_111"/>
              <p:cNvSpPr/>
              <p:nvPr/>
            </p:nvSpPr>
            <p:spPr>
              <a:xfrm>
                <a:off x="1921106" y="2345781"/>
                <a:ext cx="2006097" cy="1517484"/>
              </a:xfrm>
              <a:custGeom>
                <a:rect b="b" l="l" r="r" t="t"/>
                <a:pathLst>
                  <a:path extrusionOk="0" h="26150" w="34570">
                    <a:moveTo>
                      <a:pt x="19880" y="2945"/>
                    </a:moveTo>
                    <a:cubicBezTo>
                      <a:pt x="19880" y="2946"/>
                      <a:pt x="20071" y="3073"/>
                      <a:pt x="20318" y="3308"/>
                    </a:cubicBezTo>
                    <a:cubicBezTo>
                      <a:pt x="20440" y="3425"/>
                      <a:pt x="20574" y="3573"/>
                      <a:pt x="20702" y="3746"/>
                    </a:cubicBezTo>
                    <a:cubicBezTo>
                      <a:pt x="20831" y="3916"/>
                      <a:pt x="20949" y="4116"/>
                      <a:pt x="21046" y="4325"/>
                    </a:cubicBezTo>
                    <a:cubicBezTo>
                      <a:pt x="21093" y="4431"/>
                      <a:pt x="21134" y="4535"/>
                      <a:pt x="21171" y="4646"/>
                    </a:cubicBezTo>
                    <a:cubicBezTo>
                      <a:pt x="21208" y="4754"/>
                      <a:pt x="21232" y="4856"/>
                      <a:pt x="21257" y="4964"/>
                    </a:cubicBezTo>
                    <a:cubicBezTo>
                      <a:pt x="21301" y="5176"/>
                      <a:pt x="21318" y="5375"/>
                      <a:pt x="21321" y="5545"/>
                    </a:cubicBezTo>
                    <a:cubicBezTo>
                      <a:pt x="21324" y="5885"/>
                      <a:pt x="21282" y="6109"/>
                      <a:pt x="21282" y="6109"/>
                    </a:cubicBezTo>
                    <a:cubicBezTo>
                      <a:pt x="21282" y="6109"/>
                      <a:pt x="21273" y="6053"/>
                      <a:pt x="21257" y="5956"/>
                    </a:cubicBezTo>
                    <a:cubicBezTo>
                      <a:pt x="21243" y="5858"/>
                      <a:pt x="21218" y="5721"/>
                      <a:pt x="21188" y="5559"/>
                    </a:cubicBezTo>
                    <a:cubicBezTo>
                      <a:pt x="21156" y="5396"/>
                      <a:pt x="21116" y="5207"/>
                      <a:pt x="21059" y="5012"/>
                    </a:cubicBezTo>
                    <a:cubicBezTo>
                      <a:pt x="21032" y="4920"/>
                      <a:pt x="20993" y="4813"/>
                      <a:pt x="20958" y="4715"/>
                    </a:cubicBezTo>
                    <a:cubicBezTo>
                      <a:pt x="20924" y="4617"/>
                      <a:pt x="20879" y="4517"/>
                      <a:pt x="20835" y="4419"/>
                    </a:cubicBezTo>
                    <a:cubicBezTo>
                      <a:pt x="20658" y="4024"/>
                      <a:pt x="20413" y="3661"/>
                      <a:pt x="20216" y="3393"/>
                    </a:cubicBezTo>
                    <a:cubicBezTo>
                      <a:pt x="20118" y="3258"/>
                      <a:pt x="20035" y="3147"/>
                      <a:pt x="19975" y="3069"/>
                    </a:cubicBezTo>
                    <a:cubicBezTo>
                      <a:pt x="19914" y="2993"/>
                      <a:pt x="19880" y="2946"/>
                      <a:pt x="19880" y="2945"/>
                    </a:cubicBezTo>
                    <a:close/>
                    <a:moveTo>
                      <a:pt x="14805" y="2047"/>
                    </a:moveTo>
                    <a:cubicBezTo>
                      <a:pt x="15763" y="2047"/>
                      <a:pt x="14767" y="2609"/>
                      <a:pt x="13309" y="3371"/>
                    </a:cubicBezTo>
                    <a:cubicBezTo>
                      <a:pt x="11580" y="4275"/>
                      <a:pt x="12690" y="5688"/>
                      <a:pt x="12257" y="6947"/>
                    </a:cubicBezTo>
                    <a:cubicBezTo>
                      <a:pt x="12062" y="7514"/>
                      <a:pt x="11535" y="8067"/>
                      <a:pt x="11069" y="8067"/>
                    </a:cubicBezTo>
                    <a:cubicBezTo>
                      <a:pt x="10825" y="8067"/>
                      <a:pt x="10597" y="7915"/>
                      <a:pt x="10442" y="7534"/>
                    </a:cubicBezTo>
                    <a:cubicBezTo>
                      <a:pt x="10119" y="6736"/>
                      <a:pt x="9933" y="5450"/>
                      <a:pt x="10884" y="4188"/>
                    </a:cubicBezTo>
                    <a:cubicBezTo>
                      <a:pt x="11909" y="2822"/>
                      <a:pt x="13452" y="2099"/>
                      <a:pt x="14689" y="2050"/>
                    </a:cubicBezTo>
                    <a:cubicBezTo>
                      <a:pt x="14730" y="2048"/>
                      <a:pt x="14769" y="2047"/>
                      <a:pt x="14805" y="2047"/>
                    </a:cubicBezTo>
                    <a:close/>
                    <a:moveTo>
                      <a:pt x="17196" y="1189"/>
                    </a:moveTo>
                    <a:cubicBezTo>
                      <a:pt x="17196" y="1189"/>
                      <a:pt x="17318" y="1233"/>
                      <a:pt x="17531" y="1337"/>
                    </a:cubicBezTo>
                    <a:cubicBezTo>
                      <a:pt x="17741" y="1444"/>
                      <a:pt x="18048" y="1597"/>
                      <a:pt x="18371" y="1848"/>
                    </a:cubicBezTo>
                    <a:cubicBezTo>
                      <a:pt x="18532" y="1973"/>
                      <a:pt x="18714" y="2101"/>
                      <a:pt x="18881" y="2265"/>
                    </a:cubicBezTo>
                    <a:cubicBezTo>
                      <a:pt x="18966" y="2345"/>
                      <a:pt x="19058" y="2423"/>
                      <a:pt x="19144" y="2510"/>
                    </a:cubicBezTo>
                    <a:cubicBezTo>
                      <a:pt x="19226" y="2603"/>
                      <a:pt x="19309" y="2694"/>
                      <a:pt x="19395" y="2791"/>
                    </a:cubicBezTo>
                    <a:cubicBezTo>
                      <a:pt x="19485" y="2882"/>
                      <a:pt x="19561" y="2988"/>
                      <a:pt x="19640" y="3095"/>
                    </a:cubicBezTo>
                    <a:cubicBezTo>
                      <a:pt x="19715" y="3202"/>
                      <a:pt x="19805" y="3303"/>
                      <a:pt x="19872" y="3418"/>
                    </a:cubicBezTo>
                    <a:cubicBezTo>
                      <a:pt x="19945" y="3532"/>
                      <a:pt x="20017" y="3646"/>
                      <a:pt x="20088" y="3762"/>
                    </a:cubicBezTo>
                    <a:lnTo>
                      <a:pt x="20282" y="4123"/>
                    </a:lnTo>
                    <a:cubicBezTo>
                      <a:pt x="20349" y="4243"/>
                      <a:pt x="20396" y="4372"/>
                      <a:pt x="20451" y="4497"/>
                    </a:cubicBezTo>
                    <a:cubicBezTo>
                      <a:pt x="20507" y="4620"/>
                      <a:pt x="20558" y="4746"/>
                      <a:pt x="20600" y="4874"/>
                    </a:cubicBezTo>
                    <a:cubicBezTo>
                      <a:pt x="20695" y="5125"/>
                      <a:pt x="20764" y="5380"/>
                      <a:pt x="20831" y="5626"/>
                    </a:cubicBezTo>
                    <a:cubicBezTo>
                      <a:pt x="20887" y="5874"/>
                      <a:pt x="20940" y="6116"/>
                      <a:pt x="20971" y="6347"/>
                    </a:cubicBezTo>
                    <a:cubicBezTo>
                      <a:pt x="21009" y="6577"/>
                      <a:pt x="21024" y="6800"/>
                      <a:pt x="21040" y="7002"/>
                    </a:cubicBezTo>
                    <a:cubicBezTo>
                      <a:pt x="21070" y="7408"/>
                      <a:pt x="21050" y="7749"/>
                      <a:pt x="21032" y="7985"/>
                    </a:cubicBezTo>
                    <a:cubicBezTo>
                      <a:pt x="21026" y="8103"/>
                      <a:pt x="21009" y="8195"/>
                      <a:pt x="21004" y="8259"/>
                    </a:cubicBezTo>
                    <a:cubicBezTo>
                      <a:pt x="20997" y="8324"/>
                      <a:pt x="20992" y="8357"/>
                      <a:pt x="20992" y="8357"/>
                    </a:cubicBezTo>
                    <a:cubicBezTo>
                      <a:pt x="20992" y="8357"/>
                      <a:pt x="20993" y="8324"/>
                      <a:pt x="20997" y="8259"/>
                    </a:cubicBezTo>
                    <a:cubicBezTo>
                      <a:pt x="20999" y="8195"/>
                      <a:pt x="21009" y="8103"/>
                      <a:pt x="21009" y="7985"/>
                    </a:cubicBezTo>
                    <a:cubicBezTo>
                      <a:pt x="21007" y="7868"/>
                      <a:pt x="21014" y="7723"/>
                      <a:pt x="21003" y="7561"/>
                    </a:cubicBezTo>
                    <a:cubicBezTo>
                      <a:pt x="20997" y="7396"/>
                      <a:pt x="20979" y="7212"/>
                      <a:pt x="20962" y="7012"/>
                    </a:cubicBezTo>
                    <a:cubicBezTo>
                      <a:pt x="20937" y="6812"/>
                      <a:pt x="20917" y="6594"/>
                      <a:pt x="20870" y="6367"/>
                    </a:cubicBezTo>
                    <a:cubicBezTo>
                      <a:pt x="20832" y="6139"/>
                      <a:pt x="20770" y="5904"/>
                      <a:pt x="20714" y="5659"/>
                    </a:cubicBezTo>
                    <a:cubicBezTo>
                      <a:pt x="20643" y="5418"/>
                      <a:pt x="20573" y="5167"/>
                      <a:pt x="20476" y="4922"/>
                    </a:cubicBezTo>
                    <a:cubicBezTo>
                      <a:pt x="20435" y="4796"/>
                      <a:pt x="20382" y="4675"/>
                      <a:pt x="20327" y="4553"/>
                    </a:cubicBezTo>
                    <a:cubicBezTo>
                      <a:pt x="20272" y="4432"/>
                      <a:pt x="20224" y="4306"/>
                      <a:pt x="20158" y="4190"/>
                    </a:cubicBezTo>
                    <a:lnTo>
                      <a:pt x="19973" y="3834"/>
                    </a:lnTo>
                    <a:cubicBezTo>
                      <a:pt x="19903" y="3720"/>
                      <a:pt x="19834" y="3608"/>
                      <a:pt x="19765" y="3495"/>
                    </a:cubicBezTo>
                    <a:cubicBezTo>
                      <a:pt x="19702" y="3379"/>
                      <a:pt x="19614" y="3280"/>
                      <a:pt x="19540" y="3175"/>
                    </a:cubicBezTo>
                    <a:cubicBezTo>
                      <a:pt x="19465" y="3070"/>
                      <a:pt x="19391" y="2964"/>
                      <a:pt x="19305" y="2874"/>
                    </a:cubicBezTo>
                    <a:cubicBezTo>
                      <a:pt x="19223" y="2780"/>
                      <a:pt x="19143" y="2686"/>
                      <a:pt x="19064" y="2595"/>
                    </a:cubicBezTo>
                    <a:cubicBezTo>
                      <a:pt x="18982" y="2506"/>
                      <a:pt x="18894" y="2427"/>
                      <a:pt x="18814" y="2345"/>
                    </a:cubicBezTo>
                    <a:cubicBezTo>
                      <a:pt x="18654" y="2177"/>
                      <a:pt x="18479" y="2047"/>
                      <a:pt x="18325" y="1917"/>
                    </a:cubicBezTo>
                    <a:cubicBezTo>
                      <a:pt x="18015" y="1660"/>
                      <a:pt x="17727" y="1480"/>
                      <a:pt x="17522" y="1364"/>
                    </a:cubicBezTo>
                    <a:cubicBezTo>
                      <a:pt x="17318" y="1245"/>
                      <a:pt x="17196" y="1189"/>
                      <a:pt x="17196" y="1189"/>
                    </a:cubicBezTo>
                    <a:close/>
                    <a:moveTo>
                      <a:pt x="22647" y="4715"/>
                    </a:moveTo>
                    <a:cubicBezTo>
                      <a:pt x="22699" y="4715"/>
                      <a:pt x="22758" y="4722"/>
                      <a:pt x="22822" y="4742"/>
                    </a:cubicBezTo>
                    <a:cubicBezTo>
                      <a:pt x="22950" y="4781"/>
                      <a:pt x="23104" y="4874"/>
                      <a:pt x="23202" y="5043"/>
                    </a:cubicBezTo>
                    <a:cubicBezTo>
                      <a:pt x="23292" y="5219"/>
                      <a:pt x="23347" y="5407"/>
                      <a:pt x="23427" y="5621"/>
                    </a:cubicBezTo>
                    <a:cubicBezTo>
                      <a:pt x="23576" y="6044"/>
                      <a:pt x="23757" y="6535"/>
                      <a:pt x="23938" y="7065"/>
                    </a:cubicBezTo>
                    <a:cubicBezTo>
                      <a:pt x="24082" y="7480"/>
                      <a:pt x="24228" y="7921"/>
                      <a:pt x="24376" y="8364"/>
                    </a:cubicBezTo>
                    <a:cubicBezTo>
                      <a:pt x="24289" y="8348"/>
                      <a:pt x="24206" y="8333"/>
                      <a:pt x="24121" y="8318"/>
                    </a:cubicBezTo>
                    <a:cubicBezTo>
                      <a:pt x="23991" y="7914"/>
                      <a:pt x="23863" y="7513"/>
                      <a:pt x="23745" y="7130"/>
                    </a:cubicBezTo>
                    <a:cubicBezTo>
                      <a:pt x="23577" y="6594"/>
                      <a:pt x="23433" y="6092"/>
                      <a:pt x="23303" y="5662"/>
                    </a:cubicBezTo>
                    <a:cubicBezTo>
                      <a:pt x="23272" y="5555"/>
                      <a:pt x="23241" y="5453"/>
                      <a:pt x="23213" y="5353"/>
                    </a:cubicBezTo>
                    <a:cubicBezTo>
                      <a:pt x="23185" y="5255"/>
                      <a:pt x="23165" y="5159"/>
                      <a:pt x="23129" y="5085"/>
                    </a:cubicBezTo>
                    <a:cubicBezTo>
                      <a:pt x="23057" y="4929"/>
                      <a:pt x="22926" y="4832"/>
                      <a:pt x="22810" y="4787"/>
                    </a:cubicBezTo>
                    <a:cubicBezTo>
                      <a:pt x="22718" y="4750"/>
                      <a:pt x="22635" y="4740"/>
                      <a:pt x="22571" y="4740"/>
                    </a:cubicBezTo>
                    <a:cubicBezTo>
                      <a:pt x="22552" y="4740"/>
                      <a:pt x="22535" y="4741"/>
                      <a:pt x="22520" y="4742"/>
                    </a:cubicBezTo>
                    <a:cubicBezTo>
                      <a:pt x="22448" y="4748"/>
                      <a:pt x="22410" y="4760"/>
                      <a:pt x="22410" y="4760"/>
                    </a:cubicBezTo>
                    <a:cubicBezTo>
                      <a:pt x="22410" y="4760"/>
                      <a:pt x="22444" y="4742"/>
                      <a:pt x="22515" y="4729"/>
                    </a:cubicBezTo>
                    <a:cubicBezTo>
                      <a:pt x="22550" y="4722"/>
                      <a:pt x="22594" y="4715"/>
                      <a:pt x="22647" y="4715"/>
                    </a:cubicBezTo>
                    <a:close/>
                    <a:moveTo>
                      <a:pt x="18473" y="4443"/>
                    </a:moveTo>
                    <a:cubicBezTo>
                      <a:pt x="18473" y="4443"/>
                      <a:pt x="19245" y="5431"/>
                      <a:pt x="19077" y="6859"/>
                    </a:cubicBezTo>
                    <a:cubicBezTo>
                      <a:pt x="18958" y="7866"/>
                      <a:pt x="17858" y="8457"/>
                      <a:pt x="17224" y="8457"/>
                    </a:cubicBezTo>
                    <a:cubicBezTo>
                      <a:pt x="17112" y="8457"/>
                      <a:pt x="17015" y="8439"/>
                      <a:pt x="16941" y="8402"/>
                    </a:cubicBezTo>
                    <a:cubicBezTo>
                      <a:pt x="16460" y="8164"/>
                      <a:pt x="17803" y="7903"/>
                      <a:pt x="18420" y="6982"/>
                    </a:cubicBezTo>
                    <a:cubicBezTo>
                      <a:pt x="19105" y="5963"/>
                      <a:pt x="18473" y="4443"/>
                      <a:pt x="18473" y="4443"/>
                    </a:cubicBezTo>
                    <a:close/>
                    <a:moveTo>
                      <a:pt x="15612" y="1196"/>
                    </a:moveTo>
                    <a:cubicBezTo>
                      <a:pt x="15612" y="1196"/>
                      <a:pt x="15649" y="1201"/>
                      <a:pt x="15723" y="1208"/>
                    </a:cubicBezTo>
                    <a:cubicBezTo>
                      <a:pt x="15796" y="1216"/>
                      <a:pt x="15909" y="1215"/>
                      <a:pt x="16048" y="1243"/>
                    </a:cubicBezTo>
                    <a:cubicBezTo>
                      <a:pt x="16186" y="1263"/>
                      <a:pt x="16354" y="1300"/>
                      <a:pt x="16544" y="1351"/>
                    </a:cubicBezTo>
                    <a:cubicBezTo>
                      <a:pt x="16732" y="1409"/>
                      <a:pt x="16943" y="1483"/>
                      <a:pt x="17165" y="1584"/>
                    </a:cubicBezTo>
                    <a:cubicBezTo>
                      <a:pt x="17276" y="1633"/>
                      <a:pt x="17388" y="1694"/>
                      <a:pt x="17506" y="1753"/>
                    </a:cubicBezTo>
                    <a:cubicBezTo>
                      <a:pt x="17619" y="1821"/>
                      <a:pt x="17737" y="1889"/>
                      <a:pt x="17854" y="1968"/>
                    </a:cubicBezTo>
                    <a:cubicBezTo>
                      <a:pt x="18085" y="2125"/>
                      <a:pt x="18325" y="2304"/>
                      <a:pt x="18543" y="2518"/>
                    </a:cubicBezTo>
                    <a:cubicBezTo>
                      <a:pt x="18767" y="2728"/>
                      <a:pt x="18983" y="2963"/>
                      <a:pt x="19172" y="3226"/>
                    </a:cubicBezTo>
                    <a:cubicBezTo>
                      <a:pt x="19368" y="3485"/>
                      <a:pt x="19532" y="3770"/>
                      <a:pt x="19684" y="4072"/>
                    </a:cubicBezTo>
                    <a:lnTo>
                      <a:pt x="19778" y="4291"/>
                    </a:lnTo>
                    <a:lnTo>
                      <a:pt x="19828" y="4407"/>
                    </a:lnTo>
                    <a:lnTo>
                      <a:pt x="19869" y="4521"/>
                    </a:lnTo>
                    <a:cubicBezTo>
                      <a:pt x="19926" y="4672"/>
                      <a:pt x="19978" y="4826"/>
                      <a:pt x="20025" y="4977"/>
                    </a:cubicBezTo>
                    <a:cubicBezTo>
                      <a:pt x="20119" y="5285"/>
                      <a:pt x="20185" y="5598"/>
                      <a:pt x="20220" y="5907"/>
                    </a:cubicBezTo>
                    <a:cubicBezTo>
                      <a:pt x="20257" y="6215"/>
                      <a:pt x="20247" y="6522"/>
                      <a:pt x="20194" y="6808"/>
                    </a:cubicBezTo>
                    <a:cubicBezTo>
                      <a:pt x="20145" y="7092"/>
                      <a:pt x="20040" y="7353"/>
                      <a:pt x="19912" y="7568"/>
                    </a:cubicBezTo>
                    <a:cubicBezTo>
                      <a:pt x="19650" y="8003"/>
                      <a:pt x="19312" y="8250"/>
                      <a:pt x="19077" y="8399"/>
                    </a:cubicBezTo>
                    <a:cubicBezTo>
                      <a:pt x="18958" y="8474"/>
                      <a:pt x="18858" y="8522"/>
                      <a:pt x="18794" y="8556"/>
                    </a:cubicBezTo>
                    <a:cubicBezTo>
                      <a:pt x="18727" y="8590"/>
                      <a:pt x="18690" y="8607"/>
                      <a:pt x="18690" y="8607"/>
                    </a:cubicBezTo>
                    <a:cubicBezTo>
                      <a:pt x="18690" y="8607"/>
                      <a:pt x="18822" y="8514"/>
                      <a:pt x="19029" y="8332"/>
                    </a:cubicBezTo>
                    <a:cubicBezTo>
                      <a:pt x="19232" y="8149"/>
                      <a:pt x="19509" y="7864"/>
                      <a:pt x="19700" y="7454"/>
                    </a:cubicBezTo>
                    <a:cubicBezTo>
                      <a:pt x="19794" y="7249"/>
                      <a:pt x="19856" y="7014"/>
                      <a:pt x="19884" y="6761"/>
                    </a:cubicBezTo>
                    <a:cubicBezTo>
                      <a:pt x="19911" y="6507"/>
                      <a:pt x="19892" y="6233"/>
                      <a:pt x="19851" y="5955"/>
                    </a:cubicBezTo>
                    <a:cubicBezTo>
                      <a:pt x="19808" y="5674"/>
                      <a:pt x="19727" y="5390"/>
                      <a:pt x="19634" y="5099"/>
                    </a:cubicBezTo>
                    <a:cubicBezTo>
                      <a:pt x="19587" y="4956"/>
                      <a:pt x="19535" y="4811"/>
                      <a:pt x="19480" y="4668"/>
                    </a:cubicBezTo>
                    <a:lnTo>
                      <a:pt x="19438" y="4561"/>
                    </a:lnTo>
                    <a:lnTo>
                      <a:pt x="19393" y="4460"/>
                    </a:lnTo>
                    <a:lnTo>
                      <a:pt x="19295" y="4244"/>
                    </a:lnTo>
                    <a:cubicBezTo>
                      <a:pt x="19160" y="3982"/>
                      <a:pt x="19018" y="3710"/>
                      <a:pt x="18838" y="3468"/>
                    </a:cubicBezTo>
                    <a:cubicBezTo>
                      <a:pt x="18756" y="3343"/>
                      <a:pt x="18655" y="3232"/>
                      <a:pt x="18569" y="3112"/>
                    </a:cubicBezTo>
                    <a:cubicBezTo>
                      <a:pt x="18471" y="3003"/>
                      <a:pt x="18384" y="2886"/>
                      <a:pt x="18279" y="2787"/>
                    </a:cubicBezTo>
                    <a:cubicBezTo>
                      <a:pt x="18083" y="2578"/>
                      <a:pt x="17871" y="2394"/>
                      <a:pt x="17667" y="2228"/>
                    </a:cubicBezTo>
                    <a:cubicBezTo>
                      <a:pt x="17459" y="2065"/>
                      <a:pt x="17252" y="1922"/>
                      <a:pt x="17052" y="1801"/>
                    </a:cubicBezTo>
                    <a:cubicBezTo>
                      <a:pt x="16853" y="1685"/>
                      <a:pt x="16663" y="1586"/>
                      <a:pt x="16491" y="1505"/>
                    </a:cubicBezTo>
                    <a:cubicBezTo>
                      <a:pt x="16316" y="1431"/>
                      <a:pt x="16162" y="1365"/>
                      <a:pt x="16030" y="1323"/>
                    </a:cubicBezTo>
                    <a:cubicBezTo>
                      <a:pt x="15901" y="1275"/>
                      <a:pt x="15795" y="1249"/>
                      <a:pt x="15723" y="1228"/>
                    </a:cubicBezTo>
                    <a:cubicBezTo>
                      <a:pt x="15651" y="1208"/>
                      <a:pt x="15612" y="1196"/>
                      <a:pt x="15612" y="1196"/>
                    </a:cubicBezTo>
                    <a:close/>
                    <a:moveTo>
                      <a:pt x="22614" y="8924"/>
                    </a:moveTo>
                    <a:cubicBezTo>
                      <a:pt x="22620" y="8924"/>
                      <a:pt x="22628" y="8925"/>
                      <a:pt x="22632" y="8925"/>
                    </a:cubicBezTo>
                    <a:cubicBezTo>
                      <a:pt x="22625" y="8925"/>
                      <a:pt x="22618" y="8924"/>
                      <a:pt x="22614" y="8924"/>
                    </a:cubicBezTo>
                    <a:close/>
                    <a:moveTo>
                      <a:pt x="22632" y="8925"/>
                    </a:moveTo>
                    <a:cubicBezTo>
                      <a:pt x="22633" y="8925"/>
                      <a:pt x="22635" y="8927"/>
                      <a:pt x="22636" y="8927"/>
                    </a:cubicBezTo>
                    <a:lnTo>
                      <a:pt x="22636" y="8927"/>
                    </a:lnTo>
                    <a:lnTo>
                      <a:pt x="22632" y="8925"/>
                    </a:lnTo>
                    <a:close/>
                    <a:moveTo>
                      <a:pt x="11190" y="8784"/>
                    </a:moveTo>
                    <a:cubicBezTo>
                      <a:pt x="11190" y="8784"/>
                      <a:pt x="11377" y="9015"/>
                      <a:pt x="11752" y="9213"/>
                    </a:cubicBezTo>
                    <a:cubicBezTo>
                      <a:pt x="11842" y="9265"/>
                      <a:pt x="11946" y="9312"/>
                      <a:pt x="12057" y="9359"/>
                    </a:cubicBezTo>
                    <a:cubicBezTo>
                      <a:pt x="12168" y="9403"/>
                      <a:pt x="12289" y="9442"/>
                      <a:pt x="12412" y="9483"/>
                    </a:cubicBezTo>
                    <a:cubicBezTo>
                      <a:pt x="12540" y="9515"/>
                      <a:pt x="12669" y="9554"/>
                      <a:pt x="12806" y="9574"/>
                    </a:cubicBezTo>
                    <a:cubicBezTo>
                      <a:pt x="12873" y="9586"/>
                      <a:pt x="12941" y="9599"/>
                      <a:pt x="13010" y="9613"/>
                    </a:cubicBezTo>
                    <a:lnTo>
                      <a:pt x="13219" y="9633"/>
                    </a:lnTo>
                    <a:cubicBezTo>
                      <a:pt x="13359" y="9653"/>
                      <a:pt x="13500" y="9660"/>
                      <a:pt x="13638" y="9663"/>
                    </a:cubicBezTo>
                    <a:cubicBezTo>
                      <a:pt x="13707" y="9667"/>
                      <a:pt x="13775" y="9668"/>
                      <a:pt x="13844" y="9671"/>
                    </a:cubicBezTo>
                    <a:cubicBezTo>
                      <a:pt x="13914" y="9669"/>
                      <a:pt x="13981" y="9668"/>
                      <a:pt x="14045" y="9667"/>
                    </a:cubicBezTo>
                    <a:cubicBezTo>
                      <a:pt x="14178" y="9660"/>
                      <a:pt x="14307" y="9668"/>
                      <a:pt x="14428" y="9655"/>
                    </a:cubicBezTo>
                    <a:cubicBezTo>
                      <a:pt x="14552" y="9646"/>
                      <a:pt x="14667" y="9640"/>
                      <a:pt x="14773" y="9630"/>
                    </a:cubicBezTo>
                    <a:cubicBezTo>
                      <a:pt x="14881" y="9626"/>
                      <a:pt x="14977" y="9613"/>
                      <a:pt x="15065" y="9603"/>
                    </a:cubicBezTo>
                    <a:cubicBezTo>
                      <a:pt x="15152" y="9595"/>
                      <a:pt x="15227" y="9587"/>
                      <a:pt x="15290" y="9581"/>
                    </a:cubicBezTo>
                    <a:cubicBezTo>
                      <a:pt x="15416" y="9569"/>
                      <a:pt x="15490" y="9566"/>
                      <a:pt x="15490" y="9566"/>
                    </a:cubicBezTo>
                    <a:lnTo>
                      <a:pt x="15490" y="9566"/>
                    </a:lnTo>
                    <a:cubicBezTo>
                      <a:pt x="15490" y="9566"/>
                      <a:pt x="15420" y="9587"/>
                      <a:pt x="15300" y="9622"/>
                    </a:cubicBezTo>
                    <a:cubicBezTo>
                      <a:pt x="15239" y="9640"/>
                      <a:pt x="15165" y="9660"/>
                      <a:pt x="15079" y="9683"/>
                    </a:cubicBezTo>
                    <a:cubicBezTo>
                      <a:pt x="14995" y="9707"/>
                      <a:pt x="14898" y="9736"/>
                      <a:pt x="14792" y="9751"/>
                    </a:cubicBezTo>
                    <a:cubicBezTo>
                      <a:pt x="14685" y="9770"/>
                      <a:pt x="14568" y="9790"/>
                      <a:pt x="14445" y="9812"/>
                    </a:cubicBezTo>
                    <a:cubicBezTo>
                      <a:pt x="14323" y="9837"/>
                      <a:pt x="14190" y="9843"/>
                      <a:pt x="14055" y="9855"/>
                    </a:cubicBezTo>
                    <a:cubicBezTo>
                      <a:pt x="13951" y="9863"/>
                      <a:pt x="13845" y="9871"/>
                      <a:pt x="13738" y="9871"/>
                    </a:cubicBezTo>
                    <a:cubicBezTo>
                      <a:pt x="13703" y="9871"/>
                      <a:pt x="13668" y="9870"/>
                      <a:pt x="13633" y="9868"/>
                    </a:cubicBezTo>
                    <a:cubicBezTo>
                      <a:pt x="13488" y="9865"/>
                      <a:pt x="13343" y="9864"/>
                      <a:pt x="13197" y="9844"/>
                    </a:cubicBezTo>
                    <a:lnTo>
                      <a:pt x="12978" y="9818"/>
                    </a:lnTo>
                    <a:cubicBezTo>
                      <a:pt x="12907" y="9804"/>
                      <a:pt x="12835" y="9790"/>
                      <a:pt x="12763" y="9775"/>
                    </a:cubicBezTo>
                    <a:cubicBezTo>
                      <a:pt x="12621" y="9751"/>
                      <a:pt x="12485" y="9702"/>
                      <a:pt x="12353" y="9661"/>
                    </a:cubicBezTo>
                    <a:cubicBezTo>
                      <a:pt x="12223" y="9616"/>
                      <a:pt x="12101" y="9561"/>
                      <a:pt x="11988" y="9503"/>
                    </a:cubicBezTo>
                    <a:cubicBezTo>
                      <a:pt x="11875" y="9444"/>
                      <a:pt x="11773" y="9382"/>
                      <a:pt x="11685" y="9317"/>
                    </a:cubicBezTo>
                    <a:cubicBezTo>
                      <a:pt x="11592" y="9257"/>
                      <a:pt x="11518" y="9185"/>
                      <a:pt x="11454" y="9124"/>
                    </a:cubicBezTo>
                    <a:cubicBezTo>
                      <a:pt x="11390" y="9062"/>
                      <a:pt x="11338" y="9003"/>
                      <a:pt x="11299" y="8952"/>
                    </a:cubicBezTo>
                    <a:cubicBezTo>
                      <a:pt x="11221" y="8852"/>
                      <a:pt x="11190" y="8784"/>
                      <a:pt x="11190" y="8784"/>
                    </a:cubicBezTo>
                    <a:close/>
                    <a:moveTo>
                      <a:pt x="22637" y="8928"/>
                    </a:moveTo>
                    <a:lnTo>
                      <a:pt x="22637" y="8928"/>
                    </a:lnTo>
                    <a:cubicBezTo>
                      <a:pt x="22637" y="8928"/>
                      <a:pt x="22770" y="8941"/>
                      <a:pt x="23001" y="8963"/>
                    </a:cubicBezTo>
                    <a:cubicBezTo>
                      <a:pt x="23233" y="8988"/>
                      <a:pt x="23564" y="9019"/>
                      <a:pt x="23958" y="9082"/>
                    </a:cubicBezTo>
                    <a:cubicBezTo>
                      <a:pt x="24747" y="9201"/>
                      <a:pt x="25801" y="9386"/>
                      <a:pt x="26808" y="9762"/>
                    </a:cubicBezTo>
                    <a:cubicBezTo>
                      <a:pt x="27309" y="9959"/>
                      <a:pt x="27779" y="10219"/>
                      <a:pt x="28207" y="10478"/>
                    </a:cubicBezTo>
                    <a:cubicBezTo>
                      <a:pt x="28634" y="10738"/>
                      <a:pt x="29014" y="11007"/>
                      <a:pt x="29342" y="11236"/>
                    </a:cubicBezTo>
                    <a:cubicBezTo>
                      <a:pt x="29667" y="11467"/>
                      <a:pt x="29929" y="11673"/>
                      <a:pt x="30116" y="11813"/>
                    </a:cubicBezTo>
                    <a:cubicBezTo>
                      <a:pt x="30259" y="11923"/>
                      <a:pt x="30355" y="11998"/>
                      <a:pt x="30391" y="12025"/>
                    </a:cubicBezTo>
                    <a:lnTo>
                      <a:pt x="30391" y="12025"/>
                    </a:lnTo>
                    <a:cubicBezTo>
                      <a:pt x="30311" y="11973"/>
                      <a:pt x="29894" y="11696"/>
                      <a:pt x="29298" y="11302"/>
                    </a:cubicBezTo>
                    <a:cubicBezTo>
                      <a:pt x="28966" y="11083"/>
                      <a:pt x="28573" y="10836"/>
                      <a:pt x="28144" y="10582"/>
                    </a:cubicBezTo>
                    <a:cubicBezTo>
                      <a:pt x="27717" y="10331"/>
                      <a:pt x="27250" y="10080"/>
                      <a:pt x="26758" y="9892"/>
                    </a:cubicBezTo>
                    <a:cubicBezTo>
                      <a:pt x="26515" y="9797"/>
                      <a:pt x="26260" y="9714"/>
                      <a:pt x="26013" y="9641"/>
                    </a:cubicBezTo>
                    <a:cubicBezTo>
                      <a:pt x="25765" y="9566"/>
                      <a:pt x="25515" y="9505"/>
                      <a:pt x="25274" y="9446"/>
                    </a:cubicBezTo>
                    <a:cubicBezTo>
                      <a:pt x="24791" y="9332"/>
                      <a:pt x="24337" y="9234"/>
                      <a:pt x="23945" y="9163"/>
                    </a:cubicBezTo>
                    <a:cubicBezTo>
                      <a:pt x="23554" y="9086"/>
                      <a:pt x="23228" y="9029"/>
                      <a:pt x="22998" y="8986"/>
                    </a:cubicBezTo>
                    <a:cubicBezTo>
                      <a:pt x="22769" y="8950"/>
                      <a:pt x="22637" y="8928"/>
                      <a:pt x="22637" y="8928"/>
                    </a:cubicBezTo>
                    <a:close/>
                    <a:moveTo>
                      <a:pt x="30405" y="12035"/>
                    </a:moveTo>
                    <a:cubicBezTo>
                      <a:pt x="30566" y="12151"/>
                      <a:pt x="30735" y="12275"/>
                      <a:pt x="30908" y="12402"/>
                    </a:cubicBezTo>
                    <a:cubicBezTo>
                      <a:pt x="30734" y="12275"/>
                      <a:pt x="30566" y="12151"/>
                      <a:pt x="30405" y="12035"/>
                    </a:cubicBezTo>
                    <a:close/>
                    <a:moveTo>
                      <a:pt x="12499" y="1214"/>
                    </a:moveTo>
                    <a:cubicBezTo>
                      <a:pt x="12705" y="1214"/>
                      <a:pt x="12097" y="1873"/>
                      <a:pt x="12818" y="1873"/>
                    </a:cubicBezTo>
                    <a:cubicBezTo>
                      <a:pt x="12963" y="1873"/>
                      <a:pt x="13544" y="1736"/>
                      <a:pt x="13715" y="1736"/>
                    </a:cubicBezTo>
                    <a:cubicBezTo>
                      <a:pt x="13849" y="1736"/>
                      <a:pt x="13730" y="1821"/>
                      <a:pt x="12945" y="2122"/>
                    </a:cubicBezTo>
                    <a:cubicBezTo>
                      <a:pt x="12945" y="2122"/>
                      <a:pt x="8629" y="3731"/>
                      <a:pt x="9988" y="7883"/>
                    </a:cubicBezTo>
                    <a:cubicBezTo>
                      <a:pt x="10796" y="10351"/>
                      <a:pt x="12618" y="10816"/>
                      <a:pt x="13875" y="10816"/>
                    </a:cubicBezTo>
                    <a:cubicBezTo>
                      <a:pt x="14632" y="10816"/>
                      <a:pt x="15184" y="10647"/>
                      <a:pt x="15184" y="10647"/>
                    </a:cubicBezTo>
                    <a:lnTo>
                      <a:pt x="15184" y="10647"/>
                    </a:lnTo>
                    <a:cubicBezTo>
                      <a:pt x="15184" y="10647"/>
                      <a:pt x="15150" y="10648"/>
                      <a:pt x="15091" y="10648"/>
                    </a:cubicBezTo>
                    <a:cubicBezTo>
                      <a:pt x="14897" y="10648"/>
                      <a:pt x="14429" y="10636"/>
                      <a:pt x="13935" y="10537"/>
                    </a:cubicBezTo>
                    <a:cubicBezTo>
                      <a:pt x="14968" y="10503"/>
                      <a:pt x="15955" y="10233"/>
                      <a:pt x="16589" y="10065"/>
                    </a:cubicBezTo>
                    <a:cubicBezTo>
                      <a:pt x="17142" y="9919"/>
                      <a:pt x="17535" y="9844"/>
                      <a:pt x="17765" y="9844"/>
                    </a:cubicBezTo>
                    <a:cubicBezTo>
                      <a:pt x="18149" y="9844"/>
                      <a:pt x="18082" y="10050"/>
                      <a:pt x="17549" y="10472"/>
                    </a:cubicBezTo>
                    <a:cubicBezTo>
                      <a:pt x="17236" y="10721"/>
                      <a:pt x="16955" y="11034"/>
                      <a:pt x="16820" y="11318"/>
                    </a:cubicBezTo>
                    <a:cubicBezTo>
                      <a:pt x="16824" y="11316"/>
                      <a:pt x="16828" y="11316"/>
                      <a:pt x="16833" y="11314"/>
                    </a:cubicBezTo>
                    <a:cubicBezTo>
                      <a:pt x="16963" y="11274"/>
                      <a:pt x="17099" y="11232"/>
                      <a:pt x="17237" y="11191"/>
                    </a:cubicBezTo>
                    <a:cubicBezTo>
                      <a:pt x="17373" y="11141"/>
                      <a:pt x="17513" y="11093"/>
                      <a:pt x="17650" y="11044"/>
                    </a:cubicBezTo>
                    <a:cubicBezTo>
                      <a:pt x="17924" y="10937"/>
                      <a:pt x="18197" y="10824"/>
                      <a:pt x="18446" y="10703"/>
                    </a:cubicBezTo>
                    <a:cubicBezTo>
                      <a:pt x="18697" y="10586"/>
                      <a:pt x="18923" y="10459"/>
                      <a:pt x="19116" y="10347"/>
                    </a:cubicBezTo>
                    <a:cubicBezTo>
                      <a:pt x="19500" y="10121"/>
                      <a:pt x="19734" y="9931"/>
                      <a:pt x="19734" y="9931"/>
                    </a:cubicBezTo>
                    <a:lnTo>
                      <a:pt x="19734" y="9931"/>
                    </a:lnTo>
                    <a:cubicBezTo>
                      <a:pt x="19734" y="9931"/>
                      <a:pt x="19530" y="10153"/>
                      <a:pt x="19179" y="10436"/>
                    </a:cubicBezTo>
                    <a:cubicBezTo>
                      <a:pt x="19003" y="10577"/>
                      <a:pt x="18794" y="10738"/>
                      <a:pt x="18556" y="10895"/>
                    </a:cubicBezTo>
                    <a:cubicBezTo>
                      <a:pt x="18324" y="11056"/>
                      <a:pt x="18063" y="11211"/>
                      <a:pt x="17797" y="11361"/>
                    </a:cubicBezTo>
                    <a:cubicBezTo>
                      <a:pt x="17707" y="11408"/>
                      <a:pt x="17619" y="11457"/>
                      <a:pt x="17529" y="11504"/>
                    </a:cubicBezTo>
                    <a:cubicBezTo>
                      <a:pt x="17509" y="11513"/>
                      <a:pt x="17491" y="11522"/>
                      <a:pt x="17472" y="11531"/>
                    </a:cubicBezTo>
                    <a:cubicBezTo>
                      <a:pt x="17337" y="11595"/>
                      <a:pt x="17196" y="11649"/>
                      <a:pt x="17056" y="11708"/>
                    </a:cubicBezTo>
                    <a:cubicBezTo>
                      <a:pt x="16774" y="11819"/>
                      <a:pt x="16488" y="11923"/>
                      <a:pt x="16215" y="12006"/>
                    </a:cubicBezTo>
                    <a:cubicBezTo>
                      <a:pt x="15943" y="12091"/>
                      <a:pt x="15685" y="12155"/>
                      <a:pt x="15461" y="12205"/>
                    </a:cubicBezTo>
                    <a:cubicBezTo>
                      <a:pt x="15014" y="12301"/>
                      <a:pt x="14706" y="12316"/>
                      <a:pt x="14706" y="12316"/>
                    </a:cubicBezTo>
                    <a:cubicBezTo>
                      <a:pt x="14706" y="12316"/>
                      <a:pt x="14740" y="12318"/>
                      <a:pt x="14803" y="12318"/>
                    </a:cubicBezTo>
                    <a:cubicBezTo>
                      <a:pt x="14928" y="12318"/>
                      <a:pt x="15167" y="12312"/>
                      <a:pt x="15473" y="12276"/>
                    </a:cubicBezTo>
                    <a:cubicBezTo>
                      <a:pt x="15702" y="12249"/>
                      <a:pt x="15968" y="12207"/>
                      <a:pt x="16252" y="12148"/>
                    </a:cubicBezTo>
                    <a:cubicBezTo>
                      <a:pt x="16477" y="12101"/>
                      <a:pt x="16712" y="12044"/>
                      <a:pt x="16949" y="11978"/>
                    </a:cubicBezTo>
                    <a:cubicBezTo>
                      <a:pt x="17058" y="12032"/>
                      <a:pt x="17214" y="12062"/>
                      <a:pt x="17424" y="12062"/>
                    </a:cubicBezTo>
                    <a:cubicBezTo>
                      <a:pt x="17638" y="12062"/>
                      <a:pt x="17909" y="12030"/>
                      <a:pt x="18244" y="11959"/>
                    </a:cubicBezTo>
                    <a:lnTo>
                      <a:pt x="18244" y="11959"/>
                    </a:lnTo>
                    <a:cubicBezTo>
                      <a:pt x="17847" y="12135"/>
                      <a:pt x="17397" y="12308"/>
                      <a:pt x="16881" y="12477"/>
                    </a:cubicBezTo>
                    <a:cubicBezTo>
                      <a:pt x="15616" y="12891"/>
                      <a:pt x="14643" y="13060"/>
                      <a:pt x="13869" y="13060"/>
                    </a:cubicBezTo>
                    <a:cubicBezTo>
                      <a:pt x="12333" y="13060"/>
                      <a:pt x="11586" y="12394"/>
                      <a:pt x="10906" y="11657"/>
                    </a:cubicBezTo>
                    <a:cubicBezTo>
                      <a:pt x="10367" y="11073"/>
                      <a:pt x="9367" y="10151"/>
                      <a:pt x="8950" y="8878"/>
                    </a:cubicBezTo>
                    <a:cubicBezTo>
                      <a:pt x="8433" y="7303"/>
                      <a:pt x="8999" y="6095"/>
                      <a:pt x="9484" y="4624"/>
                    </a:cubicBezTo>
                    <a:cubicBezTo>
                      <a:pt x="10027" y="2974"/>
                      <a:pt x="11096" y="2016"/>
                      <a:pt x="11933" y="1491"/>
                    </a:cubicBezTo>
                    <a:cubicBezTo>
                      <a:pt x="11940" y="1486"/>
                      <a:pt x="11944" y="1483"/>
                      <a:pt x="11952" y="1478"/>
                    </a:cubicBezTo>
                    <a:cubicBezTo>
                      <a:pt x="12275" y="1286"/>
                      <a:pt x="12432" y="1214"/>
                      <a:pt x="12499" y="1214"/>
                    </a:cubicBezTo>
                    <a:close/>
                    <a:moveTo>
                      <a:pt x="8611" y="9789"/>
                    </a:moveTo>
                    <a:cubicBezTo>
                      <a:pt x="8644" y="9856"/>
                      <a:pt x="8676" y="9924"/>
                      <a:pt x="8713" y="9989"/>
                    </a:cubicBezTo>
                    <a:cubicBezTo>
                      <a:pt x="8697" y="9981"/>
                      <a:pt x="8682" y="9974"/>
                      <a:pt x="8666" y="9970"/>
                    </a:cubicBezTo>
                    <a:cubicBezTo>
                      <a:pt x="8634" y="9961"/>
                      <a:pt x="8603" y="9957"/>
                      <a:pt x="8575" y="9957"/>
                    </a:cubicBezTo>
                    <a:cubicBezTo>
                      <a:pt x="8526" y="9957"/>
                      <a:pt x="8484" y="9968"/>
                      <a:pt x="8456" y="9980"/>
                    </a:cubicBezTo>
                    <a:cubicBezTo>
                      <a:pt x="8409" y="10000"/>
                      <a:pt x="8392" y="10018"/>
                      <a:pt x="8390" y="10018"/>
                    </a:cubicBezTo>
                    <a:cubicBezTo>
                      <a:pt x="8390" y="10018"/>
                      <a:pt x="8421" y="10018"/>
                      <a:pt x="8462" y="10027"/>
                    </a:cubicBezTo>
                    <a:cubicBezTo>
                      <a:pt x="8505" y="10036"/>
                      <a:pt x="8560" y="10056"/>
                      <a:pt x="8612" y="10094"/>
                    </a:cubicBezTo>
                    <a:cubicBezTo>
                      <a:pt x="8663" y="10133"/>
                      <a:pt x="8705" y="10190"/>
                      <a:pt x="8723" y="10255"/>
                    </a:cubicBezTo>
                    <a:cubicBezTo>
                      <a:pt x="8725" y="10262"/>
                      <a:pt x="8729" y="10274"/>
                      <a:pt x="8729" y="10278"/>
                    </a:cubicBezTo>
                    <a:cubicBezTo>
                      <a:pt x="8730" y="10287"/>
                      <a:pt x="8736" y="10306"/>
                      <a:pt x="8733" y="10309"/>
                    </a:cubicBezTo>
                    <a:cubicBezTo>
                      <a:pt x="8733" y="10321"/>
                      <a:pt x="8733" y="10339"/>
                      <a:pt x="8732" y="10356"/>
                    </a:cubicBezTo>
                    <a:cubicBezTo>
                      <a:pt x="8730" y="10389"/>
                      <a:pt x="8719" y="10423"/>
                      <a:pt x="8703" y="10454"/>
                    </a:cubicBezTo>
                    <a:cubicBezTo>
                      <a:pt x="8689" y="10483"/>
                      <a:pt x="8668" y="10513"/>
                      <a:pt x="8642" y="10534"/>
                    </a:cubicBezTo>
                    <a:cubicBezTo>
                      <a:pt x="8615" y="10556"/>
                      <a:pt x="8589" y="10574"/>
                      <a:pt x="8552" y="10588"/>
                    </a:cubicBezTo>
                    <a:cubicBezTo>
                      <a:pt x="8521" y="10600"/>
                      <a:pt x="8485" y="10606"/>
                      <a:pt x="8450" y="10606"/>
                    </a:cubicBezTo>
                    <a:cubicBezTo>
                      <a:pt x="8419" y="10606"/>
                      <a:pt x="8388" y="10601"/>
                      <a:pt x="8360" y="10593"/>
                    </a:cubicBezTo>
                    <a:cubicBezTo>
                      <a:pt x="8299" y="10574"/>
                      <a:pt x="8248" y="10541"/>
                      <a:pt x="8216" y="10510"/>
                    </a:cubicBezTo>
                    <a:cubicBezTo>
                      <a:pt x="8185" y="10480"/>
                      <a:pt x="8168" y="10459"/>
                      <a:pt x="8168" y="10459"/>
                    </a:cubicBezTo>
                    <a:lnTo>
                      <a:pt x="8168" y="10459"/>
                    </a:lnTo>
                    <a:cubicBezTo>
                      <a:pt x="8168" y="10459"/>
                      <a:pt x="8165" y="10486"/>
                      <a:pt x="8176" y="10534"/>
                    </a:cubicBezTo>
                    <a:cubicBezTo>
                      <a:pt x="8188" y="10581"/>
                      <a:pt x="8220" y="10651"/>
                      <a:pt x="8292" y="10709"/>
                    </a:cubicBezTo>
                    <a:cubicBezTo>
                      <a:pt x="8348" y="10756"/>
                      <a:pt x="8432" y="10792"/>
                      <a:pt x="8529" y="10792"/>
                    </a:cubicBezTo>
                    <a:cubicBezTo>
                      <a:pt x="8554" y="10792"/>
                      <a:pt x="8578" y="10790"/>
                      <a:pt x="8604" y="10785"/>
                    </a:cubicBezTo>
                    <a:cubicBezTo>
                      <a:pt x="8659" y="10776"/>
                      <a:pt x="8726" y="10752"/>
                      <a:pt x="8779" y="10711"/>
                    </a:cubicBezTo>
                    <a:cubicBezTo>
                      <a:pt x="8832" y="10671"/>
                      <a:pt x="8878" y="10620"/>
                      <a:pt x="8910" y="10560"/>
                    </a:cubicBezTo>
                    <a:cubicBezTo>
                      <a:pt x="8937" y="10503"/>
                      <a:pt x="8948" y="10445"/>
                      <a:pt x="8953" y="10386"/>
                    </a:cubicBezTo>
                    <a:cubicBezTo>
                      <a:pt x="9360" y="11003"/>
                      <a:pt x="9831" y="11497"/>
                      <a:pt x="10190" y="11876"/>
                    </a:cubicBezTo>
                    <a:cubicBezTo>
                      <a:pt x="10226" y="11912"/>
                      <a:pt x="10256" y="11944"/>
                      <a:pt x="10288" y="11979"/>
                    </a:cubicBezTo>
                    <a:cubicBezTo>
                      <a:pt x="9995" y="12240"/>
                      <a:pt x="9719" y="12515"/>
                      <a:pt x="9469" y="12812"/>
                    </a:cubicBezTo>
                    <a:cubicBezTo>
                      <a:pt x="9451" y="12829"/>
                      <a:pt x="9434" y="12851"/>
                      <a:pt x="9414" y="12873"/>
                    </a:cubicBezTo>
                    <a:lnTo>
                      <a:pt x="9404" y="12886"/>
                    </a:lnTo>
                    <a:lnTo>
                      <a:pt x="9384" y="12911"/>
                    </a:lnTo>
                    <a:lnTo>
                      <a:pt x="9349" y="12955"/>
                    </a:lnTo>
                    <a:lnTo>
                      <a:pt x="9262" y="13067"/>
                    </a:lnTo>
                    <a:lnTo>
                      <a:pt x="8556" y="11649"/>
                    </a:lnTo>
                    <a:lnTo>
                      <a:pt x="9091" y="13283"/>
                    </a:lnTo>
                    <a:cubicBezTo>
                      <a:pt x="9058" y="13327"/>
                      <a:pt x="9020" y="13370"/>
                      <a:pt x="8981" y="13419"/>
                    </a:cubicBezTo>
                    <a:lnTo>
                      <a:pt x="7919" y="10172"/>
                    </a:lnTo>
                    <a:cubicBezTo>
                      <a:pt x="7894" y="10095"/>
                      <a:pt x="7937" y="10014"/>
                      <a:pt x="8012" y="9990"/>
                    </a:cubicBezTo>
                    <a:lnTo>
                      <a:pt x="8611" y="9789"/>
                    </a:lnTo>
                    <a:close/>
                    <a:moveTo>
                      <a:pt x="8154" y="9671"/>
                    </a:moveTo>
                    <a:lnTo>
                      <a:pt x="8154" y="9671"/>
                    </a:lnTo>
                    <a:cubicBezTo>
                      <a:pt x="8154" y="9671"/>
                      <a:pt x="8119" y="9683"/>
                      <a:pt x="8053" y="9711"/>
                    </a:cubicBezTo>
                    <a:cubicBezTo>
                      <a:pt x="7989" y="9740"/>
                      <a:pt x="7894" y="9783"/>
                      <a:pt x="7798" y="9871"/>
                    </a:cubicBezTo>
                    <a:cubicBezTo>
                      <a:pt x="7699" y="9955"/>
                      <a:pt x="7648" y="10118"/>
                      <a:pt x="7720" y="10284"/>
                    </a:cubicBezTo>
                    <a:cubicBezTo>
                      <a:pt x="7783" y="10456"/>
                      <a:pt x="7852" y="10654"/>
                      <a:pt x="7927" y="10866"/>
                    </a:cubicBezTo>
                    <a:cubicBezTo>
                      <a:pt x="8075" y="11294"/>
                      <a:pt x="8253" y="11791"/>
                      <a:pt x="8431" y="12327"/>
                    </a:cubicBezTo>
                    <a:cubicBezTo>
                      <a:pt x="8565" y="12728"/>
                      <a:pt x="8706" y="13151"/>
                      <a:pt x="8848" y="13577"/>
                    </a:cubicBezTo>
                    <a:cubicBezTo>
                      <a:pt x="8811" y="13624"/>
                      <a:pt x="8770" y="13672"/>
                      <a:pt x="8730" y="13719"/>
                    </a:cubicBezTo>
                    <a:cubicBezTo>
                      <a:pt x="8582" y="13260"/>
                      <a:pt x="8436" y="12804"/>
                      <a:pt x="8296" y="12370"/>
                    </a:cubicBezTo>
                    <a:cubicBezTo>
                      <a:pt x="8123" y="11831"/>
                      <a:pt x="7974" y="11324"/>
                      <a:pt x="7840" y="10893"/>
                    </a:cubicBezTo>
                    <a:cubicBezTo>
                      <a:pt x="7775" y="10676"/>
                      <a:pt x="7716" y="10479"/>
                      <a:pt x="7664" y="10302"/>
                    </a:cubicBezTo>
                    <a:cubicBezTo>
                      <a:pt x="7637" y="10215"/>
                      <a:pt x="7625" y="10116"/>
                      <a:pt x="7651" y="10036"/>
                    </a:cubicBezTo>
                    <a:cubicBezTo>
                      <a:pt x="7673" y="9953"/>
                      <a:pt x="7724" y="9891"/>
                      <a:pt x="7777" y="9848"/>
                    </a:cubicBezTo>
                    <a:cubicBezTo>
                      <a:pt x="7883" y="9762"/>
                      <a:pt x="7985" y="9728"/>
                      <a:pt x="8051" y="9703"/>
                    </a:cubicBezTo>
                    <a:cubicBezTo>
                      <a:pt x="8118" y="9680"/>
                      <a:pt x="8154" y="9671"/>
                      <a:pt x="8154" y="9671"/>
                    </a:cubicBezTo>
                    <a:close/>
                    <a:moveTo>
                      <a:pt x="20709" y="14249"/>
                    </a:moveTo>
                    <a:cubicBezTo>
                      <a:pt x="20709" y="14249"/>
                      <a:pt x="20374" y="14377"/>
                      <a:pt x="19868" y="14557"/>
                    </a:cubicBezTo>
                    <a:cubicBezTo>
                      <a:pt x="19614" y="14646"/>
                      <a:pt x="19319" y="14749"/>
                      <a:pt x="19002" y="14860"/>
                    </a:cubicBezTo>
                    <a:cubicBezTo>
                      <a:pt x="18682" y="14967"/>
                      <a:pt x="18344" y="15080"/>
                      <a:pt x="18004" y="15194"/>
                    </a:cubicBezTo>
                    <a:cubicBezTo>
                      <a:pt x="17663" y="15303"/>
                      <a:pt x="17323" y="15411"/>
                      <a:pt x="17002" y="15512"/>
                    </a:cubicBezTo>
                    <a:cubicBezTo>
                      <a:pt x="16681" y="15612"/>
                      <a:pt x="16381" y="15703"/>
                      <a:pt x="16124" y="15781"/>
                    </a:cubicBezTo>
                    <a:cubicBezTo>
                      <a:pt x="15608" y="15934"/>
                      <a:pt x="15263" y="16028"/>
                      <a:pt x="15263" y="16028"/>
                    </a:cubicBezTo>
                    <a:cubicBezTo>
                      <a:pt x="15263" y="16028"/>
                      <a:pt x="15598" y="15899"/>
                      <a:pt x="16104" y="15719"/>
                    </a:cubicBezTo>
                    <a:cubicBezTo>
                      <a:pt x="16358" y="15630"/>
                      <a:pt x="16653" y="15528"/>
                      <a:pt x="16970" y="15417"/>
                    </a:cubicBezTo>
                    <a:cubicBezTo>
                      <a:pt x="17290" y="15309"/>
                      <a:pt x="17628" y="15197"/>
                      <a:pt x="17968" y="15082"/>
                    </a:cubicBezTo>
                    <a:cubicBezTo>
                      <a:pt x="18308" y="14974"/>
                      <a:pt x="18649" y="14865"/>
                      <a:pt x="18970" y="14764"/>
                    </a:cubicBezTo>
                    <a:cubicBezTo>
                      <a:pt x="19291" y="14666"/>
                      <a:pt x="19590" y="14575"/>
                      <a:pt x="19848" y="14496"/>
                    </a:cubicBezTo>
                    <a:cubicBezTo>
                      <a:pt x="20362" y="14343"/>
                      <a:pt x="20709" y="14249"/>
                      <a:pt x="20709" y="14249"/>
                    </a:cubicBezTo>
                    <a:close/>
                    <a:moveTo>
                      <a:pt x="24226" y="11259"/>
                    </a:moveTo>
                    <a:lnTo>
                      <a:pt x="24226" y="11259"/>
                    </a:lnTo>
                    <a:cubicBezTo>
                      <a:pt x="24226" y="11259"/>
                      <a:pt x="24257" y="11347"/>
                      <a:pt x="24314" y="11497"/>
                    </a:cubicBezTo>
                    <a:cubicBezTo>
                      <a:pt x="24369" y="11649"/>
                      <a:pt x="24450" y="11866"/>
                      <a:pt x="24545" y="12127"/>
                    </a:cubicBezTo>
                    <a:cubicBezTo>
                      <a:pt x="24638" y="12389"/>
                      <a:pt x="24757" y="12688"/>
                      <a:pt x="24878" y="13012"/>
                    </a:cubicBezTo>
                    <a:cubicBezTo>
                      <a:pt x="25002" y="13334"/>
                      <a:pt x="25129" y="13678"/>
                      <a:pt x="25273" y="14018"/>
                    </a:cubicBezTo>
                    <a:cubicBezTo>
                      <a:pt x="25407" y="14360"/>
                      <a:pt x="25556" y="14696"/>
                      <a:pt x="25699" y="15007"/>
                    </a:cubicBezTo>
                    <a:cubicBezTo>
                      <a:pt x="25767" y="15166"/>
                      <a:pt x="25845" y="15311"/>
                      <a:pt x="25912" y="15454"/>
                    </a:cubicBezTo>
                    <a:cubicBezTo>
                      <a:pt x="25977" y="15598"/>
                      <a:pt x="26056" y="15724"/>
                      <a:pt x="26120" y="15845"/>
                    </a:cubicBezTo>
                    <a:cubicBezTo>
                      <a:pt x="26184" y="15967"/>
                      <a:pt x="26256" y="16069"/>
                      <a:pt x="26311" y="16168"/>
                    </a:cubicBezTo>
                    <a:cubicBezTo>
                      <a:pt x="26366" y="16264"/>
                      <a:pt x="26423" y="16345"/>
                      <a:pt x="26472" y="16409"/>
                    </a:cubicBezTo>
                    <a:cubicBezTo>
                      <a:pt x="26568" y="16538"/>
                      <a:pt x="26621" y="16616"/>
                      <a:pt x="26621" y="16616"/>
                    </a:cubicBezTo>
                    <a:cubicBezTo>
                      <a:pt x="26621" y="16616"/>
                      <a:pt x="26553" y="16552"/>
                      <a:pt x="26437" y="16437"/>
                    </a:cubicBezTo>
                    <a:cubicBezTo>
                      <a:pt x="26377" y="16382"/>
                      <a:pt x="26311" y="16309"/>
                      <a:pt x="26241" y="16217"/>
                    </a:cubicBezTo>
                    <a:cubicBezTo>
                      <a:pt x="26170" y="16129"/>
                      <a:pt x="26082" y="16033"/>
                      <a:pt x="26009" y="15914"/>
                    </a:cubicBezTo>
                    <a:cubicBezTo>
                      <a:pt x="25934" y="15797"/>
                      <a:pt x="25841" y="15673"/>
                      <a:pt x="25763" y="15535"/>
                    </a:cubicBezTo>
                    <a:cubicBezTo>
                      <a:pt x="25683" y="15397"/>
                      <a:pt x="25590" y="15253"/>
                      <a:pt x="25515" y="15096"/>
                    </a:cubicBezTo>
                    <a:cubicBezTo>
                      <a:pt x="25436" y="14940"/>
                      <a:pt x="25350" y="14780"/>
                      <a:pt x="25277" y="14612"/>
                    </a:cubicBezTo>
                    <a:cubicBezTo>
                      <a:pt x="25201" y="14447"/>
                      <a:pt x="25127" y="14275"/>
                      <a:pt x="25057" y="14105"/>
                    </a:cubicBezTo>
                    <a:cubicBezTo>
                      <a:pt x="24987" y="13932"/>
                      <a:pt x="24923" y="13758"/>
                      <a:pt x="24860" y="13585"/>
                    </a:cubicBezTo>
                    <a:cubicBezTo>
                      <a:pt x="24794" y="13415"/>
                      <a:pt x="24741" y="13243"/>
                      <a:pt x="24685" y="13079"/>
                    </a:cubicBezTo>
                    <a:cubicBezTo>
                      <a:pt x="24578" y="12749"/>
                      <a:pt x="24496" y="12434"/>
                      <a:pt x="24422" y="12166"/>
                    </a:cubicBezTo>
                    <a:cubicBezTo>
                      <a:pt x="24349" y="11897"/>
                      <a:pt x="24306" y="11669"/>
                      <a:pt x="24270" y="11510"/>
                    </a:cubicBezTo>
                    <a:cubicBezTo>
                      <a:pt x="24239" y="11352"/>
                      <a:pt x="24226" y="11259"/>
                      <a:pt x="24226" y="11259"/>
                    </a:cubicBezTo>
                    <a:close/>
                    <a:moveTo>
                      <a:pt x="26390" y="11031"/>
                    </a:moveTo>
                    <a:cubicBezTo>
                      <a:pt x="27196" y="11408"/>
                      <a:pt x="28621" y="12125"/>
                      <a:pt x="29729" y="12943"/>
                    </a:cubicBezTo>
                    <a:cubicBezTo>
                      <a:pt x="29828" y="12892"/>
                      <a:pt x="29928" y="12845"/>
                      <a:pt x="30027" y="12809"/>
                    </a:cubicBezTo>
                    <a:cubicBezTo>
                      <a:pt x="30087" y="12785"/>
                      <a:pt x="30145" y="12759"/>
                      <a:pt x="30204" y="12736"/>
                    </a:cubicBezTo>
                    <a:cubicBezTo>
                      <a:pt x="30265" y="12718"/>
                      <a:pt x="30324" y="12702"/>
                      <a:pt x="30380" y="12684"/>
                    </a:cubicBezTo>
                    <a:cubicBezTo>
                      <a:pt x="30494" y="12650"/>
                      <a:pt x="30600" y="12618"/>
                      <a:pt x="30702" y="12603"/>
                    </a:cubicBezTo>
                    <a:cubicBezTo>
                      <a:pt x="30803" y="12587"/>
                      <a:pt x="30894" y="12570"/>
                      <a:pt x="30976" y="12556"/>
                    </a:cubicBezTo>
                    <a:cubicBezTo>
                      <a:pt x="31058" y="12551"/>
                      <a:pt x="31131" y="12547"/>
                      <a:pt x="31190" y="12543"/>
                    </a:cubicBezTo>
                    <a:cubicBezTo>
                      <a:pt x="31305" y="12536"/>
                      <a:pt x="31372" y="12532"/>
                      <a:pt x="31372" y="12532"/>
                    </a:cubicBezTo>
                    <a:lnTo>
                      <a:pt x="31372" y="12532"/>
                    </a:lnTo>
                    <a:cubicBezTo>
                      <a:pt x="31372" y="12532"/>
                      <a:pt x="31311" y="12555"/>
                      <a:pt x="31199" y="12593"/>
                    </a:cubicBezTo>
                    <a:cubicBezTo>
                      <a:pt x="31195" y="12595"/>
                      <a:pt x="31188" y="12597"/>
                      <a:pt x="31183" y="12599"/>
                    </a:cubicBezTo>
                    <a:cubicBezTo>
                      <a:pt x="31132" y="12618"/>
                      <a:pt x="31074" y="12638"/>
                      <a:pt x="31005" y="12663"/>
                    </a:cubicBezTo>
                    <a:cubicBezTo>
                      <a:pt x="30933" y="12697"/>
                      <a:pt x="30853" y="12736"/>
                      <a:pt x="30765" y="12778"/>
                    </a:cubicBezTo>
                    <a:cubicBezTo>
                      <a:pt x="30676" y="12817"/>
                      <a:pt x="30587" y="12873"/>
                      <a:pt x="30494" y="12933"/>
                    </a:cubicBezTo>
                    <a:cubicBezTo>
                      <a:pt x="30450" y="12961"/>
                      <a:pt x="30400" y="12992"/>
                      <a:pt x="30352" y="13021"/>
                    </a:cubicBezTo>
                    <a:cubicBezTo>
                      <a:pt x="30306" y="13056"/>
                      <a:pt x="30259" y="13094"/>
                      <a:pt x="30212" y="13129"/>
                    </a:cubicBezTo>
                    <a:cubicBezTo>
                      <a:pt x="30117" y="13197"/>
                      <a:pt x="30024" y="13280"/>
                      <a:pt x="29937" y="13365"/>
                    </a:cubicBezTo>
                    <a:cubicBezTo>
                      <a:pt x="29846" y="13447"/>
                      <a:pt x="29762" y="13542"/>
                      <a:pt x="29679" y="13633"/>
                    </a:cubicBezTo>
                    <a:cubicBezTo>
                      <a:pt x="29593" y="13723"/>
                      <a:pt x="29523" y="13828"/>
                      <a:pt x="29445" y="13921"/>
                    </a:cubicBezTo>
                    <a:cubicBezTo>
                      <a:pt x="29377" y="14022"/>
                      <a:pt x="29306" y="14117"/>
                      <a:pt x="29245" y="14216"/>
                    </a:cubicBezTo>
                    <a:cubicBezTo>
                      <a:pt x="29161" y="14352"/>
                      <a:pt x="29090" y="14482"/>
                      <a:pt x="29028" y="14604"/>
                    </a:cubicBezTo>
                    <a:cubicBezTo>
                      <a:pt x="29124" y="14482"/>
                      <a:pt x="29241" y="14348"/>
                      <a:pt x="29372" y="14211"/>
                    </a:cubicBezTo>
                    <a:cubicBezTo>
                      <a:pt x="29444" y="14137"/>
                      <a:pt x="29521" y="14063"/>
                      <a:pt x="29599" y="13989"/>
                    </a:cubicBezTo>
                    <a:cubicBezTo>
                      <a:pt x="29680" y="13921"/>
                      <a:pt x="29758" y="13844"/>
                      <a:pt x="29846" y="13780"/>
                    </a:cubicBezTo>
                    <a:cubicBezTo>
                      <a:pt x="30009" y="13650"/>
                      <a:pt x="30181" y="13530"/>
                      <a:pt x="30349" y="13436"/>
                    </a:cubicBezTo>
                    <a:cubicBezTo>
                      <a:pt x="30713" y="13764"/>
                      <a:pt x="31003" y="14097"/>
                      <a:pt x="31162" y="14426"/>
                    </a:cubicBezTo>
                    <a:cubicBezTo>
                      <a:pt x="31336" y="14786"/>
                      <a:pt x="31399" y="15155"/>
                      <a:pt x="31394" y="15515"/>
                    </a:cubicBezTo>
                    <a:cubicBezTo>
                      <a:pt x="31351" y="15524"/>
                      <a:pt x="31307" y="15534"/>
                      <a:pt x="31264" y="15546"/>
                    </a:cubicBezTo>
                    <a:cubicBezTo>
                      <a:pt x="31054" y="15606"/>
                      <a:pt x="30869" y="15711"/>
                      <a:pt x="30741" y="15798"/>
                    </a:cubicBezTo>
                    <a:cubicBezTo>
                      <a:pt x="30612" y="15885"/>
                      <a:pt x="30540" y="15958"/>
                      <a:pt x="30540" y="15958"/>
                    </a:cubicBezTo>
                    <a:cubicBezTo>
                      <a:pt x="30540" y="15958"/>
                      <a:pt x="30630" y="15908"/>
                      <a:pt x="30774" y="15865"/>
                    </a:cubicBezTo>
                    <a:cubicBezTo>
                      <a:pt x="30912" y="15821"/>
                      <a:pt x="31099" y="15781"/>
                      <a:pt x="31281" y="15781"/>
                    </a:cubicBezTo>
                    <a:cubicBezTo>
                      <a:pt x="31287" y="15781"/>
                      <a:pt x="31293" y="15781"/>
                      <a:pt x="31299" y="15781"/>
                    </a:cubicBezTo>
                    <a:cubicBezTo>
                      <a:pt x="31311" y="15781"/>
                      <a:pt x="31320" y="15783"/>
                      <a:pt x="31332" y="15783"/>
                    </a:cubicBezTo>
                    <a:cubicBezTo>
                      <a:pt x="31346" y="15782"/>
                      <a:pt x="31360" y="15781"/>
                      <a:pt x="31373" y="15781"/>
                    </a:cubicBezTo>
                    <a:cubicBezTo>
                      <a:pt x="31385" y="15781"/>
                      <a:pt x="31396" y="15782"/>
                      <a:pt x="31407" y="15783"/>
                    </a:cubicBezTo>
                    <a:cubicBezTo>
                      <a:pt x="31473" y="15786"/>
                      <a:pt x="31536" y="15790"/>
                      <a:pt x="31601" y="15805"/>
                    </a:cubicBezTo>
                    <a:cubicBezTo>
                      <a:pt x="31856" y="15852"/>
                      <a:pt x="32071" y="15981"/>
                      <a:pt x="32210" y="16094"/>
                    </a:cubicBezTo>
                    <a:cubicBezTo>
                      <a:pt x="32351" y="16205"/>
                      <a:pt x="32421" y="16300"/>
                      <a:pt x="32421" y="16300"/>
                    </a:cubicBezTo>
                    <a:cubicBezTo>
                      <a:pt x="32421" y="16300"/>
                      <a:pt x="32327" y="16228"/>
                      <a:pt x="32171" y="16157"/>
                    </a:cubicBezTo>
                    <a:cubicBezTo>
                      <a:pt x="32034" y="16095"/>
                      <a:pt x="31846" y="16038"/>
                      <a:pt x="31658" y="16038"/>
                    </a:cubicBezTo>
                    <a:cubicBezTo>
                      <a:pt x="31633" y="16038"/>
                      <a:pt x="31607" y="16039"/>
                      <a:pt x="31582" y="16041"/>
                    </a:cubicBezTo>
                    <a:cubicBezTo>
                      <a:pt x="31530" y="16041"/>
                      <a:pt x="31479" y="16053"/>
                      <a:pt x="31429" y="16063"/>
                    </a:cubicBezTo>
                    <a:cubicBezTo>
                      <a:pt x="31394" y="16067"/>
                      <a:pt x="31362" y="16080"/>
                      <a:pt x="31332" y="16092"/>
                    </a:cubicBezTo>
                    <a:cubicBezTo>
                      <a:pt x="31096" y="17251"/>
                      <a:pt x="30283" y="18195"/>
                      <a:pt x="30283" y="18195"/>
                    </a:cubicBezTo>
                    <a:cubicBezTo>
                      <a:pt x="30622" y="15362"/>
                      <a:pt x="28591" y="15430"/>
                      <a:pt x="27287" y="14924"/>
                    </a:cubicBezTo>
                    <a:cubicBezTo>
                      <a:pt x="26734" y="14709"/>
                      <a:pt x="26537" y="14369"/>
                      <a:pt x="26298" y="13918"/>
                    </a:cubicBezTo>
                    <a:cubicBezTo>
                      <a:pt x="25640" y="12667"/>
                      <a:pt x="25573" y="11791"/>
                      <a:pt x="25626" y="11281"/>
                    </a:cubicBezTo>
                    <a:lnTo>
                      <a:pt x="25626" y="11281"/>
                    </a:lnTo>
                    <a:cubicBezTo>
                      <a:pt x="25646" y="11399"/>
                      <a:pt x="25672" y="11517"/>
                      <a:pt x="25707" y="11638"/>
                    </a:cubicBezTo>
                    <a:cubicBezTo>
                      <a:pt x="25759" y="11842"/>
                      <a:pt x="25833" y="12048"/>
                      <a:pt x="25908" y="12249"/>
                    </a:cubicBezTo>
                    <a:cubicBezTo>
                      <a:pt x="26217" y="13057"/>
                      <a:pt x="26644" y="13780"/>
                      <a:pt x="26644" y="13780"/>
                    </a:cubicBezTo>
                    <a:cubicBezTo>
                      <a:pt x="26644" y="13780"/>
                      <a:pt x="26432" y="12959"/>
                      <a:pt x="26364" y="12142"/>
                    </a:cubicBezTo>
                    <a:cubicBezTo>
                      <a:pt x="26347" y="11939"/>
                      <a:pt x="26335" y="11736"/>
                      <a:pt x="26341" y="11553"/>
                    </a:cubicBezTo>
                    <a:cubicBezTo>
                      <a:pt x="26341" y="11368"/>
                      <a:pt x="26357" y="11202"/>
                      <a:pt x="26382" y="11071"/>
                    </a:cubicBezTo>
                    <a:cubicBezTo>
                      <a:pt x="26384" y="11056"/>
                      <a:pt x="26388" y="11044"/>
                      <a:pt x="26390" y="11031"/>
                    </a:cubicBezTo>
                    <a:close/>
                    <a:moveTo>
                      <a:pt x="2828" y="10698"/>
                    </a:moveTo>
                    <a:cubicBezTo>
                      <a:pt x="3022" y="10698"/>
                      <a:pt x="3170" y="10943"/>
                      <a:pt x="3326" y="11270"/>
                    </a:cubicBezTo>
                    <a:cubicBezTo>
                      <a:pt x="3420" y="11467"/>
                      <a:pt x="3516" y="11732"/>
                      <a:pt x="3611" y="12001"/>
                    </a:cubicBezTo>
                    <a:cubicBezTo>
                      <a:pt x="3583" y="12053"/>
                      <a:pt x="3561" y="12115"/>
                      <a:pt x="3551" y="12193"/>
                    </a:cubicBezTo>
                    <a:cubicBezTo>
                      <a:pt x="3494" y="12625"/>
                      <a:pt x="2725" y="12194"/>
                      <a:pt x="2480" y="12673"/>
                    </a:cubicBezTo>
                    <a:cubicBezTo>
                      <a:pt x="2464" y="12705"/>
                      <a:pt x="2487" y="12714"/>
                      <a:pt x="2532" y="12714"/>
                    </a:cubicBezTo>
                    <a:cubicBezTo>
                      <a:pt x="2585" y="12714"/>
                      <a:pt x="2668" y="12701"/>
                      <a:pt x="2750" y="12701"/>
                    </a:cubicBezTo>
                    <a:cubicBezTo>
                      <a:pt x="2838" y="12701"/>
                      <a:pt x="2924" y="12716"/>
                      <a:pt x="2967" y="12777"/>
                    </a:cubicBezTo>
                    <a:cubicBezTo>
                      <a:pt x="3241" y="13163"/>
                      <a:pt x="3095" y="13198"/>
                      <a:pt x="2870" y="13198"/>
                    </a:cubicBezTo>
                    <a:cubicBezTo>
                      <a:pt x="2821" y="13198"/>
                      <a:pt x="2768" y="13196"/>
                      <a:pt x="2715" y="13196"/>
                    </a:cubicBezTo>
                    <a:cubicBezTo>
                      <a:pt x="2555" y="13196"/>
                      <a:pt x="2394" y="13211"/>
                      <a:pt x="2327" y="13331"/>
                    </a:cubicBezTo>
                    <a:cubicBezTo>
                      <a:pt x="2248" y="13472"/>
                      <a:pt x="2830" y="13376"/>
                      <a:pt x="2925" y="13572"/>
                    </a:cubicBezTo>
                    <a:cubicBezTo>
                      <a:pt x="3096" y="13925"/>
                      <a:pt x="3023" y="13996"/>
                      <a:pt x="2869" y="13996"/>
                    </a:cubicBezTo>
                    <a:cubicBezTo>
                      <a:pt x="2766" y="13996"/>
                      <a:pt x="2628" y="13964"/>
                      <a:pt x="2502" y="13964"/>
                    </a:cubicBezTo>
                    <a:cubicBezTo>
                      <a:pt x="2387" y="13964"/>
                      <a:pt x="2283" y="13991"/>
                      <a:pt x="2228" y="14093"/>
                    </a:cubicBezTo>
                    <a:cubicBezTo>
                      <a:pt x="2145" y="14247"/>
                      <a:pt x="2658" y="14202"/>
                      <a:pt x="2717" y="14369"/>
                    </a:cubicBezTo>
                    <a:cubicBezTo>
                      <a:pt x="2826" y="14690"/>
                      <a:pt x="2158" y="15022"/>
                      <a:pt x="2440" y="15156"/>
                    </a:cubicBezTo>
                    <a:cubicBezTo>
                      <a:pt x="2481" y="15176"/>
                      <a:pt x="2543" y="15185"/>
                      <a:pt x="2620" y="15185"/>
                    </a:cubicBezTo>
                    <a:cubicBezTo>
                      <a:pt x="3074" y="15185"/>
                      <a:pt x="4042" y="14867"/>
                      <a:pt x="4174" y="14465"/>
                    </a:cubicBezTo>
                    <a:cubicBezTo>
                      <a:pt x="4305" y="14063"/>
                      <a:pt x="4281" y="13774"/>
                      <a:pt x="4930" y="13666"/>
                    </a:cubicBezTo>
                    <a:lnTo>
                      <a:pt x="4930" y="13666"/>
                    </a:lnTo>
                    <a:cubicBezTo>
                      <a:pt x="4930" y="13672"/>
                      <a:pt x="4930" y="13678"/>
                      <a:pt x="4927" y="13685"/>
                    </a:cubicBezTo>
                    <a:cubicBezTo>
                      <a:pt x="4926" y="13725"/>
                      <a:pt x="4924" y="13772"/>
                      <a:pt x="4920" y="13827"/>
                    </a:cubicBezTo>
                    <a:cubicBezTo>
                      <a:pt x="4915" y="13881"/>
                      <a:pt x="4900" y="13941"/>
                      <a:pt x="4890" y="14008"/>
                    </a:cubicBezTo>
                    <a:cubicBezTo>
                      <a:pt x="4881" y="14077"/>
                      <a:pt x="4857" y="14148"/>
                      <a:pt x="4832" y="14226"/>
                    </a:cubicBezTo>
                    <a:cubicBezTo>
                      <a:pt x="4821" y="14263"/>
                      <a:pt x="4808" y="14304"/>
                      <a:pt x="4796" y="14344"/>
                    </a:cubicBezTo>
                    <a:cubicBezTo>
                      <a:pt x="4777" y="14383"/>
                      <a:pt x="4758" y="14423"/>
                      <a:pt x="4740" y="14463"/>
                    </a:cubicBezTo>
                    <a:cubicBezTo>
                      <a:pt x="4707" y="14548"/>
                      <a:pt x="4660" y="14630"/>
                      <a:pt x="4608" y="14712"/>
                    </a:cubicBezTo>
                    <a:cubicBezTo>
                      <a:pt x="4561" y="14799"/>
                      <a:pt x="4496" y="14877"/>
                      <a:pt x="4436" y="14959"/>
                    </a:cubicBezTo>
                    <a:cubicBezTo>
                      <a:pt x="4375" y="15042"/>
                      <a:pt x="4301" y="15115"/>
                      <a:pt x="4234" y="15194"/>
                    </a:cubicBezTo>
                    <a:cubicBezTo>
                      <a:pt x="4159" y="15264"/>
                      <a:pt x="4089" y="15339"/>
                      <a:pt x="4011" y="15403"/>
                    </a:cubicBezTo>
                    <a:cubicBezTo>
                      <a:pt x="3861" y="15536"/>
                      <a:pt x="3706" y="15649"/>
                      <a:pt x="3568" y="15739"/>
                    </a:cubicBezTo>
                    <a:cubicBezTo>
                      <a:pt x="3292" y="15920"/>
                      <a:pt x="3083" y="16008"/>
                      <a:pt x="3083" y="16008"/>
                    </a:cubicBezTo>
                    <a:cubicBezTo>
                      <a:pt x="3083" y="16008"/>
                      <a:pt x="3308" y="15992"/>
                      <a:pt x="3641" y="15906"/>
                    </a:cubicBezTo>
                    <a:cubicBezTo>
                      <a:pt x="3807" y="15861"/>
                      <a:pt x="3999" y="15804"/>
                      <a:pt x="4203" y="15719"/>
                    </a:cubicBezTo>
                    <a:cubicBezTo>
                      <a:pt x="4280" y="15691"/>
                      <a:pt x="4358" y="15652"/>
                      <a:pt x="4434" y="15616"/>
                    </a:cubicBezTo>
                    <a:cubicBezTo>
                      <a:pt x="4461" y="15599"/>
                      <a:pt x="4488" y="15583"/>
                      <a:pt x="4514" y="15565"/>
                    </a:cubicBezTo>
                    <a:cubicBezTo>
                      <a:pt x="4582" y="15516"/>
                      <a:pt x="4657" y="15469"/>
                      <a:pt x="4728" y="15414"/>
                    </a:cubicBezTo>
                    <a:cubicBezTo>
                      <a:pt x="4797" y="15356"/>
                      <a:pt x="4875" y="15303"/>
                      <a:pt x="4942" y="15240"/>
                    </a:cubicBezTo>
                    <a:cubicBezTo>
                      <a:pt x="5080" y="15116"/>
                      <a:pt x="5213" y="14982"/>
                      <a:pt x="5329" y="14847"/>
                    </a:cubicBezTo>
                    <a:cubicBezTo>
                      <a:pt x="5447" y="14713"/>
                      <a:pt x="5548" y="14578"/>
                      <a:pt x="5628" y="14457"/>
                    </a:cubicBezTo>
                    <a:cubicBezTo>
                      <a:pt x="5791" y="14215"/>
                      <a:pt x="5870" y="14030"/>
                      <a:pt x="5870" y="14030"/>
                    </a:cubicBezTo>
                    <a:lnTo>
                      <a:pt x="5870" y="14030"/>
                    </a:lnTo>
                    <a:cubicBezTo>
                      <a:pt x="5870" y="14030"/>
                      <a:pt x="5863" y="14230"/>
                      <a:pt x="5797" y="14527"/>
                    </a:cubicBezTo>
                    <a:cubicBezTo>
                      <a:pt x="5765" y="14677"/>
                      <a:pt x="5717" y="14849"/>
                      <a:pt x="5651" y="15030"/>
                    </a:cubicBezTo>
                    <a:cubicBezTo>
                      <a:pt x="5601" y="15175"/>
                      <a:pt x="5535" y="15324"/>
                      <a:pt x="5463" y="15473"/>
                    </a:cubicBezTo>
                    <a:cubicBezTo>
                      <a:pt x="5490" y="15503"/>
                      <a:pt x="5517" y="15531"/>
                      <a:pt x="5546" y="15559"/>
                    </a:cubicBezTo>
                    <a:cubicBezTo>
                      <a:pt x="5604" y="15520"/>
                      <a:pt x="5663" y="15476"/>
                      <a:pt x="5718" y="15424"/>
                    </a:cubicBezTo>
                    <a:cubicBezTo>
                      <a:pt x="5830" y="15321"/>
                      <a:pt x="5924" y="15197"/>
                      <a:pt x="5979" y="15093"/>
                    </a:cubicBezTo>
                    <a:cubicBezTo>
                      <a:pt x="6036" y="14991"/>
                      <a:pt x="6057" y="14912"/>
                      <a:pt x="6057" y="14912"/>
                    </a:cubicBezTo>
                    <a:lnTo>
                      <a:pt x="6057" y="14912"/>
                    </a:lnTo>
                    <a:cubicBezTo>
                      <a:pt x="6057" y="14912"/>
                      <a:pt x="6058" y="14993"/>
                      <a:pt x="6030" y="15112"/>
                    </a:cubicBezTo>
                    <a:cubicBezTo>
                      <a:pt x="6004" y="15230"/>
                      <a:pt x="5944" y="15389"/>
                      <a:pt x="5855" y="15532"/>
                    </a:cubicBezTo>
                    <a:cubicBezTo>
                      <a:pt x="5815" y="15601"/>
                      <a:pt x="5765" y="15665"/>
                      <a:pt x="5715" y="15724"/>
                    </a:cubicBezTo>
                    <a:cubicBezTo>
                      <a:pt x="5895" y="15894"/>
                      <a:pt x="6099" y="16076"/>
                      <a:pt x="6313" y="16270"/>
                    </a:cubicBezTo>
                    <a:cubicBezTo>
                      <a:pt x="6312" y="16282"/>
                      <a:pt x="6309" y="16290"/>
                      <a:pt x="6308" y="16304"/>
                    </a:cubicBezTo>
                    <a:cubicBezTo>
                      <a:pt x="6301" y="16357"/>
                      <a:pt x="6292" y="16431"/>
                      <a:pt x="6266" y="16518"/>
                    </a:cubicBezTo>
                    <a:cubicBezTo>
                      <a:pt x="6255" y="16564"/>
                      <a:pt x="6245" y="16612"/>
                      <a:pt x="6226" y="16660"/>
                    </a:cubicBezTo>
                    <a:cubicBezTo>
                      <a:pt x="6207" y="16709"/>
                      <a:pt x="6192" y="16766"/>
                      <a:pt x="6167" y="16819"/>
                    </a:cubicBezTo>
                    <a:cubicBezTo>
                      <a:pt x="6121" y="16928"/>
                      <a:pt x="6063" y="17044"/>
                      <a:pt x="5991" y="17156"/>
                    </a:cubicBezTo>
                    <a:cubicBezTo>
                      <a:pt x="5851" y="17383"/>
                      <a:pt x="5662" y="17591"/>
                      <a:pt x="5501" y="17732"/>
                    </a:cubicBezTo>
                    <a:cubicBezTo>
                      <a:pt x="5341" y="17874"/>
                      <a:pt x="5215" y="17951"/>
                      <a:pt x="5215" y="17951"/>
                    </a:cubicBezTo>
                    <a:cubicBezTo>
                      <a:pt x="5215" y="17951"/>
                      <a:pt x="5362" y="17944"/>
                      <a:pt x="5582" y="17894"/>
                    </a:cubicBezTo>
                    <a:cubicBezTo>
                      <a:pt x="5804" y="17846"/>
                      <a:pt x="6098" y="17747"/>
                      <a:pt x="6380" y="17591"/>
                    </a:cubicBezTo>
                    <a:cubicBezTo>
                      <a:pt x="6521" y="17514"/>
                      <a:pt x="6658" y="17423"/>
                      <a:pt x="6782" y="17325"/>
                    </a:cubicBezTo>
                    <a:cubicBezTo>
                      <a:pt x="6845" y="17279"/>
                      <a:pt x="6900" y="17226"/>
                      <a:pt x="6956" y="17177"/>
                    </a:cubicBezTo>
                    <a:cubicBezTo>
                      <a:pt x="7011" y="17130"/>
                      <a:pt x="7058" y="17082"/>
                      <a:pt x="7100" y="17036"/>
                    </a:cubicBezTo>
                    <a:cubicBezTo>
                      <a:pt x="7535" y="17504"/>
                      <a:pt x="7903" y="18010"/>
                      <a:pt x="8020" y="18538"/>
                    </a:cubicBezTo>
                    <a:cubicBezTo>
                      <a:pt x="8060" y="18722"/>
                      <a:pt x="8095" y="18891"/>
                      <a:pt x="8121" y="19048"/>
                    </a:cubicBezTo>
                    <a:cubicBezTo>
                      <a:pt x="8095" y="19078"/>
                      <a:pt x="8074" y="19108"/>
                      <a:pt x="8047" y="19137"/>
                    </a:cubicBezTo>
                    <a:cubicBezTo>
                      <a:pt x="7994" y="19184"/>
                      <a:pt x="7943" y="19237"/>
                      <a:pt x="7886" y="19280"/>
                    </a:cubicBezTo>
                    <a:cubicBezTo>
                      <a:pt x="7829" y="19325"/>
                      <a:pt x="7770" y="19370"/>
                      <a:pt x="7708" y="19401"/>
                    </a:cubicBezTo>
                    <a:cubicBezTo>
                      <a:pt x="7585" y="19478"/>
                      <a:pt x="7457" y="19526"/>
                      <a:pt x="7342" y="19561"/>
                    </a:cubicBezTo>
                    <a:cubicBezTo>
                      <a:pt x="7146" y="19618"/>
                      <a:pt x="6992" y="19623"/>
                      <a:pt x="6947" y="19623"/>
                    </a:cubicBezTo>
                    <a:cubicBezTo>
                      <a:pt x="6938" y="19623"/>
                      <a:pt x="6933" y="19623"/>
                      <a:pt x="6933" y="19623"/>
                    </a:cubicBezTo>
                    <a:lnTo>
                      <a:pt x="6933" y="19623"/>
                    </a:lnTo>
                    <a:cubicBezTo>
                      <a:pt x="6933" y="19623"/>
                      <a:pt x="7078" y="19718"/>
                      <a:pt x="7343" y="19780"/>
                    </a:cubicBezTo>
                    <a:cubicBezTo>
                      <a:pt x="7468" y="19808"/>
                      <a:pt x="7620" y="19832"/>
                      <a:pt x="7787" y="19832"/>
                    </a:cubicBezTo>
                    <a:cubicBezTo>
                      <a:pt x="7796" y="19832"/>
                      <a:pt x="7804" y="19832"/>
                      <a:pt x="7813" y="19832"/>
                    </a:cubicBezTo>
                    <a:cubicBezTo>
                      <a:pt x="7819" y="19832"/>
                      <a:pt x="7825" y="19832"/>
                      <a:pt x="7830" y="19832"/>
                    </a:cubicBezTo>
                    <a:cubicBezTo>
                      <a:pt x="7904" y="19832"/>
                      <a:pt x="7980" y="19825"/>
                      <a:pt x="8059" y="19815"/>
                    </a:cubicBezTo>
                    <a:lnTo>
                      <a:pt x="8059" y="19815"/>
                    </a:lnTo>
                    <a:cubicBezTo>
                      <a:pt x="7966" y="19954"/>
                      <a:pt x="7798" y="20031"/>
                      <a:pt x="7521" y="20031"/>
                    </a:cubicBezTo>
                    <a:cubicBezTo>
                      <a:pt x="7213" y="20031"/>
                      <a:pt x="6770" y="19936"/>
                      <a:pt x="6145" y="19726"/>
                    </a:cubicBezTo>
                    <a:cubicBezTo>
                      <a:pt x="5917" y="19648"/>
                      <a:pt x="5589" y="19546"/>
                      <a:pt x="5239" y="19334"/>
                    </a:cubicBezTo>
                    <a:cubicBezTo>
                      <a:pt x="4655" y="18739"/>
                      <a:pt x="4064" y="18182"/>
                      <a:pt x="3367" y="17673"/>
                    </a:cubicBezTo>
                    <a:cubicBezTo>
                      <a:pt x="2287" y="16882"/>
                      <a:pt x="2556" y="16001"/>
                      <a:pt x="2556" y="16001"/>
                    </a:cubicBezTo>
                    <a:cubicBezTo>
                      <a:pt x="2556" y="16001"/>
                      <a:pt x="606" y="14850"/>
                      <a:pt x="988" y="14108"/>
                    </a:cubicBezTo>
                    <a:cubicBezTo>
                      <a:pt x="988" y="14108"/>
                      <a:pt x="732" y="13652"/>
                      <a:pt x="955" y="13376"/>
                    </a:cubicBezTo>
                    <a:cubicBezTo>
                      <a:pt x="955" y="13376"/>
                      <a:pt x="819" y="13048"/>
                      <a:pt x="1068" y="12851"/>
                    </a:cubicBezTo>
                    <a:cubicBezTo>
                      <a:pt x="1068" y="12851"/>
                      <a:pt x="933" y="12472"/>
                      <a:pt x="1138" y="12230"/>
                    </a:cubicBezTo>
                    <a:cubicBezTo>
                      <a:pt x="1277" y="12065"/>
                      <a:pt x="1454" y="11941"/>
                      <a:pt x="1668" y="11872"/>
                    </a:cubicBezTo>
                    <a:cubicBezTo>
                      <a:pt x="1798" y="11829"/>
                      <a:pt x="1940" y="11806"/>
                      <a:pt x="2096" y="11806"/>
                    </a:cubicBezTo>
                    <a:cubicBezTo>
                      <a:pt x="2228" y="11806"/>
                      <a:pt x="2371" y="11823"/>
                      <a:pt x="2522" y="11857"/>
                    </a:cubicBezTo>
                    <a:cubicBezTo>
                      <a:pt x="2522" y="11857"/>
                      <a:pt x="2305" y="11039"/>
                      <a:pt x="2613" y="10791"/>
                    </a:cubicBezTo>
                    <a:cubicBezTo>
                      <a:pt x="2662" y="10752"/>
                      <a:pt x="2707" y="10726"/>
                      <a:pt x="2749" y="10711"/>
                    </a:cubicBezTo>
                    <a:cubicBezTo>
                      <a:pt x="2776" y="10702"/>
                      <a:pt x="2803" y="10698"/>
                      <a:pt x="2828" y="10698"/>
                    </a:cubicBezTo>
                    <a:close/>
                    <a:moveTo>
                      <a:pt x="20865" y="14456"/>
                    </a:moveTo>
                    <a:cubicBezTo>
                      <a:pt x="20978" y="14456"/>
                      <a:pt x="21083" y="14528"/>
                      <a:pt x="21121" y="14643"/>
                    </a:cubicBezTo>
                    <a:lnTo>
                      <a:pt x="22202" y="17947"/>
                    </a:lnTo>
                    <a:cubicBezTo>
                      <a:pt x="22249" y="18088"/>
                      <a:pt x="22172" y="18241"/>
                      <a:pt x="22029" y="18288"/>
                    </a:cubicBezTo>
                    <a:lnTo>
                      <a:pt x="16585" y="20069"/>
                    </a:lnTo>
                    <a:cubicBezTo>
                      <a:pt x="16557" y="20078"/>
                      <a:pt x="16528" y="20082"/>
                      <a:pt x="16501" y="20082"/>
                    </a:cubicBezTo>
                    <a:cubicBezTo>
                      <a:pt x="16387" y="20082"/>
                      <a:pt x="16281" y="20010"/>
                      <a:pt x="16244" y="19895"/>
                    </a:cubicBezTo>
                    <a:lnTo>
                      <a:pt x="15163" y="16592"/>
                    </a:lnTo>
                    <a:cubicBezTo>
                      <a:pt x="15116" y="16451"/>
                      <a:pt x="15192" y="16298"/>
                      <a:pt x="15336" y="16251"/>
                    </a:cubicBezTo>
                    <a:lnTo>
                      <a:pt x="20781" y="14470"/>
                    </a:lnTo>
                    <a:cubicBezTo>
                      <a:pt x="20809" y="14461"/>
                      <a:pt x="20837" y="14456"/>
                      <a:pt x="20865" y="14456"/>
                    </a:cubicBezTo>
                    <a:close/>
                    <a:moveTo>
                      <a:pt x="33375" y="15590"/>
                    </a:moveTo>
                    <a:lnTo>
                      <a:pt x="33375" y="15590"/>
                    </a:lnTo>
                    <a:cubicBezTo>
                      <a:pt x="33375" y="15590"/>
                      <a:pt x="33500" y="15879"/>
                      <a:pt x="33594" y="16343"/>
                    </a:cubicBezTo>
                    <a:cubicBezTo>
                      <a:pt x="33639" y="16576"/>
                      <a:pt x="33681" y="16848"/>
                      <a:pt x="33702" y="17144"/>
                    </a:cubicBezTo>
                    <a:cubicBezTo>
                      <a:pt x="33727" y="17438"/>
                      <a:pt x="33735" y="17752"/>
                      <a:pt x="33740" y="18066"/>
                    </a:cubicBezTo>
                    <a:cubicBezTo>
                      <a:pt x="33740" y="18379"/>
                      <a:pt x="33736" y="18693"/>
                      <a:pt x="33717" y="18988"/>
                    </a:cubicBezTo>
                    <a:cubicBezTo>
                      <a:pt x="33702" y="19282"/>
                      <a:pt x="33669" y="19554"/>
                      <a:pt x="33641" y="19789"/>
                    </a:cubicBezTo>
                    <a:cubicBezTo>
                      <a:pt x="33576" y="20258"/>
                      <a:pt x="33488" y="20560"/>
                      <a:pt x="33488" y="20560"/>
                    </a:cubicBezTo>
                    <a:cubicBezTo>
                      <a:pt x="33488" y="20560"/>
                      <a:pt x="33494" y="20481"/>
                      <a:pt x="33504" y="20345"/>
                    </a:cubicBezTo>
                    <a:cubicBezTo>
                      <a:pt x="33517" y="20210"/>
                      <a:pt x="33522" y="20015"/>
                      <a:pt x="33536" y="19781"/>
                    </a:cubicBezTo>
                    <a:cubicBezTo>
                      <a:pt x="33549" y="19548"/>
                      <a:pt x="33549" y="19276"/>
                      <a:pt x="33555" y="18984"/>
                    </a:cubicBezTo>
                    <a:cubicBezTo>
                      <a:pt x="33556" y="18692"/>
                      <a:pt x="33557" y="18382"/>
                      <a:pt x="33555" y="18069"/>
                    </a:cubicBezTo>
                    <a:cubicBezTo>
                      <a:pt x="33547" y="17446"/>
                      <a:pt x="33544" y="16824"/>
                      <a:pt x="33490" y="16361"/>
                    </a:cubicBezTo>
                    <a:cubicBezTo>
                      <a:pt x="33463" y="16129"/>
                      <a:pt x="33441" y="15935"/>
                      <a:pt x="33414" y="15801"/>
                    </a:cubicBezTo>
                    <a:cubicBezTo>
                      <a:pt x="33388" y="15667"/>
                      <a:pt x="33375" y="15590"/>
                      <a:pt x="33375" y="15590"/>
                    </a:cubicBezTo>
                    <a:close/>
                    <a:moveTo>
                      <a:pt x="15437" y="18567"/>
                    </a:moveTo>
                    <a:lnTo>
                      <a:pt x="15579" y="19001"/>
                    </a:lnTo>
                    <a:cubicBezTo>
                      <a:pt x="15579" y="19002"/>
                      <a:pt x="15544" y="19013"/>
                      <a:pt x="15484" y="19031"/>
                    </a:cubicBezTo>
                    <a:cubicBezTo>
                      <a:pt x="15451" y="19040"/>
                      <a:pt x="15414" y="19051"/>
                      <a:pt x="15371" y="19063"/>
                    </a:cubicBezTo>
                    <a:cubicBezTo>
                      <a:pt x="15325" y="19073"/>
                      <a:pt x="15283" y="19098"/>
                      <a:pt x="15231" y="19118"/>
                    </a:cubicBezTo>
                    <a:cubicBezTo>
                      <a:pt x="15183" y="19142"/>
                      <a:pt x="15122" y="19161"/>
                      <a:pt x="15071" y="19196"/>
                    </a:cubicBezTo>
                    <a:cubicBezTo>
                      <a:pt x="15022" y="19231"/>
                      <a:pt x="14956" y="19257"/>
                      <a:pt x="14906" y="19304"/>
                    </a:cubicBezTo>
                    <a:cubicBezTo>
                      <a:pt x="14855" y="19350"/>
                      <a:pt x="14792" y="19390"/>
                      <a:pt x="14746" y="19447"/>
                    </a:cubicBezTo>
                    <a:cubicBezTo>
                      <a:pt x="14695" y="19501"/>
                      <a:pt x="14644" y="19557"/>
                      <a:pt x="14604" y="19620"/>
                    </a:cubicBezTo>
                    <a:cubicBezTo>
                      <a:pt x="14557" y="19680"/>
                      <a:pt x="14521" y="19748"/>
                      <a:pt x="14486" y="19815"/>
                    </a:cubicBezTo>
                    <a:cubicBezTo>
                      <a:pt x="14451" y="19882"/>
                      <a:pt x="14424" y="19953"/>
                      <a:pt x="14397" y="20022"/>
                    </a:cubicBezTo>
                    <a:cubicBezTo>
                      <a:pt x="14350" y="20161"/>
                      <a:pt x="14318" y="20297"/>
                      <a:pt x="14303" y="20416"/>
                    </a:cubicBezTo>
                    <a:cubicBezTo>
                      <a:pt x="14270" y="20654"/>
                      <a:pt x="14288" y="20819"/>
                      <a:pt x="14288" y="20819"/>
                    </a:cubicBezTo>
                    <a:cubicBezTo>
                      <a:pt x="14288" y="20819"/>
                      <a:pt x="14243" y="20661"/>
                      <a:pt x="14232" y="20412"/>
                    </a:cubicBezTo>
                    <a:cubicBezTo>
                      <a:pt x="14228" y="20289"/>
                      <a:pt x="14235" y="20142"/>
                      <a:pt x="14257" y="19987"/>
                    </a:cubicBezTo>
                    <a:cubicBezTo>
                      <a:pt x="14272" y="19909"/>
                      <a:pt x="14288" y="19827"/>
                      <a:pt x="14313" y="19746"/>
                    </a:cubicBezTo>
                    <a:cubicBezTo>
                      <a:pt x="14339" y="19666"/>
                      <a:pt x="14365" y="19584"/>
                      <a:pt x="14405" y="19506"/>
                    </a:cubicBezTo>
                    <a:cubicBezTo>
                      <a:pt x="14439" y="19425"/>
                      <a:pt x="14486" y="19351"/>
                      <a:pt x="14534" y="19278"/>
                    </a:cubicBezTo>
                    <a:cubicBezTo>
                      <a:pt x="14578" y="19201"/>
                      <a:pt x="14640" y="19142"/>
                      <a:pt x="14694" y="19076"/>
                    </a:cubicBezTo>
                    <a:cubicBezTo>
                      <a:pt x="14746" y="19009"/>
                      <a:pt x="14813" y="18963"/>
                      <a:pt x="14868" y="18910"/>
                    </a:cubicBezTo>
                    <a:cubicBezTo>
                      <a:pt x="14924" y="18855"/>
                      <a:pt x="14988" y="18821"/>
                      <a:pt x="15043" y="18781"/>
                    </a:cubicBezTo>
                    <a:cubicBezTo>
                      <a:pt x="15099" y="18746"/>
                      <a:pt x="15149" y="18706"/>
                      <a:pt x="15199" y="18684"/>
                    </a:cubicBezTo>
                    <a:cubicBezTo>
                      <a:pt x="15247" y="18660"/>
                      <a:pt x="15290" y="18638"/>
                      <a:pt x="15325" y="18621"/>
                    </a:cubicBezTo>
                    <a:cubicBezTo>
                      <a:pt x="15396" y="18586"/>
                      <a:pt x="15437" y="18567"/>
                      <a:pt x="15437" y="18567"/>
                    </a:cubicBezTo>
                    <a:close/>
                    <a:moveTo>
                      <a:pt x="30509" y="18565"/>
                    </a:moveTo>
                    <a:cubicBezTo>
                      <a:pt x="30783" y="18565"/>
                      <a:pt x="30375" y="18976"/>
                      <a:pt x="29972" y="19521"/>
                    </a:cubicBezTo>
                    <a:cubicBezTo>
                      <a:pt x="30176" y="19366"/>
                      <a:pt x="30449" y="19216"/>
                      <a:pt x="30814" y="19086"/>
                    </a:cubicBezTo>
                    <a:lnTo>
                      <a:pt x="30814" y="19086"/>
                    </a:lnTo>
                    <a:cubicBezTo>
                      <a:pt x="30978" y="19439"/>
                      <a:pt x="30717" y="19722"/>
                      <a:pt x="31266" y="19860"/>
                    </a:cubicBezTo>
                    <a:cubicBezTo>
                      <a:pt x="31875" y="20011"/>
                      <a:pt x="31422" y="20399"/>
                      <a:pt x="31888" y="20506"/>
                    </a:cubicBezTo>
                    <a:cubicBezTo>
                      <a:pt x="32373" y="20620"/>
                      <a:pt x="32112" y="21021"/>
                      <a:pt x="32654" y="21091"/>
                    </a:cubicBezTo>
                    <a:cubicBezTo>
                      <a:pt x="32983" y="21135"/>
                      <a:pt x="33109" y="21190"/>
                      <a:pt x="33120" y="21195"/>
                    </a:cubicBezTo>
                    <a:cubicBezTo>
                      <a:pt x="33239" y="21305"/>
                      <a:pt x="33273" y="21444"/>
                      <a:pt x="33069" y="21679"/>
                    </a:cubicBezTo>
                    <a:cubicBezTo>
                      <a:pt x="32698" y="22100"/>
                      <a:pt x="32396" y="22228"/>
                      <a:pt x="32167" y="22228"/>
                    </a:cubicBezTo>
                    <a:cubicBezTo>
                      <a:pt x="32066" y="22228"/>
                      <a:pt x="31980" y="22204"/>
                      <a:pt x="31907" y="22169"/>
                    </a:cubicBezTo>
                    <a:cubicBezTo>
                      <a:pt x="31900" y="22166"/>
                      <a:pt x="31895" y="22165"/>
                      <a:pt x="31889" y="22162"/>
                    </a:cubicBezTo>
                    <a:lnTo>
                      <a:pt x="31889" y="22162"/>
                    </a:lnTo>
                    <a:lnTo>
                      <a:pt x="31904" y="22166"/>
                    </a:lnTo>
                    <a:cubicBezTo>
                      <a:pt x="31726" y="22082"/>
                      <a:pt x="31630" y="21931"/>
                      <a:pt x="31630" y="21931"/>
                    </a:cubicBezTo>
                    <a:cubicBezTo>
                      <a:pt x="31582" y="21959"/>
                      <a:pt x="31535" y="21979"/>
                      <a:pt x="31491" y="21992"/>
                    </a:cubicBezTo>
                    <a:lnTo>
                      <a:pt x="31491" y="21992"/>
                    </a:lnTo>
                    <a:cubicBezTo>
                      <a:pt x="31491" y="21992"/>
                      <a:pt x="31491" y="21992"/>
                      <a:pt x="31491" y="21992"/>
                    </a:cubicBezTo>
                    <a:lnTo>
                      <a:pt x="31491" y="21992"/>
                    </a:lnTo>
                    <a:cubicBezTo>
                      <a:pt x="31485" y="21994"/>
                      <a:pt x="31479" y="21996"/>
                      <a:pt x="31474" y="21997"/>
                    </a:cubicBezTo>
                    <a:lnTo>
                      <a:pt x="31474" y="21997"/>
                    </a:lnTo>
                    <a:cubicBezTo>
                      <a:pt x="31479" y="21996"/>
                      <a:pt x="31485" y="21994"/>
                      <a:pt x="31491" y="21992"/>
                    </a:cubicBezTo>
                    <a:lnTo>
                      <a:pt x="31491" y="21992"/>
                    </a:lnTo>
                    <a:cubicBezTo>
                      <a:pt x="31490" y="21995"/>
                      <a:pt x="31486" y="21996"/>
                      <a:pt x="31485" y="21996"/>
                    </a:cubicBezTo>
                    <a:cubicBezTo>
                      <a:pt x="31458" y="22004"/>
                      <a:pt x="31433" y="22009"/>
                      <a:pt x="31407" y="22012"/>
                    </a:cubicBezTo>
                    <a:cubicBezTo>
                      <a:pt x="31429" y="22008"/>
                      <a:pt x="31451" y="22004"/>
                      <a:pt x="31474" y="21997"/>
                    </a:cubicBezTo>
                    <a:lnTo>
                      <a:pt x="31474" y="21997"/>
                    </a:lnTo>
                    <a:cubicBezTo>
                      <a:pt x="31429" y="22009"/>
                      <a:pt x="31386" y="22015"/>
                      <a:pt x="31345" y="22015"/>
                    </a:cubicBezTo>
                    <a:cubicBezTo>
                      <a:pt x="30900" y="22015"/>
                      <a:pt x="30702" y="21344"/>
                      <a:pt x="30702" y="21344"/>
                    </a:cubicBezTo>
                    <a:cubicBezTo>
                      <a:pt x="30637" y="21364"/>
                      <a:pt x="30578" y="21373"/>
                      <a:pt x="30524" y="21373"/>
                    </a:cubicBezTo>
                    <a:cubicBezTo>
                      <a:pt x="30030" y="21373"/>
                      <a:pt x="29964" y="20634"/>
                      <a:pt x="29964" y="20634"/>
                    </a:cubicBezTo>
                    <a:cubicBezTo>
                      <a:pt x="29945" y="20636"/>
                      <a:pt x="29927" y="20636"/>
                      <a:pt x="29909" y="20636"/>
                    </a:cubicBezTo>
                    <a:cubicBezTo>
                      <a:pt x="29547" y="20636"/>
                      <a:pt x="29364" y="20292"/>
                      <a:pt x="29616" y="19890"/>
                    </a:cubicBezTo>
                    <a:lnTo>
                      <a:pt x="29616" y="19890"/>
                    </a:lnTo>
                    <a:cubicBezTo>
                      <a:pt x="29593" y="19897"/>
                      <a:pt x="29571" y="19902"/>
                      <a:pt x="29550" y="19902"/>
                    </a:cubicBezTo>
                    <a:cubicBezTo>
                      <a:pt x="29467" y="19902"/>
                      <a:pt x="29409" y="19834"/>
                      <a:pt x="29447" y="19639"/>
                    </a:cubicBezTo>
                    <a:cubicBezTo>
                      <a:pt x="29526" y="19233"/>
                      <a:pt x="29608" y="18800"/>
                      <a:pt x="30301" y="18603"/>
                    </a:cubicBezTo>
                    <a:cubicBezTo>
                      <a:pt x="30393" y="18577"/>
                      <a:pt x="30461" y="18565"/>
                      <a:pt x="30509" y="18565"/>
                    </a:cubicBezTo>
                    <a:close/>
                    <a:moveTo>
                      <a:pt x="21160" y="11007"/>
                    </a:moveTo>
                    <a:cubicBezTo>
                      <a:pt x="21160" y="11007"/>
                      <a:pt x="21142" y="11051"/>
                      <a:pt x="21102" y="11128"/>
                    </a:cubicBezTo>
                    <a:cubicBezTo>
                      <a:pt x="21065" y="11206"/>
                      <a:pt x="21004" y="11318"/>
                      <a:pt x="20910" y="11453"/>
                    </a:cubicBezTo>
                    <a:cubicBezTo>
                      <a:pt x="20819" y="11588"/>
                      <a:pt x="20691" y="11743"/>
                      <a:pt x="20535" y="11909"/>
                    </a:cubicBezTo>
                    <a:cubicBezTo>
                      <a:pt x="20382" y="12074"/>
                      <a:pt x="20176" y="12245"/>
                      <a:pt x="19961" y="12415"/>
                    </a:cubicBezTo>
                    <a:cubicBezTo>
                      <a:pt x="19946" y="12428"/>
                      <a:pt x="19930" y="12437"/>
                      <a:pt x="19914" y="12449"/>
                    </a:cubicBezTo>
                    <a:cubicBezTo>
                      <a:pt x="20010" y="12391"/>
                      <a:pt x="20106" y="12335"/>
                      <a:pt x="20200" y="12274"/>
                    </a:cubicBezTo>
                    <a:cubicBezTo>
                      <a:pt x="20314" y="12202"/>
                      <a:pt x="20431" y="12135"/>
                      <a:pt x="20538" y="12060"/>
                    </a:cubicBezTo>
                    <a:cubicBezTo>
                      <a:pt x="20648" y="11984"/>
                      <a:pt x="20760" y="11919"/>
                      <a:pt x="20863" y="11843"/>
                    </a:cubicBezTo>
                    <a:cubicBezTo>
                      <a:pt x="20965" y="11770"/>
                      <a:pt x="21069" y="11704"/>
                      <a:pt x="21160" y="11633"/>
                    </a:cubicBezTo>
                    <a:cubicBezTo>
                      <a:pt x="21250" y="11563"/>
                      <a:pt x="21344" y="11502"/>
                      <a:pt x="21423" y="11438"/>
                    </a:cubicBezTo>
                    <a:cubicBezTo>
                      <a:pt x="21583" y="11313"/>
                      <a:pt x="21720" y="11212"/>
                      <a:pt x="21807" y="11132"/>
                    </a:cubicBezTo>
                    <a:cubicBezTo>
                      <a:pt x="21898" y="11054"/>
                      <a:pt x="21953" y="11012"/>
                      <a:pt x="21954" y="11012"/>
                    </a:cubicBezTo>
                    <a:lnTo>
                      <a:pt x="21954" y="11012"/>
                    </a:lnTo>
                    <a:cubicBezTo>
                      <a:pt x="21953" y="11012"/>
                      <a:pt x="21913" y="11067"/>
                      <a:pt x="21839" y="11163"/>
                    </a:cubicBezTo>
                    <a:cubicBezTo>
                      <a:pt x="21766" y="11259"/>
                      <a:pt x="21657" y="11391"/>
                      <a:pt x="21510" y="11539"/>
                    </a:cubicBezTo>
                    <a:cubicBezTo>
                      <a:pt x="21441" y="11616"/>
                      <a:pt x="21356" y="11689"/>
                      <a:pt x="21269" y="11770"/>
                    </a:cubicBezTo>
                    <a:cubicBezTo>
                      <a:pt x="21183" y="11851"/>
                      <a:pt x="21086" y="11928"/>
                      <a:pt x="20984" y="12009"/>
                    </a:cubicBezTo>
                    <a:cubicBezTo>
                      <a:pt x="20883" y="12092"/>
                      <a:pt x="20776" y="12170"/>
                      <a:pt x="20664" y="12248"/>
                    </a:cubicBezTo>
                    <a:cubicBezTo>
                      <a:pt x="20556" y="12328"/>
                      <a:pt x="20436" y="12398"/>
                      <a:pt x="20322" y="12475"/>
                    </a:cubicBezTo>
                    <a:cubicBezTo>
                      <a:pt x="20087" y="12617"/>
                      <a:pt x="19847" y="12753"/>
                      <a:pt x="19614" y="12864"/>
                    </a:cubicBezTo>
                    <a:cubicBezTo>
                      <a:pt x="19382" y="12978"/>
                      <a:pt x="19160" y="13072"/>
                      <a:pt x="18970" y="13146"/>
                    </a:cubicBezTo>
                    <a:cubicBezTo>
                      <a:pt x="18583" y="13291"/>
                      <a:pt x="18314" y="13354"/>
                      <a:pt x="18314" y="13354"/>
                    </a:cubicBezTo>
                    <a:cubicBezTo>
                      <a:pt x="18305" y="13358"/>
                      <a:pt x="18293" y="13362"/>
                      <a:pt x="18281" y="13368"/>
                    </a:cubicBezTo>
                    <a:cubicBezTo>
                      <a:pt x="18437" y="13639"/>
                      <a:pt x="18603" y="13920"/>
                      <a:pt x="18772" y="14208"/>
                    </a:cubicBezTo>
                    <a:lnTo>
                      <a:pt x="15381" y="15606"/>
                    </a:lnTo>
                    <a:cubicBezTo>
                      <a:pt x="14925" y="15757"/>
                      <a:pt x="14676" y="16245"/>
                      <a:pt x="14827" y="16703"/>
                    </a:cubicBezTo>
                    <a:lnTo>
                      <a:pt x="15402" y="18462"/>
                    </a:lnTo>
                    <a:cubicBezTo>
                      <a:pt x="14039" y="18955"/>
                      <a:pt x="13645" y="20118"/>
                      <a:pt x="14236" y="21923"/>
                    </a:cubicBezTo>
                    <a:cubicBezTo>
                      <a:pt x="14326" y="22198"/>
                      <a:pt x="14377" y="22437"/>
                      <a:pt x="14404" y="22652"/>
                    </a:cubicBezTo>
                    <a:cubicBezTo>
                      <a:pt x="13821" y="22296"/>
                      <a:pt x="13143" y="21746"/>
                      <a:pt x="12698" y="20856"/>
                    </a:cubicBezTo>
                    <a:cubicBezTo>
                      <a:pt x="12340" y="20142"/>
                      <a:pt x="12202" y="19082"/>
                      <a:pt x="12074" y="18127"/>
                    </a:cubicBezTo>
                    <a:cubicBezTo>
                      <a:pt x="12189" y="18124"/>
                      <a:pt x="12310" y="18117"/>
                      <a:pt x="12437" y="18104"/>
                    </a:cubicBezTo>
                    <a:cubicBezTo>
                      <a:pt x="12612" y="18084"/>
                      <a:pt x="12796" y="18056"/>
                      <a:pt x="12978" y="18021"/>
                    </a:cubicBezTo>
                    <a:cubicBezTo>
                      <a:pt x="13703" y="17885"/>
                      <a:pt x="14397" y="17672"/>
                      <a:pt x="14397" y="17672"/>
                    </a:cubicBezTo>
                    <a:lnTo>
                      <a:pt x="14397" y="17672"/>
                    </a:lnTo>
                    <a:cubicBezTo>
                      <a:pt x="14397" y="17672"/>
                      <a:pt x="14058" y="17691"/>
                      <a:pt x="13617" y="17691"/>
                    </a:cubicBezTo>
                    <a:cubicBezTo>
                      <a:pt x="13410" y="17691"/>
                      <a:pt x="13181" y="17687"/>
                      <a:pt x="12954" y="17674"/>
                    </a:cubicBezTo>
                    <a:cubicBezTo>
                      <a:pt x="12775" y="17665"/>
                      <a:pt x="12599" y="17647"/>
                      <a:pt x="12438" y="17627"/>
                    </a:cubicBezTo>
                    <a:cubicBezTo>
                      <a:pt x="12277" y="17606"/>
                      <a:pt x="12133" y="17578"/>
                      <a:pt x="12019" y="17545"/>
                    </a:cubicBezTo>
                    <a:cubicBezTo>
                      <a:pt x="12008" y="17543"/>
                      <a:pt x="12000" y="17539"/>
                      <a:pt x="11992" y="17536"/>
                    </a:cubicBezTo>
                    <a:cubicBezTo>
                      <a:pt x="11858" y="16636"/>
                      <a:pt x="11693" y="15948"/>
                      <a:pt x="11281" y="15948"/>
                    </a:cubicBezTo>
                    <a:cubicBezTo>
                      <a:pt x="11121" y="15948"/>
                      <a:pt x="10925" y="16051"/>
                      <a:pt x="10680" y="16284"/>
                    </a:cubicBezTo>
                    <a:cubicBezTo>
                      <a:pt x="10263" y="16682"/>
                      <a:pt x="9990" y="16954"/>
                      <a:pt x="9719" y="16954"/>
                    </a:cubicBezTo>
                    <a:cubicBezTo>
                      <a:pt x="9459" y="16954"/>
                      <a:pt x="9201" y="16706"/>
                      <a:pt x="8819" y="16082"/>
                    </a:cubicBezTo>
                    <a:cubicBezTo>
                      <a:pt x="8827" y="16082"/>
                      <a:pt x="8836" y="16080"/>
                      <a:pt x="8844" y="16079"/>
                    </a:cubicBezTo>
                    <a:cubicBezTo>
                      <a:pt x="8919" y="16072"/>
                      <a:pt x="8994" y="16069"/>
                      <a:pt x="9068" y="16069"/>
                    </a:cubicBezTo>
                    <a:cubicBezTo>
                      <a:pt x="9234" y="16069"/>
                      <a:pt x="9394" y="16085"/>
                      <a:pt x="9524" y="16110"/>
                    </a:cubicBezTo>
                    <a:cubicBezTo>
                      <a:pt x="9712" y="16147"/>
                      <a:pt x="9834" y="16206"/>
                      <a:pt x="9834" y="16206"/>
                    </a:cubicBezTo>
                    <a:cubicBezTo>
                      <a:pt x="9834" y="16206"/>
                      <a:pt x="9791" y="16076"/>
                      <a:pt x="9670" y="15900"/>
                    </a:cubicBezTo>
                    <a:cubicBezTo>
                      <a:pt x="9551" y="15724"/>
                      <a:pt x="9356" y="15503"/>
                      <a:pt x="9129" y="15311"/>
                    </a:cubicBezTo>
                    <a:cubicBezTo>
                      <a:pt x="8980" y="15183"/>
                      <a:pt x="8820" y="15069"/>
                      <a:pt x="8671" y="14972"/>
                    </a:cubicBezTo>
                    <a:cubicBezTo>
                      <a:pt x="9101" y="14586"/>
                      <a:pt x="9545" y="14020"/>
                      <a:pt x="9894" y="13577"/>
                    </a:cubicBezTo>
                    <a:cubicBezTo>
                      <a:pt x="9925" y="13603"/>
                      <a:pt x="9955" y="13629"/>
                      <a:pt x="9988" y="13656"/>
                    </a:cubicBezTo>
                    <a:cubicBezTo>
                      <a:pt x="10136" y="13776"/>
                      <a:pt x="10323" y="13897"/>
                      <a:pt x="10523" y="13988"/>
                    </a:cubicBezTo>
                    <a:cubicBezTo>
                      <a:pt x="10723" y="14082"/>
                      <a:pt x="10933" y="14160"/>
                      <a:pt x="11141" y="14215"/>
                    </a:cubicBezTo>
                    <a:cubicBezTo>
                      <a:pt x="11557" y="14333"/>
                      <a:pt x="11961" y="14390"/>
                      <a:pt x="12267" y="14427"/>
                    </a:cubicBezTo>
                    <a:cubicBezTo>
                      <a:pt x="12571" y="14463"/>
                      <a:pt x="12771" y="14478"/>
                      <a:pt x="12771" y="14478"/>
                    </a:cubicBezTo>
                    <a:cubicBezTo>
                      <a:pt x="12771" y="14478"/>
                      <a:pt x="12594" y="14380"/>
                      <a:pt x="12337" y="14220"/>
                    </a:cubicBezTo>
                    <a:cubicBezTo>
                      <a:pt x="12083" y="14065"/>
                      <a:pt x="11746" y="13843"/>
                      <a:pt x="11462" y="13595"/>
                    </a:cubicBezTo>
                    <a:cubicBezTo>
                      <a:pt x="11317" y="13474"/>
                      <a:pt x="11190" y="13341"/>
                      <a:pt x="11090" y="13219"/>
                    </a:cubicBezTo>
                    <a:cubicBezTo>
                      <a:pt x="10989" y="13094"/>
                      <a:pt x="10920" y="12977"/>
                      <a:pt x="10873" y="12872"/>
                    </a:cubicBezTo>
                    <a:cubicBezTo>
                      <a:pt x="10832" y="12779"/>
                      <a:pt x="10801" y="12699"/>
                      <a:pt x="10777" y="12630"/>
                    </a:cubicBezTo>
                    <a:cubicBezTo>
                      <a:pt x="10804" y="12605"/>
                      <a:pt x="10830" y="12581"/>
                      <a:pt x="10859" y="12555"/>
                    </a:cubicBezTo>
                    <a:cubicBezTo>
                      <a:pt x="10978" y="12665"/>
                      <a:pt x="11100" y="12773"/>
                      <a:pt x="11231" y="12876"/>
                    </a:cubicBezTo>
                    <a:cubicBezTo>
                      <a:pt x="11248" y="12886"/>
                      <a:pt x="11260" y="12894"/>
                      <a:pt x="11276" y="12906"/>
                    </a:cubicBezTo>
                    <a:cubicBezTo>
                      <a:pt x="11538" y="13074"/>
                      <a:pt x="11913" y="13309"/>
                      <a:pt x="12396" y="13443"/>
                    </a:cubicBezTo>
                    <a:cubicBezTo>
                      <a:pt x="12715" y="13542"/>
                      <a:pt x="13082" y="13585"/>
                      <a:pt x="13477" y="13585"/>
                    </a:cubicBezTo>
                    <a:cubicBezTo>
                      <a:pt x="13673" y="13585"/>
                      <a:pt x="13876" y="13574"/>
                      <a:pt x="14083" y="13554"/>
                    </a:cubicBezTo>
                    <a:cubicBezTo>
                      <a:pt x="14710" y="13490"/>
                      <a:pt x="15380" y="13330"/>
                      <a:pt x="16045" y="13146"/>
                    </a:cubicBezTo>
                    <a:cubicBezTo>
                      <a:pt x="16378" y="13052"/>
                      <a:pt x="16711" y="12947"/>
                      <a:pt x="17036" y="12840"/>
                    </a:cubicBezTo>
                    <a:cubicBezTo>
                      <a:pt x="17369" y="12731"/>
                      <a:pt x="17682" y="12628"/>
                      <a:pt x="17991" y="12520"/>
                    </a:cubicBezTo>
                    <a:cubicBezTo>
                      <a:pt x="18604" y="12307"/>
                      <a:pt x="19171" y="12093"/>
                      <a:pt x="19642" y="11884"/>
                    </a:cubicBezTo>
                    <a:cubicBezTo>
                      <a:pt x="19887" y="11782"/>
                      <a:pt x="20087" y="11674"/>
                      <a:pt x="20279" y="11575"/>
                    </a:cubicBezTo>
                    <a:cubicBezTo>
                      <a:pt x="20467" y="11475"/>
                      <a:pt x="20623" y="11376"/>
                      <a:pt x="20756" y="11294"/>
                    </a:cubicBezTo>
                    <a:cubicBezTo>
                      <a:pt x="21013" y="11124"/>
                      <a:pt x="21160" y="11007"/>
                      <a:pt x="21160" y="11007"/>
                    </a:cubicBezTo>
                    <a:close/>
                    <a:moveTo>
                      <a:pt x="21584" y="19487"/>
                    </a:moveTo>
                    <a:cubicBezTo>
                      <a:pt x="21663" y="19674"/>
                      <a:pt x="21739" y="19860"/>
                      <a:pt x="21811" y="20047"/>
                    </a:cubicBezTo>
                    <a:cubicBezTo>
                      <a:pt x="22155" y="20948"/>
                      <a:pt x="22638" y="21448"/>
                      <a:pt x="21967" y="22045"/>
                    </a:cubicBezTo>
                    <a:cubicBezTo>
                      <a:pt x="21676" y="22306"/>
                      <a:pt x="20467" y="22736"/>
                      <a:pt x="19198" y="23138"/>
                    </a:cubicBezTo>
                    <a:cubicBezTo>
                      <a:pt x="19240" y="22599"/>
                      <a:pt x="19174" y="22016"/>
                      <a:pt x="18971" y="21391"/>
                    </a:cubicBezTo>
                    <a:lnTo>
                      <a:pt x="18536" y="20061"/>
                    </a:lnTo>
                    <a:lnTo>
                      <a:pt x="21584" y="19487"/>
                    </a:lnTo>
                    <a:close/>
                    <a:moveTo>
                      <a:pt x="15909" y="20014"/>
                    </a:moveTo>
                    <a:cubicBezTo>
                      <a:pt x="15999" y="20273"/>
                      <a:pt x="16241" y="20437"/>
                      <a:pt x="16500" y="20437"/>
                    </a:cubicBezTo>
                    <a:cubicBezTo>
                      <a:pt x="16564" y="20437"/>
                      <a:pt x="16629" y="20427"/>
                      <a:pt x="16693" y="20406"/>
                    </a:cubicBezTo>
                    <a:lnTo>
                      <a:pt x="16914" y="20364"/>
                    </a:lnTo>
                    <a:lnTo>
                      <a:pt x="17415" y="21898"/>
                    </a:lnTo>
                    <a:cubicBezTo>
                      <a:pt x="17640" y="22585"/>
                      <a:pt x="17593" y="23177"/>
                      <a:pt x="17386" y="23684"/>
                    </a:cubicBezTo>
                    <a:cubicBezTo>
                      <a:pt x="16540" y="23932"/>
                      <a:pt x="15900" y="24107"/>
                      <a:pt x="15827" y="24127"/>
                    </a:cubicBezTo>
                    <a:cubicBezTo>
                      <a:pt x="16129" y="23377"/>
                      <a:pt x="16128" y="22454"/>
                      <a:pt x="15788" y="21417"/>
                    </a:cubicBezTo>
                    <a:cubicBezTo>
                      <a:pt x="15424" y="20305"/>
                      <a:pt x="15614" y="20122"/>
                      <a:pt x="15909" y="20014"/>
                    </a:cubicBezTo>
                    <a:close/>
                    <a:moveTo>
                      <a:pt x="11871" y="23641"/>
                    </a:moveTo>
                    <a:cubicBezTo>
                      <a:pt x="11913" y="23741"/>
                      <a:pt x="11954" y="23842"/>
                      <a:pt x="11996" y="23941"/>
                    </a:cubicBezTo>
                    <a:cubicBezTo>
                      <a:pt x="11902" y="24018"/>
                      <a:pt x="11805" y="24107"/>
                      <a:pt x="11711" y="24205"/>
                    </a:cubicBezTo>
                    <a:cubicBezTo>
                      <a:pt x="11707" y="24197"/>
                      <a:pt x="11705" y="24186"/>
                      <a:pt x="11703" y="24178"/>
                    </a:cubicBezTo>
                    <a:cubicBezTo>
                      <a:pt x="11640" y="23986"/>
                      <a:pt x="11745" y="23791"/>
                      <a:pt x="11871" y="23641"/>
                    </a:cubicBezTo>
                    <a:close/>
                    <a:moveTo>
                      <a:pt x="12680" y="23454"/>
                    </a:moveTo>
                    <a:lnTo>
                      <a:pt x="12680" y="23454"/>
                    </a:lnTo>
                    <a:cubicBezTo>
                      <a:pt x="12955" y="23565"/>
                      <a:pt x="13282" y="23631"/>
                      <a:pt x="13672" y="23631"/>
                    </a:cubicBezTo>
                    <a:cubicBezTo>
                      <a:pt x="13838" y="23631"/>
                      <a:pt x="14016" y="23619"/>
                      <a:pt x="14205" y="23594"/>
                    </a:cubicBezTo>
                    <a:cubicBezTo>
                      <a:pt x="14233" y="23590"/>
                      <a:pt x="14257" y="23587"/>
                      <a:pt x="14284" y="23583"/>
                    </a:cubicBezTo>
                    <a:lnTo>
                      <a:pt x="14284" y="23583"/>
                    </a:lnTo>
                    <a:cubicBezTo>
                      <a:pt x="14083" y="23992"/>
                      <a:pt x="13692" y="24191"/>
                      <a:pt x="13308" y="24317"/>
                    </a:cubicBezTo>
                    <a:cubicBezTo>
                      <a:pt x="13230" y="24342"/>
                      <a:pt x="13158" y="24364"/>
                      <a:pt x="13088" y="24385"/>
                    </a:cubicBezTo>
                    <a:cubicBezTo>
                      <a:pt x="12954" y="24091"/>
                      <a:pt x="12815" y="23780"/>
                      <a:pt x="12680" y="23454"/>
                    </a:cubicBezTo>
                    <a:close/>
                    <a:moveTo>
                      <a:pt x="14409" y="21483"/>
                    </a:moveTo>
                    <a:lnTo>
                      <a:pt x="14409" y="21483"/>
                    </a:lnTo>
                    <a:cubicBezTo>
                      <a:pt x="14409" y="21483"/>
                      <a:pt x="14436" y="21528"/>
                      <a:pt x="14478" y="21609"/>
                    </a:cubicBezTo>
                    <a:cubicBezTo>
                      <a:pt x="14499" y="21649"/>
                      <a:pt x="14525" y="21700"/>
                      <a:pt x="14553" y="21757"/>
                    </a:cubicBezTo>
                    <a:cubicBezTo>
                      <a:pt x="14581" y="21814"/>
                      <a:pt x="14620" y="21877"/>
                      <a:pt x="14644" y="21953"/>
                    </a:cubicBezTo>
                    <a:cubicBezTo>
                      <a:pt x="14671" y="22029"/>
                      <a:pt x="14701" y="22110"/>
                      <a:pt x="14732" y="22194"/>
                    </a:cubicBezTo>
                    <a:cubicBezTo>
                      <a:pt x="14766" y="22280"/>
                      <a:pt x="14781" y="22376"/>
                      <a:pt x="14803" y="22474"/>
                    </a:cubicBezTo>
                    <a:cubicBezTo>
                      <a:pt x="14813" y="22522"/>
                      <a:pt x="14826" y="22573"/>
                      <a:pt x="14835" y="22623"/>
                    </a:cubicBezTo>
                    <a:cubicBezTo>
                      <a:pt x="14842" y="22675"/>
                      <a:pt x="14846" y="22727"/>
                      <a:pt x="14848" y="22781"/>
                    </a:cubicBezTo>
                    <a:lnTo>
                      <a:pt x="14860" y="22942"/>
                    </a:lnTo>
                    <a:lnTo>
                      <a:pt x="14852" y="23105"/>
                    </a:lnTo>
                    <a:cubicBezTo>
                      <a:pt x="14848" y="23214"/>
                      <a:pt x="14821" y="23321"/>
                      <a:pt x="14796" y="23427"/>
                    </a:cubicBezTo>
                    <a:cubicBezTo>
                      <a:pt x="14772" y="23531"/>
                      <a:pt x="14725" y="23630"/>
                      <a:pt x="14680" y="23723"/>
                    </a:cubicBezTo>
                    <a:cubicBezTo>
                      <a:pt x="14632" y="23814"/>
                      <a:pt x="14578" y="23897"/>
                      <a:pt x="14514" y="23967"/>
                    </a:cubicBezTo>
                    <a:cubicBezTo>
                      <a:pt x="14459" y="24044"/>
                      <a:pt x="14386" y="24099"/>
                      <a:pt x="14326" y="24152"/>
                    </a:cubicBezTo>
                    <a:cubicBezTo>
                      <a:pt x="14068" y="24354"/>
                      <a:pt x="13852" y="24389"/>
                      <a:pt x="13852" y="24389"/>
                    </a:cubicBezTo>
                    <a:cubicBezTo>
                      <a:pt x="13852" y="24389"/>
                      <a:pt x="13899" y="24366"/>
                      <a:pt x="13974" y="24315"/>
                    </a:cubicBezTo>
                    <a:cubicBezTo>
                      <a:pt x="14010" y="24288"/>
                      <a:pt x="14057" y="24260"/>
                      <a:pt x="14103" y="24218"/>
                    </a:cubicBezTo>
                    <a:cubicBezTo>
                      <a:pt x="14151" y="24179"/>
                      <a:pt x="14201" y="24128"/>
                      <a:pt x="14255" y="24074"/>
                    </a:cubicBezTo>
                    <a:cubicBezTo>
                      <a:pt x="14303" y="24017"/>
                      <a:pt x="14360" y="23958"/>
                      <a:pt x="14404" y="23885"/>
                    </a:cubicBezTo>
                    <a:cubicBezTo>
                      <a:pt x="14454" y="23817"/>
                      <a:pt x="14492" y="23735"/>
                      <a:pt x="14533" y="23651"/>
                    </a:cubicBezTo>
                    <a:cubicBezTo>
                      <a:pt x="14568" y="23567"/>
                      <a:pt x="14600" y="23475"/>
                      <a:pt x="14621" y="23381"/>
                    </a:cubicBezTo>
                    <a:cubicBezTo>
                      <a:pt x="14640" y="23286"/>
                      <a:pt x="14666" y="23191"/>
                      <a:pt x="14666" y="23090"/>
                    </a:cubicBezTo>
                    <a:lnTo>
                      <a:pt x="14678" y="22942"/>
                    </a:lnTo>
                    <a:lnTo>
                      <a:pt x="14671" y="22792"/>
                    </a:lnTo>
                    <a:cubicBezTo>
                      <a:pt x="14668" y="22744"/>
                      <a:pt x="14667" y="22694"/>
                      <a:pt x="14666" y="22644"/>
                    </a:cubicBezTo>
                    <a:cubicBezTo>
                      <a:pt x="14659" y="22596"/>
                      <a:pt x="14652" y="22549"/>
                      <a:pt x="14644" y="22502"/>
                    </a:cubicBezTo>
                    <a:cubicBezTo>
                      <a:pt x="14627" y="22408"/>
                      <a:pt x="14624" y="22315"/>
                      <a:pt x="14599" y="22231"/>
                    </a:cubicBezTo>
                    <a:cubicBezTo>
                      <a:pt x="14580" y="22145"/>
                      <a:pt x="14561" y="22063"/>
                      <a:pt x="14545" y="21986"/>
                    </a:cubicBezTo>
                    <a:cubicBezTo>
                      <a:pt x="14531" y="21910"/>
                      <a:pt x="14506" y="21844"/>
                      <a:pt x="14490" y="21782"/>
                    </a:cubicBezTo>
                    <a:cubicBezTo>
                      <a:pt x="14472" y="21722"/>
                      <a:pt x="14458" y="21668"/>
                      <a:pt x="14444" y="21624"/>
                    </a:cubicBezTo>
                    <a:cubicBezTo>
                      <a:pt x="14420" y="21535"/>
                      <a:pt x="14409" y="21483"/>
                      <a:pt x="14409" y="21483"/>
                    </a:cubicBezTo>
                    <a:close/>
                    <a:moveTo>
                      <a:pt x="11330" y="22193"/>
                    </a:moveTo>
                    <a:lnTo>
                      <a:pt x="11330" y="22193"/>
                    </a:lnTo>
                    <a:cubicBezTo>
                      <a:pt x="11330" y="22193"/>
                      <a:pt x="11298" y="22253"/>
                      <a:pt x="11248" y="22360"/>
                    </a:cubicBezTo>
                    <a:cubicBezTo>
                      <a:pt x="11223" y="22412"/>
                      <a:pt x="11193" y="22474"/>
                      <a:pt x="11157" y="22546"/>
                    </a:cubicBezTo>
                    <a:cubicBezTo>
                      <a:pt x="11121" y="22616"/>
                      <a:pt x="11090" y="22702"/>
                      <a:pt x="11048" y="22787"/>
                    </a:cubicBezTo>
                    <a:cubicBezTo>
                      <a:pt x="11014" y="22877"/>
                      <a:pt x="10973" y="22969"/>
                      <a:pt x="10938" y="23071"/>
                    </a:cubicBezTo>
                    <a:cubicBezTo>
                      <a:pt x="10900" y="23172"/>
                      <a:pt x="10868" y="23278"/>
                      <a:pt x="10839" y="23388"/>
                    </a:cubicBezTo>
                    <a:cubicBezTo>
                      <a:pt x="10800" y="23496"/>
                      <a:pt x="10797" y="23612"/>
                      <a:pt x="10770" y="23724"/>
                    </a:cubicBezTo>
                    <a:lnTo>
                      <a:pt x="10759" y="23896"/>
                    </a:lnTo>
                    <a:lnTo>
                      <a:pt x="10753" y="23982"/>
                    </a:lnTo>
                    <a:lnTo>
                      <a:pt x="10761" y="24065"/>
                    </a:lnTo>
                    <a:lnTo>
                      <a:pt x="10773" y="24233"/>
                    </a:lnTo>
                    <a:cubicBezTo>
                      <a:pt x="10787" y="24287"/>
                      <a:pt x="10800" y="24340"/>
                      <a:pt x="10813" y="24394"/>
                    </a:cubicBezTo>
                    <a:cubicBezTo>
                      <a:pt x="10828" y="24504"/>
                      <a:pt x="10888" y="24601"/>
                      <a:pt x="10924" y="24703"/>
                    </a:cubicBezTo>
                    <a:cubicBezTo>
                      <a:pt x="10967" y="24802"/>
                      <a:pt x="11036" y="24888"/>
                      <a:pt x="11086" y="24978"/>
                    </a:cubicBezTo>
                    <a:cubicBezTo>
                      <a:pt x="11108" y="25025"/>
                      <a:pt x="11143" y="25063"/>
                      <a:pt x="11176" y="25100"/>
                    </a:cubicBezTo>
                    <a:cubicBezTo>
                      <a:pt x="11208" y="25139"/>
                      <a:pt x="11237" y="25178"/>
                      <a:pt x="11268" y="25213"/>
                    </a:cubicBezTo>
                    <a:cubicBezTo>
                      <a:pt x="11329" y="25286"/>
                      <a:pt x="11381" y="25360"/>
                      <a:pt x="11439" y="25409"/>
                    </a:cubicBezTo>
                    <a:cubicBezTo>
                      <a:pt x="11497" y="25463"/>
                      <a:pt x="11544" y="25515"/>
                      <a:pt x="11584" y="25557"/>
                    </a:cubicBezTo>
                    <a:cubicBezTo>
                      <a:pt x="11664" y="25643"/>
                      <a:pt x="11710" y="25697"/>
                      <a:pt x="11710" y="25697"/>
                    </a:cubicBezTo>
                    <a:cubicBezTo>
                      <a:pt x="11710" y="25697"/>
                      <a:pt x="11644" y="25682"/>
                      <a:pt x="11533" y="25640"/>
                    </a:cubicBezTo>
                    <a:cubicBezTo>
                      <a:pt x="11478" y="25617"/>
                      <a:pt x="11409" y="25593"/>
                      <a:pt x="11334" y="25560"/>
                    </a:cubicBezTo>
                    <a:cubicBezTo>
                      <a:pt x="11253" y="25530"/>
                      <a:pt x="11174" y="25478"/>
                      <a:pt x="11088" y="25419"/>
                    </a:cubicBezTo>
                    <a:cubicBezTo>
                      <a:pt x="11006" y="25356"/>
                      <a:pt x="10899" y="25303"/>
                      <a:pt x="10820" y="25209"/>
                    </a:cubicBezTo>
                    <a:cubicBezTo>
                      <a:pt x="10739" y="25118"/>
                      <a:pt x="10636" y="25032"/>
                      <a:pt x="10566" y="24912"/>
                    </a:cubicBezTo>
                    <a:cubicBezTo>
                      <a:pt x="10531" y="24852"/>
                      <a:pt x="10497" y="24791"/>
                      <a:pt x="10460" y="24730"/>
                    </a:cubicBezTo>
                    <a:cubicBezTo>
                      <a:pt x="10444" y="24697"/>
                      <a:pt x="10424" y="24668"/>
                      <a:pt x="10410" y="24634"/>
                    </a:cubicBezTo>
                    <a:lnTo>
                      <a:pt x="10378" y="24528"/>
                    </a:lnTo>
                    <a:cubicBezTo>
                      <a:pt x="10356" y="24458"/>
                      <a:pt x="10335" y="24386"/>
                      <a:pt x="10316" y="24313"/>
                    </a:cubicBezTo>
                    <a:lnTo>
                      <a:pt x="10295" y="24091"/>
                    </a:lnTo>
                    <a:lnTo>
                      <a:pt x="10288" y="23978"/>
                    </a:lnTo>
                    <a:lnTo>
                      <a:pt x="10297" y="23866"/>
                    </a:lnTo>
                    <a:cubicBezTo>
                      <a:pt x="10304" y="23792"/>
                      <a:pt x="10313" y="23721"/>
                      <a:pt x="10323" y="23650"/>
                    </a:cubicBezTo>
                    <a:cubicBezTo>
                      <a:pt x="10360" y="23513"/>
                      <a:pt x="10394" y="23375"/>
                      <a:pt x="10450" y="23254"/>
                    </a:cubicBezTo>
                    <a:cubicBezTo>
                      <a:pt x="10497" y="23128"/>
                      <a:pt x="10563" y="23019"/>
                      <a:pt x="10625" y="22917"/>
                    </a:cubicBezTo>
                    <a:cubicBezTo>
                      <a:pt x="10684" y="22813"/>
                      <a:pt x="10758" y="22727"/>
                      <a:pt x="10821" y="22646"/>
                    </a:cubicBezTo>
                    <a:cubicBezTo>
                      <a:pt x="11087" y="22327"/>
                      <a:pt x="11330" y="22193"/>
                      <a:pt x="11330" y="22193"/>
                    </a:cubicBezTo>
                    <a:close/>
                    <a:moveTo>
                      <a:pt x="17327" y="20696"/>
                    </a:moveTo>
                    <a:cubicBezTo>
                      <a:pt x="17327" y="20696"/>
                      <a:pt x="17370" y="20798"/>
                      <a:pt x="17444" y="20978"/>
                    </a:cubicBezTo>
                    <a:cubicBezTo>
                      <a:pt x="17513" y="21159"/>
                      <a:pt x="17621" y="21414"/>
                      <a:pt x="17734" y="21728"/>
                    </a:cubicBezTo>
                    <a:cubicBezTo>
                      <a:pt x="17762" y="21805"/>
                      <a:pt x="17793" y="21888"/>
                      <a:pt x="17823" y="21971"/>
                    </a:cubicBezTo>
                    <a:cubicBezTo>
                      <a:pt x="17850" y="22059"/>
                      <a:pt x="17877" y="22150"/>
                      <a:pt x="17903" y="22244"/>
                    </a:cubicBezTo>
                    <a:cubicBezTo>
                      <a:pt x="17971" y="22428"/>
                      <a:pt x="17991" y="22635"/>
                      <a:pt x="18019" y="22850"/>
                    </a:cubicBezTo>
                    <a:cubicBezTo>
                      <a:pt x="18023" y="23066"/>
                      <a:pt x="18032" y="23293"/>
                      <a:pt x="17976" y="23516"/>
                    </a:cubicBezTo>
                    <a:cubicBezTo>
                      <a:pt x="17964" y="23572"/>
                      <a:pt x="17956" y="23629"/>
                      <a:pt x="17942" y="23684"/>
                    </a:cubicBezTo>
                    <a:lnTo>
                      <a:pt x="17883" y="23847"/>
                    </a:lnTo>
                    <a:lnTo>
                      <a:pt x="17824" y="24010"/>
                    </a:lnTo>
                    <a:cubicBezTo>
                      <a:pt x="17803" y="24064"/>
                      <a:pt x="17773" y="24112"/>
                      <a:pt x="17746" y="24164"/>
                    </a:cubicBezTo>
                    <a:cubicBezTo>
                      <a:pt x="17690" y="24266"/>
                      <a:pt x="17636" y="24368"/>
                      <a:pt x="17565" y="24457"/>
                    </a:cubicBezTo>
                    <a:cubicBezTo>
                      <a:pt x="17495" y="24550"/>
                      <a:pt x="17433" y="24645"/>
                      <a:pt x="17351" y="24724"/>
                    </a:cubicBezTo>
                    <a:cubicBezTo>
                      <a:pt x="17204" y="24896"/>
                      <a:pt x="17032" y="25037"/>
                      <a:pt x="16867" y="25169"/>
                    </a:cubicBezTo>
                    <a:cubicBezTo>
                      <a:pt x="16779" y="25232"/>
                      <a:pt x="16695" y="25292"/>
                      <a:pt x="16612" y="25351"/>
                    </a:cubicBezTo>
                    <a:cubicBezTo>
                      <a:pt x="16524" y="25403"/>
                      <a:pt x="16438" y="25454"/>
                      <a:pt x="16354" y="25502"/>
                    </a:cubicBezTo>
                    <a:cubicBezTo>
                      <a:pt x="16185" y="25595"/>
                      <a:pt x="16023" y="25679"/>
                      <a:pt x="15868" y="25745"/>
                    </a:cubicBezTo>
                    <a:cubicBezTo>
                      <a:pt x="15716" y="25817"/>
                      <a:pt x="15571" y="25868"/>
                      <a:pt x="15443" y="25913"/>
                    </a:cubicBezTo>
                    <a:cubicBezTo>
                      <a:pt x="15316" y="25960"/>
                      <a:pt x="15202" y="25992"/>
                      <a:pt x="15109" y="26023"/>
                    </a:cubicBezTo>
                    <a:cubicBezTo>
                      <a:pt x="14922" y="26075"/>
                      <a:pt x="14813" y="26101"/>
                      <a:pt x="14813" y="26101"/>
                    </a:cubicBezTo>
                    <a:cubicBezTo>
                      <a:pt x="14813" y="26101"/>
                      <a:pt x="14915" y="26058"/>
                      <a:pt x="15094" y="25980"/>
                    </a:cubicBezTo>
                    <a:cubicBezTo>
                      <a:pt x="15270" y="25903"/>
                      <a:pt x="15520" y="25785"/>
                      <a:pt x="15810" y="25628"/>
                    </a:cubicBezTo>
                    <a:cubicBezTo>
                      <a:pt x="15956" y="25554"/>
                      <a:pt x="16108" y="25459"/>
                      <a:pt x="16265" y="25358"/>
                    </a:cubicBezTo>
                    <a:cubicBezTo>
                      <a:pt x="16343" y="25304"/>
                      <a:pt x="16421" y="25251"/>
                      <a:pt x="16501" y="25193"/>
                    </a:cubicBezTo>
                    <a:cubicBezTo>
                      <a:pt x="16579" y="25133"/>
                      <a:pt x="16659" y="25071"/>
                      <a:pt x="16736" y="25008"/>
                    </a:cubicBezTo>
                    <a:cubicBezTo>
                      <a:pt x="16891" y="24877"/>
                      <a:pt x="17044" y="24735"/>
                      <a:pt x="17180" y="24575"/>
                    </a:cubicBezTo>
                    <a:cubicBezTo>
                      <a:pt x="17256" y="24501"/>
                      <a:pt x="17311" y="24410"/>
                      <a:pt x="17373" y="24326"/>
                    </a:cubicBezTo>
                    <a:cubicBezTo>
                      <a:pt x="17440" y="24242"/>
                      <a:pt x="17487" y="24147"/>
                      <a:pt x="17535" y="24053"/>
                    </a:cubicBezTo>
                    <a:cubicBezTo>
                      <a:pt x="17560" y="24006"/>
                      <a:pt x="17589" y="23960"/>
                      <a:pt x="17609" y="23913"/>
                    </a:cubicBezTo>
                    <a:lnTo>
                      <a:pt x="17666" y="23766"/>
                    </a:lnTo>
                    <a:lnTo>
                      <a:pt x="17721" y="23618"/>
                    </a:lnTo>
                    <a:cubicBezTo>
                      <a:pt x="17734" y="23568"/>
                      <a:pt x="17742" y="23516"/>
                      <a:pt x="17753" y="23466"/>
                    </a:cubicBezTo>
                    <a:cubicBezTo>
                      <a:pt x="17807" y="23265"/>
                      <a:pt x="17808" y="23058"/>
                      <a:pt x="17815" y="22858"/>
                    </a:cubicBezTo>
                    <a:cubicBezTo>
                      <a:pt x="17793" y="22660"/>
                      <a:pt x="17791" y="22463"/>
                      <a:pt x="17740" y="22284"/>
                    </a:cubicBezTo>
                    <a:cubicBezTo>
                      <a:pt x="17719" y="22193"/>
                      <a:pt x="17699" y="22104"/>
                      <a:pt x="17680" y="22018"/>
                    </a:cubicBezTo>
                    <a:cubicBezTo>
                      <a:pt x="17655" y="21932"/>
                      <a:pt x="17632" y="21849"/>
                      <a:pt x="17608" y="21770"/>
                    </a:cubicBezTo>
                    <a:cubicBezTo>
                      <a:pt x="17514" y="21452"/>
                      <a:pt x="17451" y="21180"/>
                      <a:pt x="17400" y="20992"/>
                    </a:cubicBezTo>
                    <a:cubicBezTo>
                      <a:pt x="17353" y="20805"/>
                      <a:pt x="17327" y="20696"/>
                      <a:pt x="17327" y="20696"/>
                    </a:cubicBezTo>
                    <a:close/>
                    <a:moveTo>
                      <a:pt x="14810" y="1"/>
                    </a:moveTo>
                    <a:cubicBezTo>
                      <a:pt x="13874" y="1"/>
                      <a:pt x="13180" y="198"/>
                      <a:pt x="12948" y="274"/>
                    </a:cubicBezTo>
                    <a:cubicBezTo>
                      <a:pt x="12927" y="281"/>
                      <a:pt x="12908" y="288"/>
                      <a:pt x="12894" y="293"/>
                    </a:cubicBezTo>
                    <a:cubicBezTo>
                      <a:pt x="12881" y="296"/>
                      <a:pt x="12862" y="303"/>
                      <a:pt x="12841" y="309"/>
                    </a:cubicBezTo>
                    <a:cubicBezTo>
                      <a:pt x="12345" y="471"/>
                      <a:pt x="9830" y="1429"/>
                      <a:pt x="8847" y="4412"/>
                    </a:cubicBezTo>
                    <a:cubicBezTo>
                      <a:pt x="8789" y="4592"/>
                      <a:pt x="8729" y="4768"/>
                      <a:pt x="8668" y="4941"/>
                    </a:cubicBezTo>
                    <a:cubicBezTo>
                      <a:pt x="8236" y="6195"/>
                      <a:pt x="7830" y="7385"/>
                      <a:pt x="8249" y="8877"/>
                    </a:cubicBezTo>
                    <a:lnTo>
                      <a:pt x="7706" y="9056"/>
                    </a:lnTo>
                    <a:cubicBezTo>
                      <a:pt x="7119" y="9246"/>
                      <a:pt x="6798" y="9881"/>
                      <a:pt x="6990" y="10468"/>
                    </a:cubicBezTo>
                    <a:lnTo>
                      <a:pt x="8232" y="14266"/>
                    </a:lnTo>
                    <a:cubicBezTo>
                      <a:pt x="8086" y="14411"/>
                      <a:pt x="7951" y="14528"/>
                      <a:pt x="7845" y="14583"/>
                    </a:cubicBezTo>
                    <a:cubicBezTo>
                      <a:pt x="7833" y="14578"/>
                      <a:pt x="7822" y="14572"/>
                      <a:pt x="7810" y="14565"/>
                    </a:cubicBezTo>
                    <a:cubicBezTo>
                      <a:pt x="7585" y="14313"/>
                      <a:pt x="7293" y="14022"/>
                      <a:pt x="6958" y="13758"/>
                    </a:cubicBezTo>
                    <a:cubicBezTo>
                      <a:pt x="6838" y="13656"/>
                      <a:pt x="6704" y="13550"/>
                      <a:pt x="6544" y="13447"/>
                    </a:cubicBezTo>
                    <a:cubicBezTo>
                      <a:pt x="5844" y="12988"/>
                      <a:pt x="5338" y="12818"/>
                      <a:pt x="5009" y="12762"/>
                    </a:cubicBezTo>
                    <a:cubicBezTo>
                      <a:pt x="4980" y="12739"/>
                      <a:pt x="4950" y="12715"/>
                      <a:pt x="4922" y="12691"/>
                    </a:cubicBezTo>
                    <a:cubicBezTo>
                      <a:pt x="4702" y="12219"/>
                      <a:pt x="4468" y="11838"/>
                      <a:pt x="4468" y="11838"/>
                    </a:cubicBezTo>
                    <a:cubicBezTo>
                      <a:pt x="4468" y="11838"/>
                      <a:pt x="4448" y="11831"/>
                      <a:pt x="4414" y="11823"/>
                    </a:cubicBezTo>
                    <a:cubicBezTo>
                      <a:pt x="4395" y="11772"/>
                      <a:pt x="4378" y="11723"/>
                      <a:pt x="4360" y="11674"/>
                    </a:cubicBezTo>
                    <a:cubicBezTo>
                      <a:pt x="4266" y="11410"/>
                      <a:pt x="4167" y="11138"/>
                      <a:pt x="4060" y="10917"/>
                    </a:cubicBezTo>
                    <a:cubicBezTo>
                      <a:pt x="3727" y="10225"/>
                      <a:pt x="3318" y="9877"/>
                      <a:pt x="2843" y="9877"/>
                    </a:cubicBezTo>
                    <a:cubicBezTo>
                      <a:pt x="2730" y="9877"/>
                      <a:pt x="2613" y="9897"/>
                      <a:pt x="2493" y="9937"/>
                    </a:cubicBezTo>
                    <a:cubicBezTo>
                      <a:pt x="2354" y="9981"/>
                      <a:pt x="2224" y="10053"/>
                      <a:pt x="2099" y="10153"/>
                    </a:cubicBezTo>
                    <a:cubicBezTo>
                      <a:pt x="1808" y="10386"/>
                      <a:pt x="1681" y="10711"/>
                      <a:pt x="1640" y="11036"/>
                    </a:cubicBezTo>
                    <a:cubicBezTo>
                      <a:pt x="1562" y="11051"/>
                      <a:pt x="1485" y="11073"/>
                      <a:pt x="1411" y="11097"/>
                    </a:cubicBezTo>
                    <a:cubicBezTo>
                      <a:pt x="1056" y="11212"/>
                      <a:pt x="753" y="11416"/>
                      <a:pt x="510" y="11705"/>
                    </a:cubicBezTo>
                    <a:cubicBezTo>
                      <a:pt x="266" y="11994"/>
                      <a:pt x="192" y="12347"/>
                      <a:pt x="206" y="12663"/>
                    </a:cubicBezTo>
                    <a:cubicBezTo>
                      <a:pt x="118" y="12859"/>
                      <a:pt x="89" y="13071"/>
                      <a:pt x="102" y="13268"/>
                    </a:cubicBezTo>
                    <a:cubicBezTo>
                      <a:pt x="11" y="13568"/>
                      <a:pt x="38" y="13885"/>
                      <a:pt x="124" y="14159"/>
                    </a:cubicBezTo>
                    <a:cubicBezTo>
                      <a:pt x="0" y="15085"/>
                      <a:pt x="975" y="15934"/>
                      <a:pt x="1714" y="16436"/>
                    </a:cubicBezTo>
                    <a:cubicBezTo>
                      <a:pt x="1762" y="17003"/>
                      <a:pt x="2052" y="17725"/>
                      <a:pt x="2882" y="18332"/>
                    </a:cubicBezTo>
                    <a:cubicBezTo>
                      <a:pt x="3807" y="19009"/>
                      <a:pt x="4532" y="19773"/>
                      <a:pt x="5373" y="20658"/>
                    </a:cubicBezTo>
                    <a:lnTo>
                      <a:pt x="5623" y="20921"/>
                    </a:lnTo>
                    <a:cubicBezTo>
                      <a:pt x="6065" y="21385"/>
                      <a:pt x="6872" y="21567"/>
                      <a:pt x="8129" y="21567"/>
                    </a:cubicBezTo>
                    <a:cubicBezTo>
                      <a:pt x="8917" y="21567"/>
                      <a:pt x="9882" y="21495"/>
                      <a:pt x="11045" y="21378"/>
                    </a:cubicBezTo>
                    <a:cubicBezTo>
                      <a:pt x="11114" y="21594"/>
                      <a:pt x="11182" y="21802"/>
                      <a:pt x="11255" y="22010"/>
                    </a:cubicBezTo>
                    <a:cubicBezTo>
                      <a:pt x="10629" y="22429"/>
                      <a:pt x="9739" y="23432"/>
                      <a:pt x="10150" y="24688"/>
                    </a:cubicBezTo>
                    <a:cubicBezTo>
                      <a:pt x="10273" y="25060"/>
                      <a:pt x="10516" y="25523"/>
                      <a:pt x="10998" y="25830"/>
                    </a:cubicBezTo>
                    <a:cubicBezTo>
                      <a:pt x="10998" y="25933"/>
                      <a:pt x="11006" y="26039"/>
                      <a:pt x="11022" y="26148"/>
                    </a:cubicBezTo>
                    <a:lnTo>
                      <a:pt x="11357" y="26148"/>
                    </a:lnTo>
                    <a:cubicBezTo>
                      <a:pt x="11350" y="26099"/>
                      <a:pt x="11345" y="26051"/>
                      <a:pt x="11342" y="26001"/>
                    </a:cubicBezTo>
                    <a:lnTo>
                      <a:pt x="11342" y="26001"/>
                    </a:lnTo>
                    <a:cubicBezTo>
                      <a:pt x="11486" y="26058"/>
                      <a:pt x="11647" y="26099"/>
                      <a:pt x="11826" y="26126"/>
                    </a:cubicBezTo>
                    <a:cubicBezTo>
                      <a:pt x="11827" y="26133"/>
                      <a:pt x="11828" y="26141"/>
                      <a:pt x="11831" y="26149"/>
                    </a:cubicBezTo>
                    <a:lnTo>
                      <a:pt x="12757" y="26149"/>
                    </a:lnTo>
                    <a:cubicBezTo>
                      <a:pt x="12751" y="26141"/>
                      <a:pt x="12741" y="26134"/>
                      <a:pt x="12735" y="26126"/>
                    </a:cubicBezTo>
                    <a:cubicBezTo>
                      <a:pt x="12821" y="26116"/>
                      <a:pt x="12909" y="26101"/>
                      <a:pt x="13001" y="26085"/>
                    </a:cubicBezTo>
                    <a:cubicBezTo>
                      <a:pt x="13013" y="26106"/>
                      <a:pt x="13022" y="26128"/>
                      <a:pt x="13033" y="26149"/>
                    </a:cubicBezTo>
                    <a:lnTo>
                      <a:pt x="13949" y="26149"/>
                    </a:lnTo>
                    <a:cubicBezTo>
                      <a:pt x="13903" y="26061"/>
                      <a:pt x="13859" y="25971"/>
                      <a:pt x="13809" y="25877"/>
                    </a:cubicBezTo>
                    <a:cubicBezTo>
                      <a:pt x="13812" y="25877"/>
                      <a:pt x="13814" y="25874"/>
                      <a:pt x="13816" y="25874"/>
                    </a:cubicBezTo>
                    <a:cubicBezTo>
                      <a:pt x="14821" y="25545"/>
                      <a:pt x="15500" y="24938"/>
                      <a:pt x="15827" y="24132"/>
                    </a:cubicBezTo>
                    <a:cubicBezTo>
                      <a:pt x="15900" y="24120"/>
                      <a:pt x="16458" y="24033"/>
                      <a:pt x="17307" y="23869"/>
                    </a:cubicBezTo>
                    <a:lnTo>
                      <a:pt x="17307" y="23869"/>
                    </a:lnTo>
                    <a:cubicBezTo>
                      <a:pt x="16618" y="25251"/>
                      <a:pt x="14749" y="25940"/>
                      <a:pt x="14259" y="26099"/>
                    </a:cubicBezTo>
                    <a:cubicBezTo>
                      <a:pt x="14198" y="26120"/>
                      <a:pt x="14147" y="26133"/>
                      <a:pt x="14091" y="26149"/>
                    </a:cubicBezTo>
                    <a:lnTo>
                      <a:pt x="17012" y="26149"/>
                    </a:lnTo>
                    <a:cubicBezTo>
                      <a:pt x="17231" y="26001"/>
                      <a:pt x="17432" y="25858"/>
                      <a:pt x="17601" y="25721"/>
                    </a:cubicBezTo>
                    <a:cubicBezTo>
                      <a:pt x="17707" y="25628"/>
                      <a:pt x="17811" y="25549"/>
                      <a:pt x="17895" y="25470"/>
                    </a:cubicBezTo>
                    <a:cubicBezTo>
                      <a:pt x="17979" y="25392"/>
                      <a:pt x="18056" y="25327"/>
                      <a:pt x="18113" y="25267"/>
                    </a:cubicBezTo>
                    <a:cubicBezTo>
                      <a:pt x="18230" y="25150"/>
                      <a:pt x="18297" y="25083"/>
                      <a:pt x="18297" y="25083"/>
                    </a:cubicBezTo>
                    <a:lnTo>
                      <a:pt x="18297" y="25083"/>
                    </a:lnTo>
                    <a:cubicBezTo>
                      <a:pt x="18297" y="25083"/>
                      <a:pt x="18236" y="25154"/>
                      <a:pt x="18129" y="25280"/>
                    </a:cubicBezTo>
                    <a:cubicBezTo>
                      <a:pt x="18077" y="25345"/>
                      <a:pt x="18004" y="25415"/>
                      <a:pt x="17925" y="25501"/>
                    </a:cubicBezTo>
                    <a:cubicBezTo>
                      <a:pt x="17847" y="25586"/>
                      <a:pt x="17749" y="25671"/>
                      <a:pt x="17646" y="25769"/>
                    </a:cubicBezTo>
                    <a:cubicBezTo>
                      <a:pt x="17506" y="25889"/>
                      <a:pt x="17343" y="26019"/>
                      <a:pt x="17170" y="26148"/>
                    </a:cubicBezTo>
                    <a:lnTo>
                      <a:pt x="17531" y="26148"/>
                    </a:lnTo>
                    <a:cubicBezTo>
                      <a:pt x="18360" y="25441"/>
                      <a:pt x="18979" y="24547"/>
                      <a:pt x="19159" y="23474"/>
                    </a:cubicBezTo>
                    <a:cubicBezTo>
                      <a:pt x="20588" y="23145"/>
                      <a:pt x="22280" y="22690"/>
                      <a:pt x="23830" y="22111"/>
                    </a:cubicBezTo>
                    <a:cubicBezTo>
                      <a:pt x="24911" y="21706"/>
                      <a:pt x="25505" y="21548"/>
                      <a:pt x="25750" y="21548"/>
                    </a:cubicBezTo>
                    <a:cubicBezTo>
                      <a:pt x="26321" y="21548"/>
                      <a:pt x="24979" y="22410"/>
                      <a:pt x="23468" y="22983"/>
                    </a:cubicBezTo>
                    <a:cubicBezTo>
                      <a:pt x="21494" y="23731"/>
                      <a:pt x="19462" y="24133"/>
                      <a:pt x="19462" y="24133"/>
                    </a:cubicBezTo>
                    <a:cubicBezTo>
                      <a:pt x="19462" y="24133"/>
                      <a:pt x="19655" y="24163"/>
                      <a:pt x="20089" y="24163"/>
                    </a:cubicBezTo>
                    <a:cubicBezTo>
                      <a:pt x="20787" y="24163"/>
                      <a:pt x="22111" y="24086"/>
                      <a:pt x="24266" y="23684"/>
                    </a:cubicBezTo>
                    <a:cubicBezTo>
                      <a:pt x="24548" y="23631"/>
                      <a:pt x="24798" y="23606"/>
                      <a:pt x="25022" y="23598"/>
                    </a:cubicBezTo>
                    <a:cubicBezTo>
                      <a:pt x="25432" y="24003"/>
                      <a:pt x="25834" y="24524"/>
                      <a:pt x="26209" y="25087"/>
                    </a:cubicBezTo>
                    <a:cubicBezTo>
                      <a:pt x="26012" y="25429"/>
                      <a:pt x="25669" y="25797"/>
                      <a:pt x="25195" y="26148"/>
                    </a:cubicBezTo>
                    <a:lnTo>
                      <a:pt x="29076" y="26148"/>
                    </a:lnTo>
                    <a:cubicBezTo>
                      <a:pt x="28873" y="25628"/>
                      <a:pt x="28718" y="25119"/>
                      <a:pt x="28593" y="24632"/>
                    </a:cubicBezTo>
                    <a:cubicBezTo>
                      <a:pt x="28430" y="23984"/>
                      <a:pt x="28331" y="23380"/>
                      <a:pt x="28234" y="22848"/>
                    </a:cubicBezTo>
                    <a:cubicBezTo>
                      <a:pt x="28137" y="22315"/>
                      <a:pt x="28037" y="21855"/>
                      <a:pt x="27936" y="21480"/>
                    </a:cubicBezTo>
                    <a:cubicBezTo>
                      <a:pt x="27833" y="21105"/>
                      <a:pt x="27739" y="20815"/>
                      <a:pt x="27666" y="20620"/>
                    </a:cubicBezTo>
                    <a:cubicBezTo>
                      <a:pt x="27594" y="20426"/>
                      <a:pt x="27556" y="20320"/>
                      <a:pt x="27556" y="20320"/>
                    </a:cubicBezTo>
                    <a:lnTo>
                      <a:pt x="27556" y="20320"/>
                    </a:lnTo>
                    <a:cubicBezTo>
                      <a:pt x="27556" y="20320"/>
                      <a:pt x="27596" y="20425"/>
                      <a:pt x="27671" y="20616"/>
                    </a:cubicBezTo>
                    <a:cubicBezTo>
                      <a:pt x="27747" y="20811"/>
                      <a:pt x="27847" y="21100"/>
                      <a:pt x="27959" y="21473"/>
                    </a:cubicBezTo>
                    <a:cubicBezTo>
                      <a:pt x="28066" y="21848"/>
                      <a:pt x="28176" y="22307"/>
                      <a:pt x="28283" y="22838"/>
                    </a:cubicBezTo>
                    <a:cubicBezTo>
                      <a:pt x="28390" y="23368"/>
                      <a:pt x="28500" y="23970"/>
                      <a:pt x="28668" y="24612"/>
                    </a:cubicBezTo>
                    <a:cubicBezTo>
                      <a:pt x="28800" y="25102"/>
                      <a:pt x="28966" y="25621"/>
                      <a:pt x="29181" y="26146"/>
                    </a:cubicBezTo>
                    <a:lnTo>
                      <a:pt x="30030" y="26146"/>
                    </a:lnTo>
                    <a:cubicBezTo>
                      <a:pt x="29984" y="26054"/>
                      <a:pt x="29937" y="25965"/>
                      <a:pt x="29895" y="25870"/>
                    </a:cubicBezTo>
                    <a:cubicBezTo>
                      <a:pt x="29452" y="24896"/>
                      <a:pt x="29299" y="24307"/>
                      <a:pt x="29069" y="23414"/>
                    </a:cubicBezTo>
                    <a:cubicBezTo>
                      <a:pt x="28842" y="22539"/>
                      <a:pt x="28563" y="21452"/>
                      <a:pt x="27912" y="19553"/>
                    </a:cubicBezTo>
                    <a:cubicBezTo>
                      <a:pt x="27860" y="19393"/>
                      <a:pt x="27845" y="18798"/>
                      <a:pt x="27831" y="18363"/>
                    </a:cubicBezTo>
                    <a:cubicBezTo>
                      <a:pt x="27819" y="17927"/>
                      <a:pt x="27806" y="17439"/>
                      <a:pt x="27764" y="16958"/>
                    </a:cubicBezTo>
                    <a:lnTo>
                      <a:pt x="27764" y="16958"/>
                    </a:lnTo>
                    <a:cubicBezTo>
                      <a:pt x="29098" y="17807"/>
                      <a:pt x="28932" y="18249"/>
                      <a:pt x="28877" y="18395"/>
                    </a:cubicBezTo>
                    <a:cubicBezTo>
                      <a:pt x="28685" y="18912"/>
                      <a:pt x="28299" y="20196"/>
                      <a:pt x="28892" y="20974"/>
                    </a:cubicBezTo>
                    <a:cubicBezTo>
                      <a:pt x="28998" y="21115"/>
                      <a:pt x="29131" y="21229"/>
                      <a:pt x="29280" y="21309"/>
                    </a:cubicBezTo>
                    <a:cubicBezTo>
                      <a:pt x="29380" y="21547"/>
                      <a:pt x="29543" y="21806"/>
                      <a:pt x="29808" y="21985"/>
                    </a:cubicBezTo>
                    <a:cubicBezTo>
                      <a:pt x="29918" y="22059"/>
                      <a:pt x="30038" y="22115"/>
                      <a:pt x="30164" y="22150"/>
                    </a:cubicBezTo>
                    <a:cubicBezTo>
                      <a:pt x="30294" y="22351"/>
                      <a:pt x="30481" y="22556"/>
                      <a:pt x="30740" y="22693"/>
                    </a:cubicBezTo>
                    <a:cubicBezTo>
                      <a:pt x="30921" y="22789"/>
                      <a:pt x="31120" y="22838"/>
                      <a:pt x="31324" y="22838"/>
                    </a:cubicBezTo>
                    <a:cubicBezTo>
                      <a:pt x="31351" y="22838"/>
                      <a:pt x="31378" y="22837"/>
                      <a:pt x="31405" y="22835"/>
                    </a:cubicBezTo>
                    <a:cubicBezTo>
                      <a:pt x="31605" y="22950"/>
                      <a:pt x="31845" y="23022"/>
                      <a:pt x="32110" y="23022"/>
                    </a:cubicBezTo>
                    <a:cubicBezTo>
                      <a:pt x="32267" y="23022"/>
                      <a:pt x="32432" y="22997"/>
                      <a:pt x="32604" y="22941"/>
                    </a:cubicBezTo>
                    <a:cubicBezTo>
                      <a:pt x="32949" y="22828"/>
                      <a:pt x="33285" y="22605"/>
                      <a:pt x="33629" y="22259"/>
                    </a:cubicBezTo>
                    <a:cubicBezTo>
                      <a:pt x="33862" y="22025"/>
                      <a:pt x="34570" y="21313"/>
                      <a:pt x="34453" y="17533"/>
                    </a:cubicBezTo>
                    <a:cubicBezTo>
                      <a:pt x="34415" y="16362"/>
                      <a:pt x="34340" y="13921"/>
                      <a:pt x="31714" y="11978"/>
                    </a:cubicBezTo>
                    <a:cubicBezTo>
                      <a:pt x="29264" y="10166"/>
                      <a:pt x="28056" y="9415"/>
                      <a:pt x="26926" y="9005"/>
                    </a:cubicBezTo>
                    <a:cubicBezTo>
                      <a:pt x="26283" y="8771"/>
                      <a:pt x="25515" y="8586"/>
                      <a:pt x="24794" y="8442"/>
                    </a:cubicBezTo>
                    <a:lnTo>
                      <a:pt x="23671" y="5011"/>
                    </a:lnTo>
                    <a:cubicBezTo>
                      <a:pt x="23518" y="4539"/>
                      <a:pt x="23078" y="4239"/>
                      <a:pt x="22606" y="4239"/>
                    </a:cubicBezTo>
                    <a:cubicBezTo>
                      <a:pt x="22491" y="4239"/>
                      <a:pt x="22374" y="4257"/>
                      <a:pt x="22258" y="4295"/>
                    </a:cubicBezTo>
                    <a:lnTo>
                      <a:pt x="21712" y="4472"/>
                    </a:lnTo>
                    <a:cubicBezTo>
                      <a:pt x="21168" y="3056"/>
                      <a:pt x="19979" y="2210"/>
                      <a:pt x="18829" y="1390"/>
                    </a:cubicBezTo>
                    <a:lnTo>
                      <a:pt x="18594" y="1223"/>
                    </a:lnTo>
                    <a:cubicBezTo>
                      <a:pt x="17237" y="254"/>
                      <a:pt x="15869" y="1"/>
                      <a:pt x="14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g2fcc7deb26a_5_111"/>
              <p:cNvSpPr/>
              <p:nvPr/>
            </p:nvSpPr>
            <p:spPr>
              <a:xfrm>
                <a:off x="2048559" y="3270797"/>
                <a:ext cx="91397" cy="47875"/>
              </a:xfrm>
              <a:custGeom>
                <a:rect b="b" l="l" r="r" t="t"/>
                <a:pathLst>
                  <a:path extrusionOk="0" h="825" w="1575">
                    <a:moveTo>
                      <a:pt x="1575" y="1"/>
                    </a:moveTo>
                    <a:cubicBezTo>
                      <a:pt x="1575" y="1"/>
                      <a:pt x="1548" y="17"/>
                      <a:pt x="1508" y="45"/>
                    </a:cubicBezTo>
                    <a:cubicBezTo>
                      <a:pt x="1467" y="77"/>
                      <a:pt x="1406" y="112"/>
                      <a:pt x="1338" y="158"/>
                    </a:cubicBezTo>
                    <a:cubicBezTo>
                      <a:pt x="1266" y="198"/>
                      <a:pt x="1184" y="245"/>
                      <a:pt x="1095" y="292"/>
                    </a:cubicBezTo>
                    <a:cubicBezTo>
                      <a:pt x="1004" y="338"/>
                      <a:pt x="909" y="388"/>
                      <a:pt x="808" y="432"/>
                    </a:cubicBezTo>
                    <a:cubicBezTo>
                      <a:pt x="710" y="479"/>
                      <a:pt x="609" y="525"/>
                      <a:pt x="517" y="566"/>
                    </a:cubicBezTo>
                    <a:cubicBezTo>
                      <a:pt x="421" y="609"/>
                      <a:pt x="333" y="649"/>
                      <a:pt x="257" y="687"/>
                    </a:cubicBezTo>
                    <a:cubicBezTo>
                      <a:pt x="104" y="760"/>
                      <a:pt x="1" y="817"/>
                      <a:pt x="1" y="817"/>
                    </a:cubicBezTo>
                    <a:cubicBezTo>
                      <a:pt x="1" y="817"/>
                      <a:pt x="49" y="824"/>
                      <a:pt x="128" y="824"/>
                    </a:cubicBezTo>
                    <a:cubicBezTo>
                      <a:pt x="174" y="824"/>
                      <a:pt x="229" y="822"/>
                      <a:pt x="292" y="815"/>
                    </a:cubicBezTo>
                    <a:cubicBezTo>
                      <a:pt x="380" y="804"/>
                      <a:pt x="480" y="788"/>
                      <a:pt x="585" y="757"/>
                    </a:cubicBezTo>
                    <a:cubicBezTo>
                      <a:pt x="690" y="730"/>
                      <a:pt x="800" y="687"/>
                      <a:pt x="907" y="641"/>
                    </a:cubicBezTo>
                    <a:cubicBezTo>
                      <a:pt x="1012" y="589"/>
                      <a:pt x="1116" y="533"/>
                      <a:pt x="1204" y="466"/>
                    </a:cubicBezTo>
                    <a:cubicBezTo>
                      <a:pt x="1293" y="398"/>
                      <a:pt x="1368" y="326"/>
                      <a:pt x="1427" y="257"/>
                    </a:cubicBezTo>
                    <a:cubicBezTo>
                      <a:pt x="1482" y="185"/>
                      <a:pt x="1522" y="124"/>
                      <a:pt x="1543" y="75"/>
                    </a:cubicBezTo>
                    <a:cubicBezTo>
                      <a:pt x="1565" y="28"/>
                      <a:pt x="1575" y="1"/>
                      <a:pt x="1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g2fcc7deb26a_5_111"/>
              <p:cNvSpPr/>
              <p:nvPr/>
            </p:nvSpPr>
            <p:spPr>
              <a:xfrm>
                <a:off x="3485543" y="3102395"/>
                <a:ext cx="69752" cy="117047"/>
              </a:xfrm>
              <a:custGeom>
                <a:rect b="b" l="l" r="r" t="t"/>
                <a:pathLst>
                  <a:path extrusionOk="0" h="2017" w="1202">
                    <a:moveTo>
                      <a:pt x="1201" y="1"/>
                    </a:moveTo>
                    <a:cubicBezTo>
                      <a:pt x="1201" y="1"/>
                      <a:pt x="1165" y="18"/>
                      <a:pt x="1107" y="51"/>
                    </a:cubicBezTo>
                    <a:cubicBezTo>
                      <a:pt x="1048" y="83"/>
                      <a:pt x="962" y="127"/>
                      <a:pt x="872" y="200"/>
                    </a:cubicBezTo>
                    <a:cubicBezTo>
                      <a:pt x="827" y="235"/>
                      <a:pt x="773" y="269"/>
                      <a:pt x="727" y="318"/>
                    </a:cubicBezTo>
                    <a:cubicBezTo>
                      <a:pt x="680" y="362"/>
                      <a:pt x="626" y="409"/>
                      <a:pt x="578" y="463"/>
                    </a:cubicBezTo>
                    <a:cubicBezTo>
                      <a:pt x="480" y="570"/>
                      <a:pt x="386" y="697"/>
                      <a:pt x="305" y="829"/>
                    </a:cubicBezTo>
                    <a:cubicBezTo>
                      <a:pt x="230" y="965"/>
                      <a:pt x="160" y="1105"/>
                      <a:pt x="116" y="1243"/>
                    </a:cubicBezTo>
                    <a:cubicBezTo>
                      <a:pt x="69" y="1381"/>
                      <a:pt x="42" y="1516"/>
                      <a:pt x="29" y="1631"/>
                    </a:cubicBezTo>
                    <a:cubicBezTo>
                      <a:pt x="1" y="1863"/>
                      <a:pt x="37" y="2017"/>
                      <a:pt x="37" y="2017"/>
                    </a:cubicBezTo>
                    <a:cubicBezTo>
                      <a:pt x="37" y="2017"/>
                      <a:pt x="80" y="1868"/>
                      <a:pt x="158" y="1662"/>
                    </a:cubicBezTo>
                    <a:cubicBezTo>
                      <a:pt x="198" y="1560"/>
                      <a:pt x="248" y="1442"/>
                      <a:pt x="305" y="1320"/>
                    </a:cubicBezTo>
                    <a:cubicBezTo>
                      <a:pt x="332" y="1258"/>
                      <a:pt x="369" y="1196"/>
                      <a:pt x="399" y="1133"/>
                    </a:cubicBezTo>
                    <a:cubicBezTo>
                      <a:pt x="430" y="1068"/>
                      <a:pt x="471" y="1008"/>
                      <a:pt x="506" y="946"/>
                    </a:cubicBezTo>
                    <a:cubicBezTo>
                      <a:pt x="577" y="823"/>
                      <a:pt x="660" y="705"/>
                      <a:pt x="735" y="593"/>
                    </a:cubicBezTo>
                    <a:cubicBezTo>
                      <a:pt x="778" y="537"/>
                      <a:pt x="816" y="486"/>
                      <a:pt x="855" y="435"/>
                    </a:cubicBezTo>
                    <a:cubicBezTo>
                      <a:pt x="892" y="382"/>
                      <a:pt x="933" y="339"/>
                      <a:pt x="966" y="295"/>
                    </a:cubicBezTo>
                    <a:cubicBezTo>
                      <a:pt x="1033" y="206"/>
                      <a:pt x="1095" y="138"/>
                      <a:pt x="1137" y="86"/>
                    </a:cubicBezTo>
                    <a:cubicBezTo>
                      <a:pt x="1178" y="33"/>
                      <a:pt x="120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g2fcc7deb26a_5_111"/>
              <p:cNvSpPr/>
              <p:nvPr/>
            </p:nvSpPr>
            <p:spPr>
              <a:xfrm>
                <a:off x="2382403" y="2645065"/>
                <a:ext cx="95285" cy="357349"/>
              </a:xfrm>
              <a:custGeom>
                <a:rect b="b" l="l" r="r" t="t"/>
                <a:pathLst>
                  <a:path extrusionOk="0" h="6158" w="1642">
                    <a:moveTo>
                      <a:pt x="269" y="1"/>
                    </a:moveTo>
                    <a:lnTo>
                      <a:pt x="269" y="1"/>
                    </a:lnTo>
                    <a:cubicBezTo>
                      <a:pt x="269" y="1"/>
                      <a:pt x="241" y="99"/>
                      <a:pt x="193" y="270"/>
                    </a:cubicBezTo>
                    <a:cubicBezTo>
                      <a:pt x="173" y="358"/>
                      <a:pt x="138" y="460"/>
                      <a:pt x="119" y="585"/>
                    </a:cubicBezTo>
                    <a:cubicBezTo>
                      <a:pt x="98" y="707"/>
                      <a:pt x="69" y="847"/>
                      <a:pt x="52" y="1001"/>
                    </a:cubicBezTo>
                    <a:cubicBezTo>
                      <a:pt x="41" y="1153"/>
                      <a:pt x="22" y="1321"/>
                      <a:pt x="16" y="1498"/>
                    </a:cubicBezTo>
                    <a:cubicBezTo>
                      <a:pt x="17" y="1674"/>
                      <a:pt x="1" y="1862"/>
                      <a:pt x="21" y="2055"/>
                    </a:cubicBezTo>
                    <a:cubicBezTo>
                      <a:pt x="30" y="2239"/>
                      <a:pt x="42" y="2439"/>
                      <a:pt x="76" y="2641"/>
                    </a:cubicBezTo>
                    <a:cubicBezTo>
                      <a:pt x="99" y="2842"/>
                      <a:pt x="146" y="3043"/>
                      <a:pt x="186" y="3246"/>
                    </a:cubicBezTo>
                    <a:cubicBezTo>
                      <a:pt x="240" y="3445"/>
                      <a:pt x="286" y="3646"/>
                      <a:pt x="353" y="3838"/>
                    </a:cubicBezTo>
                    <a:cubicBezTo>
                      <a:pt x="412" y="4033"/>
                      <a:pt x="486" y="4219"/>
                      <a:pt x="555" y="4398"/>
                    </a:cubicBezTo>
                    <a:cubicBezTo>
                      <a:pt x="628" y="4577"/>
                      <a:pt x="709" y="4745"/>
                      <a:pt x="789" y="4903"/>
                    </a:cubicBezTo>
                    <a:cubicBezTo>
                      <a:pt x="871" y="5059"/>
                      <a:pt x="949" y="5207"/>
                      <a:pt x="1031" y="5338"/>
                    </a:cubicBezTo>
                    <a:cubicBezTo>
                      <a:pt x="1185" y="5604"/>
                      <a:pt x="1346" y="5806"/>
                      <a:pt x="1455" y="5947"/>
                    </a:cubicBezTo>
                    <a:cubicBezTo>
                      <a:pt x="1571" y="6084"/>
                      <a:pt x="1642" y="6158"/>
                      <a:pt x="1642" y="6158"/>
                    </a:cubicBezTo>
                    <a:cubicBezTo>
                      <a:pt x="1642" y="6158"/>
                      <a:pt x="1588" y="6072"/>
                      <a:pt x="1493" y="5920"/>
                    </a:cubicBezTo>
                    <a:cubicBezTo>
                      <a:pt x="1400" y="5770"/>
                      <a:pt x="1279" y="5547"/>
                      <a:pt x="1146" y="5274"/>
                    </a:cubicBezTo>
                    <a:cubicBezTo>
                      <a:pt x="1008" y="5005"/>
                      <a:pt x="880" y="4675"/>
                      <a:pt x="749" y="4325"/>
                    </a:cubicBezTo>
                    <a:cubicBezTo>
                      <a:pt x="683" y="4147"/>
                      <a:pt x="625" y="3962"/>
                      <a:pt x="569" y="3774"/>
                    </a:cubicBezTo>
                    <a:cubicBezTo>
                      <a:pt x="507" y="3586"/>
                      <a:pt x="465" y="3389"/>
                      <a:pt x="414" y="3197"/>
                    </a:cubicBezTo>
                    <a:cubicBezTo>
                      <a:pt x="374" y="2999"/>
                      <a:pt x="326" y="2804"/>
                      <a:pt x="300" y="2610"/>
                    </a:cubicBezTo>
                    <a:cubicBezTo>
                      <a:pt x="267" y="2415"/>
                      <a:pt x="243" y="2224"/>
                      <a:pt x="225" y="2036"/>
                    </a:cubicBezTo>
                    <a:cubicBezTo>
                      <a:pt x="202" y="1850"/>
                      <a:pt x="200" y="1667"/>
                      <a:pt x="185" y="1495"/>
                    </a:cubicBezTo>
                    <a:cubicBezTo>
                      <a:pt x="178" y="1323"/>
                      <a:pt x="185" y="1159"/>
                      <a:pt x="183" y="1009"/>
                    </a:cubicBezTo>
                    <a:cubicBezTo>
                      <a:pt x="192" y="857"/>
                      <a:pt x="198" y="720"/>
                      <a:pt x="205" y="598"/>
                    </a:cubicBezTo>
                    <a:cubicBezTo>
                      <a:pt x="206" y="475"/>
                      <a:pt x="229" y="367"/>
                      <a:pt x="237" y="279"/>
                    </a:cubicBezTo>
                    <a:cubicBezTo>
                      <a:pt x="257" y="101"/>
                      <a:pt x="269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g2fcc7deb26a_5_111"/>
              <p:cNvSpPr/>
              <p:nvPr/>
            </p:nvSpPr>
            <p:spPr>
              <a:xfrm>
                <a:off x="2937397" y="3403487"/>
                <a:ext cx="104048" cy="213666"/>
              </a:xfrm>
              <a:custGeom>
                <a:rect b="b" l="l" r="r" t="t"/>
                <a:pathLst>
                  <a:path extrusionOk="0" h="3682" w="1793">
                    <a:moveTo>
                      <a:pt x="1792" y="0"/>
                    </a:moveTo>
                    <a:lnTo>
                      <a:pt x="130" y="531"/>
                    </a:lnTo>
                    <a:lnTo>
                      <a:pt x="1" y="572"/>
                    </a:lnTo>
                    <a:lnTo>
                      <a:pt x="45" y="707"/>
                    </a:lnTo>
                    <a:lnTo>
                      <a:pt x="1015" y="3681"/>
                    </a:lnTo>
                    <a:lnTo>
                      <a:pt x="357" y="74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g2fcc7deb26a_5_111"/>
              <p:cNvSpPr/>
              <p:nvPr/>
            </p:nvSpPr>
            <p:spPr>
              <a:xfrm>
                <a:off x="2741025" y="3279792"/>
                <a:ext cx="58900" cy="197824"/>
              </a:xfrm>
              <a:custGeom>
                <a:rect b="b" l="l" r="r" t="t"/>
                <a:pathLst>
                  <a:path extrusionOk="0" h="3409" w="1015">
                    <a:moveTo>
                      <a:pt x="966" y="0"/>
                    </a:moveTo>
                    <a:lnTo>
                      <a:pt x="120" y="265"/>
                    </a:lnTo>
                    <a:lnTo>
                      <a:pt x="1" y="302"/>
                    </a:lnTo>
                    <a:lnTo>
                      <a:pt x="45" y="437"/>
                    </a:lnTo>
                    <a:lnTo>
                      <a:pt x="1015" y="3409"/>
                    </a:lnTo>
                    <a:lnTo>
                      <a:pt x="354" y="457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g2fcc7deb26a_5_111"/>
              <p:cNvSpPr/>
              <p:nvPr/>
            </p:nvSpPr>
            <p:spPr>
              <a:xfrm>
                <a:off x="2805728" y="3258611"/>
                <a:ext cx="58784" cy="197882"/>
              </a:xfrm>
              <a:custGeom>
                <a:rect b="b" l="l" r="r" t="t"/>
                <a:pathLst>
                  <a:path extrusionOk="0" h="3410" w="1013">
                    <a:moveTo>
                      <a:pt x="965" y="0"/>
                    </a:moveTo>
                    <a:lnTo>
                      <a:pt x="120" y="266"/>
                    </a:lnTo>
                    <a:lnTo>
                      <a:pt x="0" y="302"/>
                    </a:lnTo>
                    <a:lnTo>
                      <a:pt x="45" y="436"/>
                    </a:lnTo>
                    <a:lnTo>
                      <a:pt x="1013" y="3410"/>
                    </a:lnTo>
                    <a:lnTo>
                      <a:pt x="351" y="457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g2fcc7deb26a_5_111"/>
              <p:cNvSpPr/>
              <p:nvPr/>
            </p:nvSpPr>
            <p:spPr>
              <a:xfrm>
                <a:off x="2874899" y="3245960"/>
                <a:ext cx="57566" cy="60293"/>
              </a:xfrm>
              <a:custGeom>
                <a:rect b="b" l="l" r="r" t="t"/>
                <a:pathLst>
                  <a:path extrusionOk="0" h="1039" w="992">
                    <a:moveTo>
                      <a:pt x="702" y="975"/>
                    </a:moveTo>
                    <a:cubicBezTo>
                      <a:pt x="702" y="975"/>
                      <a:pt x="701" y="975"/>
                      <a:pt x="701" y="975"/>
                    </a:cubicBezTo>
                    <a:lnTo>
                      <a:pt x="701" y="975"/>
                    </a:lnTo>
                    <a:cubicBezTo>
                      <a:pt x="702" y="975"/>
                      <a:pt x="702" y="975"/>
                      <a:pt x="702" y="975"/>
                    </a:cubicBezTo>
                    <a:cubicBezTo>
                      <a:pt x="702" y="975"/>
                      <a:pt x="702" y="975"/>
                      <a:pt x="702" y="975"/>
                    </a:cubicBezTo>
                    <a:close/>
                    <a:moveTo>
                      <a:pt x="527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2" y="23"/>
                      <a:pt x="283" y="53"/>
                      <a:pt x="218" y="103"/>
                    </a:cubicBezTo>
                    <a:cubicBezTo>
                      <a:pt x="153" y="151"/>
                      <a:pt x="98" y="217"/>
                      <a:pt x="59" y="289"/>
                    </a:cubicBezTo>
                    <a:cubicBezTo>
                      <a:pt x="22" y="364"/>
                      <a:pt x="4" y="446"/>
                      <a:pt x="2" y="530"/>
                    </a:cubicBezTo>
                    <a:cubicBezTo>
                      <a:pt x="1" y="571"/>
                      <a:pt x="5" y="610"/>
                      <a:pt x="16" y="653"/>
                    </a:cubicBezTo>
                    <a:cubicBezTo>
                      <a:pt x="17" y="679"/>
                      <a:pt x="22" y="687"/>
                      <a:pt x="28" y="704"/>
                    </a:cubicBezTo>
                    <a:cubicBezTo>
                      <a:pt x="34" y="727"/>
                      <a:pt x="42" y="740"/>
                      <a:pt x="51" y="759"/>
                    </a:cubicBezTo>
                    <a:cubicBezTo>
                      <a:pt x="116" y="899"/>
                      <a:pt x="240" y="988"/>
                      <a:pt x="350" y="1017"/>
                    </a:cubicBezTo>
                    <a:cubicBezTo>
                      <a:pt x="397" y="1032"/>
                      <a:pt x="441" y="1038"/>
                      <a:pt x="481" y="1038"/>
                    </a:cubicBezTo>
                    <a:cubicBezTo>
                      <a:pt x="535" y="1038"/>
                      <a:pt x="581" y="1028"/>
                      <a:pt x="615" y="1017"/>
                    </a:cubicBezTo>
                    <a:cubicBezTo>
                      <a:pt x="670" y="997"/>
                      <a:pt x="696" y="977"/>
                      <a:pt x="701" y="975"/>
                    </a:cubicBezTo>
                    <a:lnTo>
                      <a:pt x="701" y="975"/>
                    </a:lnTo>
                    <a:cubicBezTo>
                      <a:pt x="698" y="976"/>
                      <a:pt x="688" y="977"/>
                      <a:pt x="672" y="977"/>
                    </a:cubicBezTo>
                    <a:cubicBezTo>
                      <a:pt x="656" y="977"/>
                      <a:pt x="635" y="976"/>
                      <a:pt x="609" y="973"/>
                    </a:cubicBezTo>
                    <a:cubicBezTo>
                      <a:pt x="553" y="966"/>
                      <a:pt x="475" y="946"/>
                      <a:pt x="404" y="899"/>
                    </a:cubicBezTo>
                    <a:cubicBezTo>
                      <a:pt x="331" y="852"/>
                      <a:pt x="265" y="774"/>
                      <a:pt x="237" y="681"/>
                    </a:cubicBezTo>
                    <a:cubicBezTo>
                      <a:pt x="233" y="672"/>
                      <a:pt x="229" y="657"/>
                      <a:pt x="229" y="648"/>
                    </a:cubicBezTo>
                    <a:cubicBezTo>
                      <a:pt x="226" y="634"/>
                      <a:pt x="220" y="613"/>
                      <a:pt x="222" y="605"/>
                    </a:cubicBezTo>
                    <a:cubicBezTo>
                      <a:pt x="220" y="586"/>
                      <a:pt x="220" y="559"/>
                      <a:pt x="220" y="534"/>
                    </a:cubicBezTo>
                    <a:cubicBezTo>
                      <a:pt x="224" y="485"/>
                      <a:pt x="237" y="436"/>
                      <a:pt x="260" y="391"/>
                    </a:cubicBezTo>
                    <a:cubicBezTo>
                      <a:pt x="283" y="346"/>
                      <a:pt x="314" y="305"/>
                      <a:pt x="353" y="276"/>
                    </a:cubicBezTo>
                    <a:cubicBezTo>
                      <a:pt x="393" y="245"/>
                      <a:pt x="431" y="218"/>
                      <a:pt x="484" y="203"/>
                    </a:cubicBezTo>
                    <a:cubicBezTo>
                      <a:pt x="523" y="190"/>
                      <a:pt x="565" y="184"/>
                      <a:pt x="607" y="184"/>
                    </a:cubicBezTo>
                    <a:cubicBezTo>
                      <a:pt x="659" y="184"/>
                      <a:pt x="710" y="194"/>
                      <a:pt x="754" y="210"/>
                    </a:cubicBezTo>
                    <a:cubicBezTo>
                      <a:pt x="835" y="241"/>
                      <a:pt x="897" y="291"/>
                      <a:pt x="935" y="332"/>
                    </a:cubicBezTo>
                    <a:cubicBezTo>
                      <a:pt x="974" y="375"/>
                      <a:pt x="992" y="405"/>
                      <a:pt x="992" y="405"/>
                    </a:cubicBezTo>
                    <a:cubicBezTo>
                      <a:pt x="992" y="405"/>
                      <a:pt x="992" y="370"/>
                      <a:pt x="976" y="311"/>
                    </a:cubicBezTo>
                    <a:cubicBezTo>
                      <a:pt x="957" y="252"/>
                      <a:pt x="914" y="164"/>
                      <a:pt x="820" y="97"/>
                    </a:cubicBezTo>
                    <a:cubicBezTo>
                      <a:pt x="748" y="42"/>
                      <a:pt x="644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2fcc7deb26a_5_111"/>
              <p:cNvSpPr/>
              <p:nvPr/>
            </p:nvSpPr>
            <p:spPr>
              <a:xfrm>
                <a:off x="2895326" y="3309096"/>
                <a:ext cx="57682" cy="60235"/>
              </a:xfrm>
              <a:custGeom>
                <a:rect b="b" l="l" r="r" t="t"/>
                <a:pathLst>
                  <a:path extrusionOk="0" h="1038" w="994">
                    <a:moveTo>
                      <a:pt x="707" y="975"/>
                    </a:moveTo>
                    <a:cubicBezTo>
                      <a:pt x="707" y="975"/>
                      <a:pt x="707" y="975"/>
                      <a:pt x="706" y="975"/>
                    </a:cubicBezTo>
                    <a:lnTo>
                      <a:pt x="706" y="975"/>
                    </a:lnTo>
                    <a:cubicBezTo>
                      <a:pt x="707" y="975"/>
                      <a:pt x="707" y="975"/>
                      <a:pt x="707" y="975"/>
                    </a:cubicBezTo>
                    <a:cubicBezTo>
                      <a:pt x="707" y="975"/>
                      <a:pt x="707" y="975"/>
                      <a:pt x="707" y="975"/>
                    </a:cubicBezTo>
                    <a:close/>
                    <a:moveTo>
                      <a:pt x="526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3" y="23"/>
                      <a:pt x="283" y="53"/>
                      <a:pt x="220" y="102"/>
                    </a:cubicBezTo>
                    <a:cubicBezTo>
                      <a:pt x="154" y="151"/>
                      <a:pt x="99" y="216"/>
                      <a:pt x="60" y="289"/>
                    </a:cubicBezTo>
                    <a:cubicBezTo>
                      <a:pt x="22" y="364"/>
                      <a:pt x="5" y="446"/>
                      <a:pt x="2" y="529"/>
                    </a:cubicBezTo>
                    <a:cubicBezTo>
                      <a:pt x="1" y="571"/>
                      <a:pt x="6" y="610"/>
                      <a:pt x="18" y="653"/>
                    </a:cubicBezTo>
                    <a:cubicBezTo>
                      <a:pt x="22" y="677"/>
                      <a:pt x="28" y="686"/>
                      <a:pt x="33" y="704"/>
                    </a:cubicBezTo>
                    <a:cubicBezTo>
                      <a:pt x="40" y="727"/>
                      <a:pt x="48" y="740"/>
                      <a:pt x="56" y="759"/>
                    </a:cubicBezTo>
                    <a:cubicBezTo>
                      <a:pt x="122" y="899"/>
                      <a:pt x="246" y="987"/>
                      <a:pt x="355" y="1017"/>
                    </a:cubicBezTo>
                    <a:cubicBezTo>
                      <a:pt x="402" y="1032"/>
                      <a:pt x="447" y="1038"/>
                      <a:pt x="487" y="1038"/>
                    </a:cubicBezTo>
                    <a:cubicBezTo>
                      <a:pt x="541" y="1038"/>
                      <a:pt x="587" y="1028"/>
                      <a:pt x="620" y="1017"/>
                    </a:cubicBezTo>
                    <a:cubicBezTo>
                      <a:pt x="676" y="997"/>
                      <a:pt x="702" y="977"/>
                      <a:pt x="706" y="975"/>
                    </a:cubicBezTo>
                    <a:lnTo>
                      <a:pt x="706" y="975"/>
                    </a:lnTo>
                    <a:cubicBezTo>
                      <a:pt x="704" y="975"/>
                      <a:pt x="693" y="976"/>
                      <a:pt x="678" y="976"/>
                    </a:cubicBezTo>
                    <a:cubicBezTo>
                      <a:pt x="662" y="976"/>
                      <a:pt x="641" y="976"/>
                      <a:pt x="616" y="972"/>
                    </a:cubicBezTo>
                    <a:cubicBezTo>
                      <a:pt x="558" y="966"/>
                      <a:pt x="481" y="946"/>
                      <a:pt x="409" y="899"/>
                    </a:cubicBezTo>
                    <a:cubicBezTo>
                      <a:pt x="336" y="852"/>
                      <a:pt x="271" y="774"/>
                      <a:pt x="242" y="681"/>
                    </a:cubicBezTo>
                    <a:cubicBezTo>
                      <a:pt x="240" y="672"/>
                      <a:pt x="234" y="657"/>
                      <a:pt x="234" y="647"/>
                    </a:cubicBezTo>
                    <a:cubicBezTo>
                      <a:pt x="233" y="634"/>
                      <a:pt x="226" y="613"/>
                      <a:pt x="228" y="605"/>
                    </a:cubicBezTo>
                    <a:cubicBezTo>
                      <a:pt x="226" y="586"/>
                      <a:pt x="226" y="559"/>
                      <a:pt x="226" y="533"/>
                    </a:cubicBezTo>
                    <a:cubicBezTo>
                      <a:pt x="229" y="485"/>
                      <a:pt x="242" y="435"/>
                      <a:pt x="267" y="391"/>
                    </a:cubicBezTo>
                    <a:cubicBezTo>
                      <a:pt x="283" y="348"/>
                      <a:pt x="315" y="308"/>
                      <a:pt x="354" y="276"/>
                    </a:cubicBezTo>
                    <a:cubicBezTo>
                      <a:pt x="394" y="245"/>
                      <a:pt x="430" y="218"/>
                      <a:pt x="484" y="203"/>
                    </a:cubicBezTo>
                    <a:cubicBezTo>
                      <a:pt x="523" y="189"/>
                      <a:pt x="566" y="183"/>
                      <a:pt x="607" y="183"/>
                    </a:cubicBezTo>
                    <a:cubicBezTo>
                      <a:pt x="660" y="183"/>
                      <a:pt x="711" y="193"/>
                      <a:pt x="754" y="210"/>
                    </a:cubicBezTo>
                    <a:cubicBezTo>
                      <a:pt x="835" y="241"/>
                      <a:pt x="898" y="290"/>
                      <a:pt x="935" y="332"/>
                    </a:cubicBezTo>
                    <a:cubicBezTo>
                      <a:pt x="974" y="375"/>
                      <a:pt x="993" y="404"/>
                      <a:pt x="993" y="404"/>
                    </a:cubicBezTo>
                    <a:cubicBezTo>
                      <a:pt x="993" y="404"/>
                      <a:pt x="993" y="370"/>
                      <a:pt x="976" y="310"/>
                    </a:cubicBezTo>
                    <a:cubicBezTo>
                      <a:pt x="958" y="251"/>
                      <a:pt x="914" y="164"/>
                      <a:pt x="820" y="97"/>
                    </a:cubicBezTo>
                    <a:cubicBezTo>
                      <a:pt x="748" y="42"/>
                      <a:pt x="645" y="1"/>
                      <a:pt x="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2fcc7deb26a_5_111"/>
              <p:cNvSpPr/>
              <p:nvPr/>
            </p:nvSpPr>
            <p:spPr>
              <a:xfrm>
                <a:off x="2915926" y="3372174"/>
                <a:ext cx="57624" cy="60293"/>
              </a:xfrm>
              <a:custGeom>
                <a:rect b="b" l="l" r="r" t="t"/>
                <a:pathLst>
                  <a:path extrusionOk="0" h="1039" w="993">
                    <a:moveTo>
                      <a:pt x="705" y="976"/>
                    </a:moveTo>
                    <a:cubicBezTo>
                      <a:pt x="705" y="976"/>
                      <a:pt x="705" y="976"/>
                      <a:pt x="705" y="976"/>
                    </a:cubicBezTo>
                    <a:lnTo>
                      <a:pt x="705" y="976"/>
                    </a:lnTo>
                    <a:cubicBezTo>
                      <a:pt x="705" y="976"/>
                      <a:pt x="705" y="976"/>
                      <a:pt x="705" y="976"/>
                    </a:cubicBezTo>
                    <a:cubicBezTo>
                      <a:pt x="705" y="976"/>
                      <a:pt x="705" y="976"/>
                      <a:pt x="705" y="976"/>
                    </a:cubicBezTo>
                    <a:close/>
                    <a:moveTo>
                      <a:pt x="526" y="0"/>
                    </a:moveTo>
                    <a:cubicBezTo>
                      <a:pt x="495" y="0"/>
                      <a:pt x="464" y="3"/>
                      <a:pt x="431" y="9"/>
                    </a:cubicBezTo>
                    <a:cubicBezTo>
                      <a:pt x="363" y="22"/>
                      <a:pt x="282" y="51"/>
                      <a:pt x="218" y="102"/>
                    </a:cubicBezTo>
                    <a:cubicBezTo>
                      <a:pt x="153" y="150"/>
                      <a:pt x="97" y="216"/>
                      <a:pt x="59" y="290"/>
                    </a:cubicBezTo>
                    <a:cubicBezTo>
                      <a:pt x="22" y="365"/>
                      <a:pt x="3" y="447"/>
                      <a:pt x="2" y="530"/>
                    </a:cubicBezTo>
                    <a:cubicBezTo>
                      <a:pt x="0" y="572"/>
                      <a:pt x="6" y="611"/>
                      <a:pt x="15" y="654"/>
                    </a:cubicBezTo>
                    <a:cubicBezTo>
                      <a:pt x="20" y="678"/>
                      <a:pt x="26" y="687"/>
                      <a:pt x="30" y="705"/>
                    </a:cubicBezTo>
                    <a:cubicBezTo>
                      <a:pt x="36" y="727"/>
                      <a:pt x="46" y="741"/>
                      <a:pt x="54" y="760"/>
                    </a:cubicBezTo>
                    <a:cubicBezTo>
                      <a:pt x="118" y="899"/>
                      <a:pt x="243" y="988"/>
                      <a:pt x="352" y="1018"/>
                    </a:cubicBezTo>
                    <a:cubicBezTo>
                      <a:pt x="400" y="1033"/>
                      <a:pt x="444" y="1039"/>
                      <a:pt x="484" y="1039"/>
                    </a:cubicBezTo>
                    <a:cubicBezTo>
                      <a:pt x="538" y="1039"/>
                      <a:pt x="584" y="1028"/>
                      <a:pt x="618" y="1018"/>
                    </a:cubicBezTo>
                    <a:cubicBezTo>
                      <a:pt x="674" y="998"/>
                      <a:pt x="700" y="978"/>
                      <a:pt x="705" y="976"/>
                    </a:cubicBezTo>
                    <a:lnTo>
                      <a:pt x="705" y="976"/>
                    </a:lnTo>
                    <a:cubicBezTo>
                      <a:pt x="702" y="976"/>
                      <a:pt x="691" y="977"/>
                      <a:pt x="675" y="977"/>
                    </a:cubicBezTo>
                    <a:cubicBezTo>
                      <a:pt x="659" y="977"/>
                      <a:pt x="638" y="976"/>
                      <a:pt x="613" y="973"/>
                    </a:cubicBezTo>
                    <a:cubicBezTo>
                      <a:pt x="556" y="966"/>
                      <a:pt x="478" y="946"/>
                      <a:pt x="406" y="899"/>
                    </a:cubicBezTo>
                    <a:cubicBezTo>
                      <a:pt x="335" y="852"/>
                      <a:pt x="269" y="774"/>
                      <a:pt x="241" y="682"/>
                    </a:cubicBezTo>
                    <a:cubicBezTo>
                      <a:pt x="237" y="672"/>
                      <a:pt x="231" y="658"/>
                      <a:pt x="231" y="648"/>
                    </a:cubicBezTo>
                    <a:cubicBezTo>
                      <a:pt x="230" y="635"/>
                      <a:pt x="223" y="613"/>
                      <a:pt x="224" y="605"/>
                    </a:cubicBezTo>
                    <a:cubicBezTo>
                      <a:pt x="223" y="586"/>
                      <a:pt x="223" y="560"/>
                      <a:pt x="223" y="534"/>
                    </a:cubicBezTo>
                    <a:cubicBezTo>
                      <a:pt x="227" y="486"/>
                      <a:pt x="241" y="436"/>
                      <a:pt x="263" y="392"/>
                    </a:cubicBezTo>
                    <a:cubicBezTo>
                      <a:pt x="284" y="346"/>
                      <a:pt x="316" y="306"/>
                      <a:pt x="352" y="275"/>
                    </a:cubicBezTo>
                    <a:cubicBezTo>
                      <a:pt x="392" y="244"/>
                      <a:pt x="430" y="217"/>
                      <a:pt x="484" y="202"/>
                    </a:cubicBezTo>
                    <a:cubicBezTo>
                      <a:pt x="523" y="189"/>
                      <a:pt x="565" y="182"/>
                      <a:pt x="607" y="182"/>
                    </a:cubicBezTo>
                    <a:cubicBezTo>
                      <a:pt x="658" y="182"/>
                      <a:pt x="710" y="192"/>
                      <a:pt x="754" y="209"/>
                    </a:cubicBezTo>
                    <a:cubicBezTo>
                      <a:pt x="834" y="239"/>
                      <a:pt x="896" y="290"/>
                      <a:pt x="935" y="331"/>
                    </a:cubicBezTo>
                    <a:cubicBezTo>
                      <a:pt x="974" y="373"/>
                      <a:pt x="993" y="404"/>
                      <a:pt x="993" y="404"/>
                    </a:cubicBezTo>
                    <a:cubicBezTo>
                      <a:pt x="993" y="404"/>
                      <a:pt x="993" y="369"/>
                      <a:pt x="975" y="310"/>
                    </a:cubicBezTo>
                    <a:cubicBezTo>
                      <a:pt x="956" y="251"/>
                      <a:pt x="913" y="163"/>
                      <a:pt x="819" y="96"/>
                    </a:cubicBezTo>
                    <a:cubicBezTo>
                      <a:pt x="747" y="41"/>
                      <a:pt x="644" y="0"/>
                      <a:pt x="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2fcc7deb26a_5_111"/>
              <p:cNvSpPr/>
              <p:nvPr/>
            </p:nvSpPr>
            <p:spPr>
              <a:xfrm>
                <a:off x="2812285" y="3407084"/>
                <a:ext cx="311679" cy="293748"/>
              </a:xfrm>
              <a:custGeom>
                <a:rect b="b" l="l" r="r" t="t"/>
                <a:pathLst>
                  <a:path extrusionOk="0" h="5062" w="5371">
                    <a:moveTo>
                      <a:pt x="4291" y="0"/>
                    </a:moveTo>
                    <a:lnTo>
                      <a:pt x="4291" y="0"/>
                    </a:lnTo>
                    <a:cubicBezTo>
                      <a:pt x="4291" y="1"/>
                      <a:pt x="4453" y="542"/>
                      <a:pt x="4699" y="1350"/>
                    </a:cubicBezTo>
                    <a:cubicBezTo>
                      <a:pt x="4824" y="1753"/>
                      <a:pt x="4972" y="2224"/>
                      <a:pt x="5131" y="2727"/>
                    </a:cubicBezTo>
                    <a:cubicBezTo>
                      <a:pt x="5170" y="2852"/>
                      <a:pt x="5217" y="2985"/>
                      <a:pt x="5252" y="3108"/>
                    </a:cubicBezTo>
                    <a:cubicBezTo>
                      <a:pt x="5271" y="3214"/>
                      <a:pt x="5198" y="3322"/>
                      <a:pt x="5070" y="3345"/>
                    </a:cubicBezTo>
                    <a:cubicBezTo>
                      <a:pt x="4806" y="3431"/>
                      <a:pt x="4538" y="3517"/>
                      <a:pt x="4269" y="3604"/>
                    </a:cubicBezTo>
                    <a:cubicBezTo>
                      <a:pt x="3733" y="3782"/>
                      <a:pt x="3199" y="3960"/>
                      <a:pt x="2698" y="4127"/>
                    </a:cubicBezTo>
                    <a:cubicBezTo>
                      <a:pt x="2197" y="4297"/>
                      <a:pt x="1731" y="4456"/>
                      <a:pt x="1330" y="4593"/>
                    </a:cubicBezTo>
                    <a:cubicBezTo>
                      <a:pt x="532" y="4875"/>
                      <a:pt x="0" y="5061"/>
                      <a:pt x="0" y="5061"/>
                    </a:cubicBezTo>
                    <a:cubicBezTo>
                      <a:pt x="0" y="5061"/>
                      <a:pt x="540" y="4899"/>
                      <a:pt x="1350" y="4653"/>
                    </a:cubicBezTo>
                    <a:cubicBezTo>
                      <a:pt x="1753" y="4527"/>
                      <a:pt x="2224" y="4379"/>
                      <a:pt x="2728" y="4221"/>
                    </a:cubicBezTo>
                    <a:cubicBezTo>
                      <a:pt x="3231" y="4057"/>
                      <a:pt x="3767" y="3886"/>
                      <a:pt x="4304" y="3713"/>
                    </a:cubicBezTo>
                    <a:cubicBezTo>
                      <a:pt x="4571" y="3625"/>
                      <a:pt x="4840" y="3536"/>
                      <a:pt x="5103" y="3449"/>
                    </a:cubicBezTo>
                    <a:cubicBezTo>
                      <a:pt x="5165" y="3433"/>
                      <a:pt x="5258" y="3390"/>
                      <a:pt x="5301" y="3321"/>
                    </a:cubicBezTo>
                    <a:cubicBezTo>
                      <a:pt x="5350" y="3254"/>
                      <a:pt x="5370" y="3168"/>
                      <a:pt x="5353" y="3083"/>
                    </a:cubicBezTo>
                    <a:cubicBezTo>
                      <a:pt x="5310" y="2946"/>
                      <a:pt x="5266" y="2826"/>
                      <a:pt x="5225" y="2698"/>
                    </a:cubicBezTo>
                    <a:cubicBezTo>
                      <a:pt x="5055" y="2197"/>
                      <a:pt x="4896" y="1731"/>
                      <a:pt x="4759" y="1330"/>
                    </a:cubicBezTo>
                    <a:cubicBezTo>
                      <a:pt x="4477" y="532"/>
                      <a:pt x="4291" y="1"/>
                      <a:pt x="4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7" name="Google Shape;527;g2fcc7deb26a_5_111"/>
              <p:cNvGrpSpPr/>
              <p:nvPr/>
            </p:nvGrpSpPr>
            <p:grpSpPr>
              <a:xfrm rot="-1160128">
                <a:off x="1996943" y="2012245"/>
                <a:ext cx="940496" cy="156508"/>
                <a:chOff x="2422768" y="1921758"/>
                <a:chExt cx="940492" cy="156507"/>
              </a:xfrm>
            </p:grpSpPr>
            <p:sp>
              <p:nvSpPr>
                <p:cNvPr id="528" name="Google Shape;528;g2fcc7deb26a_5_111"/>
                <p:cNvSpPr/>
                <p:nvPr/>
              </p:nvSpPr>
              <p:spPr>
                <a:xfrm>
                  <a:off x="2422768" y="1921758"/>
                  <a:ext cx="940492" cy="156507"/>
                </a:xfrm>
                <a:custGeom>
                  <a:rect b="b" l="l" r="r" t="t"/>
                  <a:pathLst>
                    <a:path extrusionOk="0" h="2697" w="16207">
                      <a:moveTo>
                        <a:pt x="1830" y="0"/>
                      </a:moveTo>
                      <a:cubicBezTo>
                        <a:pt x="1819" y="0"/>
                        <a:pt x="1808" y="0"/>
                        <a:pt x="1797" y="0"/>
                      </a:cubicBezTo>
                      <a:cubicBezTo>
                        <a:pt x="1697" y="2"/>
                        <a:pt x="1584" y="4"/>
                        <a:pt x="1459" y="19"/>
                      </a:cubicBezTo>
                      <a:cubicBezTo>
                        <a:pt x="1336" y="31"/>
                        <a:pt x="1201" y="49"/>
                        <a:pt x="1062" y="85"/>
                      </a:cubicBezTo>
                      <a:cubicBezTo>
                        <a:pt x="921" y="120"/>
                        <a:pt x="773" y="163"/>
                        <a:pt x="624" y="242"/>
                      </a:cubicBezTo>
                      <a:cubicBezTo>
                        <a:pt x="476" y="323"/>
                        <a:pt x="323" y="426"/>
                        <a:pt x="197" y="603"/>
                      </a:cubicBezTo>
                      <a:cubicBezTo>
                        <a:pt x="136" y="692"/>
                        <a:pt x="84" y="801"/>
                        <a:pt x="50" y="920"/>
                      </a:cubicBezTo>
                      <a:cubicBezTo>
                        <a:pt x="17" y="1040"/>
                        <a:pt x="3" y="1169"/>
                        <a:pt x="2" y="1293"/>
                      </a:cubicBezTo>
                      <a:cubicBezTo>
                        <a:pt x="1" y="1323"/>
                        <a:pt x="2" y="1357"/>
                        <a:pt x="5" y="1389"/>
                      </a:cubicBezTo>
                      <a:cubicBezTo>
                        <a:pt x="5" y="1422"/>
                        <a:pt x="5" y="1441"/>
                        <a:pt x="7" y="1481"/>
                      </a:cubicBezTo>
                      <a:cubicBezTo>
                        <a:pt x="14" y="1545"/>
                        <a:pt x="25" y="1610"/>
                        <a:pt x="40" y="1672"/>
                      </a:cubicBezTo>
                      <a:cubicBezTo>
                        <a:pt x="68" y="1798"/>
                        <a:pt x="116" y="1917"/>
                        <a:pt x="175" y="2017"/>
                      </a:cubicBezTo>
                      <a:cubicBezTo>
                        <a:pt x="293" y="2221"/>
                        <a:pt x="445" y="2353"/>
                        <a:pt x="593" y="2444"/>
                      </a:cubicBezTo>
                      <a:cubicBezTo>
                        <a:pt x="741" y="2538"/>
                        <a:pt x="888" y="2592"/>
                        <a:pt x="1027" y="2628"/>
                      </a:cubicBezTo>
                      <a:cubicBezTo>
                        <a:pt x="1166" y="2665"/>
                        <a:pt x="1297" y="2683"/>
                        <a:pt x="1416" y="2690"/>
                      </a:cubicBezTo>
                      <a:cubicBezTo>
                        <a:pt x="1474" y="2695"/>
                        <a:pt x="1529" y="2696"/>
                        <a:pt x="1581" y="2696"/>
                      </a:cubicBezTo>
                      <a:cubicBezTo>
                        <a:pt x="1638" y="2696"/>
                        <a:pt x="1691" y="2694"/>
                        <a:pt x="1741" y="2691"/>
                      </a:cubicBezTo>
                      <a:cubicBezTo>
                        <a:pt x="1836" y="2686"/>
                        <a:pt x="1921" y="2677"/>
                        <a:pt x="1990" y="2666"/>
                      </a:cubicBezTo>
                      <a:cubicBezTo>
                        <a:pt x="2059" y="2658"/>
                        <a:pt x="2113" y="2646"/>
                        <a:pt x="2149" y="2639"/>
                      </a:cubicBezTo>
                      <a:cubicBezTo>
                        <a:pt x="2187" y="2632"/>
                        <a:pt x="2204" y="2628"/>
                        <a:pt x="2204" y="2628"/>
                      </a:cubicBezTo>
                      <a:cubicBezTo>
                        <a:pt x="2204" y="2628"/>
                        <a:pt x="2126" y="2618"/>
                        <a:pt x="1988" y="2599"/>
                      </a:cubicBezTo>
                      <a:cubicBezTo>
                        <a:pt x="1851" y="2581"/>
                        <a:pt x="1656" y="2550"/>
                        <a:pt x="1426" y="2497"/>
                      </a:cubicBezTo>
                      <a:cubicBezTo>
                        <a:pt x="1330" y="2471"/>
                        <a:pt x="1228" y="2442"/>
                        <a:pt x="1122" y="2404"/>
                      </a:cubicBezTo>
                      <a:cubicBezTo>
                        <a:pt x="3433" y="2204"/>
                        <a:pt x="6934" y="1954"/>
                        <a:pt x="10463" y="1954"/>
                      </a:cubicBezTo>
                      <a:cubicBezTo>
                        <a:pt x="12436" y="1954"/>
                        <a:pt x="14419" y="2032"/>
                        <a:pt x="16207" y="2242"/>
                      </a:cubicBezTo>
                      <a:cubicBezTo>
                        <a:pt x="12632" y="1637"/>
                        <a:pt x="9018" y="1333"/>
                        <a:pt x="5403" y="1333"/>
                      </a:cubicBezTo>
                      <a:cubicBezTo>
                        <a:pt x="4717" y="1333"/>
                        <a:pt x="4031" y="1344"/>
                        <a:pt x="3346" y="1366"/>
                      </a:cubicBezTo>
                      <a:cubicBezTo>
                        <a:pt x="4920" y="1248"/>
                        <a:pt x="6499" y="1186"/>
                        <a:pt x="8079" y="1185"/>
                      </a:cubicBezTo>
                      <a:cubicBezTo>
                        <a:pt x="6765" y="1104"/>
                        <a:pt x="5447" y="1065"/>
                        <a:pt x="4128" y="1065"/>
                      </a:cubicBezTo>
                      <a:cubicBezTo>
                        <a:pt x="3283" y="1065"/>
                        <a:pt x="2438" y="1081"/>
                        <a:pt x="1592" y="1114"/>
                      </a:cubicBezTo>
                      <a:cubicBezTo>
                        <a:pt x="1579" y="1060"/>
                        <a:pt x="1564" y="1006"/>
                        <a:pt x="1545" y="958"/>
                      </a:cubicBezTo>
                      <a:cubicBezTo>
                        <a:pt x="2942" y="856"/>
                        <a:pt x="4342" y="798"/>
                        <a:pt x="5742" y="786"/>
                      </a:cubicBezTo>
                      <a:cubicBezTo>
                        <a:pt x="4262" y="658"/>
                        <a:pt x="2774" y="582"/>
                        <a:pt x="1280" y="556"/>
                      </a:cubicBezTo>
                      <a:cubicBezTo>
                        <a:pt x="1180" y="465"/>
                        <a:pt x="1062" y="407"/>
                        <a:pt x="935" y="390"/>
                      </a:cubicBezTo>
                      <a:cubicBezTo>
                        <a:pt x="993" y="364"/>
                        <a:pt x="1048" y="340"/>
                        <a:pt x="1106" y="320"/>
                      </a:cubicBezTo>
                      <a:cubicBezTo>
                        <a:pt x="1236" y="274"/>
                        <a:pt x="1362" y="233"/>
                        <a:pt x="1482" y="202"/>
                      </a:cubicBezTo>
                      <a:cubicBezTo>
                        <a:pt x="1599" y="172"/>
                        <a:pt x="1708" y="145"/>
                        <a:pt x="1807" y="122"/>
                      </a:cubicBezTo>
                      <a:cubicBezTo>
                        <a:pt x="1904" y="102"/>
                        <a:pt x="1990" y="85"/>
                        <a:pt x="2061" y="71"/>
                      </a:cubicBezTo>
                      <a:cubicBezTo>
                        <a:pt x="2202" y="42"/>
                        <a:pt x="2282" y="26"/>
                        <a:pt x="2282" y="26"/>
                      </a:cubicBezTo>
                      <a:cubicBezTo>
                        <a:pt x="2282" y="26"/>
                        <a:pt x="2262" y="24"/>
                        <a:pt x="2223" y="20"/>
                      </a:cubicBezTo>
                      <a:cubicBezTo>
                        <a:pt x="2184" y="18"/>
                        <a:pt x="2128" y="8"/>
                        <a:pt x="2057" y="7"/>
                      </a:cubicBezTo>
                      <a:cubicBezTo>
                        <a:pt x="1993" y="5"/>
                        <a:pt x="1917" y="0"/>
                        <a:pt x="18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g2fcc7deb26a_5_111"/>
                <p:cNvSpPr/>
                <p:nvPr/>
              </p:nvSpPr>
              <p:spPr>
                <a:xfrm>
                  <a:off x="2621867" y="2042517"/>
                  <a:ext cx="407893" cy="20717"/>
                </a:xfrm>
                <a:custGeom>
                  <a:rect b="b" l="l" r="r" t="t"/>
                  <a:pathLst>
                    <a:path extrusionOk="0" h="357" w="7029">
                      <a:moveTo>
                        <a:pt x="4588" y="1"/>
                      </a:moveTo>
                      <a:cubicBezTo>
                        <a:pt x="4448" y="1"/>
                        <a:pt x="4305" y="1"/>
                        <a:pt x="4161" y="5"/>
                      </a:cubicBezTo>
                      <a:cubicBezTo>
                        <a:pt x="3943" y="10"/>
                        <a:pt x="3725" y="14"/>
                        <a:pt x="3504" y="21"/>
                      </a:cubicBezTo>
                      <a:cubicBezTo>
                        <a:pt x="3284" y="32"/>
                        <a:pt x="3064" y="41"/>
                        <a:pt x="2848" y="53"/>
                      </a:cubicBezTo>
                      <a:cubicBezTo>
                        <a:pt x="2631" y="67"/>
                        <a:pt x="2418" y="81"/>
                        <a:pt x="2214" y="95"/>
                      </a:cubicBezTo>
                      <a:cubicBezTo>
                        <a:pt x="1802" y="127"/>
                        <a:pt x="1419" y="165"/>
                        <a:pt x="1090" y="202"/>
                      </a:cubicBezTo>
                      <a:cubicBezTo>
                        <a:pt x="764" y="240"/>
                        <a:pt x="490" y="281"/>
                        <a:pt x="300" y="308"/>
                      </a:cubicBezTo>
                      <a:cubicBezTo>
                        <a:pt x="108" y="336"/>
                        <a:pt x="1" y="357"/>
                        <a:pt x="1" y="357"/>
                      </a:cubicBezTo>
                      <a:cubicBezTo>
                        <a:pt x="1" y="357"/>
                        <a:pt x="110" y="357"/>
                        <a:pt x="303" y="353"/>
                      </a:cubicBezTo>
                      <a:cubicBezTo>
                        <a:pt x="494" y="346"/>
                        <a:pt x="768" y="342"/>
                        <a:pt x="1097" y="328"/>
                      </a:cubicBezTo>
                      <a:cubicBezTo>
                        <a:pt x="1426" y="319"/>
                        <a:pt x="1808" y="303"/>
                        <a:pt x="2218" y="288"/>
                      </a:cubicBezTo>
                      <a:cubicBezTo>
                        <a:pt x="2423" y="280"/>
                        <a:pt x="2635" y="272"/>
                        <a:pt x="2852" y="265"/>
                      </a:cubicBezTo>
                      <a:cubicBezTo>
                        <a:pt x="3067" y="256"/>
                        <a:pt x="3285" y="248"/>
                        <a:pt x="3506" y="241"/>
                      </a:cubicBezTo>
                      <a:cubicBezTo>
                        <a:pt x="3726" y="232"/>
                        <a:pt x="3943" y="225"/>
                        <a:pt x="4161" y="216"/>
                      </a:cubicBezTo>
                      <a:cubicBezTo>
                        <a:pt x="4377" y="212"/>
                        <a:pt x="4591" y="200"/>
                        <a:pt x="4795" y="193"/>
                      </a:cubicBezTo>
                      <a:cubicBezTo>
                        <a:pt x="5208" y="178"/>
                        <a:pt x="5593" y="165"/>
                        <a:pt x="5923" y="151"/>
                      </a:cubicBezTo>
                      <a:cubicBezTo>
                        <a:pt x="6253" y="139"/>
                        <a:pt x="6530" y="122"/>
                        <a:pt x="6723" y="115"/>
                      </a:cubicBezTo>
                      <a:cubicBezTo>
                        <a:pt x="6917" y="107"/>
                        <a:pt x="7028" y="99"/>
                        <a:pt x="7028" y="99"/>
                      </a:cubicBezTo>
                      <a:cubicBezTo>
                        <a:pt x="7028" y="99"/>
                        <a:pt x="6918" y="87"/>
                        <a:pt x="6726" y="72"/>
                      </a:cubicBezTo>
                      <a:cubicBezTo>
                        <a:pt x="6533" y="60"/>
                        <a:pt x="6257" y="37"/>
                        <a:pt x="5928" y="25"/>
                      </a:cubicBezTo>
                      <a:cubicBezTo>
                        <a:pt x="5595" y="13"/>
                        <a:pt x="5210" y="3"/>
                        <a:pt x="4796" y="1"/>
                      </a:cubicBezTo>
                      <a:cubicBezTo>
                        <a:pt x="4728" y="1"/>
                        <a:pt x="4658" y="1"/>
                        <a:pt x="4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g2fcc7deb26a_5_111"/>
                <p:cNvSpPr/>
                <p:nvPr/>
              </p:nvSpPr>
              <p:spPr>
                <a:xfrm>
                  <a:off x="2633589" y="1924427"/>
                  <a:ext cx="378762" cy="36095"/>
                </a:xfrm>
                <a:custGeom>
                  <a:rect b="b" l="l" r="r" t="t"/>
                  <a:pathLst>
                    <a:path extrusionOk="0" h="622" w="6527">
                      <a:moveTo>
                        <a:pt x="822" y="0"/>
                      </a:moveTo>
                      <a:cubicBezTo>
                        <a:pt x="604" y="0"/>
                        <a:pt x="421" y="4"/>
                        <a:pt x="282" y="4"/>
                      </a:cubicBezTo>
                      <a:cubicBezTo>
                        <a:pt x="102" y="7"/>
                        <a:pt x="0" y="12"/>
                        <a:pt x="0" y="12"/>
                      </a:cubicBezTo>
                      <a:cubicBezTo>
                        <a:pt x="0" y="12"/>
                        <a:pt x="102" y="25"/>
                        <a:pt x="282" y="46"/>
                      </a:cubicBezTo>
                      <a:cubicBezTo>
                        <a:pt x="463" y="60"/>
                        <a:pt x="720" y="94"/>
                        <a:pt x="1026" y="125"/>
                      </a:cubicBezTo>
                      <a:cubicBezTo>
                        <a:pt x="1334" y="156"/>
                        <a:pt x="1691" y="192"/>
                        <a:pt x="2074" y="228"/>
                      </a:cubicBezTo>
                      <a:cubicBezTo>
                        <a:pt x="2264" y="246"/>
                        <a:pt x="2463" y="266"/>
                        <a:pt x="2663" y="286"/>
                      </a:cubicBezTo>
                      <a:cubicBezTo>
                        <a:pt x="2865" y="303"/>
                        <a:pt x="3067" y="322"/>
                        <a:pt x="3270" y="344"/>
                      </a:cubicBezTo>
                      <a:cubicBezTo>
                        <a:pt x="3473" y="363"/>
                        <a:pt x="3678" y="381"/>
                        <a:pt x="3877" y="400"/>
                      </a:cubicBezTo>
                      <a:cubicBezTo>
                        <a:pt x="4077" y="420"/>
                        <a:pt x="4276" y="435"/>
                        <a:pt x="4465" y="454"/>
                      </a:cubicBezTo>
                      <a:cubicBezTo>
                        <a:pt x="4847" y="489"/>
                        <a:pt x="5203" y="521"/>
                        <a:pt x="5507" y="545"/>
                      </a:cubicBezTo>
                      <a:cubicBezTo>
                        <a:pt x="5814" y="572"/>
                        <a:pt x="6069" y="588"/>
                        <a:pt x="6246" y="603"/>
                      </a:cubicBezTo>
                      <a:cubicBezTo>
                        <a:pt x="6425" y="616"/>
                        <a:pt x="6527" y="622"/>
                        <a:pt x="6527" y="622"/>
                      </a:cubicBezTo>
                      <a:cubicBezTo>
                        <a:pt x="6527" y="622"/>
                        <a:pt x="6426" y="596"/>
                        <a:pt x="6251" y="561"/>
                      </a:cubicBezTo>
                      <a:cubicBezTo>
                        <a:pt x="6075" y="528"/>
                        <a:pt x="5826" y="471"/>
                        <a:pt x="5521" y="422"/>
                      </a:cubicBezTo>
                      <a:cubicBezTo>
                        <a:pt x="5217" y="368"/>
                        <a:pt x="4863" y="313"/>
                        <a:pt x="4483" y="262"/>
                      </a:cubicBezTo>
                      <a:cubicBezTo>
                        <a:pt x="4291" y="239"/>
                        <a:pt x="4095" y="209"/>
                        <a:pt x="3893" y="189"/>
                      </a:cubicBezTo>
                      <a:cubicBezTo>
                        <a:pt x="3692" y="168"/>
                        <a:pt x="3489" y="146"/>
                        <a:pt x="3284" y="126"/>
                      </a:cubicBezTo>
                      <a:cubicBezTo>
                        <a:pt x="3079" y="107"/>
                        <a:pt x="2874" y="91"/>
                        <a:pt x="2673" y="75"/>
                      </a:cubicBezTo>
                      <a:cubicBezTo>
                        <a:pt x="2471" y="62"/>
                        <a:pt x="2274" y="48"/>
                        <a:pt x="2080" y="39"/>
                      </a:cubicBezTo>
                      <a:cubicBezTo>
                        <a:pt x="1696" y="19"/>
                        <a:pt x="1336" y="5"/>
                        <a:pt x="1027" y="1"/>
                      </a:cubicBezTo>
                      <a:cubicBezTo>
                        <a:pt x="956" y="0"/>
                        <a:pt x="888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1" name="Google Shape;531;g2fcc7deb26a_5_111"/>
              <p:cNvSpPr/>
              <p:nvPr/>
            </p:nvSpPr>
            <p:spPr>
              <a:xfrm>
                <a:off x="2787855" y="1511120"/>
                <a:ext cx="204846" cy="194865"/>
              </a:xfrm>
              <a:custGeom>
                <a:rect b="b" l="l" r="r" t="t"/>
                <a:pathLst>
                  <a:path extrusionOk="0" h="3358" w="3530">
                    <a:moveTo>
                      <a:pt x="1765" y="0"/>
                    </a:moveTo>
                    <a:lnTo>
                      <a:pt x="1220" y="1106"/>
                    </a:lnTo>
                    <a:lnTo>
                      <a:pt x="1" y="1283"/>
                    </a:lnTo>
                    <a:lnTo>
                      <a:pt x="883" y="2144"/>
                    </a:lnTo>
                    <a:lnTo>
                      <a:pt x="675" y="3358"/>
                    </a:lnTo>
                    <a:lnTo>
                      <a:pt x="1765" y="2783"/>
                    </a:lnTo>
                    <a:lnTo>
                      <a:pt x="2857" y="3358"/>
                    </a:lnTo>
                    <a:lnTo>
                      <a:pt x="2649" y="2144"/>
                    </a:lnTo>
                    <a:lnTo>
                      <a:pt x="3530" y="1283"/>
                    </a:lnTo>
                    <a:lnTo>
                      <a:pt x="2311" y="110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2" name="Google Shape;532;g2fcc7deb26a_5_111"/>
            <p:cNvSpPr/>
            <p:nvPr/>
          </p:nvSpPr>
          <p:spPr>
            <a:xfrm flipH="1" rot="5400000">
              <a:off x="2201690" y="2616450"/>
              <a:ext cx="923700" cy="1882500"/>
            </a:xfrm>
            <a:prstGeom prst="chevron">
              <a:avLst>
                <a:gd fmla="val 47815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g2fcc7deb26a_5_111"/>
          <p:cNvSpPr txBox="1"/>
          <p:nvPr>
            <p:ph type="title"/>
          </p:nvPr>
        </p:nvSpPr>
        <p:spPr>
          <a:xfrm>
            <a:off x="4495469" y="1478863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정확도 올리기</a:t>
            </a:r>
            <a:endParaRPr sz="3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34" name="Google Shape;534;g2fcc7deb26a_5_111"/>
          <p:cNvSpPr txBox="1"/>
          <p:nvPr>
            <p:ph idx="1" type="subTitle"/>
          </p:nvPr>
        </p:nvSpPr>
        <p:spPr>
          <a:xfrm>
            <a:off x="4495625" y="2139749"/>
            <a:ext cx="3261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과적합 아니라고 판단,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정확도를 올리기위한 튜닝 시작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o Hyeon"/>
              <a:buAutoNum type="arabicPeriod"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유용한 피쳐들 분류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o Hyeon"/>
              <a:buAutoNum type="arabicPeriod"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GridCV를 토대로한 최적의 파라미터 찾기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o Hyeon"/>
              <a:buAutoNum type="arabicPeriod"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검증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fcc7deb26a_5_1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피쳐 조정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0" name="Google Shape;540;g2fcc7deb26a_5_195"/>
          <p:cNvSpPr txBox="1"/>
          <p:nvPr>
            <p:ph idx="4294967295" type="subTitle"/>
          </p:nvPr>
        </p:nvSpPr>
        <p:spPr>
          <a:xfrm>
            <a:off x="4628945" y="4119200"/>
            <a:ext cx="37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lang="en" sz="1600" u="sng">
                <a:latin typeface="Do Hyeon"/>
                <a:ea typeface="Do Hyeon"/>
                <a:cs typeface="Do Hyeon"/>
                <a:sym typeface="Do Hyeon"/>
              </a:rPr>
              <a:t>피쳐가 높은순으로 컬럼 재정렬후 교차검증</a:t>
            </a:r>
            <a:endParaRPr b="1" i="0" sz="1600" u="sng" cap="none" strike="noStrike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1" name="Google Shape;541;g2fcc7deb26a_5_195"/>
          <p:cNvSpPr txBox="1"/>
          <p:nvPr/>
        </p:nvSpPr>
        <p:spPr>
          <a:xfrm>
            <a:off x="1683050" y="1727400"/>
            <a:ext cx="1441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16</a:t>
            </a:r>
            <a:r>
              <a:rPr lang="en" sz="22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개 피쳐</a:t>
            </a:r>
            <a:endParaRPr i="0" sz="2200" u="none" cap="none" strike="noStrike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2" name="Google Shape;542;g2fcc7deb26a_5_195"/>
          <p:cNvSpPr txBox="1"/>
          <p:nvPr/>
        </p:nvSpPr>
        <p:spPr>
          <a:xfrm>
            <a:off x="1681400" y="2251875"/>
            <a:ext cx="144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6</a:t>
            </a:r>
            <a:r>
              <a:rPr lang="en" sz="22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개 피쳐</a:t>
            </a:r>
            <a:endParaRPr i="0" sz="22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3" name="Google Shape;543;g2fcc7deb26a_5_195"/>
          <p:cNvSpPr/>
          <p:nvPr/>
        </p:nvSpPr>
        <p:spPr>
          <a:xfrm flipH="1" rot="-5400000">
            <a:off x="1359057" y="2141630"/>
            <a:ext cx="212100" cy="432600"/>
          </a:xfrm>
          <a:prstGeom prst="chevron">
            <a:avLst>
              <a:gd fmla="val 4781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fcc7deb26a_5_195"/>
          <p:cNvSpPr/>
          <p:nvPr/>
        </p:nvSpPr>
        <p:spPr>
          <a:xfrm flipH="1" rot="-5400000">
            <a:off x="1359057" y="1617155"/>
            <a:ext cx="212100" cy="432600"/>
          </a:xfrm>
          <a:prstGeom prst="chevron">
            <a:avLst>
              <a:gd fmla="val 4781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fcc7deb26a_5_195"/>
          <p:cNvSpPr txBox="1"/>
          <p:nvPr/>
        </p:nvSpPr>
        <p:spPr>
          <a:xfrm>
            <a:off x="1016450" y="3102775"/>
            <a:ext cx="2359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400" u="sng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10</a:t>
            </a:r>
            <a:r>
              <a:rPr b="1" lang="en" sz="2400" u="sng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개 피쳐</a:t>
            </a:r>
            <a:endParaRPr b="1" i="0" sz="2400" u="sng" cap="none" strike="noStrike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6" name="Google Shape;546;g2fcc7deb26a_5_195"/>
          <p:cNvSpPr/>
          <p:nvPr/>
        </p:nvSpPr>
        <p:spPr>
          <a:xfrm>
            <a:off x="2082825" y="2776350"/>
            <a:ext cx="72000" cy="2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47" name="Google Shape;547;g2fcc7deb26a_5_195"/>
          <p:cNvSpPr/>
          <p:nvPr/>
        </p:nvSpPr>
        <p:spPr>
          <a:xfrm>
            <a:off x="2237275" y="2776350"/>
            <a:ext cx="72000" cy="2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48" name="Google Shape;548;g2fcc7deb26a_5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850" y="1042688"/>
            <a:ext cx="4712206" cy="27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하이퍼 파라미터 조정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554" name="Google Shape;554;p11"/>
          <p:cNvGraphicFramePr/>
          <p:nvPr/>
        </p:nvGraphicFramePr>
        <p:xfrm>
          <a:off x="339000" y="173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{B288867B-B41D-45D7-A154-F103ED7AF060}</a:tableStyleId>
              </a:tblPr>
              <a:tblGrid>
                <a:gridCol w="1141575"/>
                <a:gridCol w="1249200"/>
                <a:gridCol w="1110575"/>
                <a:gridCol w="1412600"/>
                <a:gridCol w="1237900"/>
                <a:gridCol w="1093700"/>
                <a:gridCol w="1205900"/>
              </a:tblGrid>
              <a:tr h="7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Penalty</a:t>
                      </a:r>
                      <a:endParaRPr b="1" sz="170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l1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l2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Elasticnet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None</a:t>
                      </a:r>
                      <a:endParaRPr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C</a:t>
                      </a:r>
                      <a:endParaRPr b="1" sz="170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0.001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0.01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0.1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10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100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Solver</a:t>
                      </a:r>
                      <a:endParaRPr b="1" sz="170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Liblinear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ag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lbfgs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l1_ratio</a:t>
                      </a:r>
                      <a:endParaRPr b="1" sz="170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0.1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0.5</a:t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5" name="Google Shape;555;p11"/>
          <p:cNvSpPr txBox="1"/>
          <p:nvPr/>
        </p:nvSpPr>
        <p:spPr>
          <a:xfrm>
            <a:off x="339000" y="1193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CV : GridSearchCV</a:t>
            </a:r>
            <a:endParaRPr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56" name="Google Shape;556;p11"/>
          <p:cNvSpPr txBox="1"/>
          <p:nvPr/>
        </p:nvSpPr>
        <p:spPr>
          <a:xfrm>
            <a:off x="339000" y="4414425"/>
            <a:ext cx="689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Best Params : </a:t>
            </a:r>
            <a:r>
              <a:rPr lang="en" sz="1300" u="sng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'lC' : 0.001,</a:t>
            </a:r>
            <a:r>
              <a:rPr lang="en" sz="1300" u="sng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lang="en" sz="1300" u="sng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'l1_ratio' : 0.1, 'penalty' : 'none', 'solver' : 'lbfgs'</a:t>
            </a:r>
            <a:endParaRPr sz="1500" u="sng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fcc7deb26a_8_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검증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62" name="Google Shape;562;g2fcc7deb26a_8_27"/>
          <p:cNvSpPr/>
          <p:nvPr/>
        </p:nvSpPr>
        <p:spPr>
          <a:xfrm>
            <a:off x="720000" y="2538225"/>
            <a:ext cx="2976000" cy="9054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0.784…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First Model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fcc7deb26a_8_27"/>
          <p:cNvSpPr/>
          <p:nvPr/>
        </p:nvSpPr>
        <p:spPr>
          <a:xfrm>
            <a:off x="720001" y="3585800"/>
            <a:ext cx="2976000" cy="9054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0.809…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Tuning Model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2fcc7deb26a_8_27"/>
          <p:cNvSpPr txBox="1"/>
          <p:nvPr>
            <p:ph idx="4294967295" type="subTitle"/>
          </p:nvPr>
        </p:nvSpPr>
        <p:spPr>
          <a:xfrm>
            <a:off x="4628945" y="4119200"/>
            <a:ext cx="375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None/>
            </a:pPr>
            <a:r>
              <a:rPr lang="en" sz="1700" u="sng">
                <a:latin typeface="Do Hyeon"/>
                <a:ea typeface="Do Hyeon"/>
                <a:cs typeface="Do Hyeon"/>
                <a:sym typeface="Do Hyeon"/>
              </a:rPr>
              <a:t>0.025 상승 </a:t>
            </a:r>
            <a:endParaRPr b="1" i="0" sz="1700" u="sng" cap="none" strike="noStrike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65" name="Google Shape;565;g2fcc7deb26a_8_27"/>
          <p:cNvSpPr txBox="1"/>
          <p:nvPr/>
        </p:nvSpPr>
        <p:spPr>
          <a:xfrm>
            <a:off x="2337475" y="1588825"/>
            <a:ext cx="1441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Tuning</a:t>
            </a:r>
            <a:endParaRPr sz="22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model</a:t>
            </a:r>
            <a:endParaRPr sz="22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66" name="Google Shape;566;g2fcc7deb26a_8_27"/>
          <p:cNvSpPr txBox="1"/>
          <p:nvPr/>
        </p:nvSpPr>
        <p:spPr>
          <a:xfrm>
            <a:off x="720000" y="1602925"/>
            <a:ext cx="144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First</a:t>
            </a:r>
            <a:endParaRPr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model</a:t>
            </a:r>
            <a:endParaRPr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67" name="Google Shape;567;g2fcc7deb26a_8_27"/>
          <p:cNvSpPr/>
          <p:nvPr/>
        </p:nvSpPr>
        <p:spPr>
          <a:xfrm flipH="1" rot="-5400000">
            <a:off x="997932" y="1200555"/>
            <a:ext cx="212100" cy="432600"/>
          </a:xfrm>
          <a:prstGeom prst="chevron">
            <a:avLst>
              <a:gd fmla="val 4781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fcc7deb26a_8_27"/>
          <p:cNvSpPr/>
          <p:nvPr/>
        </p:nvSpPr>
        <p:spPr>
          <a:xfrm flipH="1" rot="-5400000">
            <a:off x="2523932" y="1200555"/>
            <a:ext cx="212100" cy="432600"/>
          </a:xfrm>
          <a:prstGeom prst="chevron">
            <a:avLst>
              <a:gd fmla="val 4781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2fcc7deb26a_8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425" y="969825"/>
            <a:ext cx="4277858" cy="27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/>
          <p:nvPr>
            <p:ph idx="1" type="subTitle"/>
          </p:nvPr>
        </p:nvSpPr>
        <p:spPr>
          <a:xfrm>
            <a:off x="64100" y="1984525"/>
            <a:ext cx="5098500" cy="25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3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  Precision     recall  f1-score    support</a:t>
            </a:r>
            <a:endParaRPr b="1" sz="13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3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      False      </a:t>
            </a:r>
            <a:r>
              <a:rPr b="1" lang="en" sz="1300">
                <a:latin typeface="Audiowide"/>
                <a:ea typeface="Audiowide"/>
                <a:cs typeface="Audiowide"/>
                <a:sym typeface="Audiowide"/>
              </a:rPr>
              <a:t>0.80      0.77         0.79           843</a:t>
            </a:r>
            <a:endParaRPr b="1" sz="13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3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       True       </a:t>
            </a:r>
            <a:r>
              <a:rPr b="1" lang="en" sz="1300">
                <a:latin typeface="Audiowide"/>
                <a:ea typeface="Audiowide"/>
                <a:cs typeface="Audiowide"/>
                <a:sym typeface="Audiowide"/>
              </a:rPr>
              <a:t>0.78      0.81         0.80           856</a:t>
            </a:r>
            <a:endParaRPr b="1" sz="13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3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   accuracy                                     </a:t>
            </a:r>
            <a:r>
              <a:rPr b="1" lang="en" sz="1300">
                <a:latin typeface="Audiowide"/>
                <a:ea typeface="Audiowide"/>
                <a:cs typeface="Audiowide"/>
                <a:sym typeface="Audiowide"/>
              </a:rPr>
              <a:t>0.79          1699</a:t>
            </a:r>
            <a:endParaRPr b="1" sz="13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3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  macro avg       </a:t>
            </a:r>
            <a:r>
              <a:rPr b="1" lang="en" sz="1300">
                <a:latin typeface="Audiowide"/>
                <a:ea typeface="Audiowide"/>
                <a:cs typeface="Audiowide"/>
                <a:sym typeface="Audiowide"/>
              </a:rPr>
              <a:t>0.79      0.79         0.79          1699</a:t>
            </a:r>
            <a:endParaRPr b="1" sz="13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3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weighted avg       </a:t>
            </a:r>
            <a:r>
              <a:rPr b="1" lang="en" sz="1300">
                <a:latin typeface="Audiowide"/>
                <a:ea typeface="Audiowide"/>
                <a:cs typeface="Audiowide"/>
                <a:sym typeface="Audiowide"/>
              </a:rPr>
              <a:t>0.79      0.79         0.79          1699</a:t>
            </a:r>
            <a:endParaRPr b="1" sz="13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5" name="Google Shape;575;p28"/>
          <p:cNvSpPr txBox="1"/>
          <p:nvPr>
            <p:ph type="title"/>
          </p:nvPr>
        </p:nvSpPr>
        <p:spPr>
          <a:xfrm>
            <a:off x="878511" y="3840009"/>
            <a:ext cx="422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— 결론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76" name="Google Shape;576;p28"/>
          <p:cNvGrpSpPr/>
          <p:nvPr/>
        </p:nvGrpSpPr>
        <p:grpSpPr>
          <a:xfrm>
            <a:off x="5413641" y="1145773"/>
            <a:ext cx="2851847" cy="2851953"/>
            <a:chOff x="5413641" y="1145773"/>
            <a:chExt cx="2851847" cy="2851953"/>
          </a:xfrm>
        </p:grpSpPr>
        <p:sp>
          <p:nvSpPr>
            <p:cNvPr id="577" name="Google Shape;577;p28"/>
            <p:cNvSpPr/>
            <p:nvPr/>
          </p:nvSpPr>
          <p:spPr>
            <a:xfrm>
              <a:off x="5413641" y="1145773"/>
              <a:ext cx="2851847" cy="2851953"/>
            </a:xfrm>
            <a:custGeom>
              <a:rect b="b" l="l" r="r" t="t"/>
              <a:pathLst>
                <a:path extrusionOk="0" h="26923" w="26922">
                  <a:moveTo>
                    <a:pt x="14798" y="1589"/>
                  </a:moveTo>
                  <a:lnTo>
                    <a:pt x="14798" y="1589"/>
                  </a:lnTo>
                  <a:cubicBezTo>
                    <a:pt x="14798" y="1589"/>
                    <a:pt x="14797" y="1589"/>
                    <a:pt x="14797" y="1589"/>
                  </a:cubicBezTo>
                  <a:cubicBezTo>
                    <a:pt x="14796" y="1590"/>
                    <a:pt x="14796" y="1591"/>
                    <a:pt x="14796" y="1592"/>
                  </a:cubicBezTo>
                  <a:lnTo>
                    <a:pt x="14796" y="1592"/>
                  </a:lnTo>
                  <a:cubicBezTo>
                    <a:pt x="14797" y="1591"/>
                    <a:pt x="14797" y="1590"/>
                    <a:pt x="14798" y="1589"/>
                  </a:cubicBezTo>
                  <a:close/>
                  <a:moveTo>
                    <a:pt x="14796" y="1592"/>
                  </a:moveTo>
                  <a:cubicBezTo>
                    <a:pt x="14790" y="1599"/>
                    <a:pt x="14779" y="1614"/>
                    <a:pt x="14766" y="1639"/>
                  </a:cubicBezTo>
                  <a:cubicBezTo>
                    <a:pt x="14756" y="1657"/>
                    <a:pt x="14747" y="1682"/>
                    <a:pt x="14742" y="1710"/>
                  </a:cubicBezTo>
                  <a:cubicBezTo>
                    <a:pt x="14736" y="1723"/>
                    <a:pt x="14736" y="1738"/>
                    <a:pt x="14735" y="1755"/>
                  </a:cubicBezTo>
                  <a:cubicBezTo>
                    <a:pt x="14733" y="1772"/>
                    <a:pt x="14732" y="1789"/>
                    <a:pt x="14735" y="1807"/>
                  </a:cubicBezTo>
                  <a:cubicBezTo>
                    <a:pt x="14739" y="1825"/>
                    <a:pt x="14739" y="1844"/>
                    <a:pt x="14743" y="1864"/>
                  </a:cubicBezTo>
                  <a:cubicBezTo>
                    <a:pt x="14750" y="1884"/>
                    <a:pt x="14756" y="1903"/>
                    <a:pt x="14763" y="1925"/>
                  </a:cubicBezTo>
                  <a:cubicBezTo>
                    <a:pt x="14772" y="1945"/>
                    <a:pt x="14786" y="1965"/>
                    <a:pt x="14795" y="1985"/>
                  </a:cubicBezTo>
                  <a:cubicBezTo>
                    <a:pt x="14802" y="1995"/>
                    <a:pt x="14807" y="2007"/>
                    <a:pt x="14814" y="2017"/>
                  </a:cubicBezTo>
                  <a:lnTo>
                    <a:pt x="14840" y="2047"/>
                  </a:lnTo>
                  <a:cubicBezTo>
                    <a:pt x="14856" y="2067"/>
                    <a:pt x="14870" y="2087"/>
                    <a:pt x="14891" y="2107"/>
                  </a:cubicBezTo>
                  <a:cubicBezTo>
                    <a:pt x="14911" y="2126"/>
                    <a:pt x="14934" y="2145"/>
                    <a:pt x="14954" y="2162"/>
                  </a:cubicBezTo>
                  <a:cubicBezTo>
                    <a:pt x="14963" y="2173"/>
                    <a:pt x="14975" y="2181"/>
                    <a:pt x="14985" y="2192"/>
                  </a:cubicBezTo>
                  <a:lnTo>
                    <a:pt x="15022" y="2216"/>
                  </a:lnTo>
                  <a:lnTo>
                    <a:pt x="15096" y="2267"/>
                  </a:lnTo>
                  <a:cubicBezTo>
                    <a:pt x="15146" y="2299"/>
                    <a:pt x="15202" y="2324"/>
                    <a:pt x="15253" y="2354"/>
                  </a:cubicBezTo>
                  <a:cubicBezTo>
                    <a:pt x="15306" y="2383"/>
                    <a:pt x="15365" y="2401"/>
                    <a:pt x="15417" y="2424"/>
                  </a:cubicBezTo>
                  <a:cubicBezTo>
                    <a:pt x="15468" y="2448"/>
                    <a:pt x="15522" y="2465"/>
                    <a:pt x="15574" y="2482"/>
                  </a:cubicBezTo>
                  <a:cubicBezTo>
                    <a:pt x="15625" y="2497"/>
                    <a:pt x="15674" y="2512"/>
                    <a:pt x="15716" y="2528"/>
                  </a:cubicBezTo>
                  <a:cubicBezTo>
                    <a:pt x="15808" y="2550"/>
                    <a:pt x="15883" y="2565"/>
                    <a:pt x="15937" y="2579"/>
                  </a:cubicBezTo>
                  <a:cubicBezTo>
                    <a:pt x="15990" y="2591"/>
                    <a:pt x="16021" y="2597"/>
                    <a:pt x="16021" y="2597"/>
                  </a:cubicBezTo>
                  <a:cubicBezTo>
                    <a:pt x="16021" y="2597"/>
                    <a:pt x="15992" y="2585"/>
                    <a:pt x="15942" y="2568"/>
                  </a:cubicBezTo>
                  <a:cubicBezTo>
                    <a:pt x="15891" y="2549"/>
                    <a:pt x="15820" y="2524"/>
                    <a:pt x="15734" y="2494"/>
                  </a:cubicBezTo>
                  <a:cubicBezTo>
                    <a:pt x="15692" y="2477"/>
                    <a:pt x="15647" y="2458"/>
                    <a:pt x="15598" y="2440"/>
                  </a:cubicBezTo>
                  <a:cubicBezTo>
                    <a:pt x="15549" y="2422"/>
                    <a:pt x="15499" y="2401"/>
                    <a:pt x="15451" y="2377"/>
                  </a:cubicBezTo>
                  <a:cubicBezTo>
                    <a:pt x="15400" y="2354"/>
                    <a:pt x="15346" y="2333"/>
                    <a:pt x="15298" y="2306"/>
                  </a:cubicBezTo>
                  <a:cubicBezTo>
                    <a:pt x="15249" y="2277"/>
                    <a:pt x="15195" y="2252"/>
                    <a:pt x="15148" y="2221"/>
                  </a:cubicBezTo>
                  <a:lnTo>
                    <a:pt x="15077" y="2174"/>
                  </a:lnTo>
                  <a:lnTo>
                    <a:pt x="15042" y="2152"/>
                  </a:lnTo>
                  <a:lnTo>
                    <a:pt x="15011" y="2126"/>
                  </a:lnTo>
                  <a:lnTo>
                    <a:pt x="14951" y="2075"/>
                  </a:lnTo>
                  <a:cubicBezTo>
                    <a:pt x="14934" y="2059"/>
                    <a:pt x="14917" y="2040"/>
                    <a:pt x="14901" y="2021"/>
                  </a:cubicBezTo>
                  <a:lnTo>
                    <a:pt x="14876" y="1995"/>
                  </a:lnTo>
                  <a:lnTo>
                    <a:pt x="14857" y="1968"/>
                  </a:lnTo>
                  <a:cubicBezTo>
                    <a:pt x="14846" y="1950"/>
                    <a:pt x="14830" y="1933"/>
                    <a:pt x="14822" y="1914"/>
                  </a:cubicBezTo>
                  <a:cubicBezTo>
                    <a:pt x="14814" y="1896"/>
                    <a:pt x="14806" y="1878"/>
                    <a:pt x="14797" y="1860"/>
                  </a:cubicBezTo>
                  <a:cubicBezTo>
                    <a:pt x="14790" y="1844"/>
                    <a:pt x="14787" y="1825"/>
                    <a:pt x="14782" y="1809"/>
                  </a:cubicBezTo>
                  <a:cubicBezTo>
                    <a:pt x="14775" y="1792"/>
                    <a:pt x="14776" y="1777"/>
                    <a:pt x="14774" y="1760"/>
                  </a:cubicBezTo>
                  <a:cubicBezTo>
                    <a:pt x="14772" y="1745"/>
                    <a:pt x="14770" y="1730"/>
                    <a:pt x="14770" y="1717"/>
                  </a:cubicBezTo>
                  <a:cubicBezTo>
                    <a:pt x="14770" y="1688"/>
                    <a:pt x="14775" y="1664"/>
                    <a:pt x="14779" y="1645"/>
                  </a:cubicBezTo>
                  <a:cubicBezTo>
                    <a:pt x="14785" y="1620"/>
                    <a:pt x="14792" y="1601"/>
                    <a:pt x="14796" y="1592"/>
                  </a:cubicBezTo>
                  <a:close/>
                  <a:moveTo>
                    <a:pt x="24132" y="8578"/>
                  </a:moveTo>
                  <a:cubicBezTo>
                    <a:pt x="24150" y="8578"/>
                    <a:pt x="24167" y="8581"/>
                    <a:pt x="24183" y="8585"/>
                  </a:cubicBezTo>
                  <a:cubicBezTo>
                    <a:pt x="24242" y="8600"/>
                    <a:pt x="24283" y="8632"/>
                    <a:pt x="24312" y="8659"/>
                  </a:cubicBezTo>
                  <a:cubicBezTo>
                    <a:pt x="24343" y="8686"/>
                    <a:pt x="24363" y="8710"/>
                    <a:pt x="24377" y="8729"/>
                  </a:cubicBezTo>
                  <a:cubicBezTo>
                    <a:pt x="24390" y="8747"/>
                    <a:pt x="24397" y="8756"/>
                    <a:pt x="24397" y="8756"/>
                  </a:cubicBezTo>
                  <a:cubicBezTo>
                    <a:pt x="24397" y="8756"/>
                    <a:pt x="24369" y="8720"/>
                    <a:pt x="24304" y="8670"/>
                  </a:cubicBezTo>
                  <a:cubicBezTo>
                    <a:pt x="24273" y="8647"/>
                    <a:pt x="24230" y="8622"/>
                    <a:pt x="24178" y="8612"/>
                  </a:cubicBezTo>
                  <a:cubicBezTo>
                    <a:pt x="24168" y="8610"/>
                    <a:pt x="24158" y="8609"/>
                    <a:pt x="24147" y="8609"/>
                  </a:cubicBezTo>
                  <a:cubicBezTo>
                    <a:pt x="24104" y="8609"/>
                    <a:pt x="24057" y="8627"/>
                    <a:pt x="24017" y="8661"/>
                  </a:cubicBezTo>
                  <a:cubicBezTo>
                    <a:pt x="23920" y="8748"/>
                    <a:pt x="23881" y="8912"/>
                    <a:pt x="23873" y="9077"/>
                  </a:cubicBezTo>
                  <a:cubicBezTo>
                    <a:pt x="23866" y="9245"/>
                    <a:pt x="23899" y="9426"/>
                    <a:pt x="23966" y="9593"/>
                  </a:cubicBezTo>
                  <a:cubicBezTo>
                    <a:pt x="23999" y="9674"/>
                    <a:pt x="24041" y="9755"/>
                    <a:pt x="24095" y="9821"/>
                  </a:cubicBezTo>
                  <a:cubicBezTo>
                    <a:pt x="24150" y="9885"/>
                    <a:pt x="24218" y="9938"/>
                    <a:pt x="24292" y="9946"/>
                  </a:cubicBezTo>
                  <a:cubicBezTo>
                    <a:pt x="24297" y="9946"/>
                    <a:pt x="24301" y="9946"/>
                    <a:pt x="24305" y="9946"/>
                  </a:cubicBezTo>
                  <a:cubicBezTo>
                    <a:pt x="24376" y="9946"/>
                    <a:pt x="24436" y="9906"/>
                    <a:pt x="24477" y="9849"/>
                  </a:cubicBezTo>
                  <a:cubicBezTo>
                    <a:pt x="24520" y="9789"/>
                    <a:pt x="24546" y="9717"/>
                    <a:pt x="24561" y="9654"/>
                  </a:cubicBezTo>
                  <a:cubicBezTo>
                    <a:pt x="24593" y="9523"/>
                    <a:pt x="24594" y="9406"/>
                    <a:pt x="24590" y="9327"/>
                  </a:cubicBezTo>
                  <a:cubicBezTo>
                    <a:pt x="24586" y="9246"/>
                    <a:pt x="24579" y="9200"/>
                    <a:pt x="24579" y="9200"/>
                  </a:cubicBezTo>
                  <a:lnTo>
                    <a:pt x="24579" y="9200"/>
                  </a:lnTo>
                  <a:cubicBezTo>
                    <a:pt x="24579" y="9200"/>
                    <a:pt x="24584" y="9213"/>
                    <a:pt x="24586" y="9233"/>
                  </a:cubicBezTo>
                  <a:cubicBezTo>
                    <a:pt x="24592" y="9254"/>
                    <a:pt x="24598" y="9285"/>
                    <a:pt x="24604" y="9325"/>
                  </a:cubicBezTo>
                  <a:cubicBezTo>
                    <a:pt x="24613" y="9406"/>
                    <a:pt x="24626" y="9523"/>
                    <a:pt x="24600" y="9662"/>
                  </a:cubicBezTo>
                  <a:cubicBezTo>
                    <a:pt x="24586" y="9731"/>
                    <a:pt x="24565" y="9807"/>
                    <a:pt x="24519" y="9879"/>
                  </a:cubicBezTo>
                  <a:cubicBezTo>
                    <a:pt x="24494" y="9912"/>
                    <a:pt x="24467" y="9950"/>
                    <a:pt x="24425" y="9973"/>
                  </a:cubicBezTo>
                  <a:cubicBezTo>
                    <a:pt x="24384" y="9998"/>
                    <a:pt x="24343" y="10009"/>
                    <a:pt x="24294" y="10009"/>
                  </a:cubicBezTo>
                  <a:cubicBezTo>
                    <a:pt x="24291" y="10009"/>
                    <a:pt x="24288" y="10009"/>
                    <a:pt x="24285" y="10009"/>
                  </a:cubicBezTo>
                  <a:cubicBezTo>
                    <a:pt x="24185" y="9999"/>
                    <a:pt x="24103" y="9935"/>
                    <a:pt x="24041" y="9864"/>
                  </a:cubicBezTo>
                  <a:cubicBezTo>
                    <a:pt x="23979" y="9791"/>
                    <a:pt x="23932" y="9707"/>
                    <a:pt x="23895" y="9619"/>
                  </a:cubicBezTo>
                  <a:cubicBezTo>
                    <a:pt x="23832" y="9441"/>
                    <a:pt x="23803" y="9250"/>
                    <a:pt x="23813" y="9073"/>
                  </a:cubicBezTo>
                  <a:cubicBezTo>
                    <a:pt x="23823" y="8900"/>
                    <a:pt x="23877" y="8726"/>
                    <a:pt x="23993" y="8628"/>
                  </a:cubicBezTo>
                  <a:cubicBezTo>
                    <a:pt x="24035" y="8594"/>
                    <a:pt x="24086" y="8578"/>
                    <a:pt x="24132" y="8578"/>
                  </a:cubicBezTo>
                  <a:close/>
                  <a:moveTo>
                    <a:pt x="24767" y="12184"/>
                  </a:moveTo>
                  <a:cubicBezTo>
                    <a:pt x="24767" y="12187"/>
                    <a:pt x="24799" y="12185"/>
                    <a:pt x="24847" y="12206"/>
                  </a:cubicBezTo>
                  <a:cubicBezTo>
                    <a:pt x="24898" y="12226"/>
                    <a:pt x="24960" y="12281"/>
                    <a:pt x="25013" y="12367"/>
                  </a:cubicBezTo>
                  <a:cubicBezTo>
                    <a:pt x="25122" y="12539"/>
                    <a:pt x="25196" y="12824"/>
                    <a:pt x="25228" y="13167"/>
                  </a:cubicBezTo>
                  <a:cubicBezTo>
                    <a:pt x="25258" y="13514"/>
                    <a:pt x="25247" y="13919"/>
                    <a:pt x="25166" y="14348"/>
                  </a:cubicBezTo>
                  <a:cubicBezTo>
                    <a:pt x="25126" y="14561"/>
                    <a:pt x="25066" y="14781"/>
                    <a:pt x="24969" y="14992"/>
                  </a:cubicBezTo>
                  <a:cubicBezTo>
                    <a:pt x="24919" y="15098"/>
                    <a:pt x="24861" y="15200"/>
                    <a:pt x="24785" y="15296"/>
                  </a:cubicBezTo>
                  <a:cubicBezTo>
                    <a:pt x="24745" y="15343"/>
                    <a:pt x="24700" y="15387"/>
                    <a:pt x="24644" y="15422"/>
                  </a:cubicBezTo>
                  <a:cubicBezTo>
                    <a:pt x="24602" y="15453"/>
                    <a:pt x="24518" y="15477"/>
                    <a:pt x="24468" y="15477"/>
                  </a:cubicBezTo>
                  <a:cubicBezTo>
                    <a:pt x="24461" y="15477"/>
                    <a:pt x="24456" y="15476"/>
                    <a:pt x="24451" y="15476"/>
                  </a:cubicBezTo>
                  <a:cubicBezTo>
                    <a:pt x="24369" y="15468"/>
                    <a:pt x="24308" y="15435"/>
                    <a:pt x="24260" y="15388"/>
                  </a:cubicBezTo>
                  <a:cubicBezTo>
                    <a:pt x="24234" y="15367"/>
                    <a:pt x="24213" y="15343"/>
                    <a:pt x="24194" y="15316"/>
                  </a:cubicBezTo>
                  <a:cubicBezTo>
                    <a:pt x="24174" y="15292"/>
                    <a:pt x="24156" y="15265"/>
                    <a:pt x="24143" y="15238"/>
                  </a:cubicBezTo>
                  <a:cubicBezTo>
                    <a:pt x="24085" y="15131"/>
                    <a:pt x="24046" y="15018"/>
                    <a:pt x="24021" y="14904"/>
                  </a:cubicBezTo>
                  <a:cubicBezTo>
                    <a:pt x="23966" y="14677"/>
                    <a:pt x="23952" y="14450"/>
                    <a:pt x="23954" y="14234"/>
                  </a:cubicBezTo>
                  <a:cubicBezTo>
                    <a:pt x="23959" y="13797"/>
                    <a:pt x="24028" y="13396"/>
                    <a:pt x="24127" y="13065"/>
                  </a:cubicBezTo>
                  <a:cubicBezTo>
                    <a:pt x="24226" y="12735"/>
                    <a:pt x="24355" y="12469"/>
                    <a:pt x="24495" y="12321"/>
                  </a:cubicBezTo>
                  <a:cubicBezTo>
                    <a:pt x="24563" y="12247"/>
                    <a:pt x="24633" y="12204"/>
                    <a:pt x="24686" y="12194"/>
                  </a:cubicBezTo>
                  <a:cubicBezTo>
                    <a:pt x="24716" y="12186"/>
                    <a:pt x="24739" y="12185"/>
                    <a:pt x="24752" y="12185"/>
                  </a:cubicBezTo>
                  <a:cubicBezTo>
                    <a:pt x="24757" y="12185"/>
                    <a:pt x="24761" y="12185"/>
                    <a:pt x="24763" y="12185"/>
                  </a:cubicBezTo>
                  <a:cubicBezTo>
                    <a:pt x="24766" y="12185"/>
                    <a:pt x="24767" y="12185"/>
                    <a:pt x="24767" y="12184"/>
                  </a:cubicBezTo>
                  <a:close/>
                  <a:moveTo>
                    <a:pt x="22439" y="20046"/>
                  </a:moveTo>
                  <a:cubicBezTo>
                    <a:pt x="22474" y="20046"/>
                    <a:pt x="22502" y="20051"/>
                    <a:pt x="22524" y="20060"/>
                  </a:cubicBezTo>
                  <a:cubicBezTo>
                    <a:pt x="22557" y="20073"/>
                    <a:pt x="22571" y="20087"/>
                    <a:pt x="22574" y="20087"/>
                  </a:cubicBezTo>
                  <a:cubicBezTo>
                    <a:pt x="22574" y="20087"/>
                    <a:pt x="22574" y="20087"/>
                    <a:pt x="22575" y="20087"/>
                  </a:cubicBezTo>
                  <a:lnTo>
                    <a:pt x="22575" y="20087"/>
                  </a:lnTo>
                  <a:cubicBezTo>
                    <a:pt x="22572" y="20089"/>
                    <a:pt x="22591" y="20099"/>
                    <a:pt x="22612" y="20129"/>
                  </a:cubicBezTo>
                  <a:cubicBezTo>
                    <a:pt x="22636" y="20157"/>
                    <a:pt x="22652" y="20213"/>
                    <a:pt x="22656" y="20282"/>
                  </a:cubicBezTo>
                  <a:cubicBezTo>
                    <a:pt x="22662" y="20419"/>
                    <a:pt x="22609" y="20618"/>
                    <a:pt x="22503" y="20832"/>
                  </a:cubicBezTo>
                  <a:cubicBezTo>
                    <a:pt x="22400" y="21047"/>
                    <a:pt x="22243" y="21284"/>
                    <a:pt x="22035" y="21505"/>
                  </a:cubicBezTo>
                  <a:cubicBezTo>
                    <a:pt x="21931" y="21614"/>
                    <a:pt x="21813" y="21721"/>
                    <a:pt x="21672" y="21806"/>
                  </a:cubicBezTo>
                  <a:cubicBezTo>
                    <a:pt x="21602" y="21849"/>
                    <a:pt x="21527" y="21884"/>
                    <a:pt x="21441" y="21907"/>
                  </a:cubicBezTo>
                  <a:cubicBezTo>
                    <a:pt x="21404" y="21915"/>
                    <a:pt x="21366" y="21921"/>
                    <a:pt x="21325" y="21921"/>
                  </a:cubicBezTo>
                  <a:cubicBezTo>
                    <a:pt x="21318" y="21921"/>
                    <a:pt x="21310" y="21921"/>
                    <a:pt x="21303" y="21920"/>
                  </a:cubicBezTo>
                  <a:lnTo>
                    <a:pt x="21267" y="21916"/>
                  </a:lnTo>
                  <a:cubicBezTo>
                    <a:pt x="21253" y="21913"/>
                    <a:pt x="21238" y="21908"/>
                    <a:pt x="21225" y="21903"/>
                  </a:cubicBezTo>
                  <a:cubicBezTo>
                    <a:pt x="21193" y="21893"/>
                    <a:pt x="21181" y="21881"/>
                    <a:pt x="21165" y="21872"/>
                  </a:cubicBezTo>
                  <a:cubicBezTo>
                    <a:pt x="21065" y="21794"/>
                    <a:pt x="21054" y="21691"/>
                    <a:pt x="21053" y="21603"/>
                  </a:cubicBezTo>
                  <a:cubicBezTo>
                    <a:pt x="21053" y="21513"/>
                    <a:pt x="21073" y="21431"/>
                    <a:pt x="21099" y="21355"/>
                  </a:cubicBezTo>
                  <a:cubicBezTo>
                    <a:pt x="21148" y="21198"/>
                    <a:pt x="21226" y="21061"/>
                    <a:pt x="21310" y="20933"/>
                  </a:cubicBezTo>
                  <a:cubicBezTo>
                    <a:pt x="21477" y="20679"/>
                    <a:pt x="21672" y="20477"/>
                    <a:pt x="21860" y="20325"/>
                  </a:cubicBezTo>
                  <a:cubicBezTo>
                    <a:pt x="22047" y="20176"/>
                    <a:pt x="22227" y="20080"/>
                    <a:pt x="22364" y="20054"/>
                  </a:cubicBezTo>
                  <a:cubicBezTo>
                    <a:pt x="22391" y="20048"/>
                    <a:pt x="22417" y="20046"/>
                    <a:pt x="22439" y="20046"/>
                  </a:cubicBezTo>
                  <a:close/>
                  <a:moveTo>
                    <a:pt x="17919" y="19570"/>
                  </a:moveTo>
                  <a:cubicBezTo>
                    <a:pt x="18039" y="19570"/>
                    <a:pt x="18157" y="19581"/>
                    <a:pt x="18268" y="19604"/>
                  </a:cubicBezTo>
                  <a:cubicBezTo>
                    <a:pt x="18506" y="19645"/>
                    <a:pt x="18710" y="19741"/>
                    <a:pt x="18871" y="19856"/>
                  </a:cubicBezTo>
                  <a:cubicBezTo>
                    <a:pt x="18879" y="19863"/>
                    <a:pt x="18886" y="19868"/>
                    <a:pt x="18895" y="19875"/>
                  </a:cubicBezTo>
                  <a:cubicBezTo>
                    <a:pt x="18381" y="20681"/>
                    <a:pt x="17700" y="21434"/>
                    <a:pt x="16748" y="22146"/>
                  </a:cubicBezTo>
                  <a:cubicBezTo>
                    <a:pt x="16730" y="22140"/>
                    <a:pt x="16716" y="22132"/>
                    <a:pt x="16701" y="22127"/>
                  </a:cubicBezTo>
                  <a:cubicBezTo>
                    <a:pt x="16636" y="22099"/>
                    <a:pt x="16581" y="22063"/>
                    <a:pt x="16521" y="22029"/>
                  </a:cubicBezTo>
                  <a:cubicBezTo>
                    <a:pt x="16467" y="21989"/>
                    <a:pt x="16411" y="21954"/>
                    <a:pt x="16364" y="21908"/>
                  </a:cubicBezTo>
                  <a:cubicBezTo>
                    <a:pt x="16264" y="21821"/>
                    <a:pt x="16178" y="21724"/>
                    <a:pt x="16122" y="21613"/>
                  </a:cubicBezTo>
                  <a:cubicBezTo>
                    <a:pt x="16103" y="21587"/>
                    <a:pt x="16092" y="21558"/>
                    <a:pt x="16082" y="21528"/>
                  </a:cubicBezTo>
                  <a:cubicBezTo>
                    <a:pt x="16070" y="21500"/>
                    <a:pt x="16052" y="21472"/>
                    <a:pt x="16050" y="21448"/>
                  </a:cubicBezTo>
                  <a:cubicBezTo>
                    <a:pt x="16043" y="21421"/>
                    <a:pt x="16032" y="21403"/>
                    <a:pt x="16025" y="21371"/>
                  </a:cubicBezTo>
                  <a:lnTo>
                    <a:pt x="16005" y="21250"/>
                  </a:lnTo>
                  <a:lnTo>
                    <a:pt x="16004" y="21238"/>
                  </a:lnTo>
                  <a:lnTo>
                    <a:pt x="16004" y="21217"/>
                  </a:lnTo>
                  <a:lnTo>
                    <a:pt x="16003" y="21170"/>
                  </a:lnTo>
                  <a:cubicBezTo>
                    <a:pt x="15998" y="21137"/>
                    <a:pt x="15998" y="21108"/>
                    <a:pt x="16003" y="21076"/>
                  </a:cubicBezTo>
                  <a:cubicBezTo>
                    <a:pt x="16004" y="21014"/>
                    <a:pt x="16017" y="20949"/>
                    <a:pt x="16028" y="20888"/>
                  </a:cubicBezTo>
                  <a:cubicBezTo>
                    <a:pt x="16059" y="20763"/>
                    <a:pt x="16110" y="20640"/>
                    <a:pt x="16177" y="20524"/>
                  </a:cubicBezTo>
                  <a:cubicBezTo>
                    <a:pt x="16319" y="20293"/>
                    <a:pt x="16518" y="20083"/>
                    <a:pt x="16755" y="19933"/>
                  </a:cubicBezTo>
                  <a:cubicBezTo>
                    <a:pt x="16870" y="19854"/>
                    <a:pt x="16996" y="19789"/>
                    <a:pt x="17122" y="19734"/>
                  </a:cubicBezTo>
                  <a:cubicBezTo>
                    <a:pt x="17186" y="19711"/>
                    <a:pt x="17245" y="19687"/>
                    <a:pt x="17310" y="19665"/>
                  </a:cubicBezTo>
                  <a:cubicBezTo>
                    <a:pt x="17345" y="19655"/>
                    <a:pt x="17380" y="19647"/>
                    <a:pt x="17414" y="19637"/>
                  </a:cubicBezTo>
                  <a:lnTo>
                    <a:pt x="17466" y="19624"/>
                  </a:lnTo>
                  <a:cubicBezTo>
                    <a:pt x="17473" y="19620"/>
                    <a:pt x="17496" y="19617"/>
                    <a:pt x="17509" y="19613"/>
                  </a:cubicBezTo>
                  <a:cubicBezTo>
                    <a:pt x="17647" y="19584"/>
                    <a:pt x="17785" y="19570"/>
                    <a:pt x="17919" y="19570"/>
                  </a:cubicBezTo>
                  <a:close/>
                  <a:moveTo>
                    <a:pt x="13464" y="1020"/>
                  </a:moveTo>
                  <a:cubicBezTo>
                    <a:pt x="14165" y="1020"/>
                    <a:pt x="14853" y="1079"/>
                    <a:pt x="15522" y="1191"/>
                  </a:cubicBezTo>
                  <a:cubicBezTo>
                    <a:pt x="15506" y="1198"/>
                    <a:pt x="15491" y="1206"/>
                    <a:pt x="15473" y="1213"/>
                  </a:cubicBezTo>
                  <a:cubicBezTo>
                    <a:pt x="15424" y="1236"/>
                    <a:pt x="15366" y="1259"/>
                    <a:pt x="15307" y="1279"/>
                  </a:cubicBezTo>
                  <a:cubicBezTo>
                    <a:pt x="15190" y="1322"/>
                    <a:pt x="15057" y="1357"/>
                    <a:pt x="14924" y="1390"/>
                  </a:cubicBezTo>
                  <a:cubicBezTo>
                    <a:pt x="14391" y="1522"/>
                    <a:pt x="13830" y="1563"/>
                    <a:pt x="13830" y="1563"/>
                  </a:cubicBezTo>
                  <a:cubicBezTo>
                    <a:pt x="13830" y="1563"/>
                    <a:pt x="14132" y="1593"/>
                    <a:pt x="14517" y="1593"/>
                  </a:cubicBezTo>
                  <a:cubicBezTo>
                    <a:pt x="14607" y="1593"/>
                    <a:pt x="14702" y="1592"/>
                    <a:pt x="14799" y="1588"/>
                  </a:cubicBezTo>
                  <a:lnTo>
                    <a:pt x="14799" y="1588"/>
                  </a:lnTo>
                  <a:cubicBezTo>
                    <a:pt x="14799" y="1588"/>
                    <a:pt x="14799" y="1588"/>
                    <a:pt x="14798" y="1589"/>
                  </a:cubicBezTo>
                  <a:lnTo>
                    <a:pt x="14798" y="1589"/>
                  </a:lnTo>
                  <a:cubicBezTo>
                    <a:pt x="14842" y="1588"/>
                    <a:pt x="14884" y="1585"/>
                    <a:pt x="14928" y="1582"/>
                  </a:cubicBezTo>
                  <a:lnTo>
                    <a:pt x="14928" y="1582"/>
                  </a:lnTo>
                  <a:cubicBezTo>
                    <a:pt x="14927" y="1588"/>
                    <a:pt x="14923" y="1594"/>
                    <a:pt x="14922" y="1601"/>
                  </a:cubicBezTo>
                  <a:lnTo>
                    <a:pt x="14917" y="1610"/>
                  </a:lnTo>
                  <a:lnTo>
                    <a:pt x="14916" y="1619"/>
                  </a:lnTo>
                  <a:lnTo>
                    <a:pt x="14916" y="1621"/>
                  </a:lnTo>
                  <a:lnTo>
                    <a:pt x="14916" y="1624"/>
                  </a:lnTo>
                  <a:lnTo>
                    <a:pt x="14915" y="1631"/>
                  </a:lnTo>
                  <a:lnTo>
                    <a:pt x="14911" y="1659"/>
                  </a:lnTo>
                  <a:cubicBezTo>
                    <a:pt x="14908" y="1679"/>
                    <a:pt x="14908" y="1698"/>
                    <a:pt x="14911" y="1718"/>
                  </a:cubicBezTo>
                  <a:cubicBezTo>
                    <a:pt x="14915" y="1738"/>
                    <a:pt x="14915" y="1758"/>
                    <a:pt x="14922" y="1777"/>
                  </a:cubicBezTo>
                  <a:cubicBezTo>
                    <a:pt x="14940" y="1854"/>
                    <a:pt x="14987" y="1925"/>
                    <a:pt x="15038" y="1986"/>
                  </a:cubicBezTo>
                  <a:cubicBezTo>
                    <a:pt x="15150" y="2111"/>
                    <a:pt x="15296" y="2205"/>
                    <a:pt x="15445" y="2281"/>
                  </a:cubicBezTo>
                  <a:cubicBezTo>
                    <a:pt x="15598" y="2356"/>
                    <a:pt x="15755" y="2408"/>
                    <a:pt x="15918" y="2450"/>
                  </a:cubicBezTo>
                  <a:cubicBezTo>
                    <a:pt x="15961" y="2462"/>
                    <a:pt x="15996" y="2469"/>
                    <a:pt x="16035" y="2475"/>
                  </a:cubicBezTo>
                  <a:cubicBezTo>
                    <a:pt x="16055" y="2478"/>
                    <a:pt x="16068" y="2483"/>
                    <a:pt x="16095" y="2487"/>
                  </a:cubicBezTo>
                  <a:lnTo>
                    <a:pt x="16153" y="2495"/>
                  </a:lnTo>
                  <a:cubicBezTo>
                    <a:pt x="16192" y="2502"/>
                    <a:pt x="16231" y="2507"/>
                    <a:pt x="16270" y="2510"/>
                  </a:cubicBezTo>
                  <a:cubicBezTo>
                    <a:pt x="16307" y="2516"/>
                    <a:pt x="16345" y="2518"/>
                    <a:pt x="16381" y="2521"/>
                  </a:cubicBezTo>
                  <a:cubicBezTo>
                    <a:pt x="16431" y="2524"/>
                    <a:pt x="16479" y="2526"/>
                    <a:pt x="16526" y="2526"/>
                  </a:cubicBezTo>
                  <a:cubicBezTo>
                    <a:pt x="16622" y="2526"/>
                    <a:pt x="16714" y="2519"/>
                    <a:pt x="16798" y="2507"/>
                  </a:cubicBezTo>
                  <a:cubicBezTo>
                    <a:pt x="17051" y="2474"/>
                    <a:pt x="17238" y="2380"/>
                    <a:pt x="17319" y="2287"/>
                  </a:cubicBezTo>
                  <a:cubicBezTo>
                    <a:pt x="17359" y="2242"/>
                    <a:pt x="17375" y="2199"/>
                    <a:pt x="17382" y="2169"/>
                  </a:cubicBezTo>
                  <a:cubicBezTo>
                    <a:pt x="17387" y="2141"/>
                    <a:pt x="17388" y="2126"/>
                    <a:pt x="17388" y="2126"/>
                  </a:cubicBezTo>
                  <a:lnTo>
                    <a:pt x="17388" y="2126"/>
                  </a:lnTo>
                  <a:lnTo>
                    <a:pt x="17368" y="2166"/>
                  </a:lnTo>
                  <a:cubicBezTo>
                    <a:pt x="17353" y="2193"/>
                    <a:pt x="17325" y="2225"/>
                    <a:pt x="17278" y="2262"/>
                  </a:cubicBezTo>
                  <a:cubicBezTo>
                    <a:pt x="17231" y="2297"/>
                    <a:pt x="17160" y="2329"/>
                    <a:pt x="17075" y="2353"/>
                  </a:cubicBezTo>
                  <a:cubicBezTo>
                    <a:pt x="16990" y="2376"/>
                    <a:pt x="16883" y="2393"/>
                    <a:pt x="16768" y="2397"/>
                  </a:cubicBezTo>
                  <a:cubicBezTo>
                    <a:pt x="16744" y="2398"/>
                    <a:pt x="16720" y="2399"/>
                    <a:pt x="16695" y="2399"/>
                  </a:cubicBezTo>
                  <a:cubicBezTo>
                    <a:pt x="16599" y="2399"/>
                    <a:pt x="16495" y="2391"/>
                    <a:pt x="16391" y="2377"/>
                  </a:cubicBezTo>
                  <a:cubicBezTo>
                    <a:pt x="16357" y="2375"/>
                    <a:pt x="16323" y="2368"/>
                    <a:pt x="16290" y="2362"/>
                  </a:cubicBezTo>
                  <a:cubicBezTo>
                    <a:pt x="16280" y="2361"/>
                    <a:pt x="16271" y="2360"/>
                    <a:pt x="16263" y="2357"/>
                  </a:cubicBezTo>
                  <a:cubicBezTo>
                    <a:pt x="16088" y="2215"/>
                    <a:pt x="15593" y="1894"/>
                    <a:pt x="15694" y="1535"/>
                  </a:cubicBezTo>
                  <a:cubicBezTo>
                    <a:pt x="15721" y="1441"/>
                    <a:pt x="15833" y="1397"/>
                    <a:pt x="15961" y="1379"/>
                  </a:cubicBezTo>
                  <a:cubicBezTo>
                    <a:pt x="16045" y="1381"/>
                    <a:pt x="16129" y="1384"/>
                    <a:pt x="16207" y="1393"/>
                  </a:cubicBezTo>
                  <a:cubicBezTo>
                    <a:pt x="16326" y="1408"/>
                    <a:pt x="16435" y="1426"/>
                    <a:pt x="16532" y="1448"/>
                  </a:cubicBezTo>
                  <a:cubicBezTo>
                    <a:pt x="16627" y="1469"/>
                    <a:pt x="16709" y="1494"/>
                    <a:pt x="16776" y="1516"/>
                  </a:cubicBezTo>
                  <a:cubicBezTo>
                    <a:pt x="16910" y="1561"/>
                    <a:pt x="16984" y="1596"/>
                    <a:pt x="16984" y="1596"/>
                  </a:cubicBezTo>
                  <a:cubicBezTo>
                    <a:pt x="16984" y="1596"/>
                    <a:pt x="16968" y="1585"/>
                    <a:pt x="16937" y="1563"/>
                  </a:cubicBezTo>
                  <a:cubicBezTo>
                    <a:pt x="16908" y="1543"/>
                    <a:pt x="16861" y="1515"/>
                    <a:pt x="16798" y="1483"/>
                  </a:cubicBezTo>
                  <a:cubicBezTo>
                    <a:pt x="16784" y="1476"/>
                    <a:pt x="16768" y="1468"/>
                    <a:pt x="16753" y="1461"/>
                  </a:cubicBezTo>
                  <a:lnTo>
                    <a:pt x="16753" y="1461"/>
                  </a:lnTo>
                  <a:cubicBezTo>
                    <a:pt x="19656" y="2255"/>
                    <a:pt x="22138" y="4073"/>
                    <a:pt x="23779" y="6505"/>
                  </a:cubicBezTo>
                  <a:cubicBezTo>
                    <a:pt x="20266" y="12308"/>
                    <a:pt x="21003" y="16520"/>
                    <a:pt x="18915" y="19839"/>
                  </a:cubicBezTo>
                  <a:cubicBezTo>
                    <a:pt x="18909" y="19833"/>
                    <a:pt x="18903" y="19827"/>
                    <a:pt x="18896" y="19820"/>
                  </a:cubicBezTo>
                  <a:cubicBezTo>
                    <a:pt x="18742" y="19687"/>
                    <a:pt x="18542" y="19563"/>
                    <a:pt x="18300" y="19477"/>
                  </a:cubicBezTo>
                  <a:cubicBezTo>
                    <a:pt x="18071" y="19398"/>
                    <a:pt x="17807" y="19351"/>
                    <a:pt x="17525" y="19351"/>
                  </a:cubicBezTo>
                  <a:cubicBezTo>
                    <a:pt x="17510" y="19351"/>
                    <a:pt x="17495" y="19351"/>
                    <a:pt x="17480" y="19351"/>
                  </a:cubicBezTo>
                  <a:cubicBezTo>
                    <a:pt x="17472" y="19351"/>
                    <a:pt x="17465" y="19351"/>
                    <a:pt x="17457" y="19351"/>
                  </a:cubicBezTo>
                  <a:cubicBezTo>
                    <a:pt x="17446" y="19351"/>
                    <a:pt x="17435" y="19352"/>
                    <a:pt x="17418" y="19354"/>
                  </a:cubicBezTo>
                  <a:lnTo>
                    <a:pt x="17364" y="19357"/>
                  </a:lnTo>
                  <a:cubicBezTo>
                    <a:pt x="17328" y="19361"/>
                    <a:pt x="17292" y="19362"/>
                    <a:pt x="17257" y="19365"/>
                  </a:cubicBezTo>
                  <a:cubicBezTo>
                    <a:pt x="17180" y="19374"/>
                    <a:pt x="17098" y="19389"/>
                    <a:pt x="17018" y="19404"/>
                  </a:cubicBezTo>
                  <a:cubicBezTo>
                    <a:pt x="16863" y="19441"/>
                    <a:pt x="16702" y="19484"/>
                    <a:pt x="16549" y="19557"/>
                  </a:cubicBezTo>
                  <a:cubicBezTo>
                    <a:pt x="16393" y="19624"/>
                    <a:pt x="16246" y="19717"/>
                    <a:pt x="16102" y="19821"/>
                  </a:cubicBezTo>
                  <a:cubicBezTo>
                    <a:pt x="15958" y="19931"/>
                    <a:pt x="15829" y="20063"/>
                    <a:pt x="15716" y="20213"/>
                  </a:cubicBezTo>
                  <a:cubicBezTo>
                    <a:pt x="15608" y="20368"/>
                    <a:pt x="15518" y="20542"/>
                    <a:pt x="15460" y="20733"/>
                  </a:cubicBezTo>
                  <a:cubicBezTo>
                    <a:pt x="15434" y="20831"/>
                    <a:pt x="15413" y="20928"/>
                    <a:pt x="15408" y="21030"/>
                  </a:cubicBezTo>
                  <a:cubicBezTo>
                    <a:pt x="15401" y="21081"/>
                    <a:pt x="15401" y="21131"/>
                    <a:pt x="15405" y="21183"/>
                  </a:cubicBezTo>
                  <a:lnTo>
                    <a:pt x="15408" y="21258"/>
                  </a:lnTo>
                  <a:lnTo>
                    <a:pt x="15410" y="21297"/>
                  </a:lnTo>
                  <a:lnTo>
                    <a:pt x="15410" y="21302"/>
                  </a:lnTo>
                  <a:lnTo>
                    <a:pt x="15413" y="21325"/>
                  </a:lnTo>
                  <a:lnTo>
                    <a:pt x="15414" y="21335"/>
                  </a:lnTo>
                  <a:lnTo>
                    <a:pt x="15417" y="21349"/>
                  </a:lnTo>
                  <a:lnTo>
                    <a:pt x="15439" y="21470"/>
                  </a:lnTo>
                  <a:cubicBezTo>
                    <a:pt x="15451" y="21517"/>
                    <a:pt x="15468" y="21576"/>
                    <a:pt x="15486" y="21630"/>
                  </a:cubicBezTo>
                  <a:cubicBezTo>
                    <a:pt x="15502" y="21687"/>
                    <a:pt x="15524" y="21731"/>
                    <a:pt x="15546" y="21775"/>
                  </a:cubicBezTo>
                  <a:cubicBezTo>
                    <a:pt x="15567" y="21822"/>
                    <a:pt x="15589" y="21868"/>
                    <a:pt x="15620" y="21909"/>
                  </a:cubicBezTo>
                  <a:cubicBezTo>
                    <a:pt x="15723" y="22084"/>
                    <a:pt x="15868" y="22229"/>
                    <a:pt x="16024" y="22339"/>
                  </a:cubicBezTo>
                  <a:cubicBezTo>
                    <a:pt x="16102" y="22397"/>
                    <a:pt x="16180" y="22444"/>
                    <a:pt x="16263" y="22484"/>
                  </a:cubicBezTo>
                  <a:cubicBezTo>
                    <a:pt x="16216" y="22516"/>
                    <a:pt x="16169" y="22547"/>
                    <a:pt x="16119" y="22580"/>
                  </a:cubicBezTo>
                  <a:cubicBezTo>
                    <a:pt x="15011" y="23298"/>
                    <a:pt x="13756" y="23666"/>
                    <a:pt x="12503" y="23816"/>
                  </a:cubicBezTo>
                  <a:cubicBezTo>
                    <a:pt x="12503" y="23779"/>
                    <a:pt x="12499" y="23745"/>
                    <a:pt x="12492" y="23718"/>
                  </a:cubicBezTo>
                  <a:cubicBezTo>
                    <a:pt x="12479" y="23663"/>
                    <a:pt x="12467" y="23635"/>
                    <a:pt x="12467" y="23634"/>
                  </a:cubicBezTo>
                  <a:lnTo>
                    <a:pt x="12467" y="23634"/>
                  </a:lnTo>
                  <a:cubicBezTo>
                    <a:pt x="12467" y="23635"/>
                    <a:pt x="12479" y="23663"/>
                    <a:pt x="12491" y="23718"/>
                  </a:cubicBezTo>
                  <a:cubicBezTo>
                    <a:pt x="12498" y="23745"/>
                    <a:pt x="12500" y="23779"/>
                    <a:pt x="12499" y="23816"/>
                  </a:cubicBezTo>
                  <a:cubicBezTo>
                    <a:pt x="12001" y="23876"/>
                    <a:pt x="11504" y="23902"/>
                    <a:pt x="11016" y="23902"/>
                  </a:cubicBezTo>
                  <a:cubicBezTo>
                    <a:pt x="10579" y="23902"/>
                    <a:pt x="10149" y="23881"/>
                    <a:pt x="9734" y="23846"/>
                  </a:cubicBezTo>
                  <a:cubicBezTo>
                    <a:pt x="9707" y="23816"/>
                    <a:pt x="9687" y="23788"/>
                    <a:pt x="9664" y="23760"/>
                  </a:cubicBezTo>
                  <a:cubicBezTo>
                    <a:pt x="9647" y="23741"/>
                    <a:pt x="9649" y="23729"/>
                    <a:pt x="9639" y="23714"/>
                  </a:cubicBezTo>
                  <a:cubicBezTo>
                    <a:pt x="9631" y="23700"/>
                    <a:pt x="9620" y="23695"/>
                    <a:pt x="9612" y="23659"/>
                  </a:cubicBezTo>
                  <a:lnTo>
                    <a:pt x="9589" y="23581"/>
                  </a:lnTo>
                  <a:lnTo>
                    <a:pt x="9589" y="23579"/>
                  </a:lnTo>
                  <a:lnTo>
                    <a:pt x="9586" y="23565"/>
                  </a:lnTo>
                  <a:lnTo>
                    <a:pt x="9584" y="23538"/>
                  </a:lnTo>
                  <a:cubicBezTo>
                    <a:pt x="9578" y="23520"/>
                    <a:pt x="9585" y="23505"/>
                    <a:pt x="9585" y="23490"/>
                  </a:cubicBezTo>
                  <a:cubicBezTo>
                    <a:pt x="9585" y="23481"/>
                    <a:pt x="9585" y="23473"/>
                    <a:pt x="9586" y="23466"/>
                  </a:cubicBezTo>
                  <a:lnTo>
                    <a:pt x="9596" y="23444"/>
                  </a:lnTo>
                  <a:cubicBezTo>
                    <a:pt x="9616" y="23384"/>
                    <a:pt x="9657" y="23317"/>
                    <a:pt x="9731" y="23259"/>
                  </a:cubicBezTo>
                  <a:cubicBezTo>
                    <a:pt x="9875" y="23144"/>
                    <a:pt x="10086" y="23062"/>
                    <a:pt x="10290" y="23009"/>
                  </a:cubicBezTo>
                  <a:cubicBezTo>
                    <a:pt x="10497" y="22957"/>
                    <a:pt x="10714" y="22934"/>
                    <a:pt x="10913" y="22933"/>
                  </a:cubicBezTo>
                  <a:cubicBezTo>
                    <a:pt x="10925" y="22932"/>
                    <a:pt x="10937" y="22932"/>
                    <a:pt x="10949" y="22932"/>
                  </a:cubicBezTo>
                  <a:cubicBezTo>
                    <a:pt x="10988" y="22932"/>
                    <a:pt x="11029" y="22934"/>
                    <a:pt x="11067" y="22935"/>
                  </a:cubicBezTo>
                  <a:cubicBezTo>
                    <a:pt x="11120" y="22937"/>
                    <a:pt x="11163" y="22941"/>
                    <a:pt x="11214" y="22946"/>
                  </a:cubicBezTo>
                  <a:cubicBezTo>
                    <a:pt x="11309" y="22956"/>
                    <a:pt x="11402" y="22973"/>
                    <a:pt x="11490" y="22990"/>
                  </a:cubicBezTo>
                  <a:cubicBezTo>
                    <a:pt x="11842" y="23068"/>
                    <a:pt x="12116" y="23223"/>
                    <a:pt x="12271" y="23369"/>
                  </a:cubicBezTo>
                  <a:cubicBezTo>
                    <a:pt x="12350" y="23440"/>
                    <a:pt x="12398" y="23509"/>
                    <a:pt x="12426" y="23559"/>
                  </a:cubicBezTo>
                  <a:cubicBezTo>
                    <a:pt x="12456" y="23608"/>
                    <a:pt x="12467" y="23638"/>
                    <a:pt x="12467" y="23638"/>
                  </a:cubicBezTo>
                  <a:cubicBezTo>
                    <a:pt x="12467" y="23638"/>
                    <a:pt x="12456" y="23608"/>
                    <a:pt x="12429" y="23559"/>
                  </a:cubicBezTo>
                  <a:cubicBezTo>
                    <a:pt x="12402" y="23507"/>
                    <a:pt x="12351" y="23439"/>
                    <a:pt x="12276" y="23364"/>
                  </a:cubicBezTo>
                  <a:cubicBezTo>
                    <a:pt x="12127" y="23211"/>
                    <a:pt x="11866" y="23036"/>
                    <a:pt x="11517" y="22899"/>
                  </a:cubicBezTo>
                  <a:cubicBezTo>
                    <a:pt x="11345" y="22829"/>
                    <a:pt x="11141" y="22776"/>
                    <a:pt x="10934" y="22735"/>
                  </a:cubicBezTo>
                  <a:cubicBezTo>
                    <a:pt x="10768" y="22707"/>
                    <a:pt x="10595" y="22688"/>
                    <a:pt x="10413" y="22688"/>
                  </a:cubicBezTo>
                  <a:cubicBezTo>
                    <a:pt x="10357" y="22688"/>
                    <a:pt x="10299" y="22690"/>
                    <a:pt x="10242" y="22694"/>
                  </a:cubicBezTo>
                  <a:cubicBezTo>
                    <a:pt x="9999" y="22715"/>
                    <a:pt x="9737" y="22761"/>
                    <a:pt x="9486" y="22922"/>
                  </a:cubicBezTo>
                  <a:cubicBezTo>
                    <a:pt x="9362" y="23000"/>
                    <a:pt x="9241" y="23127"/>
                    <a:pt x="9177" y="23295"/>
                  </a:cubicBezTo>
                  <a:lnTo>
                    <a:pt x="9154" y="23358"/>
                  </a:lnTo>
                  <a:cubicBezTo>
                    <a:pt x="9148" y="23380"/>
                    <a:pt x="9146" y="23403"/>
                    <a:pt x="9142" y="23424"/>
                  </a:cubicBezTo>
                  <a:cubicBezTo>
                    <a:pt x="9136" y="23467"/>
                    <a:pt x="9127" y="23514"/>
                    <a:pt x="9134" y="23557"/>
                  </a:cubicBezTo>
                  <a:lnTo>
                    <a:pt x="9139" y="23620"/>
                  </a:lnTo>
                  <a:lnTo>
                    <a:pt x="9142" y="23653"/>
                  </a:lnTo>
                  <a:lnTo>
                    <a:pt x="9143" y="23669"/>
                  </a:lnTo>
                  <a:lnTo>
                    <a:pt x="9143" y="23672"/>
                  </a:lnTo>
                  <a:lnTo>
                    <a:pt x="9143" y="23672"/>
                  </a:lnTo>
                  <a:cubicBezTo>
                    <a:pt x="9143" y="23670"/>
                    <a:pt x="9142" y="23668"/>
                    <a:pt x="9142" y="23668"/>
                  </a:cubicBezTo>
                  <a:lnTo>
                    <a:pt x="9142" y="23668"/>
                  </a:lnTo>
                  <a:cubicBezTo>
                    <a:pt x="9142" y="23668"/>
                    <a:pt x="9142" y="23670"/>
                    <a:pt x="9143" y="23673"/>
                  </a:cubicBezTo>
                  <a:lnTo>
                    <a:pt x="9143" y="23672"/>
                  </a:lnTo>
                  <a:lnTo>
                    <a:pt x="9143" y="23672"/>
                  </a:lnTo>
                  <a:cubicBezTo>
                    <a:pt x="9145" y="23680"/>
                    <a:pt x="9149" y="23697"/>
                    <a:pt x="9150" y="23697"/>
                  </a:cubicBezTo>
                  <a:cubicBezTo>
                    <a:pt x="9150" y="23697"/>
                    <a:pt x="9150" y="23697"/>
                    <a:pt x="9150" y="23697"/>
                  </a:cubicBezTo>
                  <a:lnTo>
                    <a:pt x="9152" y="23702"/>
                  </a:lnTo>
                  <a:lnTo>
                    <a:pt x="9177" y="23788"/>
                  </a:lnTo>
                  <a:cubicBezTo>
                    <a:pt x="7039" y="23530"/>
                    <a:pt x="5419" y="22929"/>
                    <a:pt x="5380" y="22914"/>
                  </a:cubicBezTo>
                  <a:cubicBezTo>
                    <a:pt x="4687" y="22319"/>
                    <a:pt x="4059" y="21652"/>
                    <a:pt x="3510" y="20921"/>
                  </a:cubicBezTo>
                  <a:lnTo>
                    <a:pt x="3510" y="20921"/>
                  </a:lnTo>
                  <a:cubicBezTo>
                    <a:pt x="3543" y="20929"/>
                    <a:pt x="3578" y="20933"/>
                    <a:pt x="3614" y="20933"/>
                  </a:cubicBezTo>
                  <a:cubicBezTo>
                    <a:pt x="3728" y="20933"/>
                    <a:pt x="3847" y="20891"/>
                    <a:pt x="3922" y="20798"/>
                  </a:cubicBezTo>
                  <a:cubicBezTo>
                    <a:pt x="4023" y="20665"/>
                    <a:pt x="4023" y="20522"/>
                    <a:pt x="4017" y="20405"/>
                  </a:cubicBezTo>
                  <a:cubicBezTo>
                    <a:pt x="4009" y="20286"/>
                    <a:pt x="3978" y="20181"/>
                    <a:pt x="3945" y="20087"/>
                  </a:cubicBezTo>
                  <a:cubicBezTo>
                    <a:pt x="3878" y="19899"/>
                    <a:pt x="3790" y="19760"/>
                    <a:pt x="3725" y="19667"/>
                  </a:cubicBezTo>
                  <a:cubicBezTo>
                    <a:pt x="3657" y="19576"/>
                    <a:pt x="3614" y="19530"/>
                    <a:pt x="3614" y="19530"/>
                  </a:cubicBezTo>
                  <a:lnTo>
                    <a:pt x="3614" y="19530"/>
                  </a:lnTo>
                  <a:cubicBezTo>
                    <a:pt x="3614" y="19530"/>
                    <a:pt x="3644" y="19586"/>
                    <a:pt x="3688" y="19690"/>
                  </a:cubicBezTo>
                  <a:cubicBezTo>
                    <a:pt x="3730" y="19792"/>
                    <a:pt x="3788" y="19939"/>
                    <a:pt x="3824" y="20121"/>
                  </a:cubicBezTo>
                  <a:cubicBezTo>
                    <a:pt x="3843" y="20211"/>
                    <a:pt x="3855" y="20310"/>
                    <a:pt x="3852" y="20409"/>
                  </a:cubicBezTo>
                  <a:cubicBezTo>
                    <a:pt x="3851" y="20493"/>
                    <a:pt x="3831" y="20579"/>
                    <a:pt x="3794" y="20639"/>
                  </a:cubicBezTo>
                  <a:cubicBezTo>
                    <a:pt x="3751" y="20530"/>
                    <a:pt x="3567" y="20391"/>
                    <a:pt x="3311" y="20121"/>
                  </a:cubicBezTo>
                  <a:cubicBezTo>
                    <a:pt x="3040" y="19837"/>
                    <a:pt x="2930" y="19584"/>
                    <a:pt x="2905" y="19357"/>
                  </a:cubicBezTo>
                  <a:cubicBezTo>
                    <a:pt x="2892" y="19222"/>
                    <a:pt x="2865" y="19163"/>
                    <a:pt x="2838" y="19143"/>
                  </a:cubicBezTo>
                  <a:cubicBezTo>
                    <a:pt x="2858" y="19122"/>
                    <a:pt x="2885" y="19106"/>
                    <a:pt x="2909" y="19095"/>
                  </a:cubicBezTo>
                  <a:cubicBezTo>
                    <a:pt x="2943" y="19083"/>
                    <a:pt x="2963" y="19079"/>
                    <a:pt x="2991" y="19075"/>
                  </a:cubicBezTo>
                  <a:cubicBezTo>
                    <a:pt x="3002" y="19074"/>
                    <a:pt x="3013" y="19073"/>
                    <a:pt x="3023" y="19073"/>
                  </a:cubicBezTo>
                  <a:cubicBezTo>
                    <a:pt x="3061" y="19073"/>
                    <a:pt x="3092" y="19080"/>
                    <a:pt x="3116" y="19085"/>
                  </a:cubicBezTo>
                  <a:cubicBezTo>
                    <a:pt x="3144" y="19092"/>
                    <a:pt x="3159" y="19099"/>
                    <a:pt x="3159" y="19099"/>
                  </a:cubicBezTo>
                  <a:cubicBezTo>
                    <a:pt x="3159" y="19099"/>
                    <a:pt x="3147" y="19087"/>
                    <a:pt x="3123" y="19069"/>
                  </a:cubicBezTo>
                  <a:cubicBezTo>
                    <a:pt x="3097" y="19053"/>
                    <a:pt x="3056" y="19029"/>
                    <a:pt x="2995" y="19018"/>
                  </a:cubicBezTo>
                  <a:cubicBezTo>
                    <a:pt x="2979" y="19014"/>
                    <a:pt x="2963" y="19013"/>
                    <a:pt x="2946" y="19013"/>
                  </a:cubicBezTo>
                  <a:cubicBezTo>
                    <a:pt x="2928" y="19013"/>
                    <a:pt x="2909" y="19014"/>
                    <a:pt x="2892" y="19016"/>
                  </a:cubicBezTo>
                  <a:cubicBezTo>
                    <a:pt x="2850" y="19025"/>
                    <a:pt x="2810" y="19040"/>
                    <a:pt x="2771" y="19068"/>
                  </a:cubicBezTo>
                  <a:cubicBezTo>
                    <a:pt x="2696" y="19126"/>
                    <a:pt x="2648" y="19221"/>
                    <a:pt x="2623" y="19324"/>
                  </a:cubicBezTo>
                  <a:cubicBezTo>
                    <a:pt x="2609" y="19389"/>
                    <a:pt x="2603" y="19457"/>
                    <a:pt x="2603" y="19529"/>
                  </a:cubicBezTo>
                  <a:cubicBezTo>
                    <a:pt x="1599" y="17733"/>
                    <a:pt x="1024" y="15664"/>
                    <a:pt x="1024" y="13460"/>
                  </a:cubicBezTo>
                  <a:cubicBezTo>
                    <a:pt x="1024" y="6590"/>
                    <a:pt x="6594" y="1020"/>
                    <a:pt x="13464" y="1020"/>
                  </a:cubicBezTo>
                  <a:close/>
                  <a:moveTo>
                    <a:pt x="15976" y="24855"/>
                  </a:moveTo>
                  <a:cubicBezTo>
                    <a:pt x="16156" y="24855"/>
                    <a:pt x="16311" y="24863"/>
                    <a:pt x="16434" y="24881"/>
                  </a:cubicBezTo>
                  <a:cubicBezTo>
                    <a:pt x="16541" y="24903"/>
                    <a:pt x="16623" y="24928"/>
                    <a:pt x="16674" y="24958"/>
                  </a:cubicBezTo>
                  <a:cubicBezTo>
                    <a:pt x="16699" y="24973"/>
                    <a:pt x="16714" y="24990"/>
                    <a:pt x="16721" y="25003"/>
                  </a:cubicBezTo>
                  <a:cubicBezTo>
                    <a:pt x="16728" y="25017"/>
                    <a:pt x="16729" y="25024"/>
                    <a:pt x="16729" y="25024"/>
                  </a:cubicBezTo>
                  <a:cubicBezTo>
                    <a:pt x="16729" y="25024"/>
                    <a:pt x="16729" y="25024"/>
                    <a:pt x="16729" y="25024"/>
                  </a:cubicBezTo>
                  <a:lnTo>
                    <a:pt x="16729" y="25024"/>
                  </a:lnTo>
                  <a:cubicBezTo>
                    <a:pt x="16728" y="25024"/>
                    <a:pt x="16742" y="25059"/>
                    <a:pt x="16706" y="25106"/>
                  </a:cubicBezTo>
                  <a:cubicBezTo>
                    <a:pt x="16673" y="25153"/>
                    <a:pt x="16601" y="25205"/>
                    <a:pt x="16507" y="25257"/>
                  </a:cubicBezTo>
                  <a:cubicBezTo>
                    <a:pt x="16317" y="25359"/>
                    <a:pt x="16025" y="25467"/>
                    <a:pt x="15668" y="25567"/>
                  </a:cubicBezTo>
                  <a:cubicBezTo>
                    <a:pt x="15311" y="25668"/>
                    <a:pt x="14887" y="25762"/>
                    <a:pt x="14425" y="25825"/>
                  </a:cubicBezTo>
                  <a:cubicBezTo>
                    <a:pt x="14195" y="25858"/>
                    <a:pt x="13952" y="25882"/>
                    <a:pt x="13708" y="25886"/>
                  </a:cubicBezTo>
                  <a:cubicBezTo>
                    <a:pt x="13684" y="25886"/>
                    <a:pt x="13661" y="25887"/>
                    <a:pt x="13638" y="25887"/>
                  </a:cubicBezTo>
                  <a:cubicBezTo>
                    <a:pt x="13538" y="25887"/>
                    <a:pt x="13435" y="25882"/>
                    <a:pt x="13333" y="25870"/>
                  </a:cubicBezTo>
                  <a:cubicBezTo>
                    <a:pt x="13270" y="25862"/>
                    <a:pt x="13205" y="25851"/>
                    <a:pt x="13142" y="25831"/>
                  </a:cubicBezTo>
                  <a:cubicBezTo>
                    <a:pt x="13110" y="25819"/>
                    <a:pt x="13076" y="25809"/>
                    <a:pt x="13043" y="25789"/>
                  </a:cubicBezTo>
                  <a:cubicBezTo>
                    <a:pt x="13027" y="25778"/>
                    <a:pt x="13009" y="25768"/>
                    <a:pt x="12993" y="25749"/>
                  </a:cubicBezTo>
                  <a:cubicBezTo>
                    <a:pt x="12980" y="25741"/>
                    <a:pt x="12954" y="25690"/>
                    <a:pt x="12956" y="25683"/>
                  </a:cubicBezTo>
                  <a:cubicBezTo>
                    <a:pt x="12941" y="25620"/>
                    <a:pt x="12968" y="25573"/>
                    <a:pt x="12989" y="25542"/>
                  </a:cubicBezTo>
                  <a:cubicBezTo>
                    <a:pt x="13015" y="25511"/>
                    <a:pt x="13040" y="25487"/>
                    <a:pt x="13068" y="25465"/>
                  </a:cubicBezTo>
                  <a:cubicBezTo>
                    <a:pt x="13122" y="25422"/>
                    <a:pt x="13178" y="25392"/>
                    <a:pt x="13236" y="25362"/>
                  </a:cubicBezTo>
                  <a:cubicBezTo>
                    <a:pt x="13350" y="25306"/>
                    <a:pt x="13466" y="25260"/>
                    <a:pt x="13584" y="25221"/>
                  </a:cubicBezTo>
                  <a:cubicBezTo>
                    <a:pt x="13816" y="25143"/>
                    <a:pt x="14051" y="25085"/>
                    <a:pt x="14280" y="25038"/>
                  </a:cubicBezTo>
                  <a:cubicBezTo>
                    <a:pt x="14736" y="24947"/>
                    <a:pt x="15169" y="24893"/>
                    <a:pt x="15539" y="24869"/>
                  </a:cubicBezTo>
                  <a:cubicBezTo>
                    <a:pt x="15697" y="24859"/>
                    <a:pt x="15843" y="24855"/>
                    <a:pt x="15976" y="24855"/>
                  </a:cubicBezTo>
                  <a:close/>
                  <a:moveTo>
                    <a:pt x="26230" y="13126"/>
                  </a:moveTo>
                  <a:cubicBezTo>
                    <a:pt x="26230" y="13126"/>
                    <a:pt x="26234" y="13206"/>
                    <a:pt x="26231" y="13358"/>
                  </a:cubicBezTo>
                  <a:cubicBezTo>
                    <a:pt x="26230" y="13433"/>
                    <a:pt x="26230" y="13526"/>
                    <a:pt x="26229" y="13635"/>
                  </a:cubicBezTo>
                  <a:cubicBezTo>
                    <a:pt x="26227" y="13690"/>
                    <a:pt x="26227" y="13749"/>
                    <a:pt x="26225" y="13811"/>
                  </a:cubicBezTo>
                  <a:cubicBezTo>
                    <a:pt x="26222" y="13872"/>
                    <a:pt x="26216" y="13939"/>
                    <a:pt x="26211" y="14011"/>
                  </a:cubicBezTo>
                  <a:cubicBezTo>
                    <a:pt x="26203" y="14152"/>
                    <a:pt x="26194" y="14307"/>
                    <a:pt x="26182" y="14477"/>
                  </a:cubicBezTo>
                  <a:cubicBezTo>
                    <a:pt x="26163" y="14647"/>
                    <a:pt x="26141" y="14828"/>
                    <a:pt x="26120" y="15024"/>
                  </a:cubicBezTo>
                  <a:cubicBezTo>
                    <a:pt x="26097" y="15219"/>
                    <a:pt x="26055" y="15426"/>
                    <a:pt x="26022" y="15642"/>
                  </a:cubicBezTo>
                  <a:cubicBezTo>
                    <a:pt x="25988" y="15860"/>
                    <a:pt x="25928" y="16084"/>
                    <a:pt x="25878" y="16322"/>
                  </a:cubicBezTo>
                  <a:cubicBezTo>
                    <a:pt x="25822" y="16557"/>
                    <a:pt x="25748" y="16798"/>
                    <a:pt x="25679" y="17051"/>
                  </a:cubicBezTo>
                  <a:cubicBezTo>
                    <a:pt x="25639" y="17174"/>
                    <a:pt x="25597" y="17301"/>
                    <a:pt x="25556" y="17428"/>
                  </a:cubicBezTo>
                  <a:cubicBezTo>
                    <a:pt x="25513" y="17556"/>
                    <a:pt x="25471" y="17686"/>
                    <a:pt x="25417" y="17814"/>
                  </a:cubicBezTo>
                  <a:cubicBezTo>
                    <a:pt x="25368" y="17944"/>
                    <a:pt x="25317" y="18074"/>
                    <a:pt x="25264" y="18207"/>
                  </a:cubicBezTo>
                  <a:cubicBezTo>
                    <a:pt x="25211" y="18339"/>
                    <a:pt x="25149" y="18469"/>
                    <a:pt x="25092" y="18603"/>
                  </a:cubicBezTo>
                  <a:cubicBezTo>
                    <a:pt x="24981" y="18873"/>
                    <a:pt x="24833" y="19132"/>
                    <a:pt x="24699" y="19404"/>
                  </a:cubicBezTo>
                  <a:cubicBezTo>
                    <a:pt x="24405" y="19934"/>
                    <a:pt x="24073" y="20466"/>
                    <a:pt x="23697" y="20979"/>
                  </a:cubicBezTo>
                  <a:cubicBezTo>
                    <a:pt x="23314" y="21486"/>
                    <a:pt x="22893" y="21979"/>
                    <a:pt x="22440" y="22440"/>
                  </a:cubicBezTo>
                  <a:cubicBezTo>
                    <a:pt x="21978" y="22894"/>
                    <a:pt x="21487" y="23315"/>
                    <a:pt x="20978" y="23698"/>
                  </a:cubicBezTo>
                  <a:cubicBezTo>
                    <a:pt x="20464" y="24076"/>
                    <a:pt x="19932" y="24406"/>
                    <a:pt x="19403" y="24700"/>
                  </a:cubicBezTo>
                  <a:cubicBezTo>
                    <a:pt x="18866" y="24981"/>
                    <a:pt x="18335" y="25230"/>
                    <a:pt x="17811" y="25418"/>
                  </a:cubicBezTo>
                  <a:cubicBezTo>
                    <a:pt x="17682" y="25471"/>
                    <a:pt x="17554" y="25514"/>
                    <a:pt x="17426" y="25555"/>
                  </a:cubicBezTo>
                  <a:cubicBezTo>
                    <a:pt x="17298" y="25598"/>
                    <a:pt x="17172" y="25640"/>
                    <a:pt x="17049" y="25680"/>
                  </a:cubicBezTo>
                  <a:cubicBezTo>
                    <a:pt x="16796" y="25749"/>
                    <a:pt x="16554" y="25821"/>
                    <a:pt x="16319" y="25876"/>
                  </a:cubicBezTo>
                  <a:cubicBezTo>
                    <a:pt x="16083" y="25926"/>
                    <a:pt x="15857" y="25988"/>
                    <a:pt x="15640" y="26021"/>
                  </a:cubicBezTo>
                  <a:cubicBezTo>
                    <a:pt x="15421" y="26055"/>
                    <a:pt x="15217" y="26097"/>
                    <a:pt x="15022" y="26118"/>
                  </a:cubicBezTo>
                  <a:cubicBezTo>
                    <a:pt x="14828" y="26140"/>
                    <a:pt x="14645" y="26162"/>
                    <a:pt x="14474" y="26180"/>
                  </a:cubicBezTo>
                  <a:cubicBezTo>
                    <a:pt x="14305" y="26191"/>
                    <a:pt x="14149" y="26200"/>
                    <a:pt x="14008" y="26211"/>
                  </a:cubicBezTo>
                  <a:cubicBezTo>
                    <a:pt x="13937" y="26216"/>
                    <a:pt x="13870" y="26219"/>
                    <a:pt x="13808" y="26224"/>
                  </a:cubicBezTo>
                  <a:cubicBezTo>
                    <a:pt x="13746" y="26225"/>
                    <a:pt x="13687" y="26225"/>
                    <a:pt x="13632" y="26227"/>
                  </a:cubicBezTo>
                  <a:cubicBezTo>
                    <a:pt x="13524" y="26230"/>
                    <a:pt x="13430" y="26230"/>
                    <a:pt x="13353" y="26231"/>
                  </a:cubicBezTo>
                  <a:cubicBezTo>
                    <a:pt x="13203" y="26232"/>
                    <a:pt x="13122" y="26234"/>
                    <a:pt x="13122" y="26234"/>
                  </a:cubicBezTo>
                  <a:cubicBezTo>
                    <a:pt x="13122" y="26234"/>
                    <a:pt x="13203" y="26231"/>
                    <a:pt x="13353" y="26225"/>
                  </a:cubicBezTo>
                  <a:cubicBezTo>
                    <a:pt x="13430" y="26223"/>
                    <a:pt x="13521" y="26219"/>
                    <a:pt x="13631" y="26215"/>
                  </a:cubicBezTo>
                  <a:cubicBezTo>
                    <a:pt x="13686" y="26213"/>
                    <a:pt x="13742" y="26211"/>
                    <a:pt x="13807" y="26209"/>
                  </a:cubicBezTo>
                  <a:cubicBezTo>
                    <a:pt x="13869" y="26204"/>
                    <a:pt x="13936" y="26197"/>
                    <a:pt x="14004" y="26191"/>
                  </a:cubicBezTo>
                  <a:cubicBezTo>
                    <a:pt x="14144" y="26178"/>
                    <a:pt x="14300" y="26164"/>
                    <a:pt x="14468" y="26148"/>
                  </a:cubicBezTo>
                  <a:cubicBezTo>
                    <a:pt x="14635" y="26125"/>
                    <a:pt x="14817" y="26099"/>
                    <a:pt x="15011" y="26072"/>
                  </a:cubicBezTo>
                  <a:cubicBezTo>
                    <a:pt x="15398" y="26011"/>
                    <a:pt x="15831" y="25923"/>
                    <a:pt x="16298" y="25806"/>
                  </a:cubicBezTo>
                  <a:cubicBezTo>
                    <a:pt x="16532" y="25747"/>
                    <a:pt x="16769" y="25672"/>
                    <a:pt x="17019" y="25600"/>
                  </a:cubicBezTo>
                  <a:cubicBezTo>
                    <a:pt x="17143" y="25557"/>
                    <a:pt x="17266" y="25514"/>
                    <a:pt x="17394" y="25471"/>
                  </a:cubicBezTo>
                  <a:cubicBezTo>
                    <a:pt x="17521" y="25426"/>
                    <a:pt x="17649" y="25383"/>
                    <a:pt x="17776" y="25330"/>
                  </a:cubicBezTo>
                  <a:cubicBezTo>
                    <a:pt x="17904" y="25277"/>
                    <a:pt x="18033" y="25225"/>
                    <a:pt x="18165" y="25173"/>
                  </a:cubicBezTo>
                  <a:cubicBezTo>
                    <a:pt x="18293" y="25118"/>
                    <a:pt x="18422" y="25056"/>
                    <a:pt x="18555" y="24995"/>
                  </a:cubicBezTo>
                  <a:cubicBezTo>
                    <a:pt x="18821" y="24880"/>
                    <a:pt x="19079" y="24735"/>
                    <a:pt x="19346" y="24599"/>
                  </a:cubicBezTo>
                  <a:cubicBezTo>
                    <a:pt x="19870" y="24305"/>
                    <a:pt x="20395" y="23975"/>
                    <a:pt x="20903" y="23599"/>
                  </a:cubicBezTo>
                  <a:cubicBezTo>
                    <a:pt x="21404" y="23217"/>
                    <a:pt x="21890" y="22797"/>
                    <a:pt x="22344" y="22347"/>
                  </a:cubicBezTo>
                  <a:cubicBezTo>
                    <a:pt x="22796" y="21893"/>
                    <a:pt x="23214" y="21407"/>
                    <a:pt x="23595" y="20906"/>
                  </a:cubicBezTo>
                  <a:cubicBezTo>
                    <a:pt x="23971" y="20399"/>
                    <a:pt x="24302" y="19874"/>
                    <a:pt x="24596" y="19350"/>
                  </a:cubicBezTo>
                  <a:cubicBezTo>
                    <a:pt x="24730" y="19081"/>
                    <a:pt x="24875" y="18825"/>
                    <a:pt x="24992" y="18559"/>
                  </a:cubicBezTo>
                  <a:cubicBezTo>
                    <a:pt x="25052" y="18429"/>
                    <a:pt x="25114" y="18298"/>
                    <a:pt x="25169" y="18168"/>
                  </a:cubicBezTo>
                  <a:cubicBezTo>
                    <a:pt x="25221" y="18037"/>
                    <a:pt x="25274" y="17908"/>
                    <a:pt x="25325" y="17780"/>
                  </a:cubicBezTo>
                  <a:cubicBezTo>
                    <a:pt x="25379" y="17653"/>
                    <a:pt x="25424" y="17525"/>
                    <a:pt x="25466" y="17397"/>
                  </a:cubicBezTo>
                  <a:cubicBezTo>
                    <a:pt x="25510" y="17271"/>
                    <a:pt x="25553" y="17146"/>
                    <a:pt x="25596" y="17023"/>
                  </a:cubicBezTo>
                  <a:cubicBezTo>
                    <a:pt x="25667" y="16774"/>
                    <a:pt x="25744" y="16535"/>
                    <a:pt x="25802" y="16302"/>
                  </a:cubicBezTo>
                  <a:cubicBezTo>
                    <a:pt x="25920" y="15834"/>
                    <a:pt x="26007" y="15402"/>
                    <a:pt x="26069" y="15015"/>
                  </a:cubicBezTo>
                  <a:cubicBezTo>
                    <a:pt x="26096" y="14820"/>
                    <a:pt x="26121" y="14639"/>
                    <a:pt x="26144" y="14471"/>
                  </a:cubicBezTo>
                  <a:cubicBezTo>
                    <a:pt x="26160" y="14302"/>
                    <a:pt x="26173" y="14148"/>
                    <a:pt x="26187" y="14008"/>
                  </a:cubicBezTo>
                  <a:cubicBezTo>
                    <a:pt x="26194" y="13938"/>
                    <a:pt x="26198" y="13872"/>
                    <a:pt x="26204" y="13811"/>
                  </a:cubicBezTo>
                  <a:cubicBezTo>
                    <a:pt x="26208" y="13749"/>
                    <a:pt x="26210" y="13690"/>
                    <a:pt x="26211" y="13635"/>
                  </a:cubicBezTo>
                  <a:cubicBezTo>
                    <a:pt x="26215" y="13525"/>
                    <a:pt x="26220" y="13433"/>
                    <a:pt x="26222" y="13357"/>
                  </a:cubicBezTo>
                  <a:cubicBezTo>
                    <a:pt x="26227" y="13206"/>
                    <a:pt x="26230" y="13126"/>
                    <a:pt x="26230" y="13126"/>
                  </a:cubicBezTo>
                  <a:close/>
                  <a:moveTo>
                    <a:pt x="13460" y="0"/>
                  </a:moveTo>
                  <a:cubicBezTo>
                    <a:pt x="6040" y="0"/>
                    <a:pt x="1" y="6039"/>
                    <a:pt x="1" y="13461"/>
                  </a:cubicBezTo>
                  <a:cubicBezTo>
                    <a:pt x="1" y="20882"/>
                    <a:pt x="6038" y="26922"/>
                    <a:pt x="13460" y="26922"/>
                  </a:cubicBezTo>
                  <a:cubicBezTo>
                    <a:pt x="20884" y="26922"/>
                    <a:pt x="26921" y="20885"/>
                    <a:pt x="26921" y="13461"/>
                  </a:cubicBezTo>
                  <a:cubicBezTo>
                    <a:pt x="26921" y="6039"/>
                    <a:pt x="20883" y="0"/>
                    <a:pt x="13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633284" y="3780252"/>
              <a:ext cx="388022" cy="95443"/>
            </a:xfrm>
            <a:custGeom>
              <a:rect b="b" l="l" r="r" t="t"/>
              <a:pathLst>
                <a:path extrusionOk="0" h="901" w="3663">
                  <a:moveTo>
                    <a:pt x="3017" y="1"/>
                  </a:moveTo>
                  <a:cubicBezTo>
                    <a:pt x="2855" y="1"/>
                    <a:pt x="2669" y="11"/>
                    <a:pt x="2465" y="33"/>
                  </a:cubicBezTo>
                  <a:cubicBezTo>
                    <a:pt x="2097" y="73"/>
                    <a:pt x="1672" y="147"/>
                    <a:pt x="1224" y="261"/>
                  </a:cubicBezTo>
                  <a:cubicBezTo>
                    <a:pt x="1001" y="317"/>
                    <a:pt x="773" y="385"/>
                    <a:pt x="546" y="468"/>
                  </a:cubicBezTo>
                  <a:cubicBezTo>
                    <a:pt x="433" y="509"/>
                    <a:pt x="322" y="555"/>
                    <a:pt x="216" y="609"/>
                  </a:cubicBezTo>
                  <a:cubicBezTo>
                    <a:pt x="164" y="636"/>
                    <a:pt x="111" y="665"/>
                    <a:pt x="68" y="699"/>
                  </a:cubicBezTo>
                  <a:cubicBezTo>
                    <a:pt x="47" y="716"/>
                    <a:pt x="28" y="735"/>
                    <a:pt x="14" y="751"/>
                  </a:cubicBezTo>
                  <a:cubicBezTo>
                    <a:pt x="1" y="767"/>
                    <a:pt x="1" y="782"/>
                    <a:pt x="1" y="782"/>
                  </a:cubicBezTo>
                  <a:cubicBezTo>
                    <a:pt x="1" y="782"/>
                    <a:pt x="1" y="782"/>
                    <a:pt x="1" y="782"/>
                  </a:cubicBezTo>
                  <a:cubicBezTo>
                    <a:pt x="1" y="798"/>
                    <a:pt x="49" y="829"/>
                    <a:pt x="102" y="844"/>
                  </a:cubicBezTo>
                  <a:cubicBezTo>
                    <a:pt x="155" y="860"/>
                    <a:pt x="212" y="871"/>
                    <a:pt x="271" y="879"/>
                  </a:cubicBezTo>
                  <a:cubicBezTo>
                    <a:pt x="389" y="894"/>
                    <a:pt x="510" y="899"/>
                    <a:pt x="631" y="900"/>
                  </a:cubicBezTo>
                  <a:cubicBezTo>
                    <a:pt x="651" y="900"/>
                    <a:pt x="672" y="901"/>
                    <a:pt x="692" y="901"/>
                  </a:cubicBezTo>
                  <a:cubicBezTo>
                    <a:pt x="911" y="901"/>
                    <a:pt x="1128" y="888"/>
                    <a:pt x="1337" y="869"/>
                  </a:cubicBezTo>
                  <a:cubicBezTo>
                    <a:pt x="1796" y="826"/>
                    <a:pt x="2224" y="755"/>
                    <a:pt x="2582" y="671"/>
                  </a:cubicBezTo>
                  <a:cubicBezTo>
                    <a:pt x="2942" y="585"/>
                    <a:pt x="3237" y="487"/>
                    <a:pt x="3427" y="383"/>
                  </a:cubicBezTo>
                  <a:cubicBezTo>
                    <a:pt x="3522" y="334"/>
                    <a:pt x="3593" y="283"/>
                    <a:pt x="3627" y="236"/>
                  </a:cubicBezTo>
                  <a:cubicBezTo>
                    <a:pt x="3662" y="189"/>
                    <a:pt x="3649" y="154"/>
                    <a:pt x="3650" y="154"/>
                  </a:cubicBezTo>
                  <a:lnTo>
                    <a:pt x="3650" y="154"/>
                  </a:lnTo>
                  <a:cubicBezTo>
                    <a:pt x="3650" y="154"/>
                    <a:pt x="3650" y="154"/>
                    <a:pt x="3650" y="154"/>
                  </a:cubicBezTo>
                  <a:cubicBezTo>
                    <a:pt x="3650" y="154"/>
                    <a:pt x="3648" y="146"/>
                    <a:pt x="3642" y="133"/>
                  </a:cubicBezTo>
                  <a:cubicBezTo>
                    <a:pt x="3640" y="120"/>
                    <a:pt x="3623" y="105"/>
                    <a:pt x="3599" y="90"/>
                  </a:cubicBezTo>
                  <a:cubicBezTo>
                    <a:pt x="3549" y="60"/>
                    <a:pt x="3466" y="37"/>
                    <a:pt x="3358" y="21"/>
                  </a:cubicBezTo>
                  <a:cubicBezTo>
                    <a:pt x="3262" y="7"/>
                    <a:pt x="3148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7656921" y="3269246"/>
              <a:ext cx="156776" cy="184848"/>
            </a:xfrm>
            <a:custGeom>
              <a:rect b="b" l="l" r="r" t="t"/>
              <a:pathLst>
                <a:path extrusionOk="0" h="1745" w="1480">
                  <a:moveTo>
                    <a:pt x="1395" y="37"/>
                  </a:moveTo>
                  <a:cubicBezTo>
                    <a:pt x="1395" y="37"/>
                    <a:pt x="1395" y="37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lose/>
                  <a:moveTo>
                    <a:pt x="1268" y="1"/>
                  </a:moveTo>
                  <a:cubicBezTo>
                    <a:pt x="1243" y="1"/>
                    <a:pt x="1216" y="3"/>
                    <a:pt x="1187" y="9"/>
                  </a:cubicBezTo>
                  <a:cubicBezTo>
                    <a:pt x="1051" y="36"/>
                    <a:pt x="875" y="141"/>
                    <a:pt x="702" y="299"/>
                  </a:cubicBezTo>
                  <a:cubicBezTo>
                    <a:pt x="529" y="460"/>
                    <a:pt x="353" y="678"/>
                    <a:pt x="210" y="933"/>
                  </a:cubicBezTo>
                  <a:cubicBezTo>
                    <a:pt x="139" y="1060"/>
                    <a:pt x="76" y="1197"/>
                    <a:pt x="36" y="1340"/>
                  </a:cubicBezTo>
                  <a:cubicBezTo>
                    <a:pt x="16" y="1412"/>
                    <a:pt x="2" y="1485"/>
                    <a:pt x="2" y="1553"/>
                  </a:cubicBezTo>
                  <a:cubicBezTo>
                    <a:pt x="1" y="1620"/>
                    <a:pt x="25" y="1689"/>
                    <a:pt x="57" y="1713"/>
                  </a:cubicBezTo>
                  <a:cubicBezTo>
                    <a:pt x="87" y="1736"/>
                    <a:pt x="122" y="1745"/>
                    <a:pt x="161" y="1745"/>
                  </a:cubicBezTo>
                  <a:cubicBezTo>
                    <a:pt x="247" y="1745"/>
                    <a:pt x="349" y="1700"/>
                    <a:pt x="435" y="1654"/>
                  </a:cubicBezTo>
                  <a:cubicBezTo>
                    <a:pt x="566" y="1581"/>
                    <a:pt x="686" y="1490"/>
                    <a:pt x="795" y="1392"/>
                  </a:cubicBezTo>
                  <a:cubicBezTo>
                    <a:pt x="1011" y="1196"/>
                    <a:pt x="1183" y="976"/>
                    <a:pt x="1301" y="772"/>
                  </a:cubicBezTo>
                  <a:cubicBezTo>
                    <a:pt x="1419" y="566"/>
                    <a:pt x="1479" y="372"/>
                    <a:pt x="1474" y="232"/>
                  </a:cubicBezTo>
                  <a:cubicBezTo>
                    <a:pt x="1473" y="163"/>
                    <a:pt x="1455" y="110"/>
                    <a:pt x="1432" y="79"/>
                  </a:cubicBezTo>
                  <a:cubicBezTo>
                    <a:pt x="1413" y="51"/>
                    <a:pt x="1395" y="38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ubicBezTo>
                    <a:pt x="1394" y="37"/>
                    <a:pt x="1379" y="23"/>
                    <a:pt x="1345" y="12"/>
                  </a:cubicBezTo>
                  <a:cubicBezTo>
                    <a:pt x="1326" y="5"/>
                    <a:pt x="1300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7958080" y="2436213"/>
              <a:ext cx="126798" cy="336540"/>
            </a:xfrm>
            <a:custGeom>
              <a:rect b="b" l="l" r="r" t="t"/>
              <a:pathLst>
                <a:path extrusionOk="0" h="3177" w="1197">
                  <a:moveTo>
                    <a:pt x="746" y="4"/>
                  </a:moveTo>
                  <a:cubicBezTo>
                    <a:pt x="746" y="8"/>
                    <a:pt x="715" y="1"/>
                    <a:pt x="666" y="14"/>
                  </a:cubicBezTo>
                  <a:cubicBezTo>
                    <a:pt x="613" y="25"/>
                    <a:pt x="543" y="69"/>
                    <a:pt x="478" y="145"/>
                  </a:cubicBezTo>
                  <a:cubicBezTo>
                    <a:pt x="343" y="294"/>
                    <a:pt x="216" y="558"/>
                    <a:pt x="132" y="891"/>
                  </a:cubicBezTo>
                  <a:cubicBezTo>
                    <a:pt x="49" y="1224"/>
                    <a:pt x="1" y="1627"/>
                    <a:pt x="16" y="2052"/>
                  </a:cubicBezTo>
                  <a:cubicBezTo>
                    <a:pt x="26" y="2265"/>
                    <a:pt x="48" y="2485"/>
                    <a:pt x="103" y="2697"/>
                  </a:cubicBezTo>
                  <a:cubicBezTo>
                    <a:pt x="130" y="2805"/>
                    <a:pt x="169" y="2910"/>
                    <a:pt x="221" y="3002"/>
                  </a:cubicBezTo>
                  <a:cubicBezTo>
                    <a:pt x="271" y="3092"/>
                    <a:pt x="355" y="3173"/>
                    <a:pt x="429" y="3177"/>
                  </a:cubicBezTo>
                  <a:cubicBezTo>
                    <a:pt x="435" y="3177"/>
                    <a:pt x="441" y="3177"/>
                    <a:pt x="446" y="3177"/>
                  </a:cubicBezTo>
                  <a:cubicBezTo>
                    <a:pt x="470" y="3177"/>
                    <a:pt x="492" y="3176"/>
                    <a:pt x="503" y="3167"/>
                  </a:cubicBezTo>
                  <a:cubicBezTo>
                    <a:pt x="519" y="3165"/>
                    <a:pt x="541" y="3153"/>
                    <a:pt x="564" y="3141"/>
                  </a:cubicBezTo>
                  <a:cubicBezTo>
                    <a:pt x="605" y="3116"/>
                    <a:pt x="644" y="3080"/>
                    <a:pt x="679" y="3040"/>
                  </a:cubicBezTo>
                  <a:cubicBezTo>
                    <a:pt x="747" y="2959"/>
                    <a:pt x="805" y="2864"/>
                    <a:pt x="854" y="2765"/>
                  </a:cubicBezTo>
                  <a:cubicBezTo>
                    <a:pt x="948" y="2566"/>
                    <a:pt x="1013" y="2355"/>
                    <a:pt x="1064" y="2150"/>
                  </a:cubicBezTo>
                  <a:cubicBezTo>
                    <a:pt x="1164" y="1735"/>
                    <a:pt x="1196" y="1332"/>
                    <a:pt x="1181" y="989"/>
                  </a:cubicBezTo>
                  <a:cubicBezTo>
                    <a:pt x="1164" y="647"/>
                    <a:pt x="1090" y="364"/>
                    <a:pt x="987" y="190"/>
                  </a:cubicBezTo>
                  <a:cubicBezTo>
                    <a:pt x="935" y="104"/>
                    <a:pt x="875" y="49"/>
                    <a:pt x="825" y="28"/>
                  </a:cubicBezTo>
                  <a:cubicBezTo>
                    <a:pt x="776" y="4"/>
                    <a:pt x="746" y="5"/>
                    <a:pt x="74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093818" y="1803281"/>
              <a:ext cx="309633" cy="176585"/>
            </a:xfrm>
            <a:custGeom>
              <a:rect b="b" l="l" r="r" t="t"/>
              <a:pathLst>
                <a:path extrusionOk="0" h="1667" w="2923">
                  <a:moveTo>
                    <a:pt x="71" y="0"/>
                  </a:moveTo>
                  <a:cubicBezTo>
                    <a:pt x="71" y="0"/>
                    <a:pt x="67" y="51"/>
                    <a:pt x="81" y="145"/>
                  </a:cubicBezTo>
                  <a:cubicBezTo>
                    <a:pt x="90" y="191"/>
                    <a:pt x="101" y="247"/>
                    <a:pt x="125" y="310"/>
                  </a:cubicBezTo>
                  <a:cubicBezTo>
                    <a:pt x="125" y="312"/>
                    <a:pt x="128" y="316"/>
                    <a:pt x="129" y="317"/>
                  </a:cubicBezTo>
                  <a:cubicBezTo>
                    <a:pt x="132" y="349"/>
                    <a:pt x="136" y="384"/>
                    <a:pt x="136" y="420"/>
                  </a:cubicBezTo>
                  <a:cubicBezTo>
                    <a:pt x="138" y="482"/>
                    <a:pt x="136" y="552"/>
                    <a:pt x="129" y="621"/>
                  </a:cubicBezTo>
                  <a:cubicBezTo>
                    <a:pt x="117" y="759"/>
                    <a:pt x="85" y="894"/>
                    <a:pt x="56" y="997"/>
                  </a:cubicBezTo>
                  <a:cubicBezTo>
                    <a:pt x="28" y="1099"/>
                    <a:pt x="0" y="1164"/>
                    <a:pt x="0" y="1164"/>
                  </a:cubicBezTo>
                  <a:cubicBezTo>
                    <a:pt x="0" y="1164"/>
                    <a:pt x="43" y="1108"/>
                    <a:pt x="97" y="1015"/>
                  </a:cubicBezTo>
                  <a:cubicBezTo>
                    <a:pt x="155" y="921"/>
                    <a:pt x="222" y="792"/>
                    <a:pt x="271" y="653"/>
                  </a:cubicBezTo>
                  <a:cubicBezTo>
                    <a:pt x="278" y="633"/>
                    <a:pt x="285" y="611"/>
                    <a:pt x="291" y="591"/>
                  </a:cubicBezTo>
                  <a:cubicBezTo>
                    <a:pt x="298" y="599"/>
                    <a:pt x="304" y="607"/>
                    <a:pt x="310" y="615"/>
                  </a:cubicBezTo>
                  <a:cubicBezTo>
                    <a:pt x="343" y="647"/>
                    <a:pt x="376" y="680"/>
                    <a:pt x="411" y="715"/>
                  </a:cubicBezTo>
                  <a:cubicBezTo>
                    <a:pt x="446" y="748"/>
                    <a:pt x="490" y="774"/>
                    <a:pt x="531" y="803"/>
                  </a:cubicBezTo>
                  <a:cubicBezTo>
                    <a:pt x="551" y="819"/>
                    <a:pt x="572" y="834"/>
                    <a:pt x="594" y="847"/>
                  </a:cubicBezTo>
                  <a:cubicBezTo>
                    <a:pt x="618" y="857"/>
                    <a:pt x="641" y="869"/>
                    <a:pt x="665" y="881"/>
                  </a:cubicBezTo>
                  <a:cubicBezTo>
                    <a:pt x="712" y="903"/>
                    <a:pt x="760" y="928"/>
                    <a:pt x="811" y="947"/>
                  </a:cubicBezTo>
                  <a:cubicBezTo>
                    <a:pt x="861" y="962"/>
                    <a:pt x="913" y="976"/>
                    <a:pt x="967" y="991"/>
                  </a:cubicBezTo>
                  <a:cubicBezTo>
                    <a:pt x="994" y="998"/>
                    <a:pt x="1021" y="1007"/>
                    <a:pt x="1046" y="1011"/>
                  </a:cubicBezTo>
                  <a:lnTo>
                    <a:pt x="1127" y="1022"/>
                  </a:lnTo>
                  <a:lnTo>
                    <a:pt x="1289" y="1042"/>
                  </a:lnTo>
                  <a:cubicBezTo>
                    <a:pt x="1322" y="1045"/>
                    <a:pt x="1354" y="1045"/>
                    <a:pt x="1387" y="1045"/>
                  </a:cubicBezTo>
                  <a:cubicBezTo>
                    <a:pt x="1462" y="1045"/>
                    <a:pt x="1537" y="1041"/>
                    <a:pt x="1612" y="1041"/>
                  </a:cubicBezTo>
                  <a:cubicBezTo>
                    <a:pt x="1718" y="1038"/>
                    <a:pt x="1818" y="1014"/>
                    <a:pt x="1916" y="1002"/>
                  </a:cubicBezTo>
                  <a:cubicBezTo>
                    <a:pt x="2000" y="994"/>
                    <a:pt x="2076" y="974"/>
                    <a:pt x="2151" y="951"/>
                  </a:cubicBezTo>
                  <a:cubicBezTo>
                    <a:pt x="2170" y="1018"/>
                    <a:pt x="2188" y="1095"/>
                    <a:pt x="2201" y="1171"/>
                  </a:cubicBezTo>
                  <a:cubicBezTo>
                    <a:pt x="2223" y="1292"/>
                    <a:pt x="2236" y="1417"/>
                    <a:pt x="2243" y="1511"/>
                  </a:cubicBezTo>
                  <a:cubicBezTo>
                    <a:pt x="2249" y="1605"/>
                    <a:pt x="2249" y="1667"/>
                    <a:pt x="2249" y="1667"/>
                  </a:cubicBezTo>
                  <a:cubicBezTo>
                    <a:pt x="2249" y="1667"/>
                    <a:pt x="2266" y="1606"/>
                    <a:pt x="2283" y="1512"/>
                  </a:cubicBezTo>
                  <a:cubicBezTo>
                    <a:pt x="2302" y="1418"/>
                    <a:pt x="2319" y="1293"/>
                    <a:pt x="2327" y="1164"/>
                  </a:cubicBezTo>
                  <a:cubicBezTo>
                    <a:pt x="2334" y="1074"/>
                    <a:pt x="2338" y="982"/>
                    <a:pt x="2337" y="900"/>
                  </a:cubicBezTo>
                  <a:cubicBezTo>
                    <a:pt x="2373" y="889"/>
                    <a:pt x="2409" y="877"/>
                    <a:pt x="2443" y="868"/>
                  </a:cubicBezTo>
                  <a:cubicBezTo>
                    <a:pt x="2518" y="842"/>
                    <a:pt x="2582" y="813"/>
                    <a:pt x="2642" y="787"/>
                  </a:cubicBezTo>
                  <a:cubicBezTo>
                    <a:pt x="2701" y="763"/>
                    <a:pt x="2750" y="739"/>
                    <a:pt x="2793" y="720"/>
                  </a:cubicBezTo>
                  <a:cubicBezTo>
                    <a:pt x="2877" y="681"/>
                    <a:pt x="2922" y="658"/>
                    <a:pt x="2922" y="658"/>
                  </a:cubicBezTo>
                  <a:lnTo>
                    <a:pt x="2922" y="658"/>
                  </a:lnTo>
                  <a:cubicBezTo>
                    <a:pt x="2922" y="658"/>
                    <a:pt x="2868" y="661"/>
                    <a:pt x="2777" y="672"/>
                  </a:cubicBezTo>
                  <a:cubicBezTo>
                    <a:pt x="2687" y="681"/>
                    <a:pt x="2558" y="700"/>
                    <a:pt x="2407" y="723"/>
                  </a:cubicBezTo>
                  <a:cubicBezTo>
                    <a:pt x="2330" y="729"/>
                    <a:pt x="2247" y="739"/>
                    <a:pt x="2159" y="749"/>
                  </a:cubicBezTo>
                  <a:cubicBezTo>
                    <a:pt x="2072" y="762"/>
                    <a:pt x="1982" y="772"/>
                    <a:pt x="1888" y="776"/>
                  </a:cubicBezTo>
                  <a:cubicBezTo>
                    <a:pt x="1794" y="782"/>
                    <a:pt x="1696" y="792"/>
                    <a:pt x="1599" y="792"/>
                  </a:cubicBezTo>
                  <a:cubicBezTo>
                    <a:pt x="1501" y="788"/>
                    <a:pt x="1401" y="794"/>
                    <a:pt x="1305" y="786"/>
                  </a:cubicBezTo>
                  <a:lnTo>
                    <a:pt x="1159" y="770"/>
                  </a:lnTo>
                  <a:lnTo>
                    <a:pt x="1088" y="763"/>
                  </a:lnTo>
                  <a:cubicBezTo>
                    <a:pt x="1064" y="759"/>
                    <a:pt x="1041" y="753"/>
                    <a:pt x="1018" y="747"/>
                  </a:cubicBezTo>
                  <a:cubicBezTo>
                    <a:pt x="974" y="735"/>
                    <a:pt x="927" y="725"/>
                    <a:pt x="881" y="716"/>
                  </a:cubicBezTo>
                  <a:cubicBezTo>
                    <a:pt x="835" y="705"/>
                    <a:pt x="795" y="686"/>
                    <a:pt x="753" y="673"/>
                  </a:cubicBezTo>
                  <a:lnTo>
                    <a:pt x="692" y="651"/>
                  </a:lnTo>
                  <a:lnTo>
                    <a:pt x="634" y="621"/>
                  </a:lnTo>
                  <a:cubicBezTo>
                    <a:pt x="598" y="600"/>
                    <a:pt x="557" y="586"/>
                    <a:pt x="524" y="561"/>
                  </a:cubicBezTo>
                  <a:cubicBezTo>
                    <a:pt x="490" y="539"/>
                    <a:pt x="459" y="514"/>
                    <a:pt x="426" y="493"/>
                  </a:cubicBezTo>
                  <a:cubicBezTo>
                    <a:pt x="396" y="470"/>
                    <a:pt x="369" y="443"/>
                    <a:pt x="343" y="419"/>
                  </a:cubicBezTo>
                  <a:cubicBezTo>
                    <a:pt x="313" y="396"/>
                    <a:pt x="293" y="367"/>
                    <a:pt x="271" y="343"/>
                  </a:cubicBezTo>
                  <a:cubicBezTo>
                    <a:pt x="250" y="317"/>
                    <a:pt x="228" y="293"/>
                    <a:pt x="212" y="266"/>
                  </a:cubicBezTo>
                  <a:cubicBezTo>
                    <a:pt x="177" y="218"/>
                    <a:pt x="150" y="171"/>
                    <a:pt x="129" y="130"/>
                  </a:cubicBezTo>
                  <a:cubicBezTo>
                    <a:pt x="89" y="51"/>
                    <a:pt x="7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112144" y="1566845"/>
              <a:ext cx="436961" cy="305926"/>
            </a:xfrm>
            <a:custGeom>
              <a:rect b="b" l="l" r="r" t="t"/>
              <a:pathLst>
                <a:path extrusionOk="0" h="2888" w="4125">
                  <a:moveTo>
                    <a:pt x="2511" y="1"/>
                  </a:moveTo>
                  <a:cubicBezTo>
                    <a:pt x="2492" y="1"/>
                    <a:pt x="2472" y="1"/>
                    <a:pt x="2451" y="2"/>
                  </a:cubicBezTo>
                  <a:cubicBezTo>
                    <a:pt x="2205" y="7"/>
                    <a:pt x="1847" y="54"/>
                    <a:pt x="1445" y="212"/>
                  </a:cubicBezTo>
                  <a:cubicBezTo>
                    <a:pt x="1245" y="290"/>
                    <a:pt x="1032" y="395"/>
                    <a:pt x="828" y="541"/>
                  </a:cubicBezTo>
                  <a:cubicBezTo>
                    <a:pt x="622" y="685"/>
                    <a:pt x="417" y="866"/>
                    <a:pt x="255" y="1108"/>
                  </a:cubicBezTo>
                  <a:cubicBezTo>
                    <a:pt x="178" y="1230"/>
                    <a:pt x="102" y="1363"/>
                    <a:pt x="62" y="1519"/>
                  </a:cubicBezTo>
                  <a:cubicBezTo>
                    <a:pt x="22" y="1678"/>
                    <a:pt x="0" y="1833"/>
                    <a:pt x="49" y="2033"/>
                  </a:cubicBezTo>
                  <a:cubicBezTo>
                    <a:pt x="62" y="2074"/>
                    <a:pt x="71" y="2102"/>
                    <a:pt x="82" y="2135"/>
                  </a:cubicBezTo>
                  <a:lnTo>
                    <a:pt x="90" y="2160"/>
                  </a:lnTo>
                  <a:lnTo>
                    <a:pt x="98" y="2180"/>
                  </a:lnTo>
                  <a:lnTo>
                    <a:pt x="101" y="2182"/>
                  </a:lnTo>
                  <a:lnTo>
                    <a:pt x="104" y="2189"/>
                  </a:lnTo>
                  <a:lnTo>
                    <a:pt x="112" y="2205"/>
                  </a:lnTo>
                  <a:lnTo>
                    <a:pt x="143" y="2263"/>
                  </a:lnTo>
                  <a:cubicBezTo>
                    <a:pt x="161" y="2303"/>
                    <a:pt x="186" y="2340"/>
                    <a:pt x="215" y="2373"/>
                  </a:cubicBezTo>
                  <a:cubicBezTo>
                    <a:pt x="242" y="2407"/>
                    <a:pt x="266" y="2443"/>
                    <a:pt x="298" y="2471"/>
                  </a:cubicBezTo>
                  <a:cubicBezTo>
                    <a:pt x="418" y="2597"/>
                    <a:pt x="564" y="2683"/>
                    <a:pt x="709" y="2746"/>
                  </a:cubicBezTo>
                  <a:cubicBezTo>
                    <a:pt x="969" y="2851"/>
                    <a:pt x="1234" y="2887"/>
                    <a:pt x="1489" y="2887"/>
                  </a:cubicBezTo>
                  <a:cubicBezTo>
                    <a:pt x="1529" y="2887"/>
                    <a:pt x="1569" y="2886"/>
                    <a:pt x="1608" y="2885"/>
                  </a:cubicBezTo>
                  <a:cubicBezTo>
                    <a:pt x="1903" y="2873"/>
                    <a:pt x="2178" y="2810"/>
                    <a:pt x="2446" y="2720"/>
                  </a:cubicBezTo>
                  <a:cubicBezTo>
                    <a:pt x="2516" y="2698"/>
                    <a:pt x="2572" y="2675"/>
                    <a:pt x="2630" y="2651"/>
                  </a:cubicBezTo>
                  <a:cubicBezTo>
                    <a:pt x="2662" y="2638"/>
                    <a:pt x="2683" y="2631"/>
                    <a:pt x="2724" y="2612"/>
                  </a:cubicBezTo>
                  <a:lnTo>
                    <a:pt x="2814" y="2569"/>
                  </a:lnTo>
                  <a:cubicBezTo>
                    <a:pt x="2874" y="2542"/>
                    <a:pt x="2930" y="2510"/>
                    <a:pt x="2986" y="2478"/>
                  </a:cubicBezTo>
                  <a:cubicBezTo>
                    <a:pt x="3042" y="2448"/>
                    <a:pt x="3097" y="2416"/>
                    <a:pt x="3149" y="2381"/>
                  </a:cubicBezTo>
                  <a:cubicBezTo>
                    <a:pt x="3360" y="2248"/>
                    <a:pt x="3541" y="2092"/>
                    <a:pt x="3689" y="1931"/>
                  </a:cubicBezTo>
                  <a:cubicBezTo>
                    <a:pt x="3989" y="1610"/>
                    <a:pt x="4124" y="1241"/>
                    <a:pt x="4119" y="986"/>
                  </a:cubicBezTo>
                  <a:cubicBezTo>
                    <a:pt x="4118" y="858"/>
                    <a:pt x="4087" y="759"/>
                    <a:pt x="4063" y="700"/>
                  </a:cubicBezTo>
                  <a:cubicBezTo>
                    <a:pt x="4033" y="642"/>
                    <a:pt x="4018" y="610"/>
                    <a:pt x="4018" y="610"/>
                  </a:cubicBezTo>
                  <a:lnTo>
                    <a:pt x="4018" y="610"/>
                  </a:lnTo>
                  <a:cubicBezTo>
                    <a:pt x="4018" y="610"/>
                    <a:pt x="4025" y="644"/>
                    <a:pt x="4040" y="707"/>
                  </a:cubicBezTo>
                  <a:cubicBezTo>
                    <a:pt x="4052" y="772"/>
                    <a:pt x="4052" y="864"/>
                    <a:pt x="4036" y="978"/>
                  </a:cubicBezTo>
                  <a:cubicBezTo>
                    <a:pt x="4013" y="1092"/>
                    <a:pt x="3959" y="1221"/>
                    <a:pt x="3875" y="1355"/>
                  </a:cubicBezTo>
                  <a:cubicBezTo>
                    <a:pt x="3789" y="1490"/>
                    <a:pt x="3668" y="1624"/>
                    <a:pt x="3519" y="1753"/>
                  </a:cubicBezTo>
                  <a:cubicBezTo>
                    <a:pt x="3367" y="1880"/>
                    <a:pt x="3187" y="1996"/>
                    <a:pt x="2988" y="2102"/>
                  </a:cubicBezTo>
                  <a:cubicBezTo>
                    <a:pt x="2939" y="2129"/>
                    <a:pt x="2887" y="2153"/>
                    <a:pt x="2834" y="2176"/>
                  </a:cubicBezTo>
                  <a:cubicBezTo>
                    <a:pt x="2781" y="2201"/>
                    <a:pt x="2728" y="2223"/>
                    <a:pt x="2670" y="2243"/>
                  </a:cubicBezTo>
                  <a:lnTo>
                    <a:pt x="2669" y="2243"/>
                  </a:lnTo>
                  <a:cubicBezTo>
                    <a:pt x="2307" y="2203"/>
                    <a:pt x="1762" y="2063"/>
                    <a:pt x="1534" y="1471"/>
                  </a:cubicBezTo>
                  <a:cubicBezTo>
                    <a:pt x="1367" y="1040"/>
                    <a:pt x="1753" y="511"/>
                    <a:pt x="1816" y="306"/>
                  </a:cubicBezTo>
                  <a:cubicBezTo>
                    <a:pt x="1896" y="269"/>
                    <a:pt x="1974" y="237"/>
                    <a:pt x="2050" y="210"/>
                  </a:cubicBezTo>
                  <a:cubicBezTo>
                    <a:pt x="2204" y="155"/>
                    <a:pt x="2344" y="114"/>
                    <a:pt x="2460" y="88"/>
                  </a:cubicBezTo>
                  <a:cubicBezTo>
                    <a:pt x="2694" y="34"/>
                    <a:pt x="2835" y="24"/>
                    <a:pt x="2835" y="24"/>
                  </a:cubicBezTo>
                  <a:cubicBezTo>
                    <a:pt x="2835" y="24"/>
                    <a:pt x="2800" y="20"/>
                    <a:pt x="2736" y="12"/>
                  </a:cubicBezTo>
                  <a:cubicBezTo>
                    <a:pt x="2681" y="8"/>
                    <a:pt x="2606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559189" y="2279436"/>
              <a:ext cx="188979" cy="459524"/>
            </a:xfrm>
            <a:custGeom>
              <a:rect b="b" l="l" r="r" t="t"/>
              <a:pathLst>
                <a:path extrusionOk="0" h="4338" w="1784">
                  <a:moveTo>
                    <a:pt x="1039" y="0"/>
                  </a:moveTo>
                  <a:cubicBezTo>
                    <a:pt x="972" y="0"/>
                    <a:pt x="901" y="15"/>
                    <a:pt x="836" y="45"/>
                  </a:cubicBezTo>
                  <a:cubicBezTo>
                    <a:pt x="755" y="82"/>
                    <a:pt x="683" y="137"/>
                    <a:pt x="617" y="203"/>
                  </a:cubicBezTo>
                  <a:cubicBezTo>
                    <a:pt x="488" y="334"/>
                    <a:pt x="383" y="498"/>
                    <a:pt x="300" y="683"/>
                  </a:cubicBezTo>
                  <a:cubicBezTo>
                    <a:pt x="218" y="866"/>
                    <a:pt x="147" y="1067"/>
                    <a:pt x="101" y="1278"/>
                  </a:cubicBezTo>
                  <a:cubicBezTo>
                    <a:pt x="57" y="1490"/>
                    <a:pt x="21" y="1715"/>
                    <a:pt x="11" y="1942"/>
                  </a:cubicBezTo>
                  <a:cubicBezTo>
                    <a:pt x="1" y="2170"/>
                    <a:pt x="7" y="2402"/>
                    <a:pt x="37" y="2634"/>
                  </a:cubicBezTo>
                  <a:cubicBezTo>
                    <a:pt x="70" y="2867"/>
                    <a:pt x="124" y="3099"/>
                    <a:pt x="215" y="3318"/>
                  </a:cubicBezTo>
                  <a:cubicBezTo>
                    <a:pt x="262" y="3429"/>
                    <a:pt x="321" y="3537"/>
                    <a:pt x="402" y="3635"/>
                  </a:cubicBezTo>
                  <a:cubicBezTo>
                    <a:pt x="481" y="3733"/>
                    <a:pt x="585" y="3827"/>
                    <a:pt x="726" y="3873"/>
                  </a:cubicBezTo>
                  <a:cubicBezTo>
                    <a:pt x="749" y="3879"/>
                    <a:pt x="770" y="3882"/>
                    <a:pt x="793" y="3886"/>
                  </a:cubicBezTo>
                  <a:cubicBezTo>
                    <a:pt x="851" y="3917"/>
                    <a:pt x="919" y="3964"/>
                    <a:pt x="984" y="4023"/>
                  </a:cubicBezTo>
                  <a:cubicBezTo>
                    <a:pt x="1053" y="4089"/>
                    <a:pt x="1115" y="4165"/>
                    <a:pt x="1155" y="4228"/>
                  </a:cubicBezTo>
                  <a:cubicBezTo>
                    <a:pt x="1196" y="4290"/>
                    <a:pt x="1216" y="4337"/>
                    <a:pt x="1216" y="4337"/>
                  </a:cubicBezTo>
                  <a:cubicBezTo>
                    <a:pt x="1216" y="4337"/>
                    <a:pt x="1212" y="4286"/>
                    <a:pt x="1192" y="4211"/>
                  </a:cubicBezTo>
                  <a:cubicBezTo>
                    <a:pt x="1173" y="4136"/>
                    <a:pt x="1134" y="4038"/>
                    <a:pt x="1082" y="3944"/>
                  </a:cubicBezTo>
                  <a:cubicBezTo>
                    <a:pt x="1068" y="3920"/>
                    <a:pt x="1052" y="3894"/>
                    <a:pt x="1037" y="3869"/>
                  </a:cubicBezTo>
                  <a:cubicBezTo>
                    <a:pt x="1072" y="3858"/>
                    <a:pt x="1106" y="3843"/>
                    <a:pt x="1135" y="3826"/>
                  </a:cubicBezTo>
                  <a:cubicBezTo>
                    <a:pt x="1248" y="3760"/>
                    <a:pt x="1327" y="3674"/>
                    <a:pt x="1390" y="3591"/>
                  </a:cubicBezTo>
                  <a:cubicBezTo>
                    <a:pt x="1518" y="3419"/>
                    <a:pt x="1589" y="3239"/>
                    <a:pt x="1643" y="3074"/>
                  </a:cubicBezTo>
                  <a:cubicBezTo>
                    <a:pt x="1746" y="2741"/>
                    <a:pt x="1769" y="2456"/>
                    <a:pt x="1777" y="2258"/>
                  </a:cubicBezTo>
                  <a:cubicBezTo>
                    <a:pt x="1784" y="2162"/>
                    <a:pt x="1780" y="2085"/>
                    <a:pt x="1779" y="2033"/>
                  </a:cubicBezTo>
                  <a:cubicBezTo>
                    <a:pt x="1777" y="1981"/>
                    <a:pt x="1776" y="1952"/>
                    <a:pt x="1776" y="1952"/>
                  </a:cubicBezTo>
                  <a:cubicBezTo>
                    <a:pt x="1776" y="1952"/>
                    <a:pt x="1757" y="2062"/>
                    <a:pt x="1713" y="2252"/>
                  </a:cubicBezTo>
                  <a:cubicBezTo>
                    <a:pt x="1670" y="2440"/>
                    <a:pt x="1597" y="2711"/>
                    <a:pt x="1464" y="3006"/>
                  </a:cubicBezTo>
                  <a:cubicBezTo>
                    <a:pt x="1396" y="3152"/>
                    <a:pt x="1310" y="3305"/>
                    <a:pt x="1198" y="3432"/>
                  </a:cubicBezTo>
                  <a:cubicBezTo>
                    <a:pt x="1158" y="3478"/>
                    <a:pt x="1112" y="3518"/>
                    <a:pt x="1064" y="3550"/>
                  </a:cubicBezTo>
                  <a:cubicBezTo>
                    <a:pt x="1052" y="3412"/>
                    <a:pt x="941" y="3189"/>
                    <a:pt x="818" y="2802"/>
                  </a:cubicBezTo>
                  <a:cubicBezTo>
                    <a:pt x="629" y="2203"/>
                    <a:pt x="634" y="1618"/>
                    <a:pt x="782" y="1028"/>
                  </a:cubicBezTo>
                  <a:cubicBezTo>
                    <a:pt x="918" y="483"/>
                    <a:pt x="906" y="282"/>
                    <a:pt x="849" y="231"/>
                  </a:cubicBezTo>
                  <a:cubicBezTo>
                    <a:pt x="920" y="168"/>
                    <a:pt x="998" y="127"/>
                    <a:pt x="1078" y="123"/>
                  </a:cubicBezTo>
                  <a:cubicBezTo>
                    <a:pt x="1079" y="123"/>
                    <a:pt x="1080" y="123"/>
                    <a:pt x="1082" y="123"/>
                  </a:cubicBezTo>
                  <a:cubicBezTo>
                    <a:pt x="1198" y="123"/>
                    <a:pt x="1295" y="175"/>
                    <a:pt x="1364" y="237"/>
                  </a:cubicBezTo>
                  <a:cubicBezTo>
                    <a:pt x="1433" y="301"/>
                    <a:pt x="1478" y="364"/>
                    <a:pt x="1505" y="408"/>
                  </a:cubicBezTo>
                  <a:cubicBezTo>
                    <a:pt x="1531" y="451"/>
                    <a:pt x="1544" y="478"/>
                    <a:pt x="1544" y="478"/>
                  </a:cubicBezTo>
                  <a:cubicBezTo>
                    <a:pt x="1544" y="478"/>
                    <a:pt x="1538" y="451"/>
                    <a:pt x="1521" y="401"/>
                  </a:cubicBezTo>
                  <a:cubicBezTo>
                    <a:pt x="1502" y="352"/>
                    <a:pt x="1474" y="276"/>
                    <a:pt x="1409" y="196"/>
                  </a:cubicBezTo>
                  <a:cubicBezTo>
                    <a:pt x="1377" y="156"/>
                    <a:pt x="1337" y="113"/>
                    <a:pt x="1283" y="76"/>
                  </a:cubicBezTo>
                  <a:cubicBezTo>
                    <a:pt x="1232" y="41"/>
                    <a:pt x="1154" y="12"/>
                    <a:pt x="1084" y="2"/>
                  </a:cubicBezTo>
                  <a:cubicBezTo>
                    <a:pt x="1070" y="1"/>
                    <a:pt x="1055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6259598" y="2492673"/>
              <a:ext cx="505180" cy="523718"/>
            </a:xfrm>
            <a:custGeom>
              <a:rect b="b" l="l" r="r" t="t"/>
              <a:pathLst>
                <a:path extrusionOk="0" h="4944" w="4769">
                  <a:moveTo>
                    <a:pt x="2297" y="196"/>
                  </a:moveTo>
                  <a:cubicBezTo>
                    <a:pt x="2297" y="196"/>
                    <a:pt x="2243" y="209"/>
                    <a:pt x="2152" y="229"/>
                  </a:cubicBezTo>
                  <a:cubicBezTo>
                    <a:pt x="2129" y="235"/>
                    <a:pt x="2104" y="239"/>
                    <a:pt x="2077" y="245"/>
                  </a:cubicBezTo>
                  <a:cubicBezTo>
                    <a:pt x="2050" y="255"/>
                    <a:pt x="2022" y="264"/>
                    <a:pt x="1990" y="275"/>
                  </a:cubicBezTo>
                  <a:cubicBezTo>
                    <a:pt x="1928" y="295"/>
                    <a:pt x="1857" y="317"/>
                    <a:pt x="1786" y="350"/>
                  </a:cubicBezTo>
                  <a:cubicBezTo>
                    <a:pt x="1748" y="365"/>
                    <a:pt x="1709" y="380"/>
                    <a:pt x="1671" y="399"/>
                  </a:cubicBezTo>
                  <a:cubicBezTo>
                    <a:pt x="1634" y="419"/>
                    <a:pt x="1594" y="439"/>
                    <a:pt x="1553" y="460"/>
                  </a:cubicBezTo>
                  <a:cubicBezTo>
                    <a:pt x="1513" y="480"/>
                    <a:pt x="1473" y="505"/>
                    <a:pt x="1434" y="533"/>
                  </a:cubicBezTo>
                  <a:cubicBezTo>
                    <a:pt x="1393" y="560"/>
                    <a:pt x="1353" y="585"/>
                    <a:pt x="1313" y="613"/>
                  </a:cubicBezTo>
                  <a:cubicBezTo>
                    <a:pt x="1236" y="675"/>
                    <a:pt x="1156" y="736"/>
                    <a:pt x="1082" y="810"/>
                  </a:cubicBezTo>
                  <a:cubicBezTo>
                    <a:pt x="1003" y="877"/>
                    <a:pt x="940" y="961"/>
                    <a:pt x="870" y="1040"/>
                  </a:cubicBezTo>
                  <a:cubicBezTo>
                    <a:pt x="808" y="1124"/>
                    <a:pt x="742" y="1206"/>
                    <a:pt x="694" y="1298"/>
                  </a:cubicBezTo>
                  <a:cubicBezTo>
                    <a:pt x="637" y="1386"/>
                    <a:pt x="598" y="1480"/>
                    <a:pt x="553" y="1567"/>
                  </a:cubicBezTo>
                  <a:cubicBezTo>
                    <a:pt x="519" y="1660"/>
                    <a:pt x="478" y="1747"/>
                    <a:pt x="457" y="1835"/>
                  </a:cubicBezTo>
                  <a:cubicBezTo>
                    <a:pt x="445" y="1880"/>
                    <a:pt x="432" y="1921"/>
                    <a:pt x="420" y="1963"/>
                  </a:cubicBezTo>
                  <a:cubicBezTo>
                    <a:pt x="412" y="2005"/>
                    <a:pt x="404" y="2045"/>
                    <a:pt x="397" y="2084"/>
                  </a:cubicBezTo>
                  <a:cubicBezTo>
                    <a:pt x="378" y="2163"/>
                    <a:pt x="372" y="2236"/>
                    <a:pt x="365" y="2299"/>
                  </a:cubicBezTo>
                  <a:cubicBezTo>
                    <a:pt x="362" y="2331"/>
                    <a:pt x="358" y="2361"/>
                    <a:pt x="355" y="2390"/>
                  </a:cubicBezTo>
                  <a:cubicBezTo>
                    <a:pt x="355" y="2418"/>
                    <a:pt x="353" y="2445"/>
                    <a:pt x="353" y="2468"/>
                  </a:cubicBezTo>
                  <a:cubicBezTo>
                    <a:pt x="351" y="2562"/>
                    <a:pt x="349" y="2618"/>
                    <a:pt x="349" y="2618"/>
                  </a:cubicBezTo>
                  <a:lnTo>
                    <a:pt x="330" y="2471"/>
                  </a:lnTo>
                  <a:cubicBezTo>
                    <a:pt x="327" y="2446"/>
                    <a:pt x="323" y="2420"/>
                    <a:pt x="320" y="2393"/>
                  </a:cubicBezTo>
                  <a:cubicBezTo>
                    <a:pt x="320" y="2365"/>
                    <a:pt x="318" y="2332"/>
                    <a:pt x="318" y="2299"/>
                  </a:cubicBezTo>
                  <a:cubicBezTo>
                    <a:pt x="316" y="2232"/>
                    <a:pt x="312" y="2155"/>
                    <a:pt x="323" y="2074"/>
                  </a:cubicBezTo>
                  <a:cubicBezTo>
                    <a:pt x="326" y="2032"/>
                    <a:pt x="331" y="1990"/>
                    <a:pt x="335" y="1946"/>
                  </a:cubicBezTo>
                  <a:cubicBezTo>
                    <a:pt x="342" y="1901"/>
                    <a:pt x="354" y="1856"/>
                    <a:pt x="362" y="1809"/>
                  </a:cubicBezTo>
                  <a:cubicBezTo>
                    <a:pt x="377" y="1715"/>
                    <a:pt x="412" y="1621"/>
                    <a:pt x="444" y="1521"/>
                  </a:cubicBezTo>
                  <a:cubicBezTo>
                    <a:pt x="486" y="1427"/>
                    <a:pt x="523" y="1324"/>
                    <a:pt x="581" y="1231"/>
                  </a:cubicBezTo>
                  <a:cubicBezTo>
                    <a:pt x="633" y="1134"/>
                    <a:pt x="699" y="1045"/>
                    <a:pt x="765" y="955"/>
                  </a:cubicBezTo>
                  <a:cubicBezTo>
                    <a:pt x="839" y="870"/>
                    <a:pt x="909" y="785"/>
                    <a:pt x="993" y="714"/>
                  </a:cubicBezTo>
                  <a:cubicBezTo>
                    <a:pt x="1070" y="638"/>
                    <a:pt x="1162" y="579"/>
                    <a:pt x="1244" y="517"/>
                  </a:cubicBezTo>
                  <a:cubicBezTo>
                    <a:pt x="1336" y="464"/>
                    <a:pt x="1419" y="407"/>
                    <a:pt x="1508" y="373"/>
                  </a:cubicBezTo>
                  <a:cubicBezTo>
                    <a:pt x="1552" y="356"/>
                    <a:pt x="1594" y="337"/>
                    <a:pt x="1635" y="318"/>
                  </a:cubicBezTo>
                  <a:cubicBezTo>
                    <a:pt x="1678" y="303"/>
                    <a:pt x="1720" y="291"/>
                    <a:pt x="1759" y="279"/>
                  </a:cubicBezTo>
                  <a:cubicBezTo>
                    <a:pt x="1835" y="251"/>
                    <a:pt x="1912" y="239"/>
                    <a:pt x="1976" y="228"/>
                  </a:cubicBezTo>
                  <a:cubicBezTo>
                    <a:pt x="2010" y="223"/>
                    <a:pt x="2041" y="216"/>
                    <a:pt x="2069" y="211"/>
                  </a:cubicBezTo>
                  <a:cubicBezTo>
                    <a:pt x="2097" y="209"/>
                    <a:pt x="2124" y="205"/>
                    <a:pt x="2148" y="204"/>
                  </a:cubicBezTo>
                  <a:cubicBezTo>
                    <a:pt x="2243" y="197"/>
                    <a:pt x="2297" y="196"/>
                    <a:pt x="2297" y="196"/>
                  </a:cubicBezTo>
                  <a:close/>
                  <a:moveTo>
                    <a:pt x="2300" y="0"/>
                  </a:moveTo>
                  <a:cubicBezTo>
                    <a:pt x="2293" y="0"/>
                    <a:pt x="2286" y="1"/>
                    <a:pt x="2276" y="1"/>
                  </a:cubicBezTo>
                  <a:lnTo>
                    <a:pt x="2217" y="6"/>
                  </a:lnTo>
                  <a:cubicBezTo>
                    <a:pt x="1902" y="21"/>
                    <a:pt x="1559" y="106"/>
                    <a:pt x="1236" y="287"/>
                  </a:cubicBezTo>
                  <a:cubicBezTo>
                    <a:pt x="913" y="464"/>
                    <a:pt x="612" y="734"/>
                    <a:pt x="394" y="1082"/>
                  </a:cubicBezTo>
                  <a:cubicBezTo>
                    <a:pt x="278" y="1251"/>
                    <a:pt x="197" y="1445"/>
                    <a:pt x="126" y="1645"/>
                  </a:cubicBezTo>
                  <a:cubicBezTo>
                    <a:pt x="100" y="1747"/>
                    <a:pt x="63" y="1848"/>
                    <a:pt x="48" y="1954"/>
                  </a:cubicBezTo>
                  <a:lnTo>
                    <a:pt x="22" y="2113"/>
                  </a:lnTo>
                  <a:cubicBezTo>
                    <a:pt x="16" y="2166"/>
                    <a:pt x="14" y="2228"/>
                    <a:pt x="12" y="2284"/>
                  </a:cubicBezTo>
                  <a:cubicBezTo>
                    <a:pt x="1" y="2408"/>
                    <a:pt x="9" y="2493"/>
                    <a:pt x="12" y="2589"/>
                  </a:cubicBezTo>
                  <a:lnTo>
                    <a:pt x="13" y="2625"/>
                  </a:lnTo>
                  <a:lnTo>
                    <a:pt x="14" y="2651"/>
                  </a:lnTo>
                  <a:lnTo>
                    <a:pt x="16" y="2660"/>
                  </a:lnTo>
                  <a:lnTo>
                    <a:pt x="20" y="2680"/>
                  </a:lnTo>
                  <a:lnTo>
                    <a:pt x="32" y="2761"/>
                  </a:lnTo>
                  <a:cubicBezTo>
                    <a:pt x="40" y="2814"/>
                    <a:pt x="47" y="2869"/>
                    <a:pt x="56" y="2922"/>
                  </a:cubicBezTo>
                  <a:cubicBezTo>
                    <a:pt x="107" y="3135"/>
                    <a:pt x="167" y="3349"/>
                    <a:pt x="269" y="3545"/>
                  </a:cubicBezTo>
                  <a:cubicBezTo>
                    <a:pt x="461" y="3942"/>
                    <a:pt x="766" y="4280"/>
                    <a:pt x="1122" y="4525"/>
                  </a:cubicBezTo>
                  <a:cubicBezTo>
                    <a:pt x="1303" y="4642"/>
                    <a:pt x="1493" y="4747"/>
                    <a:pt x="1697" y="4810"/>
                  </a:cubicBezTo>
                  <a:cubicBezTo>
                    <a:pt x="1795" y="4849"/>
                    <a:pt x="1900" y="4869"/>
                    <a:pt x="2000" y="4896"/>
                  </a:cubicBezTo>
                  <a:cubicBezTo>
                    <a:pt x="2102" y="4916"/>
                    <a:pt x="2203" y="4929"/>
                    <a:pt x="2309" y="4938"/>
                  </a:cubicBezTo>
                  <a:cubicBezTo>
                    <a:pt x="2363" y="4940"/>
                    <a:pt x="2418" y="4942"/>
                    <a:pt x="2472" y="4943"/>
                  </a:cubicBezTo>
                  <a:cubicBezTo>
                    <a:pt x="2490" y="4943"/>
                    <a:pt x="2508" y="4943"/>
                    <a:pt x="2526" y="4943"/>
                  </a:cubicBezTo>
                  <a:cubicBezTo>
                    <a:pt x="2534" y="4943"/>
                    <a:pt x="2543" y="4943"/>
                    <a:pt x="2551" y="4943"/>
                  </a:cubicBezTo>
                  <a:lnTo>
                    <a:pt x="2617" y="4938"/>
                  </a:lnTo>
                  <a:lnTo>
                    <a:pt x="2747" y="4928"/>
                  </a:lnTo>
                  <a:lnTo>
                    <a:pt x="2765" y="4927"/>
                  </a:lnTo>
                  <a:lnTo>
                    <a:pt x="2782" y="4924"/>
                  </a:lnTo>
                  <a:lnTo>
                    <a:pt x="2787" y="4923"/>
                  </a:lnTo>
                  <a:lnTo>
                    <a:pt x="2795" y="4921"/>
                  </a:lnTo>
                  <a:lnTo>
                    <a:pt x="2833" y="4915"/>
                  </a:lnTo>
                  <a:lnTo>
                    <a:pt x="2906" y="4901"/>
                  </a:lnTo>
                  <a:cubicBezTo>
                    <a:pt x="2954" y="4891"/>
                    <a:pt x="3001" y="4884"/>
                    <a:pt x="3048" y="4872"/>
                  </a:cubicBezTo>
                  <a:cubicBezTo>
                    <a:pt x="3095" y="4858"/>
                    <a:pt x="3141" y="4845"/>
                    <a:pt x="3185" y="4833"/>
                  </a:cubicBezTo>
                  <a:cubicBezTo>
                    <a:pt x="3277" y="4809"/>
                    <a:pt x="3363" y="4767"/>
                    <a:pt x="3449" y="4732"/>
                  </a:cubicBezTo>
                  <a:cubicBezTo>
                    <a:pt x="3786" y="4587"/>
                    <a:pt x="4055" y="4357"/>
                    <a:pt x="4255" y="4116"/>
                  </a:cubicBezTo>
                  <a:cubicBezTo>
                    <a:pt x="4457" y="3874"/>
                    <a:pt x="4585" y="3615"/>
                    <a:pt x="4659" y="3378"/>
                  </a:cubicBezTo>
                  <a:cubicBezTo>
                    <a:pt x="4733" y="3142"/>
                    <a:pt x="4763" y="2929"/>
                    <a:pt x="4761" y="2754"/>
                  </a:cubicBezTo>
                  <a:cubicBezTo>
                    <a:pt x="4768" y="2668"/>
                    <a:pt x="4759" y="2590"/>
                    <a:pt x="4753" y="2523"/>
                  </a:cubicBezTo>
                  <a:cubicBezTo>
                    <a:pt x="4749" y="2456"/>
                    <a:pt x="4739" y="2402"/>
                    <a:pt x="4729" y="2357"/>
                  </a:cubicBezTo>
                  <a:cubicBezTo>
                    <a:pt x="4713" y="2268"/>
                    <a:pt x="4702" y="2221"/>
                    <a:pt x="4702" y="2221"/>
                  </a:cubicBezTo>
                  <a:cubicBezTo>
                    <a:pt x="4702" y="2221"/>
                    <a:pt x="4698" y="2269"/>
                    <a:pt x="4692" y="2358"/>
                  </a:cubicBezTo>
                  <a:cubicBezTo>
                    <a:pt x="4688" y="2404"/>
                    <a:pt x="4685" y="2459"/>
                    <a:pt x="4671" y="2523"/>
                  </a:cubicBezTo>
                  <a:cubicBezTo>
                    <a:pt x="4658" y="2586"/>
                    <a:pt x="4651" y="2657"/>
                    <a:pt x="4627" y="2735"/>
                  </a:cubicBezTo>
                  <a:cubicBezTo>
                    <a:pt x="4592" y="2895"/>
                    <a:pt x="4517" y="3080"/>
                    <a:pt x="4418" y="3275"/>
                  </a:cubicBezTo>
                  <a:cubicBezTo>
                    <a:pt x="4313" y="3470"/>
                    <a:pt x="4161" y="3666"/>
                    <a:pt x="3969" y="3842"/>
                  </a:cubicBezTo>
                  <a:cubicBezTo>
                    <a:pt x="3774" y="4016"/>
                    <a:pt x="3533" y="4165"/>
                    <a:pt x="3256" y="4255"/>
                  </a:cubicBezTo>
                  <a:cubicBezTo>
                    <a:pt x="3185" y="4273"/>
                    <a:pt x="3118" y="4300"/>
                    <a:pt x="3044" y="4310"/>
                  </a:cubicBezTo>
                  <a:cubicBezTo>
                    <a:pt x="3024" y="4313"/>
                    <a:pt x="3004" y="4318"/>
                    <a:pt x="2983" y="4322"/>
                  </a:cubicBezTo>
                  <a:cubicBezTo>
                    <a:pt x="2638" y="4027"/>
                    <a:pt x="1747" y="3523"/>
                    <a:pt x="1612" y="2758"/>
                  </a:cubicBezTo>
                  <a:cubicBezTo>
                    <a:pt x="1364" y="1337"/>
                    <a:pt x="2034" y="666"/>
                    <a:pt x="2411" y="374"/>
                  </a:cubicBezTo>
                  <a:cubicBezTo>
                    <a:pt x="2429" y="372"/>
                    <a:pt x="2445" y="369"/>
                    <a:pt x="2458" y="369"/>
                  </a:cubicBezTo>
                  <a:cubicBezTo>
                    <a:pt x="2517" y="362"/>
                    <a:pt x="2579" y="361"/>
                    <a:pt x="2640" y="357"/>
                  </a:cubicBezTo>
                  <a:cubicBezTo>
                    <a:pt x="2655" y="357"/>
                    <a:pt x="2671" y="356"/>
                    <a:pt x="2686" y="356"/>
                  </a:cubicBezTo>
                  <a:cubicBezTo>
                    <a:pt x="2790" y="356"/>
                    <a:pt x="2890" y="364"/>
                    <a:pt x="2986" y="377"/>
                  </a:cubicBezTo>
                  <a:cubicBezTo>
                    <a:pt x="3202" y="411"/>
                    <a:pt x="3392" y="468"/>
                    <a:pt x="3541" y="533"/>
                  </a:cubicBezTo>
                  <a:cubicBezTo>
                    <a:pt x="3691" y="599"/>
                    <a:pt x="3807" y="663"/>
                    <a:pt x="3882" y="710"/>
                  </a:cubicBezTo>
                  <a:cubicBezTo>
                    <a:pt x="3957" y="758"/>
                    <a:pt x="3997" y="785"/>
                    <a:pt x="3997" y="785"/>
                  </a:cubicBezTo>
                  <a:cubicBezTo>
                    <a:pt x="3997" y="785"/>
                    <a:pt x="3968" y="746"/>
                    <a:pt x="3907" y="679"/>
                  </a:cubicBezTo>
                  <a:cubicBezTo>
                    <a:pt x="3846" y="612"/>
                    <a:pt x="3752" y="515"/>
                    <a:pt x="3611" y="415"/>
                  </a:cubicBezTo>
                  <a:cubicBezTo>
                    <a:pt x="3471" y="311"/>
                    <a:pt x="3284" y="201"/>
                    <a:pt x="3049" y="121"/>
                  </a:cubicBezTo>
                  <a:cubicBezTo>
                    <a:pt x="2932" y="80"/>
                    <a:pt x="2802" y="47"/>
                    <a:pt x="2664" y="23"/>
                  </a:cubicBezTo>
                  <a:cubicBezTo>
                    <a:pt x="2594" y="13"/>
                    <a:pt x="2520" y="5"/>
                    <a:pt x="2442" y="2"/>
                  </a:cubicBezTo>
                  <a:cubicBezTo>
                    <a:pt x="2422" y="1"/>
                    <a:pt x="2404" y="1"/>
                    <a:pt x="2386" y="1"/>
                  </a:cubicBezTo>
                  <a:cubicBezTo>
                    <a:pt x="2369" y="1"/>
                    <a:pt x="2352" y="1"/>
                    <a:pt x="2335" y="1"/>
                  </a:cubicBezTo>
                  <a:cubicBezTo>
                    <a:pt x="2321" y="1"/>
                    <a:pt x="2313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7040303" y="2273504"/>
              <a:ext cx="473825" cy="544904"/>
            </a:xfrm>
            <a:custGeom>
              <a:rect b="b" l="l" r="r" t="t"/>
              <a:pathLst>
                <a:path extrusionOk="0" h="5144" w="4473">
                  <a:moveTo>
                    <a:pt x="2235" y="0"/>
                  </a:moveTo>
                  <a:cubicBezTo>
                    <a:pt x="2187" y="0"/>
                    <a:pt x="2136" y="3"/>
                    <a:pt x="2085" y="9"/>
                  </a:cubicBezTo>
                  <a:cubicBezTo>
                    <a:pt x="1871" y="28"/>
                    <a:pt x="1625" y="77"/>
                    <a:pt x="1381" y="198"/>
                  </a:cubicBezTo>
                  <a:cubicBezTo>
                    <a:pt x="1138" y="316"/>
                    <a:pt x="894" y="494"/>
                    <a:pt x="683" y="727"/>
                  </a:cubicBezTo>
                  <a:cubicBezTo>
                    <a:pt x="628" y="782"/>
                    <a:pt x="579" y="848"/>
                    <a:pt x="532" y="914"/>
                  </a:cubicBezTo>
                  <a:cubicBezTo>
                    <a:pt x="481" y="977"/>
                    <a:pt x="438" y="1045"/>
                    <a:pt x="397" y="1118"/>
                  </a:cubicBezTo>
                  <a:lnTo>
                    <a:pt x="332" y="1225"/>
                  </a:lnTo>
                  <a:lnTo>
                    <a:pt x="276" y="1346"/>
                  </a:lnTo>
                  <a:lnTo>
                    <a:pt x="219" y="1468"/>
                  </a:lnTo>
                  <a:lnTo>
                    <a:pt x="179" y="1576"/>
                  </a:lnTo>
                  <a:cubicBezTo>
                    <a:pt x="62" y="1897"/>
                    <a:pt x="1" y="2257"/>
                    <a:pt x="11" y="2621"/>
                  </a:cubicBezTo>
                  <a:cubicBezTo>
                    <a:pt x="21" y="2985"/>
                    <a:pt x="104" y="3353"/>
                    <a:pt x="256" y="3695"/>
                  </a:cubicBezTo>
                  <a:cubicBezTo>
                    <a:pt x="407" y="4036"/>
                    <a:pt x="632" y="4349"/>
                    <a:pt x="916" y="4591"/>
                  </a:cubicBezTo>
                  <a:cubicBezTo>
                    <a:pt x="990" y="4650"/>
                    <a:pt x="1057" y="4714"/>
                    <a:pt x="1138" y="4761"/>
                  </a:cubicBezTo>
                  <a:cubicBezTo>
                    <a:pt x="1216" y="4811"/>
                    <a:pt x="1292" y="4862"/>
                    <a:pt x="1385" y="4905"/>
                  </a:cubicBezTo>
                  <a:lnTo>
                    <a:pt x="1518" y="4971"/>
                  </a:lnTo>
                  <a:lnTo>
                    <a:pt x="1628" y="5011"/>
                  </a:lnTo>
                  <a:lnTo>
                    <a:pt x="1683" y="5031"/>
                  </a:lnTo>
                  <a:lnTo>
                    <a:pt x="1710" y="5041"/>
                  </a:lnTo>
                  <a:lnTo>
                    <a:pt x="1724" y="5046"/>
                  </a:lnTo>
                  <a:lnTo>
                    <a:pt x="1744" y="5053"/>
                  </a:lnTo>
                  <a:lnTo>
                    <a:pt x="1748" y="5054"/>
                  </a:lnTo>
                  <a:lnTo>
                    <a:pt x="1756" y="5057"/>
                  </a:lnTo>
                  <a:lnTo>
                    <a:pt x="1887" y="5088"/>
                  </a:lnTo>
                  <a:cubicBezTo>
                    <a:pt x="2046" y="5126"/>
                    <a:pt x="2206" y="5143"/>
                    <a:pt x="2362" y="5143"/>
                  </a:cubicBezTo>
                  <a:cubicBezTo>
                    <a:pt x="2549" y="5143"/>
                    <a:pt x="2731" y="5118"/>
                    <a:pt x="2899" y="5071"/>
                  </a:cubicBezTo>
                  <a:cubicBezTo>
                    <a:pt x="3210" y="4987"/>
                    <a:pt x="3475" y="4835"/>
                    <a:pt x="3681" y="4663"/>
                  </a:cubicBezTo>
                  <a:cubicBezTo>
                    <a:pt x="3890" y="4490"/>
                    <a:pt x="4044" y="4299"/>
                    <a:pt x="4153" y="4117"/>
                  </a:cubicBezTo>
                  <a:cubicBezTo>
                    <a:pt x="4208" y="4025"/>
                    <a:pt x="4253" y="3937"/>
                    <a:pt x="4292" y="3856"/>
                  </a:cubicBezTo>
                  <a:cubicBezTo>
                    <a:pt x="4325" y="3770"/>
                    <a:pt x="4356" y="3695"/>
                    <a:pt x="4380" y="3624"/>
                  </a:cubicBezTo>
                  <a:cubicBezTo>
                    <a:pt x="4400" y="3553"/>
                    <a:pt x="4419" y="3488"/>
                    <a:pt x="4432" y="3432"/>
                  </a:cubicBezTo>
                  <a:cubicBezTo>
                    <a:pt x="4443" y="3375"/>
                    <a:pt x="4448" y="3328"/>
                    <a:pt x="4455" y="3291"/>
                  </a:cubicBezTo>
                  <a:cubicBezTo>
                    <a:pt x="4467" y="3213"/>
                    <a:pt x="4472" y="3171"/>
                    <a:pt x="4472" y="3171"/>
                  </a:cubicBezTo>
                  <a:lnTo>
                    <a:pt x="4472" y="3171"/>
                  </a:lnTo>
                  <a:cubicBezTo>
                    <a:pt x="4472" y="3171"/>
                    <a:pt x="4454" y="3208"/>
                    <a:pt x="4416" y="3277"/>
                  </a:cubicBezTo>
                  <a:cubicBezTo>
                    <a:pt x="4399" y="3310"/>
                    <a:pt x="4378" y="3353"/>
                    <a:pt x="4352" y="3401"/>
                  </a:cubicBezTo>
                  <a:cubicBezTo>
                    <a:pt x="4321" y="3448"/>
                    <a:pt x="4288" y="3502"/>
                    <a:pt x="4253" y="3562"/>
                  </a:cubicBezTo>
                  <a:cubicBezTo>
                    <a:pt x="4217" y="3621"/>
                    <a:pt x="4166" y="3683"/>
                    <a:pt x="4119" y="3750"/>
                  </a:cubicBezTo>
                  <a:cubicBezTo>
                    <a:pt x="4064" y="3813"/>
                    <a:pt x="4010" y="3884"/>
                    <a:pt x="3943" y="3951"/>
                  </a:cubicBezTo>
                  <a:cubicBezTo>
                    <a:pt x="3812" y="4090"/>
                    <a:pt x="3642" y="4219"/>
                    <a:pt x="3452" y="4330"/>
                  </a:cubicBezTo>
                  <a:cubicBezTo>
                    <a:pt x="3258" y="4440"/>
                    <a:pt x="3031" y="4525"/>
                    <a:pt x="2790" y="4556"/>
                  </a:cubicBezTo>
                  <a:cubicBezTo>
                    <a:pt x="2717" y="4566"/>
                    <a:pt x="2642" y="4571"/>
                    <a:pt x="2567" y="4571"/>
                  </a:cubicBezTo>
                  <a:cubicBezTo>
                    <a:pt x="2395" y="4571"/>
                    <a:pt x="2219" y="4544"/>
                    <a:pt x="2048" y="4489"/>
                  </a:cubicBezTo>
                  <a:lnTo>
                    <a:pt x="1956" y="4459"/>
                  </a:lnTo>
                  <a:lnTo>
                    <a:pt x="1867" y="4419"/>
                  </a:lnTo>
                  <a:lnTo>
                    <a:pt x="1760" y="4372"/>
                  </a:lnTo>
                  <a:lnTo>
                    <a:pt x="1682" y="4325"/>
                  </a:lnTo>
                  <a:cubicBezTo>
                    <a:pt x="1632" y="4298"/>
                    <a:pt x="1578" y="4258"/>
                    <a:pt x="1525" y="4217"/>
                  </a:cubicBezTo>
                  <a:cubicBezTo>
                    <a:pt x="1467" y="4180"/>
                    <a:pt x="1420" y="4131"/>
                    <a:pt x="1368" y="4088"/>
                  </a:cubicBezTo>
                  <a:cubicBezTo>
                    <a:pt x="1169" y="3903"/>
                    <a:pt x="1005" y="3668"/>
                    <a:pt x="891" y="3410"/>
                  </a:cubicBezTo>
                  <a:cubicBezTo>
                    <a:pt x="774" y="3152"/>
                    <a:pt x="708" y="2870"/>
                    <a:pt x="688" y="2591"/>
                  </a:cubicBezTo>
                  <a:cubicBezTo>
                    <a:pt x="669" y="2309"/>
                    <a:pt x="699" y="2030"/>
                    <a:pt x="769" y="1767"/>
                  </a:cubicBezTo>
                  <a:lnTo>
                    <a:pt x="800" y="1655"/>
                  </a:lnTo>
                  <a:lnTo>
                    <a:pt x="833" y="1568"/>
                  </a:lnTo>
                  <a:lnTo>
                    <a:pt x="864" y="1481"/>
                  </a:lnTo>
                  <a:lnTo>
                    <a:pt x="904" y="1392"/>
                  </a:lnTo>
                  <a:cubicBezTo>
                    <a:pt x="931" y="1332"/>
                    <a:pt x="958" y="1272"/>
                    <a:pt x="994" y="1219"/>
                  </a:cubicBezTo>
                  <a:cubicBezTo>
                    <a:pt x="1025" y="1164"/>
                    <a:pt x="1057" y="1109"/>
                    <a:pt x="1095" y="1058"/>
                  </a:cubicBezTo>
                  <a:cubicBezTo>
                    <a:pt x="1236" y="851"/>
                    <a:pt x="1407" y="680"/>
                    <a:pt x="1587" y="549"/>
                  </a:cubicBezTo>
                  <a:cubicBezTo>
                    <a:pt x="1766" y="414"/>
                    <a:pt x="1957" y="330"/>
                    <a:pt x="2133" y="272"/>
                  </a:cubicBezTo>
                  <a:cubicBezTo>
                    <a:pt x="2312" y="213"/>
                    <a:pt x="2478" y="195"/>
                    <a:pt x="2617" y="185"/>
                  </a:cubicBezTo>
                  <a:cubicBezTo>
                    <a:pt x="2640" y="185"/>
                    <a:pt x="2662" y="185"/>
                    <a:pt x="2684" y="185"/>
                  </a:cubicBezTo>
                  <a:cubicBezTo>
                    <a:pt x="2792" y="185"/>
                    <a:pt x="2882" y="186"/>
                    <a:pt x="2944" y="197"/>
                  </a:cubicBezTo>
                  <a:cubicBezTo>
                    <a:pt x="3022" y="205"/>
                    <a:pt x="3064" y="209"/>
                    <a:pt x="3064" y="209"/>
                  </a:cubicBezTo>
                  <a:cubicBezTo>
                    <a:pt x="3064" y="209"/>
                    <a:pt x="3026" y="190"/>
                    <a:pt x="2956" y="158"/>
                  </a:cubicBezTo>
                  <a:cubicBezTo>
                    <a:pt x="2885" y="123"/>
                    <a:pt x="2776" y="83"/>
                    <a:pt x="2630" y="45"/>
                  </a:cubicBezTo>
                  <a:cubicBezTo>
                    <a:pt x="2520" y="25"/>
                    <a:pt x="2386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351313" y="1651907"/>
              <a:ext cx="298617" cy="235271"/>
            </a:xfrm>
            <a:custGeom>
              <a:rect b="b" l="l" r="r" t="t"/>
              <a:pathLst>
                <a:path extrusionOk="0" h="2221" w="28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0" y="34"/>
                    <a:pt x="109" y="74"/>
                  </a:cubicBezTo>
                  <a:cubicBezTo>
                    <a:pt x="176" y="116"/>
                    <a:pt x="274" y="163"/>
                    <a:pt x="375" y="200"/>
                  </a:cubicBezTo>
                  <a:cubicBezTo>
                    <a:pt x="399" y="210"/>
                    <a:pt x="426" y="218"/>
                    <a:pt x="451" y="227"/>
                  </a:cubicBezTo>
                  <a:cubicBezTo>
                    <a:pt x="437" y="242"/>
                    <a:pt x="422" y="255"/>
                    <a:pt x="408" y="272"/>
                  </a:cubicBezTo>
                  <a:cubicBezTo>
                    <a:pt x="271" y="417"/>
                    <a:pt x="200" y="633"/>
                    <a:pt x="211" y="842"/>
                  </a:cubicBezTo>
                  <a:cubicBezTo>
                    <a:pt x="220" y="947"/>
                    <a:pt x="236" y="1053"/>
                    <a:pt x="274" y="1148"/>
                  </a:cubicBezTo>
                  <a:cubicBezTo>
                    <a:pt x="305" y="1248"/>
                    <a:pt x="355" y="1338"/>
                    <a:pt x="412" y="1432"/>
                  </a:cubicBezTo>
                  <a:cubicBezTo>
                    <a:pt x="442" y="1476"/>
                    <a:pt x="466" y="1507"/>
                    <a:pt x="493" y="1545"/>
                  </a:cubicBezTo>
                  <a:cubicBezTo>
                    <a:pt x="533" y="1597"/>
                    <a:pt x="563" y="1625"/>
                    <a:pt x="598" y="1665"/>
                  </a:cubicBezTo>
                  <a:cubicBezTo>
                    <a:pt x="668" y="1738"/>
                    <a:pt x="745" y="1806"/>
                    <a:pt x="826" y="1868"/>
                  </a:cubicBezTo>
                  <a:cubicBezTo>
                    <a:pt x="990" y="1989"/>
                    <a:pt x="1171" y="2083"/>
                    <a:pt x="1363" y="2144"/>
                  </a:cubicBezTo>
                  <a:cubicBezTo>
                    <a:pt x="1521" y="2195"/>
                    <a:pt x="1685" y="2221"/>
                    <a:pt x="1848" y="2221"/>
                  </a:cubicBezTo>
                  <a:cubicBezTo>
                    <a:pt x="1882" y="2221"/>
                    <a:pt x="1916" y="2220"/>
                    <a:pt x="1950" y="2217"/>
                  </a:cubicBezTo>
                  <a:cubicBezTo>
                    <a:pt x="2049" y="2208"/>
                    <a:pt x="2142" y="2196"/>
                    <a:pt x="2241" y="2158"/>
                  </a:cubicBezTo>
                  <a:lnTo>
                    <a:pt x="2315" y="2131"/>
                  </a:lnTo>
                  <a:lnTo>
                    <a:pt x="2369" y="2105"/>
                  </a:lnTo>
                  <a:lnTo>
                    <a:pt x="2396" y="2091"/>
                  </a:lnTo>
                  <a:lnTo>
                    <a:pt x="2403" y="2088"/>
                  </a:lnTo>
                  <a:lnTo>
                    <a:pt x="2413" y="2082"/>
                  </a:lnTo>
                  <a:lnTo>
                    <a:pt x="2417" y="2080"/>
                  </a:lnTo>
                  <a:lnTo>
                    <a:pt x="2432" y="2070"/>
                  </a:lnTo>
                  <a:lnTo>
                    <a:pt x="2493" y="2031"/>
                  </a:lnTo>
                  <a:cubicBezTo>
                    <a:pt x="2648" y="1921"/>
                    <a:pt x="2753" y="1753"/>
                    <a:pt x="2783" y="1593"/>
                  </a:cubicBezTo>
                  <a:cubicBezTo>
                    <a:pt x="2819" y="1433"/>
                    <a:pt x="2793" y="1289"/>
                    <a:pt x="2754" y="1175"/>
                  </a:cubicBezTo>
                  <a:cubicBezTo>
                    <a:pt x="2719" y="1061"/>
                    <a:pt x="2667" y="973"/>
                    <a:pt x="2617" y="907"/>
                  </a:cubicBezTo>
                  <a:cubicBezTo>
                    <a:pt x="2568" y="840"/>
                    <a:pt x="2523" y="791"/>
                    <a:pt x="2493" y="762"/>
                  </a:cubicBezTo>
                  <a:cubicBezTo>
                    <a:pt x="2460" y="732"/>
                    <a:pt x="2444" y="717"/>
                    <a:pt x="2444" y="717"/>
                  </a:cubicBezTo>
                  <a:lnTo>
                    <a:pt x="2444" y="717"/>
                  </a:lnTo>
                  <a:cubicBezTo>
                    <a:pt x="2444" y="717"/>
                    <a:pt x="2454" y="738"/>
                    <a:pt x="2474" y="775"/>
                  </a:cubicBezTo>
                  <a:cubicBezTo>
                    <a:pt x="2497" y="814"/>
                    <a:pt x="2519" y="872"/>
                    <a:pt x="2546" y="943"/>
                  </a:cubicBezTo>
                  <a:cubicBezTo>
                    <a:pt x="2574" y="1016"/>
                    <a:pt x="2595" y="1108"/>
                    <a:pt x="2605" y="1209"/>
                  </a:cubicBezTo>
                  <a:cubicBezTo>
                    <a:pt x="2613" y="1310"/>
                    <a:pt x="2601" y="1424"/>
                    <a:pt x="2561" y="1527"/>
                  </a:cubicBezTo>
                  <a:cubicBezTo>
                    <a:pt x="2525" y="1620"/>
                    <a:pt x="2454" y="1698"/>
                    <a:pt x="2364" y="1754"/>
                  </a:cubicBezTo>
                  <a:cubicBezTo>
                    <a:pt x="2161" y="1657"/>
                    <a:pt x="1681" y="1545"/>
                    <a:pt x="1398" y="1234"/>
                  </a:cubicBezTo>
                  <a:cubicBezTo>
                    <a:pt x="913" y="705"/>
                    <a:pt x="933" y="386"/>
                    <a:pt x="988" y="227"/>
                  </a:cubicBezTo>
                  <a:cubicBezTo>
                    <a:pt x="1119" y="185"/>
                    <a:pt x="1248" y="172"/>
                    <a:pt x="1360" y="172"/>
                  </a:cubicBezTo>
                  <a:cubicBezTo>
                    <a:pt x="1425" y="172"/>
                    <a:pt x="1485" y="176"/>
                    <a:pt x="1536" y="182"/>
                  </a:cubicBezTo>
                  <a:cubicBezTo>
                    <a:pt x="1613" y="191"/>
                    <a:pt x="1675" y="200"/>
                    <a:pt x="1718" y="208"/>
                  </a:cubicBezTo>
                  <a:cubicBezTo>
                    <a:pt x="1759" y="217"/>
                    <a:pt x="1782" y="222"/>
                    <a:pt x="1782" y="222"/>
                  </a:cubicBezTo>
                  <a:cubicBezTo>
                    <a:pt x="1782" y="222"/>
                    <a:pt x="1762" y="210"/>
                    <a:pt x="1726" y="187"/>
                  </a:cubicBezTo>
                  <a:cubicBezTo>
                    <a:pt x="1687" y="167"/>
                    <a:pt x="1632" y="133"/>
                    <a:pt x="1557" y="102"/>
                  </a:cubicBezTo>
                  <a:cubicBezTo>
                    <a:pt x="1480" y="70"/>
                    <a:pt x="1383" y="37"/>
                    <a:pt x="1268" y="19"/>
                  </a:cubicBezTo>
                  <a:cubicBezTo>
                    <a:pt x="1205" y="9"/>
                    <a:pt x="1135" y="1"/>
                    <a:pt x="1061" y="1"/>
                  </a:cubicBezTo>
                  <a:cubicBezTo>
                    <a:pt x="997" y="1"/>
                    <a:pt x="930" y="7"/>
                    <a:pt x="862" y="22"/>
                  </a:cubicBezTo>
                  <a:cubicBezTo>
                    <a:pt x="835" y="29"/>
                    <a:pt x="811" y="35"/>
                    <a:pt x="784" y="43"/>
                  </a:cubicBezTo>
                  <a:cubicBezTo>
                    <a:pt x="768" y="47"/>
                    <a:pt x="728" y="55"/>
                    <a:pt x="672" y="62"/>
                  </a:cubicBezTo>
                  <a:cubicBezTo>
                    <a:pt x="614" y="71"/>
                    <a:pt x="538" y="77"/>
                    <a:pt x="459" y="77"/>
                  </a:cubicBezTo>
                  <a:cubicBezTo>
                    <a:pt x="439" y="77"/>
                    <a:pt x="419" y="76"/>
                    <a:pt x="399" y="76"/>
                  </a:cubicBezTo>
                  <a:cubicBezTo>
                    <a:pt x="298" y="70"/>
                    <a:pt x="198" y="55"/>
                    <a:pt x="124" y="37"/>
                  </a:cubicBezTo>
                  <a:cubicBezTo>
                    <a:pt x="49" y="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5978142" y="2243738"/>
              <a:ext cx="141628" cy="174679"/>
            </a:xfrm>
            <a:custGeom>
              <a:rect b="b" l="l" r="r" t="t"/>
              <a:pathLst>
                <a:path extrusionOk="0" h="1649" w="1337">
                  <a:moveTo>
                    <a:pt x="794" y="1"/>
                  </a:moveTo>
                  <a:cubicBezTo>
                    <a:pt x="759" y="1"/>
                    <a:pt x="724" y="5"/>
                    <a:pt x="689" y="13"/>
                  </a:cubicBezTo>
                  <a:cubicBezTo>
                    <a:pt x="546" y="43"/>
                    <a:pt x="414" y="121"/>
                    <a:pt x="309" y="227"/>
                  </a:cubicBezTo>
                  <a:cubicBezTo>
                    <a:pt x="200" y="330"/>
                    <a:pt x="128" y="458"/>
                    <a:pt x="69" y="604"/>
                  </a:cubicBezTo>
                  <a:cubicBezTo>
                    <a:pt x="59" y="638"/>
                    <a:pt x="49" y="664"/>
                    <a:pt x="39" y="705"/>
                  </a:cubicBezTo>
                  <a:cubicBezTo>
                    <a:pt x="29" y="744"/>
                    <a:pt x="20" y="780"/>
                    <a:pt x="15" y="818"/>
                  </a:cubicBezTo>
                  <a:cubicBezTo>
                    <a:pt x="4" y="891"/>
                    <a:pt x="0" y="967"/>
                    <a:pt x="7" y="1040"/>
                  </a:cubicBezTo>
                  <a:cubicBezTo>
                    <a:pt x="19" y="1188"/>
                    <a:pt x="67" y="1335"/>
                    <a:pt x="156" y="1450"/>
                  </a:cubicBezTo>
                  <a:cubicBezTo>
                    <a:pt x="246" y="1561"/>
                    <a:pt x="383" y="1638"/>
                    <a:pt x="509" y="1646"/>
                  </a:cubicBezTo>
                  <a:cubicBezTo>
                    <a:pt x="527" y="1648"/>
                    <a:pt x="543" y="1649"/>
                    <a:pt x="560" y="1649"/>
                  </a:cubicBezTo>
                  <a:cubicBezTo>
                    <a:pt x="673" y="1649"/>
                    <a:pt x="769" y="1611"/>
                    <a:pt x="848" y="1565"/>
                  </a:cubicBezTo>
                  <a:cubicBezTo>
                    <a:pt x="939" y="1512"/>
                    <a:pt x="1010" y="1446"/>
                    <a:pt x="1063" y="1383"/>
                  </a:cubicBezTo>
                  <a:cubicBezTo>
                    <a:pt x="1115" y="1317"/>
                    <a:pt x="1158" y="1258"/>
                    <a:pt x="1186" y="1207"/>
                  </a:cubicBezTo>
                  <a:cubicBezTo>
                    <a:pt x="1214" y="1155"/>
                    <a:pt x="1234" y="1112"/>
                    <a:pt x="1245" y="1082"/>
                  </a:cubicBezTo>
                  <a:lnTo>
                    <a:pt x="1245" y="1082"/>
                  </a:lnTo>
                  <a:cubicBezTo>
                    <a:pt x="1233" y="1110"/>
                    <a:pt x="1212" y="1153"/>
                    <a:pt x="1181" y="1204"/>
                  </a:cubicBezTo>
                  <a:cubicBezTo>
                    <a:pt x="1150" y="1255"/>
                    <a:pt x="1108" y="1314"/>
                    <a:pt x="1049" y="1371"/>
                  </a:cubicBezTo>
                  <a:cubicBezTo>
                    <a:pt x="991" y="1427"/>
                    <a:pt x="919" y="1486"/>
                    <a:pt x="826" y="1523"/>
                  </a:cubicBezTo>
                  <a:cubicBezTo>
                    <a:pt x="768" y="1547"/>
                    <a:pt x="700" y="1563"/>
                    <a:pt x="632" y="1563"/>
                  </a:cubicBezTo>
                  <a:cubicBezTo>
                    <a:pt x="598" y="1563"/>
                    <a:pt x="563" y="1559"/>
                    <a:pt x="531" y="1549"/>
                  </a:cubicBezTo>
                  <a:cubicBezTo>
                    <a:pt x="425" y="1523"/>
                    <a:pt x="343" y="1450"/>
                    <a:pt x="289" y="1356"/>
                  </a:cubicBezTo>
                  <a:cubicBezTo>
                    <a:pt x="237" y="1261"/>
                    <a:pt x="214" y="1144"/>
                    <a:pt x="214" y="1027"/>
                  </a:cubicBezTo>
                  <a:cubicBezTo>
                    <a:pt x="215" y="968"/>
                    <a:pt x="221" y="907"/>
                    <a:pt x="230" y="848"/>
                  </a:cubicBezTo>
                  <a:cubicBezTo>
                    <a:pt x="235" y="819"/>
                    <a:pt x="242" y="789"/>
                    <a:pt x="250" y="762"/>
                  </a:cubicBezTo>
                  <a:cubicBezTo>
                    <a:pt x="257" y="736"/>
                    <a:pt x="273" y="701"/>
                    <a:pt x="281" y="668"/>
                  </a:cubicBezTo>
                  <a:cubicBezTo>
                    <a:pt x="320" y="561"/>
                    <a:pt x="384" y="451"/>
                    <a:pt x="458" y="362"/>
                  </a:cubicBezTo>
                  <a:cubicBezTo>
                    <a:pt x="536" y="272"/>
                    <a:pt x="629" y="198"/>
                    <a:pt x="732" y="162"/>
                  </a:cubicBezTo>
                  <a:cubicBezTo>
                    <a:pt x="783" y="142"/>
                    <a:pt x="838" y="135"/>
                    <a:pt x="889" y="135"/>
                  </a:cubicBezTo>
                  <a:cubicBezTo>
                    <a:pt x="895" y="136"/>
                    <a:pt x="900" y="136"/>
                    <a:pt x="906" y="136"/>
                  </a:cubicBezTo>
                  <a:cubicBezTo>
                    <a:pt x="912" y="136"/>
                    <a:pt x="919" y="136"/>
                    <a:pt x="926" y="137"/>
                  </a:cubicBezTo>
                  <a:lnTo>
                    <a:pt x="970" y="145"/>
                  </a:lnTo>
                  <a:cubicBezTo>
                    <a:pt x="990" y="150"/>
                    <a:pt x="1018" y="158"/>
                    <a:pt x="1040" y="170"/>
                  </a:cubicBezTo>
                  <a:cubicBezTo>
                    <a:pt x="1135" y="215"/>
                    <a:pt x="1205" y="298"/>
                    <a:pt x="1248" y="385"/>
                  </a:cubicBezTo>
                  <a:cubicBezTo>
                    <a:pt x="1294" y="472"/>
                    <a:pt x="1312" y="565"/>
                    <a:pt x="1318" y="646"/>
                  </a:cubicBezTo>
                  <a:cubicBezTo>
                    <a:pt x="1324" y="728"/>
                    <a:pt x="1320" y="800"/>
                    <a:pt x="1308" y="856"/>
                  </a:cubicBezTo>
                  <a:cubicBezTo>
                    <a:pt x="1298" y="916"/>
                    <a:pt x="1287" y="961"/>
                    <a:pt x="1276" y="991"/>
                  </a:cubicBezTo>
                  <a:cubicBezTo>
                    <a:pt x="1267" y="1022"/>
                    <a:pt x="1261" y="1039"/>
                    <a:pt x="1261" y="1039"/>
                  </a:cubicBezTo>
                  <a:cubicBezTo>
                    <a:pt x="1261" y="1039"/>
                    <a:pt x="1267" y="1022"/>
                    <a:pt x="1279" y="993"/>
                  </a:cubicBezTo>
                  <a:cubicBezTo>
                    <a:pt x="1289" y="963"/>
                    <a:pt x="1302" y="918"/>
                    <a:pt x="1314" y="860"/>
                  </a:cubicBezTo>
                  <a:cubicBezTo>
                    <a:pt x="1327" y="801"/>
                    <a:pt x="1334" y="730"/>
                    <a:pt x="1335" y="647"/>
                  </a:cubicBezTo>
                  <a:cubicBezTo>
                    <a:pt x="1336" y="564"/>
                    <a:pt x="1326" y="470"/>
                    <a:pt x="1292" y="369"/>
                  </a:cubicBezTo>
                  <a:cubicBezTo>
                    <a:pt x="1256" y="270"/>
                    <a:pt x="1195" y="164"/>
                    <a:pt x="1088" y="88"/>
                  </a:cubicBezTo>
                  <a:cubicBezTo>
                    <a:pt x="1061" y="68"/>
                    <a:pt x="1034" y="55"/>
                    <a:pt x="999" y="40"/>
                  </a:cubicBezTo>
                  <a:cubicBezTo>
                    <a:pt x="973" y="28"/>
                    <a:pt x="944" y="18"/>
                    <a:pt x="904" y="12"/>
                  </a:cubicBezTo>
                  <a:cubicBezTo>
                    <a:pt x="868" y="5"/>
                    <a:pt x="831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6536711" y="2010692"/>
              <a:ext cx="341306" cy="262706"/>
            </a:xfrm>
            <a:custGeom>
              <a:rect b="b" l="l" r="r" t="t"/>
              <a:pathLst>
                <a:path extrusionOk="0" h="2480" w="3222">
                  <a:moveTo>
                    <a:pt x="1660" y="1"/>
                  </a:moveTo>
                  <a:cubicBezTo>
                    <a:pt x="1598" y="1"/>
                    <a:pt x="1529" y="5"/>
                    <a:pt x="1454" y="18"/>
                  </a:cubicBezTo>
                  <a:cubicBezTo>
                    <a:pt x="1340" y="35"/>
                    <a:pt x="1209" y="69"/>
                    <a:pt x="1075" y="134"/>
                  </a:cubicBezTo>
                  <a:cubicBezTo>
                    <a:pt x="941" y="199"/>
                    <a:pt x="804" y="293"/>
                    <a:pt x="687" y="424"/>
                  </a:cubicBezTo>
                  <a:cubicBezTo>
                    <a:pt x="569" y="556"/>
                    <a:pt x="467" y="725"/>
                    <a:pt x="426" y="924"/>
                  </a:cubicBezTo>
                  <a:cubicBezTo>
                    <a:pt x="418" y="975"/>
                    <a:pt x="405" y="1018"/>
                    <a:pt x="404" y="1078"/>
                  </a:cubicBezTo>
                  <a:cubicBezTo>
                    <a:pt x="404" y="1082"/>
                    <a:pt x="404" y="1089"/>
                    <a:pt x="401" y="1095"/>
                  </a:cubicBezTo>
                  <a:cubicBezTo>
                    <a:pt x="396" y="1108"/>
                    <a:pt x="392" y="1120"/>
                    <a:pt x="385" y="1135"/>
                  </a:cubicBezTo>
                  <a:cubicBezTo>
                    <a:pt x="361" y="1182"/>
                    <a:pt x="332" y="1234"/>
                    <a:pt x="300" y="1283"/>
                  </a:cubicBezTo>
                  <a:cubicBezTo>
                    <a:pt x="173" y="1483"/>
                    <a:pt x="1" y="1657"/>
                    <a:pt x="1" y="1657"/>
                  </a:cubicBezTo>
                  <a:cubicBezTo>
                    <a:pt x="1" y="1657"/>
                    <a:pt x="212" y="1536"/>
                    <a:pt x="398" y="1367"/>
                  </a:cubicBezTo>
                  <a:cubicBezTo>
                    <a:pt x="404" y="1362"/>
                    <a:pt x="406" y="1356"/>
                    <a:pt x="412" y="1354"/>
                  </a:cubicBezTo>
                  <a:lnTo>
                    <a:pt x="417" y="1385"/>
                  </a:lnTo>
                  <a:cubicBezTo>
                    <a:pt x="424" y="1437"/>
                    <a:pt x="440" y="1488"/>
                    <a:pt x="457" y="1538"/>
                  </a:cubicBezTo>
                  <a:cubicBezTo>
                    <a:pt x="520" y="1740"/>
                    <a:pt x="647" y="1920"/>
                    <a:pt x="796" y="2063"/>
                  </a:cubicBezTo>
                  <a:cubicBezTo>
                    <a:pt x="949" y="2206"/>
                    <a:pt x="1129" y="2315"/>
                    <a:pt x="1318" y="2384"/>
                  </a:cubicBezTo>
                  <a:cubicBezTo>
                    <a:pt x="1498" y="2452"/>
                    <a:pt x="1691" y="2479"/>
                    <a:pt x="1866" y="2479"/>
                  </a:cubicBezTo>
                  <a:cubicBezTo>
                    <a:pt x="1874" y="2479"/>
                    <a:pt x="1882" y="2479"/>
                    <a:pt x="1890" y="2479"/>
                  </a:cubicBezTo>
                  <a:cubicBezTo>
                    <a:pt x="2080" y="2479"/>
                    <a:pt x="2266" y="2441"/>
                    <a:pt x="2425" y="2381"/>
                  </a:cubicBezTo>
                  <a:cubicBezTo>
                    <a:pt x="2586" y="2322"/>
                    <a:pt x="2724" y="2235"/>
                    <a:pt x="2838" y="2139"/>
                  </a:cubicBezTo>
                  <a:cubicBezTo>
                    <a:pt x="2952" y="2043"/>
                    <a:pt x="3036" y="1932"/>
                    <a:pt x="3093" y="1830"/>
                  </a:cubicBezTo>
                  <a:cubicBezTo>
                    <a:pt x="3157" y="1730"/>
                    <a:pt x="3183" y="1626"/>
                    <a:pt x="3201" y="1548"/>
                  </a:cubicBezTo>
                  <a:cubicBezTo>
                    <a:pt x="3218" y="1465"/>
                    <a:pt x="3221" y="1402"/>
                    <a:pt x="3220" y="1358"/>
                  </a:cubicBezTo>
                  <a:cubicBezTo>
                    <a:pt x="3221" y="1316"/>
                    <a:pt x="3221" y="1293"/>
                    <a:pt x="3221" y="1293"/>
                  </a:cubicBezTo>
                  <a:lnTo>
                    <a:pt x="3221" y="1293"/>
                  </a:lnTo>
                  <a:cubicBezTo>
                    <a:pt x="3221" y="1293"/>
                    <a:pt x="3214" y="1315"/>
                    <a:pt x="3200" y="1355"/>
                  </a:cubicBezTo>
                  <a:cubicBezTo>
                    <a:pt x="3190" y="1395"/>
                    <a:pt x="3163" y="1453"/>
                    <a:pt x="3130" y="1522"/>
                  </a:cubicBezTo>
                  <a:cubicBezTo>
                    <a:pt x="3091" y="1589"/>
                    <a:pt x="3044" y="1665"/>
                    <a:pt x="2971" y="1742"/>
                  </a:cubicBezTo>
                  <a:cubicBezTo>
                    <a:pt x="2901" y="1814"/>
                    <a:pt x="2811" y="1891"/>
                    <a:pt x="2707" y="1953"/>
                  </a:cubicBezTo>
                  <a:cubicBezTo>
                    <a:pt x="2599" y="2014"/>
                    <a:pt x="2474" y="2064"/>
                    <a:pt x="2339" y="2095"/>
                  </a:cubicBezTo>
                  <a:cubicBezTo>
                    <a:pt x="2233" y="2120"/>
                    <a:pt x="2125" y="2130"/>
                    <a:pt x="2014" y="2130"/>
                  </a:cubicBezTo>
                  <a:cubicBezTo>
                    <a:pt x="1979" y="2130"/>
                    <a:pt x="1944" y="2129"/>
                    <a:pt x="1909" y="2127"/>
                  </a:cubicBezTo>
                  <a:cubicBezTo>
                    <a:pt x="1751" y="2116"/>
                    <a:pt x="1606" y="2079"/>
                    <a:pt x="1461" y="2021"/>
                  </a:cubicBezTo>
                  <a:cubicBezTo>
                    <a:pt x="1318" y="1961"/>
                    <a:pt x="1185" y="1879"/>
                    <a:pt x="1075" y="1773"/>
                  </a:cubicBezTo>
                  <a:cubicBezTo>
                    <a:pt x="964" y="1669"/>
                    <a:pt x="875" y="1543"/>
                    <a:pt x="824" y="1409"/>
                  </a:cubicBezTo>
                  <a:cubicBezTo>
                    <a:pt x="813" y="1375"/>
                    <a:pt x="800" y="1342"/>
                    <a:pt x="793" y="1307"/>
                  </a:cubicBezTo>
                  <a:lnTo>
                    <a:pt x="780" y="1254"/>
                  </a:lnTo>
                  <a:lnTo>
                    <a:pt x="773" y="1207"/>
                  </a:lnTo>
                  <a:cubicBezTo>
                    <a:pt x="766" y="1182"/>
                    <a:pt x="768" y="1132"/>
                    <a:pt x="766" y="1089"/>
                  </a:cubicBezTo>
                  <a:cubicBezTo>
                    <a:pt x="762" y="1065"/>
                    <a:pt x="770" y="1022"/>
                    <a:pt x="773" y="991"/>
                  </a:cubicBezTo>
                  <a:cubicBezTo>
                    <a:pt x="793" y="853"/>
                    <a:pt x="844" y="723"/>
                    <a:pt x="921" y="611"/>
                  </a:cubicBezTo>
                  <a:cubicBezTo>
                    <a:pt x="997" y="502"/>
                    <a:pt x="1091" y="407"/>
                    <a:pt x="1192" y="333"/>
                  </a:cubicBezTo>
                  <a:cubicBezTo>
                    <a:pt x="1293" y="262"/>
                    <a:pt x="1397" y="207"/>
                    <a:pt x="1494" y="165"/>
                  </a:cubicBezTo>
                  <a:cubicBezTo>
                    <a:pt x="1592" y="128"/>
                    <a:pt x="1682" y="101"/>
                    <a:pt x="1757" y="85"/>
                  </a:cubicBezTo>
                  <a:cubicBezTo>
                    <a:pt x="1834" y="69"/>
                    <a:pt x="1896" y="58"/>
                    <a:pt x="1937" y="54"/>
                  </a:cubicBezTo>
                  <a:cubicBezTo>
                    <a:pt x="1979" y="48"/>
                    <a:pt x="2003" y="46"/>
                    <a:pt x="2003" y="46"/>
                  </a:cubicBezTo>
                  <a:cubicBezTo>
                    <a:pt x="2003" y="46"/>
                    <a:pt x="1982" y="40"/>
                    <a:pt x="1939" y="31"/>
                  </a:cubicBezTo>
                  <a:cubicBezTo>
                    <a:pt x="1897" y="20"/>
                    <a:pt x="1837" y="8"/>
                    <a:pt x="1753" y="4"/>
                  </a:cubicBezTo>
                  <a:cubicBezTo>
                    <a:pt x="1724" y="2"/>
                    <a:pt x="169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6494445" y="1341638"/>
              <a:ext cx="194276" cy="99574"/>
            </a:xfrm>
            <a:custGeom>
              <a:rect b="b" l="l" r="r" t="t"/>
              <a:pathLst>
                <a:path extrusionOk="0" h="940" w="1834">
                  <a:moveTo>
                    <a:pt x="1034" y="0"/>
                  </a:moveTo>
                  <a:cubicBezTo>
                    <a:pt x="1017" y="0"/>
                    <a:pt x="965" y="15"/>
                    <a:pt x="860" y="50"/>
                  </a:cubicBezTo>
                  <a:cubicBezTo>
                    <a:pt x="252" y="257"/>
                    <a:pt x="1" y="508"/>
                    <a:pt x="24" y="790"/>
                  </a:cubicBezTo>
                  <a:cubicBezTo>
                    <a:pt x="32" y="890"/>
                    <a:pt x="192" y="940"/>
                    <a:pt x="430" y="940"/>
                  </a:cubicBezTo>
                  <a:cubicBezTo>
                    <a:pt x="648" y="940"/>
                    <a:pt x="931" y="898"/>
                    <a:pt x="1223" y="817"/>
                  </a:cubicBezTo>
                  <a:cubicBezTo>
                    <a:pt x="1834" y="649"/>
                    <a:pt x="752" y="667"/>
                    <a:pt x="471" y="426"/>
                  </a:cubicBezTo>
                  <a:cubicBezTo>
                    <a:pt x="366" y="336"/>
                    <a:pt x="111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5756219" y="2844996"/>
              <a:ext cx="122349" cy="161120"/>
            </a:xfrm>
            <a:custGeom>
              <a:rect b="b" l="l" r="r" t="t"/>
              <a:pathLst>
                <a:path extrusionOk="0" h="1521" w="1155">
                  <a:moveTo>
                    <a:pt x="376" y="0"/>
                  </a:moveTo>
                  <a:cubicBezTo>
                    <a:pt x="352" y="0"/>
                    <a:pt x="319" y="9"/>
                    <a:pt x="274" y="26"/>
                  </a:cubicBezTo>
                  <a:cubicBezTo>
                    <a:pt x="0" y="132"/>
                    <a:pt x="11" y="653"/>
                    <a:pt x="268" y="1052"/>
                  </a:cubicBezTo>
                  <a:cubicBezTo>
                    <a:pt x="426" y="1296"/>
                    <a:pt x="648" y="1462"/>
                    <a:pt x="853" y="1513"/>
                  </a:cubicBezTo>
                  <a:cubicBezTo>
                    <a:pt x="853" y="1514"/>
                    <a:pt x="887" y="1520"/>
                    <a:pt x="925" y="1520"/>
                  </a:cubicBezTo>
                  <a:cubicBezTo>
                    <a:pt x="1024" y="1520"/>
                    <a:pt x="1154" y="1478"/>
                    <a:pt x="813" y="1179"/>
                  </a:cubicBezTo>
                  <a:cubicBezTo>
                    <a:pt x="597" y="988"/>
                    <a:pt x="464" y="749"/>
                    <a:pt x="449" y="435"/>
                  </a:cubicBezTo>
                  <a:cubicBezTo>
                    <a:pt x="434" y="146"/>
                    <a:pt x="478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5687788" y="1822242"/>
              <a:ext cx="243639" cy="281880"/>
            </a:xfrm>
            <a:custGeom>
              <a:rect b="b" l="l" r="r" t="t"/>
              <a:pathLst>
                <a:path extrusionOk="0" h="2661" w="2300">
                  <a:moveTo>
                    <a:pt x="1689" y="0"/>
                  </a:moveTo>
                  <a:cubicBezTo>
                    <a:pt x="1645" y="0"/>
                    <a:pt x="1601" y="4"/>
                    <a:pt x="1558" y="10"/>
                  </a:cubicBezTo>
                  <a:cubicBezTo>
                    <a:pt x="1325" y="45"/>
                    <a:pt x="1111" y="157"/>
                    <a:pt x="922" y="294"/>
                  </a:cubicBezTo>
                  <a:cubicBezTo>
                    <a:pt x="730" y="433"/>
                    <a:pt x="571" y="607"/>
                    <a:pt x="425" y="801"/>
                  </a:cubicBezTo>
                  <a:cubicBezTo>
                    <a:pt x="394" y="848"/>
                    <a:pt x="363" y="891"/>
                    <a:pt x="332" y="944"/>
                  </a:cubicBezTo>
                  <a:cubicBezTo>
                    <a:pt x="303" y="996"/>
                    <a:pt x="269" y="1047"/>
                    <a:pt x="244" y="1101"/>
                  </a:cubicBezTo>
                  <a:cubicBezTo>
                    <a:pt x="189" y="1206"/>
                    <a:pt x="143" y="1316"/>
                    <a:pt x="108" y="1427"/>
                  </a:cubicBezTo>
                  <a:cubicBezTo>
                    <a:pt x="37" y="1650"/>
                    <a:pt x="1" y="1888"/>
                    <a:pt x="42" y="2120"/>
                  </a:cubicBezTo>
                  <a:cubicBezTo>
                    <a:pt x="62" y="2236"/>
                    <a:pt x="104" y="2348"/>
                    <a:pt x="176" y="2444"/>
                  </a:cubicBezTo>
                  <a:cubicBezTo>
                    <a:pt x="250" y="2539"/>
                    <a:pt x="348" y="2604"/>
                    <a:pt x="452" y="2636"/>
                  </a:cubicBezTo>
                  <a:cubicBezTo>
                    <a:pt x="512" y="2653"/>
                    <a:pt x="570" y="2661"/>
                    <a:pt x="627" y="2661"/>
                  </a:cubicBezTo>
                  <a:cubicBezTo>
                    <a:pt x="672" y="2661"/>
                    <a:pt x="716" y="2656"/>
                    <a:pt x="758" y="2647"/>
                  </a:cubicBezTo>
                  <a:cubicBezTo>
                    <a:pt x="852" y="2630"/>
                    <a:pt x="939" y="2600"/>
                    <a:pt x="1016" y="2563"/>
                  </a:cubicBezTo>
                  <a:cubicBezTo>
                    <a:pt x="1329" y="2412"/>
                    <a:pt x="1525" y="2203"/>
                    <a:pt x="1659" y="2061"/>
                  </a:cubicBezTo>
                  <a:cubicBezTo>
                    <a:pt x="1722" y="1987"/>
                    <a:pt x="1773" y="1927"/>
                    <a:pt x="1803" y="1885"/>
                  </a:cubicBezTo>
                  <a:cubicBezTo>
                    <a:pt x="1835" y="1844"/>
                    <a:pt x="1852" y="1819"/>
                    <a:pt x="1852" y="1819"/>
                  </a:cubicBezTo>
                  <a:lnTo>
                    <a:pt x="1852" y="1819"/>
                  </a:lnTo>
                  <a:cubicBezTo>
                    <a:pt x="1852" y="1819"/>
                    <a:pt x="1835" y="1842"/>
                    <a:pt x="1801" y="1884"/>
                  </a:cubicBezTo>
                  <a:cubicBezTo>
                    <a:pt x="1769" y="1925"/>
                    <a:pt x="1719" y="1985"/>
                    <a:pt x="1654" y="2057"/>
                  </a:cubicBezTo>
                  <a:cubicBezTo>
                    <a:pt x="1585" y="2127"/>
                    <a:pt x="1503" y="2213"/>
                    <a:pt x="1390" y="2292"/>
                  </a:cubicBezTo>
                  <a:cubicBezTo>
                    <a:pt x="1282" y="2370"/>
                    <a:pt x="1149" y="2455"/>
                    <a:pt x="993" y="2507"/>
                  </a:cubicBezTo>
                  <a:cubicBezTo>
                    <a:pt x="906" y="2538"/>
                    <a:pt x="806" y="2560"/>
                    <a:pt x="708" y="2560"/>
                  </a:cubicBezTo>
                  <a:cubicBezTo>
                    <a:pt x="635" y="2560"/>
                    <a:pt x="563" y="2547"/>
                    <a:pt x="499" y="2518"/>
                  </a:cubicBezTo>
                  <a:cubicBezTo>
                    <a:pt x="422" y="2484"/>
                    <a:pt x="352" y="2426"/>
                    <a:pt x="312" y="2352"/>
                  </a:cubicBezTo>
                  <a:cubicBezTo>
                    <a:pt x="270" y="2279"/>
                    <a:pt x="252" y="2187"/>
                    <a:pt x="245" y="2095"/>
                  </a:cubicBezTo>
                  <a:cubicBezTo>
                    <a:pt x="238" y="2003"/>
                    <a:pt x="249" y="1904"/>
                    <a:pt x="270" y="1806"/>
                  </a:cubicBezTo>
                  <a:cubicBezTo>
                    <a:pt x="289" y="1709"/>
                    <a:pt x="319" y="1611"/>
                    <a:pt x="358" y="1515"/>
                  </a:cubicBezTo>
                  <a:cubicBezTo>
                    <a:pt x="398" y="1419"/>
                    <a:pt x="440" y="1322"/>
                    <a:pt x="492" y="1233"/>
                  </a:cubicBezTo>
                  <a:cubicBezTo>
                    <a:pt x="516" y="1186"/>
                    <a:pt x="544" y="1144"/>
                    <a:pt x="571" y="1100"/>
                  </a:cubicBezTo>
                  <a:cubicBezTo>
                    <a:pt x="599" y="1057"/>
                    <a:pt x="634" y="1007"/>
                    <a:pt x="665" y="963"/>
                  </a:cubicBezTo>
                  <a:cubicBezTo>
                    <a:pt x="781" y="795"/>
                    <a:pt x="932" y="636"/>
                    <a:pt x="1087" y="501"/>
                  </a:cubicBezTo>
                  <a:cubicBezTo>
                    <a:pt x="1165" y="435"/>
                    <a:pt x="1248" y="374"/>
                    <a:pt x="1335" y="325"/>
                  </a:cubicBezTo>
                  <a:cubicBezTo>
                    <a:pt x="1420" y="272"/>
                    <a:pt x="1510" y="232"/>
                    <a:pt x="1600" y="208"/>
                  </a:cubicBezTo>
                  <a:cubicBezTo>
                    <a:pt x="1661" y="193"/>
                    <a:pt x="1722" y="183"/>
                    <a:pt x="1780" y="183"/>
                  </a:cubicBezTo>
                  <a:cubicBezTo>
                    <a:pt x="1809" y="183"/>
                    <a:pt x="1838" y="185"/>
                    <a:pt x="1866" y="190"/>
                  </a:cubicBezTo>
                  <a:lnTo>
                    <a:pt x="1921" y="205"/>
                  </a:lnTo>
                  <a:cubicBezTo>
                    <a:pt x="1941" y="212"/>
                    <a:pt x="1965" y="227"/>
                    <a:pt x="1987" y="237"/>
                  </a:cubicBezTo>
                  <a:cubicBezTo>
                    <a:pt x="2015" y="254"/>
                    <a:pt x="2055" y="280"/>
                    <a:pt x="2081" y="313"/>
                  </a:cubicBezTo>
                  <a:cubicBezTo>
                    <a:pt x="2196" y="439"/>
                    <a:pt x="2231" y="624"/>
                    <a:pt x="2228" y="785"/>
                  </a:cubicBezTo>
                  <a:cubicBezTo>
                    <a:pt x="2228" y="951"/>
                    <a:pt x="2191" y="1101"/>
                    <a:pt x="2150" y="1231"/>
                  </a:cubicBezTo>
                  <a:cubicBezTo>
                    <a:pt x="2112" y="1361"/>
                    <a:pt x="2056" y="1468"/>
                    <a:pt x="2013" y="1555"/>
                  </a:cubicBezTo>
                  <a:cubicBezTo>
                    <a:pt x="1966" y="1641"/>
                    <a:pt x="1928" y="1708"/>
                    <a:pt x="1898" y="1750"/>
                  </a:cubicBezTo>
                  <a:cubicBezTo>
                    <a:pt x="1868" y="1792"/>
                    <a:pt x="1854" y="1817"/>
                    <a:pt x="1854" y="1817"/>
                  </a:cubicBezTo>
                  <a:cubicBezTo>
                    <a:pt x="1854" y="1817"/>
                    <a:pt x="1871" y="1792"/>
                    <a:pt x="1899" y="1751"/>
                  </a:cubicBezTo>
                  <a:cubicBezTo>
                    <a:pt x="1929" y="1709"/>
                    <a:pt x="1972" y="1643"/>
                    <a:pt x="2020" y="1557"/>
                  </a:cubicBezTo>
                  <a:cubicBezTo>
                    <a:pt x="2112" y="1386"/>
                    <a:pt x="2246" y="1132"/>
                    <a:pt x="2289" y="788"/>
                  </a:cubicBezTo>
                  <a:cubicBezTo>
                    <a:pt x="2298" y="702"/>
                    <a:pt x="2300" y="609"/>
                    <a:pt x="2285" y="515"/>
                  </a:cubicBezTo>
                  <a:cubicBezTo>
                    <a:pt x="2275" y="423"/>
                    <a:pt x="2240" y="325"/>
                    <a:pt x="2177" y="235"/>
                  </a:cubicBezTo>
                  <a:cubicBezTo>
                    <a:pt x="2146" y="188"/>
                    <a:pt x="2110" y="151"/>
                    <a:pt x="2058" y="113"/>
                  </a:cubicBezTo>
                  <a:cubicBezTo>
                    <a:pt x="2036" y="99"/>
                    <a:pt x="2020" y="84"/>
                    <a:pt x="1995" y="71"/>
                  </a:cubicBezTo>
                  <a:cubicBezTo>
                    <a:pt x="1966" y="57"/>
                    <a:pt x="1938" y="44"/>
                    <a:pt x="1907" y="33"/>
                  </a:cubicBezTo>
                  <a:cubicBezTo>
                    <a:pt x="1837" y="11"/>
                    <a:pt x="1762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6640841" y="3174227"/>
              <a:ext cx="223936" cy="180399"/>
            </a:xfrm>
            <a:custGeom>
              <a:rect b="b" l="l" r="r" t="t"/>
              <a:pathLst>
                <a:path extrusionOk="0" h="1703" w="2114">
                  <a:moveTo>
                    <a:pt x="937" y="0"/>
                  </a:moveTo>
                  <a:cubicBezTo>
                    <a:pt x="894" y="0"/>
                    <a:pt x="851" y="2"/>
                    <a:pt x="807" y="8"/>
                  </a:cubicBezTo>
                  <a:cubicBezTo>
                    <a:pt x="667" y="25"/>
                    <a:pt x="518" y="61"/>
                    <a:pt x="381" y="145"/>
                  </a:cubicBezTo>
                  <a:cubicBezTo>
                    <a:pt x="244" y="226"/>
                    <a:pt x="112" y="349"/>
                    <a:pt x="48" y="519"/>
                  </a:cubicBezTo>
                  <a:cubicBezTo>
                    <a:pt x="32" y="563"/>
                    <a:pt x="21" y="600"/>
                    <a:pt x="12" y="653"/>
                  </a:cubicBezTo>
                  <a:lnTo>
                    <a:pt x="2" y="710"/>
                  </a:lnTo>
                  <a:cubicBezTo>
                    <a:pt x="1" y="730"/>
                    <a:pt x="1" y="757"/>
                    <a:pt x="1" y="782"/>
                  </a:cubicBezTo>
                  <a:cubicBezTo>
                    <a:pt x="2" y="878"/>
                    <a:pt x="21" y="965"/>
                    <a:pt x="56" y="1047"/>
                  </a:cubicBezTo>
                  <a:cubicBezTo>
                    <a:pt x="123" y="1213"/>
                    <a:pt x="244" y="1342"/>
                    <a:pt x="374" y="1444"/>
                  </a:cubicBezTo>
                  <a:cubicBezTo>
                    <a:pt x="506" y="1545"/>
                    <a:pt x="656" y="1611"/>
                    <a:pt x="804" y="1653"/>
                  </a:cubicBezTo>
                  <a:cubicBezTo>
                    <a:pt x="929" y="1687"/>
                    <a:pt x="1050" y="1703"/>
                    <a:pt x="1171" y="1703"/>
                  </a:cubicBezTo>
                  <a:cubicBezTo>
                    <a:pt x="1194" y="1703"/>
                    <a:pt x="1217" y="1702"/>
                    <a:pt x="1240" y="1701"/>
                  </a:cubicBezTo>
                  <a:cubicBezTo>
                    <a:pt x="1379" y="1694"/>
                    <a:pt x="1510" y="1665"/>
                    <a:pt x="1623" y="1619"/>
                  </a:cubicBezTo>
                  <a:cubicBezTo>
                    <a:pt x="1737" y="1573"/>
                    <a:pt x="1831" y="1512"/>
                    <a:pt x="1902" y="1444"/>
                  </a:cubicBezTo>
                  <a:cubicBezTo>
                    <a:pt x="1976" y="1380"/>
                    <a:pt x="2023" y="1305"/>
                    <a:pt x="2055" y="1243"/>
                  </a:cubicBezTo>
                  <a:cubicBezTo>
                    <a:pt x="2088" y="1181"/>
                    <a:pt x="2100" y="1128"/>
                    <a:pt x="2104" y="1093"/>
                  </a:cubicBezTo>
                  <a:cubicBezTo>
                    <a:pt x="2109" y="1056"/>
                    <a:pt x="2113" y="1036"/>
                    <a:pt x="2113" y="1036"/>
                  </a:cubicBezTo>
                  <a:lnTo>
                    <a:pt x="2113" y="1036"/>
                  </a:lnTo>
                  <a:cubicBezTo>
                    <a:pt x="2113" y="1036"/>
                    <a:pt x="2106" y="1055"/>
                    <a:pt x="2093" y="1087"/>
                  </a:cubicBezTo>
                  <a:cubicBezTo>
                    <a:pt x="2081" y="1126"/>
                    <a:pt x="2057" y="1170"/>
                    <a:pt x="2019" y="1223"/>
                  </a:cubicBezTo>
                  <a:cubicBezTo>
                    <a:pt x="1979" y="1274"/>
                    <a:pt x="1925" y="1330"/>
                    <a:pt x="1851" y="1377"/>
                  </a:cubicBezTo>
                  <a:cubicBezTo>
                    <a:pt x="1777" y="1426"/>
                    <a:pt x="1686" y="1467"/>
                    <a:pt x="1583" y="1493"/>
                  </a:cubicBezTo>
                  <a:cubicBezTo>
                    <a:pt x="1488" y="1518"/>
                    <a:pt x="1385" y="1529"/>
                    <a:pt x="1276" y="1529"/>
                  </a:cubicBezTo>
                  <a:cubicBezTo>
                    <a:pt x="1264" y="1529"/>
                    <a:pt x="1252" y="1529"/>
                    <a:pt x="1240" y="1529"/>
                  </a:cubicBezTo>
                  <a:cubicBezTo>
                    <a:pt x="1121" y="1524"/>
                    <a:pt x="989" y="1498"/>
                    <a:pt x="866" y="1458"/>
                  </a:cubicBezTo>
                  <a:cubicBezTo>
                    <a:pt x="739" y="1416"/>
                    <a:pt x="620" y="1349"/>
                    <a:pt x="515" y="1269"/>
                  </a:cubicBezTo>
                  <a:cubicBezTo>
                    <a:pt x="412" y="1185"/>
                    <a:pt x="320" y="1079"/>
                    <a:pt x="275" y="960"/>
                  </a:cubicBezTo>
                  <a:cubicBezTo>
                    <a:pt x="248" y="903"/>
                    <a:pt x="236" y="837"/>
                    <a:pt x="233" y="782"/>
                  </a:cubicBezTo>
                  <a:cubicBezTo>
                    <a:pt x="233" y="768"/>
                    <a:pt x="230" y="757"/>
                    <a:pt x="230" y="739"/>
                  </a:cubicBezTo>
                  <a:lnTo>
                    <a:pt x="237" y="683"/>
                  </a:lnTo>
                  <a:cubicBezTo>
                    <a:pt x="243" y="663"/>
                    <a:pt x="249" y="625"/>
                    <a:pt x="260" y="601"/>
                  </a:cubicBezTo>
                  <a:cubicBezTo>
                    <a:pt x="302" y="487"/>
                    <a:pt x="385" y="389"/>
                    <a:pt x="490" y="320"/>
                  </a:cubicBezTo>
                  <a:cubicBezTo>
                    <a:pt x="596" y="252"/>
                    <a:pt x="714" y="206"/>
                    <a:pt x="833" y="181"/>
                  </a:cubicBezTo>
                  <a:cubicBezTo>
                    <a:pt x="923" y="164"/>
                    <a:pt x="1008" y="157"/>
                    <a:pt x="1090" y="157"/>
                  </a:cubicBezTo>
                  <a:cubicBezTo>
                    <a:pt x="1120" y="157"/>
                    <a:pt x="1149" y="158"/>
                    <a:pt x="1177" y="159"/>
                  </a:cubicBezTo>
                  <a:cubicBezTo>
                    <a:pt x="1397" y="174"/>
                    <a:pt x="1573" y="239"/>
                    <a:pt x="1691" y="296"/>
                  </a:cubicBezTo>
                  <a:cubicBezTo>
                    <a:pt x="1808" y="355"/>
                    <a:pt x="1869" y="404"/>
                    <a:pt x="1869" y="404"/>
                  </a:cubicBezTo>
                  <a:cubicBezTo>
                    <a:pt x="1869" y="404"/>
                    <a:pt x="1855" y="389"/>
                    <a:pt x="1832" y="362"/>
                  </a:cubicBezTo>
                  <a:cubicBezTo>
                    <a:pt x="1807" y="335"/>
                    <a:pt x="1771" y="296"/>
                    <a:pt x="1717" y="256"/>
                  </a:cubicBezTo>
                  <a:cubicBezTo>
                    <a:pt x="1663" y="214"/>
                    <a:pt x="1592" y="167"/>
                    <a:pt x="1505" y="127"/>
                  </a:cubicBezTo>
                  <a:cubicBezTo>
                    <a:pt x="1418" y="87"/>
                    <a:pt x="1314" y="46"/>
                    <a:pt x="1197" y="26"/>
                  </a:cubicBezTo>
                  <a:cubicBezTo>
                    <a:pt x="1117" y="11"/>
                    <a:pt x="1030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138606" y="2324880"/>
              <a:ext cx="358467" cy="421390"/>
            </a:xfrm>
            <a:custGeom>
              <a:rect b="b" l="l" r="r" t="t"/>
              <a:pathLst>
                <a:path extrusionOk="0" h="3978" w="3384">
                  <a:moveTo>
                    <a:pt x="1601" y="0"/>
                  </a:moveTo>
                  <a:cubicBezTo>
                    <a:pt x="1587" y="0"/>
                    <a:pt x="1574" y="0"/>
                    <a:pt x="1561" y="0"/>
                  </a:cubicBezTo>
                  <a:cubicBezTo>
                    <a:pt x="1272" y="2"/>
                    <a:pt x="1013" y="94"/>
                    <a:pt x="806" y="219"/>
                  </a:cubicBezTo>
                  <a:cubicBezTo>
                    <a:pt x="597" y="342"/>
                    <a:pt x="442" y="499"/>
                    <a:pt x="328" y="649"/>
                  </a:cubicBezTo>
                  <a:cubicBezTo>
                    <a:pt x="215" y="801"/>
                    <a:pt x="143" y="949"/>
                    <a:pt x="97" y="1073"/>
                  </a:cubicBezTo>
                  <a:cubicBezTo>
                    <a:pt x="50" y="1197"/>
                    <a:pt x="27" y="1300"/>
                    <a:pt x="17" y="1368"/>
                  </a:cubicBezTo>
                  <a:cubicBezTo>
                    <a:pt x="6" y="1436"/>
                    <a:pt x="1" y="1471"/>
                    <a:pt x="1" y="1471"/>
                  </a:cubicBezTo>
                  <a:cubicBezTo>
                    <a:pt x="1" y="1471"/>
                    <a:pt x="17" y="1437"/>
                    <a:pt x="48" y="1376"/>
                  </a:cubicBezTo>
                  <a:cubicBezTo>
                    <a:pt x="74" y="1311"/>
                    <a:pt x="127" y="1224"/>
                    <a:pt x="194" y="1120"/>
                  </a:cubicBezTo>
                  <a:cubicBezTo>
                    <a:pt x="262" y="1016"/>
                    <a:pt x="359" y="900"/>
                    <a:pt x="480" y="783"/>
                  </a:cubicBezTo>
                  <a:cubicBezTo>
                    <a:pt x="606" y="671"/>
                    <a:pt x="762" y="564"/>
                    <a:pt x="946" y="488"/>
                  </a:cubicBezTo>
                  <a:cubicBezTo>
                    <a:pt x="1097" y="425"/>
                    <a:pt x="1268" y="388"/>
                    <a:pt x="1446" y="388"/>
                  </a:cubicBezTo>
                  <a:cubicBezTo>
                    <a:pt x="1483" y="388"/>
                    <a:pt x="1520" y="389"/>
                    <a:pt x="1557" y="393"/>
                  </a:cubicBezTo>
                  <a:cubicBezTo>
                    <a:pt x="1611" y="398"/>
                    <a:pt x="1663" y="403"/>
                    <a:pt x="1718" y="418"/>
                  </a:cubicBezTo>
                  <a:cubicBezTo>
                    <a:pt x="1772" y="429"/>
                    <a:pt x="1825" y="446"/>
                    <a:pt x="1879" y="465"/>
                  </a:cubicBezTo>
                  <a:lnTo>
                    <a:pt x="1913" y="477"/>
                  </a:lnTo>
                  <a:lnTo>
                    <a:pt x="1917" y="480"/>
                  </a:lnTo>
                  <a:lnTo>
                    <a:pt x="1929" y="485"/>
                  </a:lnTo>
                  <a:lnTo>
                    <a:pt x="1950" y="496"/>
                  </a:lnTo>
                  <a:lnTo>
                    <a:pt x="2043" y="538"/>
                  </a:lnTo>
                  <a:cubicBezTo>
                    <a:pt x="2097" y="569"/>
                    <a:pt x="2134" y="591"/>
                    <a:pt x="2183" y="624"/>
                  </a:cubicBezTo>
                  <a:cubicBezTo>
                    <a:pt x="2372" y="758"/>
                    <a:pt x="2540" y="941"/>
                    <a:pt x="2654" y="1162"/>
                  </a:cubicBezTo>
                  <a:cubicBezTo>
                    <a:pt x="2768" y="1382"/>
                    <a:pt x="2843" y="1631"/>
                    <a:pt x="2855" y="1885"/>
                  </a:cubicBezTo>
                  <a:lnTo>
                    <a:pt x="2861" y="1980"/>
                  </a:lnTo>
                  <a:lnTo>
                    <a:pt x="2857" y="2075"/>
                  </a:lnTo>
                  <a:cubicBezTo>
                    <a:pt x="2860" y="2140"/>
                    <a:pt x="2846" y="2201"/>
                    <a:pt x="2841" y="2265"/>
                  </a:cubicBezTo>
                  <a:cubicBezTo>
                    <a:pt x="2839" y="2297"/>
                    <a:pt x="2829" y="2328"/>
                    <a:pt x="2823" y="2359"/>
                  </a:cubicBezTo>
                  <a:lnTo>
                    <a:pt x="2814" y="2406"/>
                  </a:lnTo>
                  <a:lnTo>
                    <a:pt x="2808" y="2430"/>
                  </a:lnTo>
                  <a:lnTo>
                    <a:pt x="2807" y="2442"/>
                  </a:lnTo>
                  <a:lnTo>
                    <a:pt x="2806" y="2446"/>
                  </a:lnTo>
                  <a:lnTo>
                    <a:pt x="2806" y="2449"/>
                  </a:lnTo>
                  <a:lnTo>
                    <a:pt x="2770" y="2544"/>
                  </a:lnTo>
                  <a:cubicBezTo>
                    <a:pt x="2760" y="2577"/>
                    <a:pt x="2749" y="2616"/>
                    <a:pt x="2739" y="2639"/>
                  </a:cubicBezTo>
                  <a:cubicBezTo>
                    <a:pt x="2716" y="2693"/>
                    <a:pt x="2698" y="2745"/>
                    <a:pt x="2666" y="2800"/>
                  </a:cubicBezTo>
                  <a:cubicBezTo>
                    <a:pt x="2641" y="2858"/>
                    <a:pt x="2608" y="2909"/>
                    <a:pt x="2575" y="2960"/>
                  </a:cubicBezTo>
                  <a:cubicBezTo>
                    <a:pt x="2545" y="3014"/>
                    <a:pt x="2504" y="3057"/>
                    <a:pt x="2470" y="3107"/>
                  </a:cubicBezTo>
                  <a:cubicBezTo>
                    <a:pt x="2427" y="3148"/>
                    <a:pt x="2392" y="3197"/>
                    <a:pt x="2347" y="3235"/>
                  </a:cubicBezTo>
                  <a:cubicBezTo>
                    <a:pt x="2176" y="3395"/>
                    <a:pt x="1975" y="3517"/>
                    <a:pt x="1765" y="3569"/>
                  </a:cubicBezTo>
                  <a:cubicBezTo>
                    <a:pt x="1652" y="3597"/>
                    <a:pt x="1538" y="3612"/>
                    <a:pt x="1427" y="3612"/>
                  </a:cubicBezTo>
                  <a:cubicBezTo>
                    <a:pt x="1331" y="3612"/>
                    <a:pt x="1238" y="3601"/>
                    <a:pt x="1149" y="3581"/>
                  </a:cubicBezTo>
                  <a:lnTo>
                    <a:pt x="1111" y="3574"/>
                  </a:lnTo>
                  <a:cubicBezTo>
                    <a:pt x="1107" y="3574"/>
                    <a:pt x="1088" y="3567"/>
                    <a:pt x="1076" y="3564"/>
                  </a:cubicBezTo>
                  <a:cubicBezTo>
                    <a:pt x="1051" y="3555"/>
                    <a:pt x="1022" y="3548"/>
                    <a:pt x="1004" y="3542"/>
                  </a:cubicBezTo>
                  <a:cubicBezTo>
                    <a:pt x="962" y="3528"/>
                    <a:pt x="919" y="3511"/>
                    <a:pt x="875" y="3493"/>
                  </a:cubicBezTo>
                  <a:cubicBezTo>
                    <a:pt x="791" y="3457"/>
                    <a:pt x="714" y="3413"/>
                    <a:pt x="644" y="3367"/>
                  </a:cubicBezTo>
                  <a:cubicBezTo>
                    <a:pt x="504" y="3273"/>
                    <a:pt x="393" y="3170"/>
                    <a:pt x="311" y="3077"/>
                  </a:cubicBezTo>
                  <a:cubicBezTo>
                    <a:pt x="229" y="2983"/>
                    <a:pt x="170" y="2902"/>
                    <a:pt x="131" y="2843"/>
                  </a:cubicBezTo>
                  <a:cubicBezTo>
                    <a:pt x="95" y="2786"/>
                    <a:pt x="74" y="2755"/>
                    <a:pt x="74" y="2755"/>
                  </a:cubicBezTo>
                  <a:lnTo>
                    <a:pt x="74" y="2755"/>
                  </a:lnTo>
                  <a:cubicBezTo>
                    <a:pt x="74" y="2755"/>
                    <a:pt x="82" y="2791"/>
                    <a:pt x="104" y="2858"/>
                  </a:cubicBezTo>
                  <a:cubicBezTo>
                    <a:pt x="127" y="2923"/>
                    <a:pt x="160" y="3022"/>
                    <a:pt x="225" y="3137"/>
                  </a:cubicBezTo>
                  <a:cubicBezTo>
                    <a:pt x="289" y="3253"/>
                    <a:pt x="378" y="3393"/>
                    <a:pt x="516" y="3526"/>
                  </a:cubicBezTo>
                  <a:cubicBezTo>
                    <a:pt x="585" y="3593"/>
                    <a:pt x="661" y="3658"/>
                    <a:pt x="753" y="3719"/>
                  </a:cubicBezTo>
                  <a:cubicBezTo>
                    <a:pt x="798" y="3748"/>
                    <a:pt x="845" y="3778"/>
                    <a:pt x="900" y="3805"/>
                  </a:cubicBezTo>
                  <a:cubicBezTo>
                    <a:pt x="928" y="3820"/>
                    <a:pt x="950" y="3829"/>
                    <a:pt x="975" y="3841"/>
                  </a:cubicBezTo>
                  <a:cubicBezTo>
                    <a:pt x="989" y="3848"/>
                    <a:pt x="996" y="3852"/>
                    <a:pt x="1017" y="3860"/>
                  </a:cubicBezTo>
                  <a:lnTo>
                    <a:pt x="1060" y="3875"/>
                  </a:lnTo>
                  <a:cubicBezTo>
                    <a:pt x="1223" y="3938"/>
                    <a:pt x="1412" y="3977"/>
                    <a:pt x="1611" y="3977"/>
                  </a:cubicBezTo>
                  <a:cubicBezTo>
                    <a:pt x="1687" y="3977"/>
                    <a:pt x="1765" y="3972"/>
                    <a:pt x="1843" y="3959"/>
                  </a:cubicBezTo>
                  <a:cubicBezTo>
                    <a:pt x="2128" y="3920"/>
                    <a:pt x="2414" y="3789"/>
                    <a:pt x="2658" y="3591"/>
                  </a:cubicBezTo>
                  <a:cubicBezTo>
                    <a:pt x="2720" y="3543"/>
                    <a:pt x="2775" y="3485"/>
                    <a:pt x="2833" y="3430"/>
                  </a:cubicBezTo>
                  <a:cubicBezTo>
                    <a:pt x="2882" y="3370"/>
                    <a:pt x="2940" y="3312"/>
                    <a:pt x="2983" y="3244"/>
                  </a:cubicBezTo>
                  <a:cubicBezTo>
                    <a:pt x="3081" y="3112"/>
                    <a:pt x="3156" y="2975"/>
                    <a:pt x="3223" y="2810"/>
                  </a:cubicBezTo>
                  <a:cubicBezTo>
                    <a:pt x="3242" y="2768"/>
                    <a:pt x="3252" y="2737"/>
                    <a:pt x="3264" y="2701"/>
                  </a:cubicBezTo>
                  <a:lnTo>
                    <a:pt x="3299" y="2599"/>
                  </a:lnTo>
                  <a:lnTo>
                    <a:pt x="3304" y="2580"/>
                  </a:lnTo>
                  <a:lnTo>
                    <a:pt x="3305" y="2573"/>
                  </a:lnTo>
                  <a:lnTo>
                    <a:pt x="3309" y="2559"/>
                  </a:lnTo>
                  <a:lnTo>
                    <a:pt x="3316" y="2528"/>
                  </a:lnTo>
                  <a:lnTo>
                    <a:pt x="3330" y="2467"/>
                  </a:lnTo>
                  <a:cubicBezTo>
                    <a:pt x="3338" y="2427"/>
                    <a:pt x="3350" y="2387"/>
                    <a:pt x="3352" y="2346"/>
                  </a:cubicBezTo>
                  <a:cubicBezTo>
                    <a:pt x="3363" y="2265"/>
                    <a:pt x="3378" y="2184"/>
                    <a:pt x="3378" y="2101"/>
                  </a:cubicBezTo>
                  <a:lnTo>
                    <a:pt x="3383" y="1976"/>
                  </a:lnTo>
                  <a:lnTo>
                    <a:pt x="3378" y="1852"/>
                  </a:lnTo>
                  <a:cubicBezTo>
                    <a:pt x="3359" y="1522"/>
                    <a:pt x="3260" y="1196"/>
                    <a:pt x="3096" y="912"/>
                  </a:cubicBezTo>
                  <a:cubicBezTo>
                    <a:pt x="2936" y="626"/>
                    <a:pt x="2696" y="390"/>
                    <a:pt x="2426" y="227"/>
                  </a:cubicBezTo>
                  <a:cubicBezTo>
                    <a:pt x="2357" y="188"/>
                    <a:pt x="2275" y="148"/>
                    <a:pt x="2208" y="119"/>
                  </a:cubicBezTo>
                  <a:lnTo>
                    <a:pt x="2114" y="85"/>
                  </a:lnTo>
                  <a:lnTo>
                    <a:pt x="2055" y="65"/>
                  </a:lnTo>
                  <a:lnTo>
                    <a:pt x="2000" y="52"/>
                  </a:lnTo>
                  <a:cubicBezTo>
                    <a:pt x="1926" y="33"/>
                    <a:pt x="1854" y="18"/>
                    <a:pt x="1780" y="11"/>
                  </a:cubicBezTo>
                  <a:cubicBezTo>
                    <a:pt x="1719" y="1"/>
                    <a:pt x="1660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5980685" y="3135668"/>
              <a:ext cx="370225" cy="364187"/>
            </a:xfrm>
            <a:custGeom>
              <a:rect b="b" l="l" r="r" t="t"/>
              <a:pathLst>
                <a:path extrusionOk="0" h="3438" w="3495">
                  <a:moveTo>
                    <a:pt x="645" y="1"/>
                  </a:moveTo>
                  <a:cubicBezTo>
                    <a:pt x="645" y="1"/>
                    <a:pt x="618" y="9"/>
                    <a:pt x="567" y="26"/>
                  </a:cubicBezTo>
                  <a:cubicBezTo>
                    <a:pt x="540" y="33"/>
                    <a:pt x="511" y="47"/>
                    <a:pt x="477" y="65"/>
                  </a:cubicBezTo>
                  <a:cubicBezTo>
                    <a:pt x="458" y="73"/>
                    <a:pt x="440" y="83"/>
                    <a:pt x="419" y="94"/>
                  </a:cubicBezTo>
                  <a:cubicBezTo>
                    <a:pt x="401" y="107"/>
                    <a:pt x="381" y="122"/>
                    <a:pt x="360" y="137"/>
                  </a:cubicBezTo>
                  <a:cubicBezTo>
                    <a:pt x="278" y="197"/>
                    <a:pt x="188" y="294"/>
                    <a:pt x="124" y="428"/>
                  </a:cubicBezTo>
                  <a:cubicBezTo>
                    <a:pt x="58" y="558"/>
                    <a:pt x="15" y="725"/>
                    <a:pt x="9" y="905"/>
                  </a:cubicBezTo>
                  <a:cubicBezTo>
                    <a:pt x="0" y="1083"/>
                    <a:pt x="23" y="1281"/>
                    <a:pt x="81" y="1477"/>
                  </a:cubicBezTo>
                  <a:cubicBezTo>
                    <a:pt x="96" y="1525"/>
                    <a:pt x="112" y="1576"/>
                    <a:pt x="128" y="1624"/>
                  </a:cubicBezTo>
                  <a:cubicBezTo>
                    <a:pt x="148" y="1674"/>
                    <a:pt x="168" y="1725"/>
                    <a:pt x="188" y="1778"/>
                  </a:cubicBezTo>
                  <a:cubicBezTo>
                    <a:pt x="209" y="1825"/>
                    <a:pt x="231" y="1869"/>
                    <a:pt x="253" y="1916"/>
                  </a:cubicBezTo>
                  <a:cubicBezTo>
                    <a:pt x="282" y="1972"/>
                    <a:pt x="309" y="2014"/>
                    <a:pt x="336" y="2064"/>
                  </a:cubicBezTo>
                  <a:cubicBezTo>
                    <a:pt x="452" y="2254"/>
                    <a:pt x="586" y="2440"/>
                    <a:pt x="750" y="2606"/>
                  </a:cubicBezTo>
                  <a:cubicBezTo>
                    <a:pt x="911" y="2773"/>
                    <a:pt x="1092" y="2927"/>
                    <a:pt x="1292" y="3057"/>
                  </a:cubicBezTo>
                  <a:cubicBezTo>
                    <a:pt x="1492" y="3185"/>
                    <a:pt x="1710" y="3292"/>
                    <a:pt x="1941" y="3362"/>
                  </a:cubicBezTo>
                  <a:cubicBezTo>
                    <a:pt x="1997" y="3380"/>
                    <a:pt x="2056" y="3392"/>
                    <a:pt x="2116" y="3406"/>
                  </a:cubicBezTo>
                  <a:cubicBezTo>
                    <a:pt x="2176" y="3417"/>
                    <a:pt x="2243" y="3427"/>
                    <a:pt x="2301" y="3432"/>
                  </a:cubicBezTo>
                  <a:lnTo>
                    <a:pt x="2381" y="3436"/>
                  </a:lnTo>
                  <a:lnTo>
                    <a:pt x="2422" y="3437"/>
                  </a:lnTo>
                  <a:cubicBezTo>
                    <a:pt x="2428" y="3438"/>
                    <a:pt x="2433" y="3438"/>
                    <a:pt x="2437" y="3438"/>
                  </a:cubicBezTo>
                  <a:cubicBezTo>
                    <a:pt x="2454" y="3438"/>
                    <a:pt x="2459" y="3436"/>
                    <a:pt x="2474" y="3436"/>
                  </a:cubicBezTo>
                  <a:cubicBezTo>
                    <a:pt x="2535" y="3429"/>
                    <a:pt x="2594" y="3432"/>
                    <a:pt x="2654" y="3419"/>
                  </a:cubicBezTo>
                  <a:cubicBezTo>
                    <a:pt x="2890" y="3384"/>
                    <a:pt x="3116" y="3261"/>
                    <a:pt x="3261" y="3087"/>
                  </a:cubicBezTo>
                  <a:cubicBezTo>
                    <a:pt x="3411" y="2914"/>
                    <a:pt x="3472" y="2704"/>
                    <a:pt x="3483" y="2523"/>
                  </a:cubicBezTo>
                  <a:cubicBezTo>
                    <a:pt x="3495" y="2339"/>
                    <a:pt x="3472" y="2175"/>
                    <a:pt x="3432" y="2039"/>
                  </a:cubicBezTo>
                  <a:cubicBezTo>
                    <a:pt x="3393" y="1906"/>
                    <a:pt x="3343" y="1794"/>
                    <a:pt x="3297" y="1702"/>
                  </a:cubicBezTo>
                  <a:cubicBezTo>
                    <a:pt x="3256" y="1611"/>
                    <a:pt x="3210" y="1549"/>
                    <a:pt x="3183" y="1504"/>
                  </a:cubicBezTo>
                  <a:cubicBezTo>
                    <a:pt x="3155" y="1458"/>
                    <a:pt x="3139" y="1434"/>
                    <a:pt x="3139" y="1434"/>
                  </a:cubicBezTo>
                  <a:lnTo>
                    <a:pt x="3139" y="1434"/>
                  </a:lnTo>
                  <a:cubicBezTo>
                    <a:pt x="3139" y="1434"/>
                    <a:pt x="3147" y="1462"/>
                    <a:pt x="3164" y="1512"/>
                  </a:cubicBezTo>
                  <a:cubicBezTo>
                    <a:pt x="3180" y="1563"/>
                    <a:pt x="3209" y="1635"/>
                    <a:pt x="3230" y="1731"/>
                  </a:cubicBezTo>
                  <a:cubicBezTo>
                    <a:pt x="3257" y="1822"/>
                    <a:pt x="3278" y="1937"/>
                    <a:pt x="3293" y="2069"/>
                  </a:cubicBezTo>
                  <a:cubicBezTo>
                    <a:pt x="3297" y="2101"/>
                    <a:pt x="3299" y="2136"/>
                    <a:pt x="3301" y="2170"/>
                  </a:cubicBezTo>
                  <a:cubicBezTo>
                    <a:pt x="3304" y="2205"/>
                    <a:pt x="3300" y="2239"/>
                    <a:pt x="3300" y="2276"/>
                  </a:cubicBezTo>
                  <a:cubicBezTo>
                    <a:pt x="3300" y="2312"/>
                    <a:pt x="3299" y="2348"/>
                    <a:pt x="3293" y="2385"/>
                  </a:cubicBezTo>
                  <a:cubicBezTo>
                    <a:pt x="3287" y="2422"/>
                    <a:pt x="3288" y="2460"/>
                    <a:pt x="3277" y="2497"/>
                  </a:cubicBezTo>
                  <a:cubicBezTo>
                    <a:pt x="3246" y="2646"/>
                    <a:pt x="3176" y="2797"/>
                    <a:pt x="3062" y="2908"/>
                  </a:cubicBezTo>
                  <a:cubicBezTo>
                    <a:pt x="2948" y="3021"/>
                    <a:pt x="2787" y="3088"/>
                    <a:pt x="2608" y="3108"/>
                  </a:cubicBezTo>
                  <a:cubicBezTo>
                    <a:pt x="2590" y="3112"/>
                    <a:pt x="2570" y="3113"/>
                    <a:pt x="2550" y="3113"/>
                  </a:cubicBezTo>
                  <a:cubicBezTo>
                    <a:pt x="2528" y="3113"/>
                    <a:pt x="2506" y="3112"/>
                    <a:pt x="2485" y="3112"/>
                  </a:cubicBezTo>
                  <a:cubicBezTo>
                    <a:pt x="2480" y="3112"/>
                    <a:pt x="2476" y="3112"/>
                    <a:pt x="2471" y="3112"/>
                  </a:cubicBezTo>
                  <a:lnTo>
                    <a:pt x="2445" y="3112"/>
                  </a:lnTo>
                  <a:lnTo>
                    <a:pt x="2404" y="3110"/>
                  </a:lnTo>
                  <a:lnTo>
                    <a:pt x="2324" y="3102"/>
                  </a:lnTo>
                  <a:cubicBezTo>
                    <a:pt x="2274" y="3094"/>
                    <a:pt x="2232" y="3083"/>
                    <a:pt x="2187" y="3075"/>
                  </a:cubicBezTo>
                  <a:cubicBezTo>
                    <a:pt x="2140" y="3060"/>
                    <a:pt x="2091" y="3051"/>
                    <a:pt x="2043" y="3034"/>
                  </a:cubicBezTo>
                  <a:cubicBezTo>
                    <a:pt x="1851" y="2973"/>
                    <a:pt x="1663" y="2876"/>
                    <a:pt x="1488" y="2759"/>
                  </a:cubicBezTo>
                  <a:cubicBezTo>
                    <a:pt x="1312" y="2645"/>
                    <a:pt x="1146" y="2512"/>
                    <a:pt x="998" y="2364"/>
                  </a:cubicBezTo>
                  <a:cubicBezTo>
                    <a:pt x="853" y="2217"/>
                    <a:pt x="715" y="2062"/>
                    <a:pt x="605" y="1896"/>
                  </a:cubicBezTo>
                  <a:cubicBezTo>
                    <a:pt x="579" y="1855"/>
                    <a:pt x="547" y="1811"/>
                    <a:pt x="527" y="1775"/>
                  </a:cubicBezTo>
                  <a:cubicBezTo>
                    <a:pt x="501" y="1731"/>
                    <a:pt x="477" y="1686"/>
                    <a:pt x="452" y="1643"/>
                  </a:cubicBezTo>
                  <a:cubicBezTo>
                    <a:pt x="432" y="1600"/>
                    <a:pt x="410" y="1560"/>
                    <a:pt x="390" y="1520"/>
                  </a:cubicBezTo>
                  <a:cubicBezTo>
                    <a:pt x="371" y="1478"/>
                    <a:pt x="352" y="1435"/>
                    <a:pt x="336" y="1395"/>
                  </a:cubicBezTo>
                  <a:cubicBezTo>
                    <a:pt x="272" y="1224"/>
                    <a:pt x="229" y="1059"/>
                    <a:pt x="215" y="902"/>
                  </a:cubicBezTo>
                  <a:cubicBezTo>
                    <a:pt x="202" y="746"/>
                    <a:pt x="215" y="603"/>
                    <a:pt x="252" y="482"/>
                  </a:cubicBezTo>
                  <a:cubicBezTo>
                    <a:pt x="287" y="358"/>
                    <a:pt x="347" y="261"/>
                    <a:pt x="410" y="190"/>
                  </a:cubicBezTo>
                  <a:lnTo>
                    <a:pt x="454" y="141"/>
                  </a:lnTo>
                  <a:cubicBezTo>
                    <a:pt x="472" y="127"/>
                    <a:pt x="487" y="114"/>
                    <a:pt x="500" y="102"/>
                  </a:cubicBezTo>
                  <a:cubicBezTo>
                    <a:pt x="527" y="76"/>
                    <a:pt x="554" y="56"/>
                    <a:pt x="575" y="45"/>
                  </a:cubicBezTo>
                  <a:cubicBezTo>
                    <a:pt x="621" y="16"/>
                    <a:pt x="645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014370" y="3156219"/>
              <a:ext cx="299146" cy="297663"/>
            </a:xfrm>
            <a:custGeom>
              <a:rect b="b" l="l" r="r" t="t"/>
              <a:pathLst>
                <a:path extrusionOk="0" h="2810" w="2824">
                  <a:moveTo>
                    <a:pt x="892" y="1"/>
                  </a:moveTo>
                  <a:cubicBezTo>
                    <a:pt x="853" y="1"/>
                    <a:pt x="813" y="3"/>
                    <a:pt x="773" y="7"/>
                  </a:cubicBezTo>
                  <a:cubicBezTo>
                    <a:pt x="715" y="16"/>
                    <a:pt x="643" y="24"/>
                    <a:pt x="604" y="41"/>
                  </a:cubicBezTo>
                  <a:lnTo>
                    <a:pt x="537" y="61"/>
                  </a:lnTo>
                  <a:lnTo>
                    <a:pt x="531" y="62"/>
                  </a:lnTo>
                  <a:lnTo>
                    <a:pt x="518" y="65"/>
                  </a:lnTo>
                  <a:lnTo>
                    <a:pt x="516" y="67"/>
                  </a:lnTo>
                  <a:lnTo>
                    <a:pt x="506" y="71"/>
                  </a:lnTo>
                  <a:lnTo>
                    <a:pt x="486" y="81"/>
                  </a:lnTo>
                  <a:lnTo>
                    <a:pt x="448" y="98"/>
                  </a:lnTo>
                  <a:cubicBezTo>
                    <a:pt x="240" y="194"/>
                    <a:pt x="99" y="390"/>
                    <a:pt x="53" y="568"/>
                  </a:cubicBezTo>
                  <a:cubicBezTo>
                    <a:pt x="1" y="751"/>
                    <a:pt x="18" y="916"/>
                    <a:pt x="46" y="1050"/>
                  </a:cubicBezTo>
                  <a:cubicBezTo>
                    <a:pt x="77" y="1187"/>
                    <a:pt x="124" y="1296"/>
                    <a:pt x="169" y="1381"/>
                  </a:cubicBezTo>
                  <a:cubicBezTo>
                    <a:pt x="213" y="1467"/>
                    <a:pt x="256" y="1531"/>
                    <a:pt x="287" y="1571"/>
                  </a:cubicBezTo>
                  <a:cubicBezTo>
                    <a:pt x="316" y="1612"/>
                    <a:pt x="334" y="1633"/>
                    <a:pt x="334" y="1633"/>
                  </a:cubicBezTo>
                  <a:cubicBezTo>
                    <a:pt x="334" y="1633"/>
                    <a:pt x="326" y="1608"/>
                    <a:pt x="308" y="1559"/>
                  </a:cubicBezTo>
                  <a:cubicBezTo>
                    <a:pt x="289" y="1512"/>
                    <a:pt x="272" y="1440"/>
                    <a:pt x="248" y="1353"/>
                  </a:cubicBezTo>
                  <a:cubicBezTo>
                    <a:pt x="226" y="1264"/>
                    <a:pt x="212" y="1154"/>
                    <a:pt x="208" y="1032"/>
                  </a:cubicBezTo>
                  <a:cubicBezTo>
                    <a:pt x="206" y="909"/>
                    <a:pt x="225" y="774"/>
                    <a:pt x="281" y="652"/>
                  </a:cubicBezTo>
                  <a:cubicBezTo>
                    <a:pt x="308" y="591"/>
                    <a:pt x="349" y="535"/>
                    <a:pt x="400" y="492"/>
                  </a:cubicBezTo>
                  <a:cubicBezTo>
                    <a:pt x="447" y="446"/>
                    <a:pt x="506" y="411"/>
                    <a:pt x="573" y="390"/>
                  </a:cubicBezTo>
                  <a:cubicBezTo>
                    <a:pt x="644" y="367"/>
                    <a:pt x="718" y="355"/>
                    <a:pt x="794" y="355"/>
                  </a:cubicBezTo>
                  <a:cubicBezTo>
                    <a:pt x="873" y="355"/>
                    <a:pt x="955" y="367"/>
                    <a:pt x="1041" y="390"/>
                  </a:cubicBezTo>
                  <a:cubicBezTo>
                    <a:pt x="1379" y="474"/>
                    <a:pt x="1717" y="703"/>
                    <a:pt x="1973" y="991"/>
                  </a:cubicBezTo>
                  <a:cubicBezTo>
                    <a:pt x="2104" y="1136"/>
                    <a:pt x="2211" y="1298"/>
                    <a:pt x="2298" y="1468"/>
                  </a:cubicBezTo>
                  <a:cubicBezTo>
                    <a:pt x="2325" y="1519"/>
                    <a:pt x="2339" y="1555"/>
                    <a:pt x="2356" y="1596"/>
                  </a:cubicBezTo>
                  <a:cubicBezTo>
                    <a:pt x="2375" y="1635"/>
                    <a:pt x="2386" y="1680"/>
                    <a:pt x="2402" y="1722"/>
                  </a:cubicBezTo>
                  <a:cubicBezTo>
                    <a:pt x="2417" y="1763"/>
                    <a:pt x="2422" y="1808"/>
                    <a:pt x="2433" y="1849"/>
                  </a:cubicBezTo>
                  <a:cubicBezTo>
                    <a:pt x="2438" y="1891"/>
                    <a:pt x="2446" y="1934"/>
                    <a:pt x="2446" y="1974"/>
                  </a:cubicBezTo>
                  <a:cubicBezTo>
                    <a:pt x="2452" y="2056"/>
                    <a:pt x="2439" y="2131"/>
                    <a:pt x="2423" y="2204"/>
                  </a:cubicBezTo>
                  <a:cubicBezTo>
                    <a:pt x="2402" y="2270"/>
                    <a:pt x="2374" y="2336"/>
                    <a:pt x="2327" y="2385"/>
                  </a:cubicBezTo>
                  <a:cubicBezTo>
                    <a:pt x="2237" y="2487"/>
                    <a:pt x="2101" y="2546"/>
                    <a:pt x="1961" y="2568"/>
                  </a:cubicBezTo>
                  <a:cubicBezTo>
                    <a:pt x="1908" y="2576"/>
                    <a:pt x="1857" y="2580"/>
                    <a:pt x="1806" y="2580"/>
                  </a:cubicBezTo>
                  <a:cubicBezTo>
                    <a:pt x="1721" y="2580"/>
                    <a:pt x="1639" y="2570"/>
                    <a:pt x="1563" y="2554"/>
                  </a:cubicBezTo>
                  <a:cubicBezTo>
                    <a:pt x="1442" y="2532"/>
                    <a:pt x="1334" y="2498"/>
                    <a:pt x="1248" y="2464"/>
                  </a:cubicBezTo>
                  <a:cubicBezTo>
                    <a:pt x="1162" y="2431"/>
                    <a:pt x="1095" y="2403"/>
                    <a:pt x="1051" y="2379"/>
                  </a:cubicBezTo>
                  <a:cubicBezTo>
                    <a:pt x="1005" y="2357"/>
                    <a:pt x="980" y="2345"/>
                    <a:pt x="980" y="2345"/>
                  </a:cubicBezTo>
                  <a:lnTo>
                    <a:pt x="980" y="2345"/>
                  </a:lnTo>
                  <a:cubicBezTo>
                    <a:pt x="980" y="2345"/>
                    <a:pt x="1000" y="2364"/>
                    <a:pt x="1035" y="2399"/>
                  </a:cubicBezTo>
                  <a:cubicBezTo>
                    <a:pt x="1074" y="2432"/>
                    <a:pt x="1129" y="2482"/>
                    <a:pt x="1208" y="2538"/>
                  </a:cubicBezTo>
                  <a:cubicBezTo>
                    <a:pt x="1287" y="2592"/>
                    <a:pt x="1387" y="2658"/>
                    <a:pt x="1514" y="2709"/>
                  </a:cubicBezTo>
                  <a:cubicBezTo>
                    <a:pt x="1638" y="2761"/>
                    <a:pt x="1798" y="2810"/>
                    <a:pt x="1975" y="2810"/>
                  </a:cubicBezTo>
                  <a:cubicBezTo>
                    <a:pt x="1982" y="2810"/>
                    <a:pt x="1989" y="2810"/>
                    <a:pt x="1996" y="2810"/>
                  </a:cubicBezTo>
                  <a:cubicBezTo>
                    <a:pt x="2171" y="2810"/>
                    <a:pt x="2380" y="2762"/>
                    <a:pt x="2546" y="2608"/>
                  </a:cubicBezTo>
                  <a:cubicBezTo>
                    <a:pt x="2635" y="2532"/>
                    <a:pt x="2699" y="2430"/>
                    <a:pt x="2750" y="2319"/>
                  </a:cubicBezTo>
                  <a:cubicBezTo>
                    <a:pt x="2794" y="2209"/>
                    <a:pt x="2817" y="2088"/>
                    <a:pt x="2819" y="1970"/>
                  </a:cubicBezTo>
                  <a:cubicBezTo>
                    <a:pt x="2823" y="1911"/>
                    <a:pt x="2818" y="1853"/>
                    <a:pt x="2813" y="1793"/>
                  </a:cubicBezTo>
                  <a:cubicBezTo>
                    <a:pt x="2803" y="1735"/>
                    <a:pt x="2798" y="1675"/>
                    <a:pt x="2783" y="1620"/>
                  </a:cubicBezTo>
                  <a:cubicBezTo>
                    <a:pt x="2767" y="1562"/>
                    <a:pt x="2756" y="1507"/>
                    <a:pt x="2732" y="1448"/>
                  </a:cubicBezTo>
                  <a:cubicBezTo>
                    <a:pt x="2711" y="1392"/>
                    <a:pt x="2689" y="1331"/>
                    <a:pt x="2666" y="1287"/>
                  </a:cubicBezTo>
                  <a:cubicBezTo>
                    <a:pt x="2575" y="1079"/>
                    <a:pt x="2442" y="881"/>
                    <a:pt x="2288" y="708"/>
                  </a:cubicBezTo>
                  <a:cubicBezTo>
                    <a:pt x="2132" y="535"/>
                    <a:pt x="1952" y="384"/>
                    <a:pt x="1753" y="265"/>
                  </a:cubicBezTo>
                  <a:cubicBezTo>
                    <a:pt x="1556" y="145"/>
                    <a:pt x="1341" y="58"/>
                    <a:pt x="1115" y="20"/>
                  </a:cubicBezTo>
                  <a:cubicBezTo>
                    <a:pt x="1042" y="8"/>
                    <a:pt x="968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6807045" y="1598518"/>
              <a:ext cx="429440" cy="288871"/>
            </a:xfrm>
            <a:custGeom>
              <a:rect b="b" l="l" r="r" t="t"/>
              <a:pathLst>
                <a:path extrusionOk="0" h="2727" w="4054">
                  <a:moveTo>
                    <a:pt x="1348" y="0"/>
                  </a:moveTo>
                  <a:cubicBezTo>
                    <a:pt x="1327" y="0"/>
                    <a:pt x="1274" y="30"/>
                    <a:pt x="1165" y="93"/>
                  </a:cubicBezTo>
                  <a:cubicBezTo>
                    <a:pt x="989" y="195"/>
                    <a:pt x="860" y="324"/>
                    <a:pt x="774" y="469"/>
                  </a:cubicBezTo>
                  <a:lnTo>
                    <a:pt x="767" y="476"/>
                  </a:lnTo>
                  <a:cubicBezTo>
                    <a:pt x="700" y="545"/>
                    <a:pt x="599" y="632"/>
                    <a:pt x="488" y="708"/>
                  </a:cubicBezTo>
                  <a:cubicBezTo>
                    <a:pt x="378" y="786"/>
                    <a:pt x="257" y="853"/>
                    <a:pt x="161" y="896"/>
                  </a:cubicBezTo>
                  <a:cubicBezTo>
                    <a:pt x="67" y="942"/>
                    <a:pt x="0" y="964"/>
                    <a:pt x="0" y="964"/>
                  </a:cubicBezTo>
                  <a:cubicBezTo>
                    <a:pt x="0" y="964"/>
                    <a:pt x="7" y="964"/>
                    <a:pt x="19" y="964"/>
                  </a:cubicBezTo>
                  <a:cubicBezTo>
                    <a:pt x="47" y="964"/>
                    <a:pt x="103" y="963"/>
                    <a:pt x="176" y="954"/>
                  </a:cubicBezTo>
                  <a:cubicBezTo>
                    <a:pt x="282" y="943"/>
                    <a:pt x="425" y="921"/>
                    <a:pt x="566" y="882"/>
                  </a:cubicBezTo>
                  <a:cubicBezTo>
                    <a:pt x="595" y="874"/>
                    <a:pt x="627" y="866"/>
                    <a:pt x="658" y="855"/>
                  </a:cubicBezTo>
                  <a:lnTo>
                    <a:pt x="658" y="855"/>
                  </a:lnTo>
                  <a:cubicBezTo>
                    <a:pt x="642" y="1188"/>
                    <a:pt x="819" y="1546"/>
                    <a:pt x="1198" y="1840"/>
                  </a:cubicBezTo>
                  <a:cubicBezTo>
                    <a:pt x="1588" y="2138"/>
                    <a:pt x="2079" y="2286"/>
                    <a:pt x="2539" y="2286"/>
                  </a:cubicBezTo>
                  <a:cubicBezTo>
                    <a:pt x="2804" y="2286"/>
                    <a:pt x="3059" y="2237"/>
                    <a:pt x="3277" y="2139"/>
                  </a:cubicBezTo>
                  <a:cubicBezTo>
                    <a:pt x="3327" y="2235"/>
                    <a:pt x="3406" y="2343"/>
                    <a:pt x="3496" y="2430"/>
                  </a:cubicBezTo>
                  <a:cubicBezTo>
                    <a:pt x="3682" y="2614"/>
                    <a:pt x="3903" y="2727"/>
                    <a:pt x="3903" y="2727"/>
                  </a:cubicBezTo>
                  <a:cubicBezTo>
                    <a:pt x="3903" y="2727"/>
                    <a:pt x="3862" y="2680"/>
                    <a:pt x="3810" y="2605"/>
                  </a:cubicBezTo>
                  <a:cubicBezTo>
                    <a:pt x="3758" y="2528"/>
                    <a:pt x="3697" y="2425"/>
                    <a:pt x="3653" y="2319"/>
                  </a:cubicBezTo>
                  <a:cubicBezTo>
                    <a:pt x="3607" y="2211"/>
                    <a:pt x="3582" y="2104"/>
                    <a:pt x="3576" y="2030"/>
                  </a:cubicBezTo>
                  <a:cubicBezTo>
                    <a:pt x="3575" y="1996"/>
                    <a:pt x="3575" y="1971"/>
                    <a:pt x="3576" y="1951"/>
                  </a:cubicBezTo>
                  <a:cubicBezTo>
                    <a:pt x="4053" y="1548"/>
                    <a:pt x="2755" y="1976"/>
                    <a:pt x="2045" y="1491"/>
                  </a:cubicBezTo>
                  <a:cubicBezTo>
                    <a:pt x="826" y="655"/>
                    <a:pt x="1445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28"/>
          <p:cNvSpPr txBox="1"/>
          <p:nvPr/>
        </p:nvSpPr>
        <p:spPr>
          <a:xfrm>
            <a:off x="657525" y="1041575"/>
            <a:ext cx="501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LogisticRegression</a:t>
            </a:r>
            <a:endParaRPr sz="33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fcc7deb26a_1_33"/>
          <p:cNvSpPr txBox="1"/>
          <p:nvPr>
            <p:ph type="title"/>
          </p:nvPr>
        </p:nvSpPr>
        <p:spPr>
          <a:xfrm>
            <a:off x="527950" y="2331025"/>
            <a:ext cx="5410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Audiowide"/>
                <a:ea typeface="Audiowide"/>
                <a:cs typeface="Audiowide"/>
                <a:sym typeface="Audiowide"/>
              </a:rPr>
              <a:t>DecisionTree &amp;</a:t>
            </a:r>
            <a:endParaRPr sz="49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Audiowide"/>
                <a:ea typeface="Audiowide"/>
                <a:cs typeface="Audiowide"/>
                <a:sym typeface="Audiowide"/>
              </a:rPr>
              <a:t>RandomForest</a:t>
            </a:r>
            <a:endParaRPr sz="49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03" name="Google Shape;603;g2fcc7deb26a_1_33"/>
          <p:cNvSpPr/>
          <p:nvPr/>
        </p:nvSpPr>
        <p:spPr>
          <a:xfrm>
            <a:off x="3827975" y="1004377"/>
            <a:ext cx="2263587" cy="1218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02</a:t>
            </a:r>
          </a:p>
        </p:txBody>
      </p:sp>
      <p:grpSp>
        <p:nvGrpSpPr>
          <p:cNvPr id="604" name="Google Shape;604;g2fcc7deb26a_1_33"/>
          <p:cNvGrpSpPr/>
          <p:nvPr/>
        </p:nvGrpSpPr>
        <p:grpSpPr>
          <a:xfrm rot="367781">
            <a:off x="6320774" y="630734"/>
            <a:ext cx="1886820" cy="3326681"/>
            <a:chOff x="6772750" y="1143250"/>
            <a:chExt cx="1027400" cy="1811425"/>
          </a:xfrm>
        </p:grpSpPr>
        <p:sp>
          <p:nvSpPr>
            <p:cNvPr id="605" name="Google Shape;605;g2fcc7deb26a_1_33"/>
            <p:cNvSpPr/>
            <p:nvPr/>
          </p:nvSpPr>
          <p:spPr>
            <a:xfrm>
              <a:off x="6772750" y="1143250"/>
              <a:ext cx="1027400" cy="1811425"/>
            </a:xfrm>
            <a:custGeom>
              <a:rect b="b" l="l" r="r" t="t"/>
              <a:pathLst>
                <a:path extrusionOk="0" h="72457" w="41096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2fcc7deb26a_1_33"/>
            <p:cNvSpPr/>
            <p:nvPr/>
          </p:nvSpPr>
          <p:spPr>
            <a:xfrm>
              <a:off x="6861300" y="1530800"/>
              <a:ext cx="54525" cy="12950"/>
            </a:xfrm>
            <a:custGeom>
              <a:rect b="b" l="l" r="r" t="t"/>
              <a:pathLst>
                <a:path extrusionOk="0" h="518" w="2181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2fcc7deb26a_1_33"/>
            <p:cNvSpPr/>
            <p:nvPr/>
          </p:nvSpPr>
          <p:spPr>
            <a:xfrm>
              <a:off x="7063150" y="2320475"/>
              <a:ext cx="134650" cy="63350"/>
            </a:xfrm>
            <a:custGeom>
              <a:rect b="b" l="l" r="r" t="t"/>
              <a:pathLst>
                <a:path extrusionOk="0" h="2534" w="538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2fcc7deb26a_1_33"/>
            <p:cNvSpPr/>
            <p:nvPr/>
          </p:nvSpPr>
          <p:spPr>
            <a:xfrm>
              <a:off x="7118000" y="1995600"/>
              <a:ext cx="161850" cy="11550"/>
            </a:xfrm>
            <a:custGeom>
              <a:rect b="b" l="l" r="r" t="t"/>
              <a:pathLst>
                <a:path extrusionOk="0" h="462" w="6474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2fcc7deb26a_1_33"/>
            <p:cNvSpPr/>
            <p:nvPr/>
          </p:nvSpPr>
          <p:spPr>
            <a:xfrm>
              <a:off x="7339275" y="2228625"/>
              <a:ext cx="105700" cy="26900"/>
            </a:xfrm>
            <a:custGeom>
              <a:rect b="b" l="l" r="r" t="t"/>
              <a:pathLst>
                <a:path extrusionOk="0" h="1076" w="4228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fcc7deb26a_1_33"/>
            <p:cNvSpPr/>
            <p:nvPr/>
          </p:nvSpPr>
          <p:spPr>
            <a:xfrm>
              <a:off x="7611550" y="1680975"/>
              <a:ext cx="53900" cy="48325"/>
            </a:xfrm>
            <a:custGeom>
              <a:rect b="b" l="l" r="r" t="t"/>
              <a:pathLst>
                <a:path extrusionOk="0" h="1933" w="2156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fcc7deb26a_1_33"/>
            <p:cNvSpPr/>
            <p:nvPr/>
          </p:nvSpPr>
          <p:spPr>
            <a:xfrm>
              <a:off x="7116950" y="1254600"/>
              <a:ext cx="34850" cy="195550"/>
            </a:xfrm>
            <a:custGeom>
              <a:rect b="b" l="l" r="r" t="t"/>
              <a:pathLst>
                <a:path extrusionOk="0" h="7822" w="1394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2fcc7deb26a_1_33"/>
            <p:cNvSpPr/>
            <p:nvPr/>
          </p:nvSpPr>
          <p:spPr>
            <a:xfrm>
              <a:off x="7328425" y="1645175"/>
              <a:ext cx="58650" cy="101800"/>
            </a:xfrm>
            <a:custGeom>
              <a:rect b="b" l="l" r="r" t="t"/>
              <a:pathLst>
                <a:path extrusionOk="0" h="4072" w="2346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2fcc7deb26a_1_33"/>
            <p:cNvSpPr/>
            <p:nvPr/>
          </p:nvSpPr>
          <p:spPr>
            <a:xfrm>
              <a:off x="7217800" y="1644500"/>
              <a:ext cx="31600" cy="101800"/>
            </a:xfrm>
            <a:custGeom>
              <a:rect b="b" l="l" r="r" t="t"/>
              <a:pathLst>
                <a:path extrusionOk="0" h="4072" w="1264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2fcc7deb26a_1_33"/>
            <p:cNvSpPr/>
            <p:nvPr/>
          </p:nvSpPr>
          <p:spPr>
            <a:xfrm>
              <a:off x="7254300" y="1644500"/>
              <a:ext cx="31550" cy="101800"/>
            </a:xfrm>
            <a:custGeom>
              <a:rect b="b" l="l" r="r" t="t"/>
              <a:pathLst>
                <a:path extrusionOk="0" h="4072" w="1262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2fcc7deb26a_1_33"/>
            <p:cNvSpPr/>
            <p:nvPr/>
          </p:nvSpPr>
          <p:spPr>
            <a:xfrm>
              <a:off x="7288650" y="1645025"/>
              <a:ext cx="31850" cy="31775"/>
            </a:xfrm>
            <a:custGeom>
              <a:rect b="b" l="l" r="r" t="t"/>
              <a:pathLst>
                <a:path extrusionOk="0" h="1271" w="1274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2fcc7deb26a_1_33"/>
            <p:cNvSpPr/>
            <p:nvPr/>
          </p:nvSpPr>
          <p:spPr>
            <a:xfrm>
              <a:off x="7288600" y="1680575"/>
              <a:ext cx="31900" cy="31775"/>
            </a:xfrm>
            <a:custGeom>
              <a:rect b="b" l="l" r="r" t="t"/>
              <a:pathLst>
                <a:path extrusionOk="0" h="1271" w="1276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2fcc7deb26a_1_33"/>
            <p:cNvSpPr/>
            <p:nvPr/>
          </p:nvSpPr>
          <p:spPr>
            <a:xfrm>
              <a:off x="7288650" y="1716050"/>
              <a:ext cx="31800" cy="31750"/>
            </a:xfrm>
            <a:custGeom>
              <a:rect b="b" l="l" r="r" t="t"/>
              <a:pathLst>
                <a:path extrusionOk="0" h="1270" w="1272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fcc7deb26a_1_33"/>
            <p:cNvSpPr/>
            <p:nvPr/>
          </p:nvSpPr>
          <p:spPr>
            <a:xfrm>
              <a:off x="7220650" y="1650825"/>
              <a:ext cx="177575" cy="109975"/>
            </a:xfrm>
            <a:custGeom>
              <a:rect b="b" l="l" r="r" t="t"/>
              <a:pathLst>
                <a:path extrusionOk="0" h="4399" w="7103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g2fcc7deb26a_1_33"/>
          <p:cNvSpPr/>
          <p:nvPr/>
        </p:nvSpPr>
        <p:spPr>
          <a:xfrm>
            <a:off x="7357090" y="4493645"/>
            <a:ext cx="1414092" cy="2476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도영훈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1087669" y="732550"/>
            <a:ext cx="3538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문제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8" name="Google Shape;198;p9"/>
          <p:cNvSpPr txBox="1"/>
          <p:nvPr>
            <p:ph idx="1" type="subTitle"/>
          </p:nvPr>
        </p:nvSpPr>
        <p:spPr>
          <a:xfrm>
            <a:off x="1086475" y="1233850"/>
            <a:ext cx="35388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우주 미스터리를 풀기 위해 데이터 과학 기술이 필요한 </a:t>
            </a:r>
            <a:r>
              <a:rPr lang="en" sz="1350">
                <a:solidFill>
                  <a:schemeClr val="dk1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2912</a:t>
            </a: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년에 오신 것을 환영합니다. 4광년 떨어진 곳에서 전송을 받았는데 상황이 좋지 않습니다.</a:t>
            </a:r>
            <a:endParaRPr sz="1350">
              <a:solidFill>
                <a:schemeClr val="lt2"/>
              </a:solidFill>
              <a:highlight>
                <a:srgbClr val="000000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타이타닉 우주선은 한 달 전에 진수된 성간 우주선입니다. </a:t>
            </a:r>
            <a:endParaRPr sz="1350">
              <a:solidFill>
                <a:schemeClr val="lt2"/>
              </a:solidFill>
              <a:highlight>
                <a:srgbClr val="000000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약 </a:t>
            </a:r>
            <a:r>
              <a:rPr lang="en" sz="1350">
                <a:solidFill>
                  <a:schemeClr val="dk1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13,000명</a:t>
            </a: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의 승객을 태운 이 우주선은 태양계에서 이민자들을 인근 별 주위를 도는 세 개의 새로 거주할 수 있는 외계 행성으로 수송하는 sd 항해를 시작했습니다.</a:t>
            </a:r>
            <a:endParaRPr sz="1350">
              <a:solidFill>
                <a:schemeClr val="lt2"/>
              </a:solidFill>
              <a:highlight>
                <a:srgbClr val="000000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첫 번째 목적지인 55칸크리 E 호로 향하는 알파 센타우리를 회항하던 부주의한 우주선 타이타닉 호가 먼지 구름 속에 숨겨져 있던 시공간 변칙과 충돌했습니다. 안타깝게도 타이타닉 호는 </a:t>
            </a:r>
            <a:r>
              <a:rPr lang="en" sz="1350">
                <a:solidFill>
                  <a:schemeClr val="dk1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1000년 전의 이름과 비슷한 운명</a:t>
            </a:r>
            <a:r>
              <a:rPr lang="en" sz="1350">
                <a:solidFill>
                  <a:schemeClr val="lt2"/>
                </a:solidFill>
                <a:highlight>
                  <a:srgbClr val="000000"/>
                </a:highlight>
                <a:latin typeface="Do Hyeon"/>
                <a:ea typeface="Do Hyeon"/>
                <a:cs typeface="Do Hyeon"/>
                <a:sym typeface="Do Hyeon"/>
              </a:rPr>
              <a:t>을 맞이했습니다. 우주선은 그대로 유지되었지만 승객의 거의 절반이 다른 차원으로 이송되었습니다!</a:t>
            </a:r>
            <a:endParaRPr sz="1350">
              <a:solidFill>
                <a:schemeClr val="lt2"/>
              </a:solidFill>
              <a:highlight>
                <a:srgbClr val="000000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lt2"/>
              </a:solidFill>
              <a:highlight>
                <a:srgbClr val="000000"/>
              </a:highlight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>
              <a:solidFill>
                <a:schemeClr val="lt2"/>
              </a:solidFill>
              <a:highlight>
                <a:srgbClr val="000000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99" name="Google Shape;199;p9"/>
          <p:cNvGrpSpPr/>
          <p:nvPr/>
        </p:nvGrpSpPr>
        <p:grpSpPr>
          <a:xfrm>
            <a:off x="5083938" y="611230"/>
            <a:ext cx="2973581" cy="3921040"/>
            <a:chOff x="5124350" y="437518"/>
            <a:chExt cx="2973581" cy="3921040"/>
          </a:xfrm>
        </p:grpSpPr>
        <p:grpSp>
          <p:nvGrpSpPr>
            <p:cNvPr id="200" name="Google Shape;200;p9"/>
            <p:cNvGrpSpPr/>
            <p:nvPr/>
          </p:nvGrpSpPr>
          <p:grpSpPr>
            <a:xfrm rot="-5262972">
              <a:off x="7180357" y="1633928"/>
              <a:ext cx="373475" cy="855544"/>
              <a:chOff x="7218887" y="1995052"/>
              <a:chExt cx="292391" cy="669747"/>
            </a:xfrm>
          </p:grpSpPr>
          <p:sp>
            <p:nvSpPr>
              <p:cNvPr id="201" name="Google Shape;201;p9"/>
              <p:cNvSpPr/>
              <p:nvPr/>
            </p:nvSpPr>
            <p:spPr>
              <a:xfrm>
                <a:off x="7218887" y="1995052"/>
                <a:ext cx="292232" cy="669747"/>
              </a:xfrm>
              <a:custGeom>
                <a:rect b="b" l="l" r="r" t="t"/>
                <a:pathLst>
                  <a:path extrusionOk="0" h="13013" w="5678">
                    <a:moveTo>
                      <a:pt x="5677" y="0"/>
                    </a:moveTo>
                    <a:cubicBezTo>
                      <a:pt x="5201" y="82"/>
                      <a:pt x="4757" y="317"/>
                      <a:pt x="4312" y="708"/>
                    </a:cubicBezTo>
                    <a:cubicBezTo>
                      <a:pt x="3373" y="1533"/>
                      <a:pt x="2220" y="1631"/>
                      <a:pt x="1708" y="2604"/>
                    </a:cubicBezTo>
                    <a:cubicBezTo>
                      <a:pt x="1197" y="3578"/>
                      <a:pt x="0" y="4600"/>
                      <a:pt x="298" y="6301"/>
                    </a:cubicBezTo>
                    <a:cubicBezTo>
                      <a:pt x="596" y="8005"/>
                      <a:pt x="555" y="9466"/>
                      <a:pt x="1280" y="10827"/>
                    </a:cubicBezTo>
                    <a:cubicBezTo>
                      <a:pt x="2006" y="12190"/>
                      <a:pt x="2647" y="12482"/>
                      <a:pt x="3587" y="12482"/>
                    </a:cubicBezTo>
                    <a:cubicBezTo>
                      <a:pt x="4201" y="12482"/>
                      <a:pt x="4710" y="12888"/>
                      <a:pt x="5678" y="13013"/>
                    </a:cubicBezTo>
                    <a:lnTo>
                      <a:pt x="5678" y="11777"/>
                    </a:lnTo>
                    <a:cubicBezTo>
                      <a:pt x="5619" y="11818"/>
                      <a:pt x="5550" y="11854"/>
                      <a:pt x="5472" y="11883"/>
                    </a:cubicBezTo>
                    <a:cubicBezTo>
                      <a:pt x="5448" y="11878"/>
                      <a:pt x="5427" y="11873"/>
                      <a:pt x="5401" y="11867"/>
                    </a:cubicBezTo>
                    <a:cubicBezTo>
                      <a:pt x="5172" y="11814"/>
                      <a:pt x="4914" y="11738"/>
                      <a:pt x="4651" y="11642"/>
                    </a:cubicBezTo>
                    <a:cubicBezTo>
                      <a:pt x="4702" y="11622"/>
                      <a:pt x="4749" y="11584"/>
                      <a:pt x="4765" y="11528"/>
                    </a:cubicBezTo>
                    <a:cubicBezTo>
                      <a:pt x="4779" y="11475"/>
                      <a:pt x="4765" y="11416"/>
                      <a:pt x="4735" y="11373"/>
                    </a:cubicBezTo>
                    <a:cubicBezTo>
                      <a:pt x="4704" y="11329"/>
                      <a:pt x="4663" y="11299"/>
                      <a:pt x="4618" y="11274"/>
                    </a:cubicBezTo>
                    <a:cubicBezTo>
                      <a:pt x="4553" y="11238"/>
                      <a:pt x="4482" y="11212"/>
                      <a:pt x="4410" y="11212"/>
                    </a:cubicBezTo>
                    <a:cubicBezTo>
                      <a:pt x="4401" y="11212"/>
                      <a:pt x="4391" y="11212"/>
                      <a:pt x="4382" y="11213"/>
                    </a:cubicBezTo>
                    <a:cubicBezTo>
                      <a:pt x="4301" y="11221"/>
                      <a:pt x="4219" y="11270"/>
                      <a:pt x="4179" y="11350"/>
                    </a:cubicBezTo>
                    <a:cubicBezTo>
                      <a:pt x="4164" y="11379"/>
                      <a:pt x="4159" y="11407"/>
                      <a:pt x="4155" y="11431"/>
                    </a:cubicBezTo>
                    <a:cubicBezTo>
                      <a:pt x="4070" y="11391"/>
                      <a:pt x="3986" y="11348"/>
                      <a:pt x="3903" y="11299"/>
                    </a:cubicBezTo>
                    <a:cubicBezTo>
                      <a:pt x="3925" y="11242"/>
                      <a:pt x="3924" y="11174"/>
                      <a:pt x="3923" y="11111"/>
                    </a:cubicBezTo>
                    <a:cubicBezTo>
                      <a:pt x="3916" y="10968"/>
                      <a:pt x="3904" y="10812"/>
                      <a:pt x="3818" y="10706"/>
                    </a:cubicBezTo>
                    <a:cubicBezTo>
                      <a:pt x="3770" y="10644"/>
                      <a:pt x="3701" y="10608"/>
                      <a:pt x="3634" y="10577"/>
                    </a:cubicBezTo>
                    <a:cubicBezTo>
                      <a:pt x="3560" y="10543"/>
                      <a:pt x="3480" y="10515"/>
                      <a:pt x="3401" y="10515"/>
                    </a:cubicBezTo>
                    <a:cubicBezTo>
                      <a:pt x="3372" y="10515"/>
                      <a:pt x="3344" y="10519"/>
                      <a:pt x="3316" y="10527"/>
                    </a:cubicBezTo>
                    <a:cubicBezTo>
                      <a:pt x="3254" y="10545"/>
                      <a:pt x="3192" y="10596"/>
                      <a:pt x="3179" y="10668"/>
                    </a:cubicBezTo>
                    <a:cubicBezTo>
                      <a:pt x="3168" y="10717"/>
                      <a:pt x="3181" y="10766"/>
                      <a:pt x="3199" y="10813"/>
                    </a:cubicBezTo>
                    <a:cubicBezTo>
                      <a:pt x="3153" y="10776"/>
                      <a:pt x="3108" y="10738"/>
                      <a:pt x="3067" y="10696"/>
                    </a:cubicBezTo>
                    <a:cubicBezTo>
                      <a:pt x="2969" y="10594"/>
                      <a:pt x="2871" y="10496"/>
                      <a:pt x="2788" y="10389"/>
                    </a:cubicBezTo>
                    <a:cubicBezTo>
                      <a:pt x="2705" y="10283"/>
                      <a:pt x="2627" y="10179"/>
                      <a:pt x="2561" y="10077"/>
                    </a:cubicBezTo>
                    <a:cubicBezTo>
                      <a:pt x="2428" y="9872"/>
                      <a:pt x="2331" y="9681"/>
                      <a:pt x="2266" y="9541"/>
                    </a:cubicBezTo>
                    <a:cubicBezTo>
                      <a:pt x="2201" y="9396"/>
                      <a:pt x="2165" y="9313"/>
                      <a:pt x="2165" y="9313"/>
                    </a:cubicBezTo>
                    <a:cubicBezTo>
                      <a:pt x="2165" y="9313"/>
                      <a:pt x="2131" y="9400"/>
                      <a:pt x="2104" y="9562"/>
                    </a:cubicBezTo>
                    <a:cubicBezTo>
                      <a:pt x="2079" y="9723"/>
                      <a:pt x="2066" y="9963"/>
                      <a:pt x="2123" y="10247"/>
                    </a:cubicBezTo>
                    <a:cubicBezTo>
                      <a:pt x="2150" y="10388"/>
                      <a:pt x="2190" y="10542"/>
                      <a:pt x="2259" y="10695"/>
                    </a:cubicBezTo>
                    <a:cubicBezTo>
                      <a:pt x="2325" y="10849"/>
                      <a:pt x="2405" y="11012"/>
                      <a:pt x="2515" y="11160"/>
                    </a:cubicBezTo>
                    <a:cubicBezTo>
                      <a:pt x="2587" y="11255"/>
                      <a:pt x="2667" y="11350"/>
                      <a:pt x="2750" y="11443"/>
                    </a:cubicBezTo>
                    <a:cubicBezTo>
                      <a:pt x="2521" y="11272"/>
                      <a:pt x="2284" y="10973"/>
                      <a:pt x="2002" y="10444"/>
                    </a:cubicBezTo>
                    <a:cubicBezTo>
                      <a:pt x="1554" y="9605"/>
                      <a:pt x="1440" y="8678"/>
                      <a:pt x="1308" y="7606"/>
                    </a:cubicBezTo>
                    <a:cubicBezTo>
                      <a:pt x="1252" y="7146"/>
                      <a:pt x="1193" y="6669"/>
                      <a:pt x="1104" y="6163"/>
                    </a:cubicBezTo>
                    <a:cubicBezTo>
                      <a:pt x="938" y="5213"/>
                      <a:pt x="1408" y="4535"/>
                      <a:pt x="1904" y="3817"/>
                    </a:cubicBezTo>
                    <a:cubicBezTo>
                      <a:pt x="2090" y="3551"/>
                      <a:pt x="2280" y="3276"/>
                      <a:pt x="2432" y="2988"/>
                    </a:cubicBezTo>
                    <a:cubicBezTo>
                      <a:pt x="2604" y="2659"/>
                      <a:pt x="2926" y="2483"/>
                      <a:pt x="3480" y="2199"/>
                    </a:cubicBezTo>
                    <a:cubicBezTo>
                      <a:pt x="3823" y="2023"/>
                      <a:pt x="4205" y="1825"/>
                      <a:pt x="4581" y="1543"/>
                    </a:cubicBezTo>
                    <a:cubicBezTo>
                      <a:pt x="4589" y="1645"/>
                      <a:pt x="4609" y="1751"/>
                      <a:pt x="4625" y="1819"/>
                    </a:cubicBezTo>
                    <a:cubicBezTo>
                      <a:pt x="4645" y="1899"/>
                      <a:pt x="4677" y="1977"/>
                      <a:pt x="4738" y="2024"/>
                    </a:cubicBezTo>
                    <a:cubicBezTo>
                      <a:pt x="4774" y="2052"/>
                      <a:pt x="4817" y="2065"/>
                      <a:pt x="4860" y="2065"/>
                    </a:cubicBezTo>
                    <a:cubicBezTo>
                      <a:pt x="4910" y="2065"/>
                      <a:pt x="4962" y="2048"/>
                      <a:pt x="5005" y="2017"/>
                    </a:cubicBezTo>
                    <a:cubicBezTo>
                      <a:pt x="5086" y="1962"/>
                      <a:pt x="5141" y="1868"/>
                      <a:pt x="5180" y="1772"/>
                    </a:cubicBezTo>
                    <a:cubicBezTo>
                      <a:pt x="5229" y="1645"/>
                      <a:pt x="5255" y="1492"/>
                      <a:pt x="5194" y="1373"/>
                    </a:cubicBezTo>
                    <a:cubicBezTo>
                      <a:pt x="5153" y="1289"/>
                      <a:pt x="5075" y="1237"/>
                      <a:pt x="4997" y="1205"/>
                    </a:cubicBezTo>
                    <a:cubicBezTo>
                      <a:pt x="5086" y="1135"/>
                      <a:pt x="5174" y="1075"/>
                      <a:pt x="5260" y="1022"/>
                    </a:cubicBezTo>
                    <a:cubicBezTo>
                      <a:pt x="5393" y="1048"/>
                      <a:pt x="5544" y="1088"/>
                      <a:pt x="5677" y="1148"/>
                    </a:cubicBezTo>
                    <a:lnTo>
                      <a:pt x="5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7435827" y="2376743"/>
                <a:ext cx="75451" cy="169328"/>
              </a:xfrm>
              <a:custGeom>
                <a:rect b="b" l="l" r="r" t="t"/>
                <a:pathLst>
                  <a:path extrusionOk="0" h="3290" w="1466">
                    <a:moveTo>
                      <a:pt x="1447" y="0"/>
                    </a:moveTo>
                    <a:cubicBezTo>
                      <a:pt x="1298" y="0"/>
                      <a:pt x="1141" y="128"/>
                      <a:pt x="1013" y="460"/>
                    </a:cubicBezTo>
                    <a:cubicBezTo>
                      <a:pt x="665" y="1371"/>
                      <a:pt x="0" y="3182"/>
                      <a:pt x="233" y="3182"/>
                    </a:cubicBezTo>
                    <a:cubicBezTo>
                      <a:pt x="243" y="3182"/>
                      <a:pt x="254" y="3179"/>
                      <a:pt x="266" y="3173"/>
                    </a:cubicBezTo>
                    <a:cubicBezTo>
                      <a:pt x="314" y="3150"/>
                      <a:pt x="349" y="3140"/>
                      <a:pt x="377" y="3140"/>
                    </a:cubicBezTo>
                    <a:cubicBezTo>
                      <a:pt x="487" y="3140"/>
                      <a:pt x="469" y="3290"/>
                      <a:pt x="549" y="3290"/>
                    </a:cubicBezTo>
                    <a:cubicBezTo>
                      <a:pt x="585" y="3290"/>
                      <a:pt x="641" y="3260"/>
                      <a:pt x="736" y="3173"/>
                    </a:cubicBezTo>
                    <a:cubicBezTo>
                      <a:pt x="1077" y="2864"/>
                      <a:pt x="1306" y="2595"/>
                      <a:pt x="1466" y="2351"/>
                    </a:cubicBezTo>
                    <a:lnTo>
                      <a:pt x="1466" y="1"/>
                    </a:lnTo>
                    <a:cubicBezTo>
                      <a:pt x="1459" y="1"/>
                      <a:pt x="1453" y="0"/>
                      <a:pt x="1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7446275" y="2144465"/>
                <a:ext cx="64849" cy="110861"/>
              </a:xfrm>
              <a:custGeom>
                <a:rect b="b" l="l" r="r" t="t"/>
                <a:pathLst>
                  <a:path extrusionOk="0" h="2154" w="1260">
                    <a:moveTo>
                      <a:pt x="862" y="0"/>
                    </a:moveTo>
                    <a:cubicBezTo>
                      <a:pt x="670" y="0"/>
                      <a:pt x="503" y="318"/>
                      <a:pt x="551" y="629"/>
                    </a:cubicBezTo>
                    <a:cubicBezTo>
                      <a:pt x="626" y="1106"/>
                      <a:pt x="0" y="1288"/>
                      <a:pt x="776" y="1992"/>
                    </a:cubicBezTo>
                    <a:cubicBezTo>
                      <a:pt x="908" y="2112"/>
                      <a:pt x="1088" y="2138"/>
                      <a:pt x="1260" y="2153"/>
                    </a:cubicBezTo>
                    <a:lnTo>
                      <a:pt x="1260" y="581"/>
                    </a:lnTo>
                    <a:cubicBezTo>
                      <a:pt x="1225" y="488"/>
                      <a:pt x="1193" y="401"/>
                      <a:pt x="1163" y="323"/>
                    </a:cubicBezTo>
                    <a:cubicBezTo>
                      <a:pt x="1075" y="91"/>
                      <a:pt x="965" y="0"/>
                      <a:pt x="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7304016" y="2101283"/>
                <a:ext cx="137058" cy="223163"/>
              </a:xfrm>
              <a:custGeom>
                <a:rect b="b" l="l" r="r" t="t"/>
                <a:pathLst>
                  <a:path extrusionOk="0" h="4336" w="2663">
                    <a:moveTo>
                      <a:pt x="2662" y="0"/>
                    </a:moveTo>
                    <a:cubicBezTo>
                      <a:pt x="2662" y="0"/>
                      <a:pt x="2586" y="34"/>
                      <a:pt x="2461" y="121"/>
                    </a:cubicBezTo>
                    <a:cubicBezTo>
                      <a:pt x="2345" y="215"/>
                      <a:pt x="2188" y="370"/>
                      <a:pt x="2048" y="602"/>
                    </a:cubicBezTo>
                    <a:cubicBezTo>
                      <a:pt x="2018" y="662"/>
                      <a:pt x="1988" y="724"/>
                      <a:pt x="1963" y="793"/>
                    </a:cubicBezTo>
                    <a:cubicBezTo>
                      <a:pt x="1941" y="857"/>
                      <a:pt x="1920" y="923"/>
                      <a:pt x="1895" y="990"/>
                    </a:cubicBezTo>
                    <a:cubicBezTo>
                      <a:pt x="1850" y="1120"/>
                      <a:pt x="1808" y="1275"/>
                      <a:pt x="1748" y="1389"/>
                    </a:cubicBezTo>
                    <a:cubicBezTo>
                      <a:pt x="1647" y="1639"/>
                      <a:pt x="1476" y="1884"/>
                      <a:pt x="1266" y="2101"/>
                    </a:cubicBezTo>
                    <a:cubicBezTo>
                      <a:pt x="1076" y="2336"/>
                      <a:pt x="841" y="2552"/>
                      <a:pt x="618" y="2765"/>
                    </a:cubicBezTo>
                    <a:cubicBezTo>
                      <a:pt x="512" y="2879"/>
                      <a:pt x="409" y="2991"/>
                      <a:pt x="315" y="3102"/>
                    </a:cubicBezTo>
                    <a:cubicBezTo>
                      <a:pt x="222" y="3211"/>
                      <a:pt x="121" y="3331"/>
                      <a:pt x="60" y="3469"/>
                    </a:cubicBezTo>
                    <a:cubicBezTo>
                      <a:pt x="2" y="3611"/>
                      <a:pt x="1" y="3758"/>
                      <a:pt x="19" y="3865"/>
                    </a:cubicBezTo>
                    <a:cubicBezTo>
                      <a:pt x="37" y="3975"/>
                      <a:pt x="70" y="4061"/>
                      <a:pt x="97" y="4131"/>
                    </a:cubicBezTo>
                    <a:cubicBezTo>
                      <a:pt x="168" y="4264"/>
                      <a:pt x="213" y="4335"/>
                      <a:pt x="213" y="4335"/>
                    </a:cubicBezTo>
                    <a:cubicBezTo>
                      <a:pt x="213" y="4335"/>
                      <a:pt x="203" y="4249"/>
                      <a:pt x="203" y="4107"/>
                    </a:cubicBezTo>
                    <a:cubicBezTo>
                      <a:pt x="195" y="3969"/>
                      <a:pt x="199" y="3756"/>
                      <a:pt x="330" y="3615"/>
                    </a:cubicBezTo>
                    <a:cubicBezTo>
                      <a:pt x="442" y="3465"/>
                      <a:pt x="692" y="3297"/>
                      <a:pt x="934" y="3120"/>
                    </a:cubicBezTo>
                    <a:cubicBezTo>
                      <a:pt x="1169" y="2926"/>
                      <a:pt x="1436" y="2718"/>
                      <a:pt x="1679" y="2462"/>
                    </a:cubicBezTo>
                    <a:cubicBezTo>
                      <a:pt x="1905" y="2192"/>
                      <a:pt x="2094" y="1876"/>
                      <a:pt x="2198" y="1547"/>
                    </a:cubicBezTo>
                    <a:cubicBezTo>
                      <a:pt x="2245" y="1373"/>
                      <a:pt x="2250" y="1233"/>
                      <a:pt x="2271" y="1091"/>
                    </a:cubicBezTo>
                    <a:cubicBezTo>
                      <a:pt x="2289" y="944"/>
                      <a:pt x="2304" y="822"/>
                      <a:pt x="2336" y="716"/>
                    </a:cubicBezTo>
                    <a:cubicBezTo>
                      <a:pt x="2382" y="490"/>
                      <a:pt x="2467" y="309"/>
                      <a:pt x="2541" y="192"/>
                    </a:cubicBezTo>
                    <a:cubicBezTo>
                      <a:pt x="2608" y="66"/>
                      <a:pt x="2662" y="0"/>
                      <a:pt x="2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7315236" y="2364082"/>
                <a:ext cx="27587" cy="36490"/>
              </a:xfrm>
              <a:custGeom>
                <a:rect b="b" l="l" r="r" t="t"/>
                <a:pathLst>
                  <a:path extrusionOk="0" h="709" w="536">
                    <a:moveTo>
                      <a:pt x="138" y="1"/>
                    </a:moveTo>
                    <a:cubicBezTo>
                      <a:pt x="57" y="1"/>
                      <a:pt x="1" y="88"/>
                      <a:pt x="10" y="218"/>
                    </a:cubicBezTo>
                    <a:cubicBezTo>
                      <a:pt x="19" y="371"/>
                      <a:pt x="124" y="594"/>
                      <a:pt x="239" y="673"/>
                    </a:cubicBezTo>
                    <a:cubicBezTo>
                      <a:pt x="273" y="696"/>
                      <a:pt x="314" y="708"/>
                      <a:pt x="354" y="708"/>
                    </a:cubicBezTo>
                    <a:cubicBezTo>
                      <a:pt x="410" y="708"/>
                      <a:pt x="464" y="685"/>
                      <a:pt x="496" y="634"/>
                    </a:cubicBezTo>
                    <a:cubicBezTo>
                      <a:pt x="536" y="568"/>
                      <a:pt x="529" y="478"/>
                      <a:pt x="505" y="404"/>
                    </a:cubicBezTo>
                    <a:cubicBezTo>
                      <a:pt x="480" y="329"/>
                      <a:pt x="438" y="263"/>
                      <a:pt x="406" y="191"/>
                    </a:cubicBezTo>
                    <a:cubicBezTo>
                      <a:pt x="387" y="150"/>
                      <a:pt x="372" y="105"/>
                      <a:pt x="337" y="82"/>
                    </a:cubicBezTo>
                    <a:cubicBezTo>
                      <a:pt x="305" y="60"/>
                      <a:pt x="265" y="60"/>
                      <a:pt x="234" y="38"/>
                    </a:cubicBezTo>
                    <a:cubicBezTo>
                      <a:pt x="200" y="12"/>
                      <a:pt x="167" y="1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7308597" y="2396352"/>
                <a:ext cx="11117" cy="24499"/>
              </a:xfrm>
              <a:custGeom>
                <a:rect b="b" l="l" r="r" t="t"/>
                <a:pathLst>
                  <a:path extrusionOk="0" h="476" w="216">
                    <a:moveTo>
                      <a:pt x="53" y="0"/>
                    </a:moveTo>
                    <a:cubicBezTo>
                      <a:pt x="35" y="0"/>
                      <a:pt x="15" y="16"/>
                      <a:pt x="15" y="38"/>
                    </a:cubicBezTo>
                    <a:lnTo>
                      <a:pt x="10" y="35"/>
                    </a:lnTo>
                    <a:lnTo>
                      <a:pt x="10" y="35"/>
                    </a:lnTo>
                    <a:cubicBezTo>
                      <a:pt x="4" y="116"/>
                      <a:pt x="0" y="197"/>
                      <a:pt x="15" y="277"/>
                    </a:cubicBezTo>
                    <a:cubicBezTo>
                      <a:pt x="32" y="356"/>
                      <a:pt x="71" y="431"/>
                      <a:pt x="135" y="469"/>
                    </a:cubicBezTo>
                    <a:cubicBezTo>
                      <a:pt x="142" y="473"/>
                      <a:pt x="150" y="476"/>
                      <a:pt x="157" y="476"/>
                    </a:cubicBezTo>
                    <a:cubicBezTo>
                      <a:pt x="159" y="476"/>
                      <a:pt x="160" y="476"/>
                      <a:pt x="161" y="475"/>
                    </a:cubicBezTo>
                    <a:cubicBezTo>
                      <a:pt x="175" y="470"/>
                      <a:pt x="180" y="455"/>
                      <a:pt x="183" y="441"/>
                    </a:cubicBezTo>
                    <a:cubicBezTo>
                      <a:pt x="215" y="304"/>
                      <a:pt x="187" y="153"/>
                      <a:pt x="110" y="44"/>
                    </a:cubicBezTo>
                    <a:cubicBezTo>
                      <a:pt x="98" y="26"/>
                      <a:pt x="81" y="7"/>
                      <a:pt x="61" y="1"/>
                    </a:cubicBezTo>
                    <a:cubicBezTo>
                      <a:pt x="58" y="1"/>
                      <a:pt x="56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7373807" y="2341744"/>
                <a:ext cx="36027" cy="46012"/>
              </a:xfrm>
              <a:custGeom>
                <a:rect b="b" l="l" r="r" t="t"/>
                <a:pathLst>
                  <a:path extrusionOk="0" h="894" w="700">
                    <a:moveTo>
                      <a:pt x="278" y="0"/>
                    </a:moveTo>
                    <a:cubicBezTo>
                      <a:pt x="170" y="0"/>
                      <a:pt x="62" y="44"/>
                      <a:pt x="30" y="172"/>
                    </a:cubicBezTo>
                    <a:cubicBezTo>
                      <a:pt x="1" y="294"/>
                      <a:pt x="43" y="531"/>
                      <a:pt x="71" y="646"/>
                    </a:cubicBezTo>
                    <a:cubicBezTo>
                      <a:pt x="91" y="727"/>
                      <a:pt x="123" y="806"/>
                      <a:pt x="184" y="853"/>
                    </a:cubicBezTo>
                    <a:cubicBezTo>
                      <a:pt x="219" y="881"/>
                      <a:pt x="262" y="893"/>
                      <a:pt x="305" y="893"/>
                    </a:cubicBezTo>
                    <a:cubicBezTo>
                      <a:pt x="355" y="893"/>
                      <a:pt x="407" y="876"/>
                      <a:pt x="451" y="846"/>
                    </a:cubicBezTo>
                    <a:cubicBezTo>
                      <a:pt x="531" y="791"/>
                      <a:pt x="586" y="697"/>
                      <a:pt x="625" y="599"/>
                    </a:cubicBezTo>
                    <a:cubicBezTo>
                      <a:pt x="674" y="474"/>
                      <a:pt x="699" y="321"/>
                      <a:pt x="639" y="202"/>
                    </a:cubicBezTo>
                    <a:cubicBezTo>
                      <a:pt x="597" y="116"/>
                      <a:pt x="518" y="65"/>
                      <a:pt x="437" y="31"/>
                    </a:cubicBezTo>
                    <a:cubicBezTo>
                      <a:pt x="392" y="13"/>
                      <a:pt x="335" y="0"/>
                      <a:pt x="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7409784" y="2333767"/>
                <a:ext cx="18271" cy="20072"/>
              </a:xfrm>
              <a:custGeom>
                <a:rect b="b" l="l" r="r" t="t"/>
                <a:pathLst>
                  <a:path extrusionOk="0" h="390" w="355">
                    <a:moveTo>
                      <a:pt x="177" y="0"/>
                    </a:moveTo>
                    <a:cubicBezTo>
                      <a:pt x="130" y="0"/>
                      <a:pt x="84" y="22"/>
                      <a:pt x="51" y="60"/>
                    </a:cubicBezTo>
                    <a:lnTo>
                      <a:pt x="58" y="59"/>
                    </a:lnTo>
                    <a:lnTo>
                      <a:pt x="58" y="59"/>
                    </a:lnTo>
                    <a:cubicBezTo>
                      <a:pt x="0" y="179"/>
                      <a:pt x="67" y="351"/>
                      <a:pt x="186" y="385"/>
                    </a:cubicBezTo>
                    <a:cubicBezTo>
                      <a:pt x="194" y="388"/>
                      <a:pt x="203" y="389"/>
                      <a:pt x="212" y="389"/>
                    </a:cubicBezTo>
                    <a:cubicBezTo>
                      <a:pt x="221" y="389"/>
                      <a:pt x="229" y="388"/>
                      <a:pt x="237" y="385"/>
                    </a:cubicBezTo>
                    <a:cubicBezTo>
                      <a:pt x="250" y="378"/>
                      <a:pt x="261" y="367"/>
                      <a:pt x="269" y="355"/>
                    </a:cubicBezTo>
                    <a:cubicBezTo>
                      <a:pt x="322" y="284"/>
                      <a:pt x="355" y="179"/>
                      <a:pt x="316" y="95"/>
                    </a:cubicBezTo>
                    <a:cubicBezTo>
                      <a:pt x="293" y="42"/>
                      <a:pt x="243" y="7"/>
                      <a:pt x="192" y="1"/>
                    </a:cubicBezTo>
                    <a:cubicBezTo>
                      <a:pt x="187" y="0"/>
                      <a:pt x="182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7400108" y="2420440"/>
                <a:ext cx="40865" cy="34946"/>
              </a:xfrm>
              <a:custGeom>
                <a:rect b="b" l="l" r="r" t="t"/>
                <a:pathLst>
                  <a:path extrusionOk="0" h="679" w="794">
                    <a:moveTo>
                      <a:pt x="335" y="1"/>
                    </a:moveTo>
                    <a:cubicBezTo>
                      <a:pt x="144" y="1"/>
                      <a:pt x="32" y="83"/>
                      <a:pt x="6" y="326"/>
                    </a:cubicBezTo>
                    <a:cubicBezTo>
                      <a:pt x="0" y="365"/>
                      <a:pt x="0" y="405"/>
                      <a:pt x="11" y="444"/>
                    </a:cubicBezTo>
                    <a:cubicBezTo>
                      <a:pt x="35" y="538"/>
                      <a:pt x="116" y="594"/>
                      <a:pt x="196" y="631"/>
                    </a:cubicBezTo>
                    <a:cubicBezTo>
                      <a:pt x="267" y="660"/>
                      <a:pt x="341" y="678"/>
                      <a:pt x="416" y="678"/>
                    </a:cubicBezTo>
                    <a:cubicBezTo>
                      <a:pt x="438" y="678"/>
                      <a:pt x="459" y="677"/>
                      <a:pt x="481" y="674"/>
                    </a:cubicBezTo>
                    <a:cubicBezTo>
                      <a:pt x="576" y="657"/>
                      <a:pt x="669" y="604"/>
                      <a:pt x="724" y="512"/>
                    </a:cubicBezTo>
                    <a:cubicBezTo>
                      <a:pt x="779" y="424"/>
                      <a:pt x="794" y="298"/>
                      <a:pt x="751" y="201"/>
                    </a:cubicBezTo>
                    <a:cubicBezTo>
                      <a:pt x="719" y="127"/>
                      <a:pt x="658" y="75"/>
                      <a:pt x="591" y="46"/>
                    </a:cubicBezTo>
                    <a:cubicBezTo>
                      <a:pt x="524" y="16"/>
                      <a:pt x="453" y="7"/>
                      <a:pt x="382" y="2"/>
                    </a:cubicBezTo>
                    <a:cubicBezTo>
                      <a:pt x="366" y="1"/>
                      <a:pt x="350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7350492" y="2469695"/>
                <a:ext cx="28719" cy="24447"/>
              </a:xfrm>
              <a:custGeom>
                <a:rect b="b" l="l" r="r" t="t"/>
                <a:pathLst>
                  <a:path extrusionOk="0" h="475" w="558">
                    <a:moveTo>
                      <a:pt x="235" y="0"/>
                    </a:moveTo>
                    <a:cubicBezTo>
                      <a:pt x="102" y="0"/>
                      <a:pt x="23" y="59"/>
                      <a:pt x="4" y="228"/>
                    </a:cubicBezTo>
                    <a:cubicBezTo>
                      <a:pt x="0" y="255"/>
                      <a:pt x="0" y="283"/>
                      <a:pt x="7" y="310"/>
                    </a:cubicBezTo>
                    <a:cubicBezTo>
                      <a:pt x="24" y="376"/>
                      <a:pt x="81" y="416"/>
                      <a:pt x="138" y="440"/>
                    </a:cubicBezTo>
                    <a:cubicBezTo>
                      <a:pt x="186" y="461"/>
                      <a:pt x="238" y="474"/>
                      <a:pt x="288" y="474"/>
                    </a:cubicBezTo>
                    <a:cubicBezTo>
                      <a:pt x="304" y="474"/>
                      <a:pt x="320" y="473"/>
                      <a:pt x="336" y="470"/>
                    </a:cubicBezTo>
                    <a:cubicBezTo>
                      <a:pt x="403" y="459"/>
                      <a:pt x="467" y="420"/>
                      <a:pt x="508" y="358"/>
                    </a:cubicBezTo>
                    <a:cubicBezTo>
                      <a:pt x="547" y="295"/>
                      <a:pt x="557" y="208"/>
                      <a:pt x="526" y="140"/>
                    </a:cubicBezTo>
                    <a:cubicBezTo>
                      <a:pt x="502" y="90"/>
                      <a:pt x="461" y="52"/>
                      <a:pt x="414" y="32"/>
                    </a:cubicBezTo>
                    <a:cubicBezTo>
                      <a:pt x="367" y="12"/>
                      <a:pt x="317" y="5"/>
                      <a:pt x="267" y="1"/>
                    </a:cubicBezTo>
                    <a:cubicBezTo>
                      <a:pt x="256" y="1"/>
                      <a:pt x="246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7401703" y="2465629"/>
                <a:ext cx="26145" cy="12610"/>
              </a:xfrm>
              <a:custGeom>
                <a:rect b="b" l="l" r="r" t="t"/>
                <a:pathLst>
                  <a:path extrusionOk="0" h="245" w="508">
                    <a:moveTo>
                      <a:pt x="310" y="1"/>
                    </a:moveTo>
                    <a:cubicBezTo>
                      <a:pt x="263" y="1"/>
                      <a:pt x="216" y="12"/>
                      <a:pt x="177" y="39"/>
                    </a:cubicBezTo>
                    <a:cubicBezTo>
                      <a:pt x="0" y="163"/>
                      <a:pt x="269" y="244"/>
                      <a:pt x="349" y="244"/>
                    </a:cubicBezTo>
                    <a:cubicBezTo>
                      <a:pt x="399" y="244"/>
                      <a:pt x="459" y="236"/>
                      <a:pt x="485" y="185"/>
                    </a:cubicBezTo>
                    <a:cubicBezTo>
                      <a:pt x="508" y="139"/>
                      <a:pt x="492" y="78"/>
                      <a:pt x="454" y="44"/>
                    </a:cubicBezTo>
                    <a:cubicBezTo>
                      <a:pt x="419" y="10"/>
                      <a:pt x="371" y="1"/>
                      <a:pt x="325" y="1"/>
                    </a:cubicBezTo>
                    <a:cubicBezTo>
                      <a:pt x="320" y="1"/>
                      <a:pt x="315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7353838" y="2144825"/>
                <a:ext cx="24396" cy="31138"/>
              </a:xfrm>
              <a:custGeom>
                <a:rect b="b" l="l" r="r" t="t"/>
                <a:pathLst>
                  <a:path extrusionOk="0" h="605" w="474">
                    <a:moveTo>
                      <a:pt x="430" y="0"/>
                    </a:moveTo>
                    <a:cubicBezTo>
                      <a:pt x="422" y="0"/>
                      <a:pt x="414" y="2"/>
                      <a:pt x="408" y="6"/>
                    </a:cubicBezTo>
                    <a:cubicBezTo>
                      <a:pt x="298" y="38"/>
                      <a:pt x="206" y="51"/>
                      <a:pt x="149" y="168"/>
                    </a:cubicBezTo>
                    <a:cubicBezTo>
                      <a:pt x="95" y="281"/>
                      <a:pt x="22" y="390"/>
                      <a:pt x="5" y="521"/>
                    </a:cubicBezTo>
                    <a:cubicBezTo>
                      <a:pt x="1" y="542"/>
                      <a:pt x="1" y="562"/>
                      <a:pt x="9" y="578"/>
                    </a:cubicBezTo>
                    <a:cubicBezTo>
                      <a:pt x="20" y="595"/>
                      <a:pt x="38" y="602"/>
                      <a:pt x="55" y="603"/>
                    </a:cubicBezTo>
                    <a:cubicBezTo>
                      <a:pt x="59" y="604"/>
                      <a:pt x="63" y="604"/>
                      <a:pt x="67" y="604"/>
                    </a:cubicBezTo>
                    <a:cubicBezTo>
                      <a:pt x="106" y="604"/>
                      <a:pt x="143" y="582"/>
                      <a:pt x="175" y="556"/>
                    </a:cubicBezTo>
                    <a:cubicBezTo>
                      <a:pt x="310" y="450"/>
                      <a:pt x="397" y="282"/>
                      <a:pt x="460" y="112"/>
                    </a:cubicBezTo>
                    <a:cubicBezTo>
                      <a:pt x="467" y="93"/>
                      <a:pt x="474" y="73"/>
                      <a:pt x="474" y="51"/>
                    </a:cubicBezTo>
                    <a:cubicBezTo>
                      <a:pt x="474" y="31"/>
                      <a:pt x="463" y="10"/>
                      <a:pt x="444" y="3"/>
                    </a:cubicBezTo>
                    <a:cubicBezTo>
                      <a:pt x="439" y="1"/>
                      <a:pt x="435" y="0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7411276" y="2261402"/>
                <a:ext cx="56872" cy="42100"/>
              </a:xfrm>
              <a:custGeom>
                <a:rect b="b" l="l" r="r" t="t"/>
                <a:pathLst>
                  <a:path extrusionOk="0" h="818" w="1105">
                    <a:moveTo>
                      <a:pt x="192" y="1"/>
                    </a:moveTo>
                    <a:cubicBezTo>
                      <a:pt x="69" y="1"/>
                      <a:pt x="1" y="281"/>
                      <a:pt x="13" y="440"/>
                    </a:cubicBezTo>
                    <a:cubicBezTo>
                      <a:pt x="26" y="592"/>
                      <a:pt x="126" y="741"/>
                      <a:pt x="260" y="754"/>
                    </a:cubicBezTo>
                    <a:cubicBezTo>
                      <a:pt x="267" y="755"/>
                      <a:pt x="273" y="755"/>
                      <a:pt x="280" y="755"/>
                    </a:cubicBezTo>
                    <a:cubicBezTo>
                      <a:pt x="392" y="755"/>
                      <a:pt x="504" y="673"/>
                      <a:pt x="610" y="673"/>
                    </a:cubicBezTo>
                    <a:cubicBezTo>
                      <a:pt x="635" y="673"/>
                      <a:pt x="660" y="677"/>
                      <a:pt x="684" y="688"/>
                    </a:cubicBezTo>
                    <a:cubicBezTo>
                      <a:pt x="717" y="703"/>
                      <a:pt x="743" y="729"/>
                      <a:pt x="774" y="749"/>
                    </a:cubicBezTo>
                    <a:cubicBezTo>
                      <a:pt x="868" y="811"/>
                      <a:pt x="980" y="816"/>
                      <a:pt x="1087" y="817"/>
                    </a:cubicBezTo>
                    <a:cubicBezTo>
                      <a:pt x="1103" y="730"/>
                      <a:pt x="1105" y="629"/>
                      <a:pt x="1052" y="562"/>
                    </a:cubicBezTo>
                    <a:cubicBezTo>
                      <a:pt x="1003" y="499"/>
                      <a:pt x="924" y="484"/>
                      <a:pt x="850" y="484"/>
                    </a:cubicBezTo>
                    <a:cubicBezTo>
                      <a:pt x="844" y="484"/>
                      <a:pt x="837" y="484"/>
                      <a:pt x="831" y="484"/>
                    </a:cubicBezTo>
                    <a:cubicBezTo>
                      <a:pt x="809" y="485"/>
                      <a:pt x="787" y="485"/>
                      <a:pt x="765" y="485"/>
                    </a:cubicBezTo>
                    <a:cubicBezTo>
                      <a:pt x="707" y="485"/>
                      <a:pt x="649" y="480"/>
                      <a:pt x="600" y="447"/>
                    </a:cubicBezTo>
                    <a:cubicBezTo>
                      <a:pt x="561" y="421"/>
                      <a:pt x="530" y="379"/>
                      <a:pt x="502" y="341"/>
                    </a:cubicBezTo>
                    <a:cubicBezTo>
                      <a:pt x="441" y="259"/>
                      <a:pt x="382" y="177"/>
                      <a:pt x="322" y="95"/>
                    </a:cubicBezTo>
                    <a:cubicBezTo>
                      <a:pt x="273" y="28"/>
                      <a:pt x="230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7446841" y="2260733"/>
                <a:ext cx="19661" cy="17087"/>
              </a:xfrm>
              <a:custGeom>
                <a:rect b="b" l="l" r="r" t="t"/>
                <a:pathLst>
                  <a:path extrusionOk="0" h="332" w="382">
                    <a:moveTo>
                      <a:pt x="177" y="0"/>
                    </a:moveTo>
                    <a:cubicBezTo>
                      <a:pt x="94" y="0"/>
                      <a:pt x="0" y="33"/>
                      <a:pt x="13" y="135"/>
                    </a:cubicBezTo>
                    <a:cubicBezTo>
                      <a:pt x="30" y="246"/>
                      <a:pt x="140" y="302"/>
                      <a:pt x="227" y="325"/>
                    </a:cubicBezTo>
                    <a:cubicBezTo>
                      <a:pt x="242" y="329"/>
                      <a:pt x="257" y="332"/>
                      <a:pt x="271" y="332"/>
                    </a:cubicBezTo>
                    <a:cubicBezTo>
                      <a:pt x="289" y="332"/>
                      <a:pt x="306" y="328"/>
                      <a:pt x="321" y="316"/>
                    </a:cubicBezTo>
                    <a:cubicBezTo>
                      <a:pt x="345" y="297"/>
                      <a:pt x="355" y="264"/>
                      <a:pt x="363" y="233"/>
                    </a:cubicBezTo>
                    <a:cubicBezTo>
                      <a:pt x="373" y="198"/>
                      <a:pt x="381" y="163"/>
                      <a:pt x="375" y="125"/>
                    </a:cubicBezTo>
                    <a:cubicBezTo>
                      <a:pt x="360" y="54"/>
                      <a:pt x="293" y="15"/>
                      <a:pt x="228" y="4"/>
                    </a:cubicBezTo>
                    <a:cubicBezTo>
                      <a:pt x="212" y="2"/>
                      <a:pt x="195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flipH="1" rot="3900710">
              <a:off x="5559221" y="1117269"/>
              <a:ext cx="219384" cy="548278"/>
              <a:chOff x="5670049" y="2273034"/>
              <a:chExt cx="171747" cy="429239"/>
            </a:xfrm>
          </p:grpSpPr>
          <p:sp>
            <p:nvSpPr>
              <p:cNvPr id="216" name="Google Shape;216;p9"/>
              <p:cNvSpPr/>
              <p:nvPr/>
            </p:nvSpPr>
            <p:spPr>
              <a:xfrm>
                <a:off x="5670049" y="2273034"/>
                <a:ext cx="171747" cy="429239"/>
              </a:xfrm>
              <a:custGeom>
                <a:rect b="b" l="l" r="r" t="t"/>
                <a:pathLst>
                  <a:path extrusionOk="0" h="8340" w="3337">
                    <a:moveTo>
                      <a:pt x="1959" y="4487"/>
                    </a:moveTo>
                    <a:cubicBezTo>
                      <a:pt x="2042" y="4487"/>
                      <a:pt x="1927" y="4744"/>
                      <a:pt x="1901" y="4780"/>
                    </a:cubicBezTo>
                    <a:cubicBezTo>
                      <a:pt x="1872" y="4817"/>
                      <a:pt x="1831" y="4855"/>
                      <a:pt x="1783" y="4855"/>
                    </a:cubicBezTo>
                    <a:cubicBezTo>
                      <a:pt x="1782" y="4855"/>
                      <a:pt x="1780" y="4855"/>
                      <a:pt x="1779" y="4855"/>
                    </a:cubicBezTo>
                    <a:cubicBezTo>
                      <a:pt x="1775" y="4855"/>
                      <a:pt x="1769" y="4855"/>
                      <a:pt x="1768" y="4852"/>
                    </a:cubicBezTo>
                    <a:cubicBezTo>
                      <a:pt x="1765" y="4848"/>
                      <a:pt x="1765" y="4844"/>
                      <a:pt x="1766" y="4839"/>
                    </a:cubicBezTo>
                    <a:cubicBezTo>
                      <a:pt x="1781" y="4765"/>
                      <a:pt x="1840" y="4526"/>
                      <a:pt x="1936" y="4492"/>
                    </a:cubicBezTo>
                    <a:cubicBezTo>
                      <a:pt x="1945" y="4489"/>
                      <a:pt x="1953" y="4487"/>
                      <a:pt x="1959" y="4487"/>
                    </a:cubicBezTo>
                    <a:close/>
                    <a:moveTo>
                      <a:pt x="518" y="6140"/>
                    </a:moveTo>
                    <a:cubicBezTo>
                      <a:pt x="544" y="6140"/>
                      <a:pt x="574" y="6141"/>
                      <a:pt x="608" y="6144"/>
                    </a:cubicBezTo>
                    <a:cubicBezTo>
                      <a:pt x="637" y="6250"/>
                      <a:pt x="655" y="6378"/>
                      <a:pt x="749" y="6452"/>
                    </a:cubicBezTo>
                    <a:cubicBezTo>
                      <a:pt x="884" y="6558"/>
                      <a:pt x="978" y="6594"/>
                      <a:pt x="1053" y="6594"/>
                    </a:cubicBezTo>
                    <a:cubicBezTo>
                      <a:pt x="1202" y="6594"/>
                      <a:pt x="1271" y="6451"/>
                      <a:pt x="1431" y="6449"/>
                    </a:cubicBezTo>
                    <a:cubicBezTo>
                      <a:pt x="1487" y="6449"/>
                      <a:pt x="1541" y="6433"/>
                      <a:pt x="1587" y="6410"/>
                    </a:cubicBezTo>
                    <a:lnTo>
                      <a:pt x="1587" y="6410"/>
                    </a:lnTo>
                    <a:cubicBezTo>
                      <a:pt x="1585" y="6499"/>
                      <a:pt x="1452" y="6594"/>
                      <a:pt x="1306" y="6597"/>
                    </a:cubicBezTo>
                    <a:cubicBezTo>
                      <a:pt x="1147" y="6598"/>
                      <a:pt x="1079" y="6741"/>
                      <a:pt x="930" y="6741"/>
                    </a:cubicBezTo>
                    <a:cubicBezTo>
                      <a:pt x="855" y="6741"/>
                      <a:pt x="761" y="6705"/>
                      <a:pt x="625" y="6599"/>
                    </a:cubicBezTo>
                    <a:cubicBezTo>
                      <a:pt x="492" y="6496"/>
                      <a:pt x="510" y="6276"/>
                      <a:pt x="437" y="6176"/>
                    </a:cubicBezTo>
                    <a:cubicBezTo>
                      <a:pt x="418" y="6150"/>
                      <a:pt x="452" y="6140"/>
                      <a:pt x="518" y="6140"/>
                    </a:cubicBezTo>
                    <a:close/>
                    <a:moveTo>
                      <a:pt x="1" y="0"/>
                    </a:moveTo>
                    <a:lnTo>
                      <a:pt x="1" y="699"/>
                    </a:lnTo>
                    <a:cubicBezTo>
                      <a:pt x="167" y="775"/>
                      <a:pt x="335" y="846"/>
                      <a:pt x="504" y="903"/>
                    </a:cubicBezTo>
                    <a:cubicBezTo>
                      <a:pt x="778" y="991"/>
                      <a:pt x="954" y="1213"/>
                      <a:pt x="1243" y="1598"/>
                    </a:cubicBezTo>
                    <a:cubicBezTo>
                      <a:pt x="1423" y="1839"/>
                      <a:pt x="1621" y="2102"/>
                      <a:pt x="1887" y="2354"/>
                    </a:cubicBezTo>
                    <a:cubicBezTo>
                      <a:pt x="1809" y="2375"/>
                      <a:pt x="1733" y="2403"/>
                      <a:pt x="1682" y="2424"/>
                    </a:cubicBezTo>
                    <a:cubicBezTo>
                      <a:pt x="1623" y="2450"/>
                      <a:pt x="1566" y="2485"/>
                      <a:pt x="1540" y="2537"/>
                    </a:cubicBezTo>
                    <a:cubicBezTo>
                      <a:pt x="1505" y="2604"/>
                      <a:pt x="1526" y="2686"/>
                      <a:pt x="1580" y="2740"/>
                    </a:cubicBezTo>
                    <a:cubicBezTo>
                      <a:pt x="1634" y="2794"/>
                      <a:pt x="1710" y="2824"/>
                      <a:pt x="1791" y="2841"/>
                    </a:cubicBezTo>
                    <a:cubicBezTo>
                      <a:pt x="1829" y="2849"/>
                      <a:pt x="1869" y="2854"/>
                      <a:pt x="1909" y="2854"/>
                    </a:cubicBezTo>
                    <a:cubicBezTo>
                      <a:pt x="1977" y="2854"/>
                      <a:pt x="2044" y="2839"/>
                      <a:pt x="2097" y="2800"/>
                    </a:cubicBezTo>
                    <a:cubicBezTo>
                      <a:pt x="2156" y="2759"/>
                      <a:pt x="2185" y="2693"/>
                      <a:pt x="2199" y="2627"/>
                    </a:cubicBezTo>
                    <a:cubicBezTo>
                      <a:pt x="2265" y="2686"/>
                      <a:pt x="2321" y="2745"/>
                      <a:pt x="2373" y="2806"/>
                    </a:cubicBezTo>
                    <a:cubicBezTo>
                      <a:pt x="2370" y="3089"/>
                      <a:pt x="2303" y="3479"/>
                      <a:pt x="1975" y="3479"/>
                    </a:cubicBezTo>
                    <a:cubicBezTo>
                      <a:pt x="1962" y="3479"/>
                      <a:pt x="1948" y="3479"/>
                      <a:pt x="1933" y="3477"/>
                    </a:cubicBezTo>
                    <a:cubicBezTo>
                      <a:pt x="1918" y="3476"/>
                      <a:pt x="1904" y="3475"/>
                      <a:pt x="1890" y="3475"/>
                    </a:cubicBezTo>
                    <a:cubicBezTo>
                      <a:pt x="1515" y="3475"/>
                      <a:pt x="1520" y="3990"/>
                      <a:pt x="1251" y="4553"/>
                    </a:cubicBezTo>
                    <a:cubicBezTo>
                      <a:pt x="1238" y="4552"/>
                      <a:pt x="1225" y="4551"/>
                      <a:pt x="1213" y="4551"/>
                    </a:cubicBezTo>
                    <a:cubicBezTo>
                      <a:pt x="1092" y="4551"/>
                      <a:pt x="970" y="4592"/>
                      <a:pt x="880" y="4668"/>
                    </a:cubicBezTo>
                    <a:cubicBezTo>
                      <a:pt x="757" y="4774"/>
                      <a:pt x="706" y="4940"/>
                      <a:pt x="753" y="5081"/>
                    </a:cubicBezTo>
                    <a:cubicBezTo>
                      <a:pt x="763" y="5115"/>
                      <a:pt x="781" y="5149"/>
                      <a:pt x="808" y="5176"/>
                    </a:cubicBezTo>
                    <a:cubicBezTo>
                      <a:pt x="694" y="5286"/>
                      <a:pt x="598" y="5377"/>
                      <a:pt x="514" y="5450"/>
                    </a:cubicBezTo>
                    <a:cubicBezTo>
                      <a:pt x="466" y="5417"/>
                      <a:pt x="408" y="5394"/>
                      <a:pt x="351" y="5394"/>
                    </a:cubicBezTo>
                    <a:cubicBezTo>
                      <a:pt x="328" y="5394"/>
                      <a:pt x="305" y="5398"/>
                      <a:pt x="283" y="5407"/>
                    </a:cubicBezTo>
                    <a:cubicBezTo>
                      <a:pt x="218" y="5432"/>
                      <a:pt x="178" y="5487"/>
                      <a:pt x="148" y="5544"/>
                    </a:cubicBezTo>
                    <a:cubicBezTo>
                      <a:pt x="117" y="5598"/>
                      <a:pt x="91" y="5653"/>
                      <a:pt x="69" y="5709"/>
                    </a:cubicBezTo>
                    <a:cubicBezTo>
                      <a:pt x="58" y="5710"/>
                      <a:pt x="47" y="5711"/>
                      <a:pt x="36" y="5711"/>
                    </a:cubicBezTo>
                    <a:cubicBezTo>
                      <a:pt x="24" y="5711"/>
                      <a:pt x="13" y="5710"/>
                      <a:pt x="2" y="5709"/>
                    </a:cubicBezTo>
                    <a:lnTo>
                      <a:pt x="2" y="7764"/>
                    </a:lnTo>
                    <a:cubicBezTo>
                      <a:pt x="70" y="7734"/>
                      <a:pt x="142" y="7706"/>
                      <a:pt x="211" y="7686"/>
                    </a:cubicBezTo>
                    <a:cubicBezTo>
                      <a:pt x="405" y="7627"/>
                      <a:pt x="593" y="7582"/>
                      <a:pt x="777" y="7534"/>
                    </a:cubicBezTo>
                    <a:cubicBezTo>
                      <a:pt x="962" y="7486"/>
                      <a:pt x="1143" y="7439"/>
                      <a:pt x="1310" y="7381"/>
                    </a:cubicBezTo>
                    <a:cubicBezTo>
                      <a:pt x="1478" y="7324"/>
                      <a:pt x="1636" y="7252"/>
                      <a:pt x="1762" y="7151"/>
                    </a:cubicBezTo>
                    <a:cubicBezTo>
                      <a:pt x="1887" y="7051"/>
                      <a:pt x="1972" y="6920"/>
                      <a:pt x="2003" y="6769"/>
                    </a:cubicBezTo>
                    <a:cubicBezTo>
                      <a:pt x="2038" y="6621"/>
                      <a:pt x="2036" y="6453"/>
                      <a:pt x="2066" y="6300"/>
                    </a:cubicBezTo>
                    <a:cubicBezTo>
                      <a:pt x="2126" y="5991"/>
                      <a:pt x="2232" y="5732"/>
                      <a:pt x="2314" y="5497"/>
                    </a:cubicBezTo>
                    <a:cubicBezTo>
                      <a:pt x="2399" y="5263"/>
                      <a:pt x="2473" y="5060"/>
                      <a:pt x="2533" y="4893"/>
                    </a:cubicBezTo>
                    <a:cubicBezTo>
                      <a:pt x="2650" y="4557"/>
                      <a:pt x="2713" y="4362"/>
                      <a:pt x="2713" y="4362"/>
                    </a:cubicBezTo>
                    <a:lnTo>
                      <a:pt x="2713" y="4362"/>
                    </a:lnTo>
                    <a:cubicBezTo>
                      <a:pt x="2713" y="4362"/>
                      <a:pt x="2669" y="4561"/>
                      <a:pt x="2572" y="4903"/>
                    </a:cubicBezTo>
                    <a:cubicBezTo>
                      <a:pt x="2521" y="5075"/>
                      <a:pt x="2459" y="5282"/>
                      <a:pt x="2388" y="5520"/>
                    </a:cubicBezTo>
                    <a:cubicBezTo>
                      <a:pt x="2320" y="5756"/>
                      <a:pt x="2231" y="6025"/>
                      <a:pt x="2183" y="6317"/>
                    </a:cubicBezTo>
                    <a:cubicBezTo>
                      <a:pt x="2159" y="6465"/>
                      <a:pt x="2169" y="6619"/>
                      <a:pt x="2136" y="6794"/>
                    </a:cubicBezTo>
                    <a:cubicBezTo>
                      <a:pt x="2109" y="6969"/>
                      <a:pt x="2006" y="7145"/>
                      <a:pt x="1862" y="7267"/>
                    </a:cubicBezTo>
                    <a:cubicBezTo>
                      <a:pt x="1570" y="7512"/>
                      <a:pt x="1188" y="7609"/>
                      <a:pt x="825" y="7709"/>
                    </a:cubicBezTo>
                    <a:cubicBezTo>
                      <a:pt x="640" y="7761"/>
                      <a:pt x="450" y="7807"/>
                      <a:pt x="269" y="7863"/>
                    </a:cubicBezTo>
                    <a:cubicBezTo>
                      <a:pt x="177" y="7891"/>
                      <a:pt x="88" y="7929"/>
                      <a:pt x="2" y="7972"/>
                    </a:cubicBezTo>
                    <a:lnTo>
                      <a:pt x="2" y="8340"/>
                    </a:lnTo>
                    <a:cubicBezTo>
                      <a:pt x="399" y="8095"/>
                      <a:pt x="472" y="8149"/>
                      <a:pt x="1389" y="7891"/>
                    </a:cubicBezTo>
                    <a:cubicBezTo>
                      <a:pt x="2629" y="7545"/>
                      <a:pt x="2465" y="7036"/>
                      <a:pt x="2535" y="6554"/>
                    </a:cubicBezTo>
                    <a:cubicBezTo>
                      <a:pt x="2606" y="6073"/>
                      <a:pt x="2908" y="5384"/>
                      <a:pt x="3191" y="4363"/>
                    </a:cubicBezTo>
                    <a:cubicBezTo>
                      <a:pt x="3307" y="3948"/>
                      <a:pt x="3336" y="3589"/>
                      <a:pt x="3281" y="3265"/>
                    </a:cubicBezTo>
                    <a:cubicBezTo>
                      <a:pt x="3202" y="2792"/>
                      <a:pt x="2936" y="2397"/>
                      <a:pt x="2488" y="2038"/>
                    </a:cubicBezTo>
                    <a:cubicBezTo>
                      <a:pt x="1734" y="1428"/>
                      <a:pt x="1510" y="562"/>
                      <a:pt x="700" y="299"/>
                    </a:cubicBezTo>
                    <a:cubicBezTo>
                      <a:pt x="477" y="226"/>
                      <a:pt x="245" y="11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5670100" y="2508914"/>
                <a:ext cx="16367" cy="10551"/>
              </a:xfrm>
              <a:custGeom>
                <a:rect b="b" l="l" r="r" t="t"/>
                <a:pathLst>
                  <a:path extrusionOk="0" h="205" w="318">
                    <a:moveTo>
                      <a:pt x="76" y="0"/>
                    </a:moveTo>
                    <a:cubicBezTo>
                      <a:pt x="53" y="0"/>
                      <a:pt x="28" y="1"/>
                      <a:pt x="1" y="2"/>
                    </a:cubicBezTo>
                    <a:lnTo>
                      <a:pt x="1" y="205"/>
                    </a:lnTo>
                    <a:cubicBezTo>
                      <a:pt x="180" y="84"/>
                      <a:pt x="318" y="36"/>
                      <a:pt x="318" y="36"/>
                    </a:cubicBezTo>
                    <a:cubicBezTo>
                      <a:pt x="318" y="36"/>
                      <a:pt x="244" y="7"/>
                      <a:pt x="103" y="1"/>
                    </a:cubicBezTo>
                    <a:cubicBezTo>
                      <a:pt x="94" y="0"/>
                      <a:pt x="85" y="0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5670049" y="2420954"/>
                <a:ext cx="57952" cy="44880"/>
              </a:xfrm>
              <a:custGeom>
                <a:rect b="b" l="l" r="r" t="t"/>
                <a:pathLst>
                  <a:path extrusionOk="0" h="872" w="1126">
                    <a:moveTo>
                      <a:pt x="1" y="0"/>
                    </a:moveTo>
                    <a:lnTo>
                      <a:pt x="1" y="872"/>
                    </a:lnTo>
                    <a:cubicBezTo>
                      <a:pt x="257" y="735"/>
                      <a:pt x="536" y="574"/>
                      <a:pt x="731" y="457"/>
                    </a:cubicBezTo>
                    <a:cubicBezTo>
                      <a:pt x="1125" y="224"/>
                      <a:pt x="893" y="0"/>
                      <a:pt x="599" y="0"/>
                    </a:cubicBezTo>
                    <a:cubicBezTo>
                      <a:pt x="540" y="0"/>
                      <a:pt x="478" y="10"/>
                      <a:pt x="418" y="30"/>
                    </a:cubicBezTo>
                    <a:cubicBezTo>
                      <a:pt x="373" y="45"/>
                      <a:pt x="330" y="50"/>
                      <a:pt x="288" y="50"/>
                    </a:cubicBezTo>
                    <a:cubicBezTo>
                      <a:pt x="188" y="50"/>
                      <a:pt x="95" y="1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5670049" y="2355744"/>
                <a:ext cx="74834" cy="31292"/>
              </a:xfrm>
              <a:custGeom>
                <a:rect b="b" l="l" r="r" t="t"/>
                <a:pathLst>
                  <a:path extrusionOk="0" h="608" w="1454">
                    <a:moveTo>
                      <a:pt x="1" y="1"/>
                    </a:moveTo>
                    <a:lnTo>
                      <a:pt x="1" y="410"/>
                    </a:lnTo>
                    <a:cubicBezTo>
                      <a:pt x="70" y="428"/>
                      <a:pt x="142" y="444"/>
                      <a:pt x="211" y="453"/>
                    </a:cubicBezTo>
                    <a:cubicBezTo>
                      <a:pt x="258" y="458"/>
                      <a:pt x="300" y="460"/>
                      <a:pt x="341" y="460"/>
                    </a:cubicBezTo>
                    <a:cubicBezTo>
                      <a:pt x="423" y="460"/>
                      <a:pt x="496" y="453"/>
                      <a:pt x="571" y="452"/>
                    </a:cubicBezTo>
                    <a:cubicBezTo>
                      <a:pt x="637" y="449"/>
                      <a:pt x="696" y="446"/>
                      <a:pt x="751" y="446"/>
                    </a:cubicBezTo>
                    <a:cubicBezTo>
                      <a:pt x="791" y="446"/>
                      <a:pt x="829" y="447"/>
                      <a:pt x="865" y="452"/>
                    </a:cubicBezTo>
                    <a:cubicBezTo>
                      <a:pt x="1041" y="457"/>
                      <a:pt x="1192" y="500"/>
                      <a:pt x="1291" y="541"/>
                    </a:cubicBezTo>
                    <a:cubicBezTo>
                      <a:pt x="1397" y="576"/>
                      <a:pt x="1454" y="608"/>
                      <a:pt x="1454" y="608"/>
                    </a:cubicBezTo>
                    <a:cubicBezTo>
                      <a:pt x="1454" y="608"/>
                      <a:pt x="1419" y="554"/>
                      <a:pt x="1335" y="471"/>
                    </a:cubicBezTo>
                    <a:cubicBezTo>
                      <a:pt x="1248" y="394"/>
                      <a:pt x="1110" y="294"/>
                      <a:pt x="915" y="218"/>
                    </a:cubicBezTo>
                    <a:cubicBezTo>
                      <a:pt x="867" y="204"/>
                      <a:pt x="813" y="189"/>
                      <a:pt x="758" y="178"/>
                    </a:cubicBezTo>
                    <a:cubicBezTo>
                      <a:pt x="707" y="170"/>
                      <a:pt x="653" y="162"/>
                      <a:pt x="600" y="153"/>
                    </a:cubicBezTo>
                    <a:cubicBezTo>
                      <a:pt x="493" y="135"/>
                      <a:pt x="371" y="123"/>
                      <a:pt x="276" y="92"/>
                    </a:cubicBezTo>
                    <a:cubicBezTo>
                      <a:pt x="183" y="72"/>
                      <a:pt x="93" y="4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5677563" y="2464034"/>
                <a:ext cx="35718" cy="23006"/>
              </a:xfrm>
              <a:custGeom>
                <a:rect b="b" l="l" r="r" t="t"/>
                <a:pathLst>
                  <a:path extrusionOk="0" h="447" w="694">
                    <a:moveTo>
                      <a:pt x="641" y="1"/>
                    </a:moveTo>
                    <a:cubicBezTo>
                      <a:pt x="568" y="1"/>
                      <a:pt x="439" y="56"/>
                      <a:pt x="412" y="72"/>
                    </a:cubicBezTo>
                    <a:cubicBezTo>
                      <a:pt x="283" y="139"/>
                      <a:pt x="163" y="207"/>
                      <a:pt x="61" y="307"/>
                    </a:cubicBezTo>
                    <a:cubicBezTo>
                      <a:pt x="31" y="335"/>
                      <a:pt x="1" y="377"/>
                      <a:pt x="18" y="411"/>
                    </a:cubicBezTo>
                    <a:cubicBezTo>
                      <a:pt x="35" y="438"/>
                      <a:pt x="72" y="447"/>
                      <a:pt x="108" y="447"/>
                    </a:cubicBezTo>
                    <a:cubicBezTo>
                      <a:pt x="177" y="446"/>
                      <a:pt x="244" y="419"/>
                      <a:pt x="304" y="389"/>
                    </a:cubicBezTo>
                    <a:cubicBezTo>
                      <a:pt x="401" y="341"/>
                      <a:pt x="498" y="288"/>
                      <a:pt x="576" y="221"/>
                    </a:cubicBezTo>
                    <a:cubicBezTo>
                      <a:pt x="635" y="173"/>
                      <a:pt x="687" y="109"/>
                      <a:pt x="693" y="39"/>
                    </a:cubicBezTo>
                    <a:cubicBezTo>
                      <a:pt x="694" y="11"/>
                      <a:pt x="673" y="1"/>
                      <a:pt x="6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5729134" y="2443703"/>
                <a:ext cx="14411" cy="19043"/>
              </a:xfrm>
              <a:custGeom>
                <a:rect b="b" l="l" r="r" t="t"/>
                <a:pathLst>
                  <a:path extrusionOk="0" h="370" w="280">
                    <a:moveTo>
                      <a:pt x="195" y="1"/>
                    </a:moveTo>
                    <a:cubicBezTo>
                      <a:pt x="188" y="1"/>
                      <a:pt x="180" y="2"/>
                      <a:pt x="171" y="5"/>
                    </a:cubicBezTo>
                    <a:cubicBezTo>
                      <a:pt x="76" y="40"/>
                      <a:pt x="17" y="277"/>
                      <a:pt x="2" y="350"/>
                    </a:cubicBezTo>
                    <a:cubicBezTo>
                      <a:pt x="1" y="356"/>
                      <a:pt x="1" y="361"/>
                      <a:pt x="3" y="364"/>
                    </a:cubicBezTo>
                    <a:cubicBezTo>
                      <a:pt x="7" y="369"/>
                      <a:pt x="13" y="369"/>
                      <a:pt x="16" y="369"/>
                    </a:cubicBezTo>
                    <a:cubicBezTo>
                      <a:pt x="17" y="369"/>
                      <a:pt x="19" y="369"/>
                      <a:pt x="21" y="369"/>
                    </a:cubicBezTo>
                    <a:cubicBezTo>
                      <a:pt x="69" y="369"/>
                      <a:pt x="110" y="332"/>
                      <a:pt x="138" y="294"/>
                    </a:cubicBezTo>
                    <a:cubicBezTo>
                      <a:pt x="165" y="258"/>
                      <a:pt x="27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5676894" y="2329906"/>
                <a:ext cx="26300" cy="15286"/>
              </a:xfrm>
              <a:custGeom>
                <a:rect b="b" l="l" r="r" t="t"/>
                <a:pathLst>
                  <a:path extrusionOk="0" h="297" w="511">
                    <a:moveTo>
                      <a:pt x="72" y="0"/>
                    </a:moveTo>
                    <a:cubicBezTo>
                      <a:pt x="68" y="0"/>
                      <a:pt x="63" y="0"/>
                      <a:pt x="58" y="1"/>
                    </a:cubicBezTo>
                    <a:cubicBezTo>
                      <a:pt x="44" y="1"/>
                      <a:pt x="27" y="2"/>
                      <a:pt x="15" y="13"/>
                    </a:cubicBezTo>
                    <a:cubicBezTo>
                      <a:pt x="3" y="21"/>
                      <a:pt x="1" y="35"/>
                      <a:pt x="2" y="49"/>
                    </a:cubicBezTo>
                    <a:cubicBezTo>
                      <a:pt x="3" y="82"/>
                      <a:pt x="26" y="111"/>
                      <a:pt x="52" y="135"/>
                    </a:cubicBezTo>
                    <a:cubicBezTo>
                      <a:pt x="150" y="223"/>
                      <a:pt x="291" y="268"/>
                      <a:pt x="428" y="292"/>
                    </a:cubicBezTo>
                    <a:cubicBezTo>
                      <a:pt x="437" y="295"/>
                      <a:pt x="448" y="296"/>
                      <a:pt x="458" y="296"/>
                    </a:cubicBezTo>
                    <a:cubicBezTo>
                      <a:pt x="464" y="296"/>
                      <a:pt x="469" y="296"/>
                      <a:pt x="475" y="295"/>
                    </a:cubicBezTo>
                    <a:cubicBezTo>
                      <a:pt x="489" y="291"/>
                      <a:pt x="507" y="280"/>
                      <a:pt x="508" y="268"/>
                    </a:cubicBezTo>
                    <a:cubicBezTo>
                      <a:pt x="511" y="257"/>
                      <a:pt x="505" y="249"/>
                      <a:pt x="501" y="238"/>
                    </a:cubicBezTo>
                    <a:cubicBezTo>
                      <a:pt x="465" y="160"/>
                      <a:pt x="444" y="91"/>
                      <a:pt x="346" y="64"/>
                    </a:cubicBezTo>
                    <a:cubicBezTo>
                      <a:pt x="257" y="38"/>
                      <a:pt x="168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9"/>
            <p:cNvSpPr/>
            <p:nvPr/>
          </p:nvSpPr>
          <p:spPr>
            <a:xfrm>
              <a:off x="5554666" y="2343420"/>
              <a:ext cx="1780467" cy="434437"/>
            </a:xfrm>
            <a:custGeom>
              <a:rect b="b" l="l" r="r" t="t"/>
              <a:pathLst>
                <a:path extrusionOk="0" h="8441" w="34594">
                  <a:moveTo>
                    <a:pt x="17294" y="1"/>
                  </a:moveTo>
                  <a:cubicBezTo>
                    <a:pt x="10475" y="1"/>
                    <a:pt x="4319" y="2904"/>
                    <a:pt x="0" y="7540"/>
                  </a:cubicBezTo>
                  <a:cubicBezTo>
                    <a:pt x="249" y="7805"/>
                    <a:pt x="566" y="8040"/>
                    <a:pt x="943" y="8224"/>
                  </a:cubicBezTo>
                  <a:lnTo>
                    <a:pt x="1392" y="8441"/>
                  </a:lnTo>
                  <a:cubicBezTo>
                    <a:pt x="2944" y="6790"/>
                    <a:pt x="4868" y="5246"/>
                    <a:pt x="7141" y="4037"/>
                  </a:cubicBezTo>
                  <a:cubicBezTo>
                    <a:pt x="9605" y="2723"/>
                    <a:pt x="12478" y="1812"/>
                    <a:pt x="15531" y="1566"/>
                  </a:cubicBezTo>
                  <a:cubicBezTo>
                    <a:pt x="16151" y="1514"/>
                    <a:pt x="16777" y="1488"/>
                    <a:pt x="17408" y="1488"/>
                  </a:cubicBezTo>
                  <a:cubicBezTo>
                    <a:pt x="19877" y="1488"/>
                    <a:pt x="22408" y="1893"/>
                    <a:pt x="24824" y="2760"/>
                  </a:cubicBezTo>
                  <a:cubicBezTo>
                    <a:pt x="27857" y="3843"/>
                    <a:pt x="30681" y="5635"/>
                    <a:pt x="33004" y="7938"/>
                  </a:cubicBezTo>
                  <a:cubicBezTo>
                    <a:pt x="33137" y="8071"/>
                    <a:pt x="33260" y="8212"/>
                    <a:pt x="33388" y="8348"/>
                  </a:cubicBezTo>
                  <a:lnTo>
                    <a:pt x="33649" y="8222"/>
                  </a:lnTo>
                  <a:cubicBezTo>
                    <a:pt x="34026" y="8039"/>
                    <a:pt x="34342" y="7804"/>
                    <a:pt x="34593" y="7537"/>
                  </a:cubicBezTo>
                  <a:cubicBezTo>
                    <a:pt x="30270" y="2904"/>
                    <a:pt x="24117" y="1"/>
                    <a:pt x="17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700888" y="2797785"/>
              <a:ext cx="96553" cy="61040"/>
            </a:xfrm>
            <a:custGeom>
              <a:rect b="b" l="l" r="r" t="t"/>
              <a:pathLst>
                <a:path extrusionOk="0" h="1186" w="1876">
                  <a:moveTo>
                    <a:pt x="958" y="1"/>
                  </a:moveTo>
                  <a:cubicBezTo>
                    <a:pt x="663" y="1"/>
                    <a:pt x="327" y="109"/>
                    <a:pt x="1" y="312"/>
                  </a:cubicBezTo>
                  <a:lnTo>
                    <a:pt x="1807" y="1185"/>
                  </a:lnTo>
                  <a:cubicBezTo>
                    <a:pt x="1876" y="784"/>
                    <a:pt x="1796" y="428"/>
                    <a:pt x="1553" y="209"/>
                  </a:cubicBezTo>
                  <a:cubicBezTo>
                    <a:pt x="1396" y="68"/>
                    <a:pt x="1190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995493" y="2756765"/>
              <a:ext cx="147197" cy="118427"/>
            </a:xfrm>
            <a:custGeom>
              <a:rect b="b" l="l" r="r" t="t"/>
              <a:pathLst>
                <a:path extrusionOk="0" h="2301" w="2860">
                  <a:moveTo>
                    <a:pt x="1842" y="0"/>
                  </a:moveTo>
                  <a:cubicBezTo>
                    <a:pt x="1800" y="0"/>
                    <a:pt x="1758" y="2"/>
                    <a:pt x="1715" y="5"/>
                  </a:cubicBezTo>
                  <a:cubicBezTo>
                    <a:pt x="1557" y="16"/>
                    <a:pt x="1379" y="50"/>
                    <a:pt x="1216" y="109"/>
                  </a:cubicBezTo>
                  <a:cubicBezTo>
                    <a:pt x="1053" y="167"/>
                    <a:pt x="880" y="238"/>
                    <a:pt x="725" y="345"/>
                  </a:cubicBezTo>
                  <a:cubicBezTo>
                    <a:pt x="570" y="451"/>
                    <a:pt x="421" y="578"/>
                    <a:pt x="294" y="732"/>
                  </a:cubicBezTo>
                  <a:cubicBezTo>
                    <a:pt x="172" y="888"/>
                    <a:pt x="72" y="1074"/>
                    <a:pt x="27" y="1287"/>
                  </a:cubicBezTo>
                  <a:cubicBezTo>
                    <a:pt x="6" y="1397"/>
                    <a:pt x="0" y="1503"/>
                    <a:pt x="27" y="1625"/>
                  </a:cubicBezTo>
                  <a:lnTo>
                    <a:pt x="51" y="1716"/>
                  </a:lnTo>
                  <a:lnTo>
                    <a:pt x="74" y="1774"/>
                  </a:lnTo>
                  <a:cubicBezTo>
                    <a:pt x="98" y="1840"/>
                    <a:pt x="128" y="1876"/>
                    <a:pt x="155" y="1924"/>
                  </a:cubicBezTo>
                  <a:cubicBezTo>
                    <a:pt x="282" y="2107"/>
                    <a:pt x="469" y="2204"/>
                    <a:pt x="634" y="2252"/>
                  </a:cubicBezTo>
                  <a:cubicBezTo>
                    <a:pt x="754" y="2290"/>
                    <a:pt x="869" y="2301"/>
                    <a:pt x="976" y="2301"/>
                  </a:cubicBezTo>
                  <a:cubicBezTo>
                    <a:pt x="1018" y="2301"/>
                    <a:pt x="1060" y="2299"/>
                    <a:pt x="1100" y="2296"/>
                  </a:cubicBezTo>
                  <a:cubicBezTo>
                    <a:pt x="1382" y="2274"/>
                    <a:pt x="1592" y="2180"/>
                    <a:pt x="1731" y="2111"/>
                  </a:cubicBezTo>
                  <a:cubicBezTo>
                    <a:pt x="1802" y="2076"/>
                    <a:pt x="1851" y="2041"/>
                    <a:pt x="1886" y="2018"/>
                  </a:cubicBezTo>
                  <a:cubicBezTo>
                    <a:pt x="1919" y="1996"/>
                    <a:pt x="1938" y="1984"/>
                    <a:pt x="1938" y="1984"/>
                  </a:cubicBezTo>
                  <a:lnTo>
                    <a:pt x="1938" y="1984"/>
                  </a:lnTo>
                  <a:cubicBezTo>
                    <a:pt x="1938" y="1984"/>
                    <a:pt x="1851" y="2004"/>
                    <a:pt x="1702" y="2022"/>
                  </a:cubicBezTo>
                  <a:cubicBezTo>
                    <a:pt x="1616" y="2033"/>
                    <a:pt x="1506" y="2043"/>
                    <a:pt x="1383" y="2043"/>
                  </a:cubicBezTo>
                  <a:cubicBezTo>
                    <a:pt x="1297" y="2043"/>
                    <a:pt x="1204" y="2038"/>
                    <a:pt x="1107" y="2024"/>
                  </a:cubicBezTo>
                  <a:cubicBezTo>
                    <a:pt x="990" y="2008"/>
                    <a:pt x="869" y="1974"/>
                    <a:pt x="758" y="1922"/>
                  </a:cubicBezTo>
                  <a:cubicBezTo>
                    <a:pt x="648" y="1868"/>
                    <a:pt x="560" y="1787"/>
                    <a:pt x="508" y="1699"/>
                  </a:cubicBezTo>
                  <a:cubicBezTo>
                    <a:pt x="501" y="1676"/>
                    <a:pt x="481" y="1646"/>
                    <a:pt x="481" y="1633"/>
                  </a:cubicBezTo>
                  <a:lnTo>
                    <a:pt x="464" y="1574"/>
                  </a:lnTo>
                  <a:lnTo>
                    <a:pt x="464" y="1544"/>
                  </a:lnTo>
                  <a:cubicBezTo>
                    <a:pt x="461" y="1504"/>
                    <a:pt x="466" y="1440"/>
                    <a:pt x="480" y="1383"/>
                  </a:cubicBezTo>
                  <a:cubicBezTo>
                    <a:pt x="508" y="1265"/>
                    <a:pt x="574" y="1142"/>
                    <a:pt x="668" y="1030"/>
                  </a:cubicBezTo>
                  <a:cubicBezTo>
                    <a:pt x="846" y="800"/>
                    <a:pt x="1107" y="625"/>
                    <a:pt x="1374" y="498"/>
                  </a:cubicBezTo>
                  <a:cubicBezTo>
                    <a:pt x="1510" y="439"/>
                    <a:pt x="1635" y="391"/>
                    <a:pt x="1769" y="357"/>
                  </a:cubicBezTo>
                  <a:cubicBezTo>
                    <a:pt x="1899" y="326"/>
                    <a:pt x="2025" y="309"/>
                    <a:pt x="2142" y="305"/>
                  </a:cubicBezTo>
                  <a:cubicBezTo>
                    <a:pt x="2155" y="305"/>
                    <a:pt x="2167" y="304"/>
                    <a:pt x="2179" y="304"/>
                  </a:cubicBezTo>
                  <a:cubicBezTo>
                    <a:pt x="2398" y="304"/>
                    <a:pt x="2578" y="360"/>
                    <a:pt x="2690" y="434"/>
                  </a:cubicBezTo>
                  <a:cubicBezTo>
                    <a:pt x="2751" y="473"/>
                    <a:pt x="2794" y="512"/>
                    <a:pt x="2819" y="544"/>
                  </a:cubicBezTo>
                  <a:cubicBezTo>
                    <a:pt x="2846" y="575"/>
                    <a:pt x="2859" y="591"/>
                    <a:pt x="2859" y="591"/>
                  </a:cubicBezTo>
                  <a:cubicBezTo>
                    <a:pt x="2859" y="591"/>
                    <a:pt x="2853" y="568"/>
                    <a:pt x="2841" y="531"/>
                  </a:cubicBezTo>
                  <a:cubicBezTo>
                    <a:pt x="2828" y="492"/>
                    <a:pt x="2806" y="431"/>
                    <a:pt x="2753" y="368"/>
                  </a:cubicBezTo>
                  <a:cubicBezTo>
                    <a:pt x="2659" y="235"/>
                    <a:pt x="2450" y="87"/>
                    <a:pt x="2170" y="34"/>
                  </a:cubicBezTo>
                  <a:cubicBezTo>
                    <a:pt x="2068" y="13"/>
                    <a:pt x="1957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6617643" y="2479503"/>
              <a:ext cx="94546" cy="54092"/>
            </a:xfrm>
            <a:custGeom>
              <a:rect b="b" l="l" r="r" t="t"/>
              <a:pathLst>
                <a:path extrusionOk="0" h="1051" w="1837">
                  <a:moveTo>
                    <a:pt x="1808" y="766"/>
                  </a:moveTo>
                  <a:lnTo>
                    <a:pt x="1808" y="766"/>
                  </a:lnTo>
                  <a:cubicBezTo>
                    <a:pt x="1808" y="767"/>
                    <a:pt x="1808" y="768"/>
                    <a:pt x="1808" y="768"/>
                  </a:cubicBezTo>
                  <a:cubicBezTo>
                    <a:pt x="1808" y="768"/>
                    <a:pt x="1808" y="767"/>
                    <a:pt x="1808" y="766"/>
                  </a:cubicBezTo>
                  <a:close/>
                  <a:moveTo>
                    <a:pt x="755" y="1"/>
                  </a:moveTo>
                  <a:cubicBezTo>
                    <a:pt x="677" y="1"/>
                    <a:pt x="599" y="7"/>
                    <a:pt x="519" y="21"/>
                  </a:cubicBezTo>
                  <a:cubicBezTo>
                    <a:pt x="411" y="44"/>
                    <a:pt x="299" y="79"/>
                    <a:pt x="196" y="155"/>
                  </a:cubicBezTo>
                  <a:cubicBezTo>
                    <a:pt x="88" y="229"/>
                    <a:pt x="1" y="363"/>
                    <a:pt x="12" y="516"/>
                  </a:cubicBezTo>
                  <a:cubicBezTo>
                    <a:pt x="24" y="663"/>
                    <a:pt x="106" y="760"/>
                    <a:pt x="178" y="823"/>
                  </a:cubicBezTo>
                  <a:cubicBezTo>
                    <a:pt x="252" y="890"/>
                    <a:pt x="330" y="931"/>
                    <a:pt x="401" y="964"/>
                  </a:cubicBezTo>
                  <a:cubicBezTo>
                    <a:pt x="547" y="1025"/>
                    <a:pt x="675" y="1043"/>
                    <a:pt x="762" y="1048"/>
                  </a:cubicBezTo>
                  <a:cubicBezTo>
                    <a:pt x="791" y="1050"/>
                    <a:pt x="817" y="1050"/>
                    <a:pt x="837" y="1050"/>
                  </a:cubicBezTo>
                  <a:cubicBezTo>
                    <a:pt x="878" y="1050"/>
                    <a:pt x="901" y="1048"/>
                    <a:pt x="901" y="1048"/>
                  </a:cubicBezTo>
                  <a:lnTo>
                    <a:pt x="780" y="988"/>
                  </a:lnTo>
                  <a:cubicBezTo>
                    <a:pt x="706" y="949"/>
                    <a:pt x="600" y="890"/>
                    <a:pt x="494" y="808"/>
                  </a:cubicBezTo>
                  <a:cubicBezTo>
                    <a:pt x="441" y="766"/>
                    <a:pt x="392" y="715"/>
                    <a:pt x="350" y="661"/>
                  </a:cubicBezTo>
                  <a:cubicBezTo>
                    <a:pt x="307" y="608"/>
                    <a:pt x="287" y="546"/>
                    <a:pt x="291" y="508"/>
                  </a:cubicBezTo>
                  <a:cubicBezTo>
                    <a:pt x="292" y="500"/>
                    <a:pt x="295" y="487"/>
                    <a:pt x="298" y="486"/>
                  </a:cubicBezTo>
                  <a:cubicBezTo>
                    <a:pt x="306" y="455"/>
                    <a:pt x="312" y="455"/>
                    <a:pt x="312" y="455"/>
                  </a:cubicBezTo>
                  <a:cubicBezTo>
                    <a:pt x="326" y="441"/>
                    <a:pt x="345" y="424"/>
                    <a:pt x="372" y="406"/>
                  </a:cubicBezTo>
                  <a:cubicBezTo>
                    <a:pt x="424" y="371"/>
                    <a:pt x="500" y="346"/>
                    <a:pt x="580" y="332"/>
                  </a:cubicBezTo>
                  <a:cubicBezTo>
                    <a:pt x="658" y="316"/>
                    <a:pt x="739" y="309"/>
                    <a:pt x="821" y="309"/>
                  </a:cubicBezTo>
                  <a:cubicBezTo>
                    <a:pt x="909" y="309"/>
                    <a:pt x="998" y="317"/>
                    <a:pt x="1083" y="330"/>
                  </a:cubicBezTo>
                  <a:cubicBezTo>
                    <a:pt x="1167" y="345"/>
                    <a:pt x="1240" y="357"/>
                    <a:pt x="1317" y="379"/>
                  </a:cubicBezTo>
                  <a:cubicBezTo>
                    <a:pt x="1388" y="404"/>
                    <a:pt x="1458" y="426"/>
                    <a:pt x="1518" y="453"/>
                  </a:cubicBezTo>
                  <a:cubicBezTo>
                    <a:pt x="1637" y="511"/>
                    <a:pt x="1724" y="581"/>
                    <a:pt x="1767" y="647"/>
                  </a:cubicBezTo>
                  <a:cubicBezTo>
                    <a:pt x="1804" y="706"/>
                    <a:pt x="1808" y="756"/>
                    <a:pt x="1808" y="766"/>
                  </a:cubicBezTo>
                  <a:lnTo>
                    <a:pt x="1808" y="766"/>
                  </a:lnTo>
                  <a:cubicBezTo>
                    <a:pt x="1811" y="757"/>
                    <a:pt x="1837" y="711"/>
                    <a:pt x="1827" y="627"/>
                  </a:cubicBezTo>
                  <a:cubicBezTo>
                    <a:pt x="1815" y="533"/>
                    <a:pt x="1743" y="405"/>
                    <a:pt x="1620" y="303"/>
                  </a:cubicBezTo>
                  <a:cubicBezTo>
                    <a:pt x="1421" y="132"/>
                    <a:pt x="1104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6236983" y="2535861"/>
              <a:ext cx="104633" cy="63562"/>
            </a:xfrm>
            <a:custGeom>
              <a:rect b="b" l="l" r="r" t="t"/>
              <a:pathLst>
                <a:path extrusionOk="0" h="1235" w="2033">
                  <a:moveTo>
                    <a:pt x="1182" y="1"/>
                  </a:moveTo>
                  <a:cubicBezTo>
                    <a:pt x="1095" y="1"/>
                    <a:pt x="1004" y="9"/>
                    <a:pt x="911" y="26"/>
                  </a:cubicBezTo>
                  <a:cubicBezTo>
                    <a:pt x="382" y="120"/>
                    <a:pt x="0" y="462"/>
                    <a:pt x="59" y="790"/>
                  </a:cubicBezTo>
                  <a:cubicBezTo>
                    <a:pt x="108" y="1060"/>
                    <a:pt x="439" y="1234"/>
                    <a:pt x="851" y="1234"/>
                  </a:cubicBezTo>
                  <a:cubicBezTo>
                    <a:pt x="938" y="1234"/>
                    <a:pt x="1029" y="1227"/>
                    <a:pt x="1122" y="1210"/>
                  </a:cubicBezTo>
                  <a:cubicBezTo>
                    <a:pt x="1651" y="1116"/>
                    <a:pt x="2032" y="774"/>
                    <a:pt x="1973" y="446"/>
                  </a:cubicBezTo>
                  <a:cubicBezTo>
                    <a:pt x="1924" y="176"/>
                    <a:pt x="1592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6175581" y="3018946"/>
              <a:ext cx="89965" cy="62018"/>
            </a:xfrm>
            <a:custGeom>
              <a:rect b="b" l="l" r="r" t="t"/>
              <a:pathLst>
                <a:path extrusionOk="0" h="1205" w="1748">
                  <a:moveTo>
                    <a:pt x="889" y="0"/>
                  </a:moveTo>
                  <a:cubicBezTo>
                    <a:pt x="755" y="0"/>
                    <a:pt x="614" y="27"/>
                    <a:pt x="478" y="83"/>
                  </a:cubicBezTo>
                  <a:cubicBezTo>
                    <a:pt x="271" y="169"/>
                    <a:pt x="108" y="307"/>
                    <a:pt x="1" y="472"/>
                  </a:cubicBezTo>
                  <a:lnTo>
                    <a:pt x="1516" y="1204"/>
                  </a:lnTo>
                  <a:cubicBezTo>
                    <a:pt x="1689" y="981"/>
                    <a:pt x="1748" y="702"/>
                    <a:pt x="1646" y="454"/>
                  </a:cubicBezTo>
                  <a:cubicBezTo>
                    <a:pt x="1527" y="167"/>
                    <a:pt x="1226" y="0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6467561" y="2683062"/>
              <a:ext cx="560841" cy="286623"/>
            </a:xfrm>
            <a:custGeom>
              <a:rect b="b" l="l" r="r" t="t"/>
              <a:pathLst>
                <a:path extrusionOk="0" h="5569" w="10897">
                  <a:moveTo>
                    <a:pt x="4005" y="1"/>
                  </a:moveTo>
                  <a:cubicBezTo>
                    <a:pt x="2913" y="1"/>
                    <a:pt x="3502" y="3700"/>
                    <a:pt x="1750" y="3700"/>
                  </a:cubicBezTo>
                  <a:cubicBezTo>
                    <a:pt x="1749" y="3700"/>
                    <a:pt x="1747" y="3700"/>
                    <a:pt x="1746" y="3700"/>
                  </a:cubicBezTo>
                  <a:cubicBezTo>
                    <a:pt x="1" y="3700"/>
                    <a:pt x="2275" y="5568"/>
                    <a:pt x="3958" y="5568"/>
                  </a:cubicBezTo>
                  <a:cubicBezTo>
                    <a:pt x="3958" y="5568"/>
                    <a:pt x="3959" y="5568"/>
                    <a:pt x="3959" y="5568"/>
                  </a:cubicBezTo>
                  <a:cubicBezTo>
                    <a:pt x="5641" y="5568"/>
                    <a:pt x="5687" y="3218"/>
                    <a:pt x="8301" y="3218"/>
                  </a:cubicBezTo>
                  <a:cubicBezTo>
                    <a:pt x="8302" y="3218"/>
                    <a:pt x="8302" y="3218"/>
                    <a:pt x="8303" y="3218"/>
                  </a:cubicBezTo>
                  <a:cubicBezTo>
                    <a:pt x="10896" y="3218"/>
                    <a:pt x="9054" y="1274"/>
                    <a:pt x="7394" y="1274"/>
                  </a:cubicBezTo>
                  <a:cubicBezTo>
                    <a:pt x="5733" y="1272"/>
                    <a:pt x="5095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372036" y="2457475"/>
              <a:ext cx="165931" cy="110243"/>
            </a:xfrm>
            <a:custGeom>
              <a:rect b="b" l="l" r="r" t="t"/>
              <a:pathLst>
                <a:path extrusionOk="0" h="2142" w="3224">
                  <a:moveTo>
                    <a:pt x="1357" y="1"/>
                  </a:moveTo>
                  <a:cubicBezTo>
                    <a:pt x="1159" y="1"/>
                    <a:pt x="961" y="17"/>
                    <a:pt x="764" y="37"/>
                  </a:cubicBezTo>
                  <a:cubicBezTo>
                    <a:pt x="508" y="62"/>
                    <a:pt x="215" y="116"/>
                    <a:pt x="81" y="336"/>
                  </a:cubicBezTo>
                  <a:cubicBezTo>
                    <a:pt x="18" y="440"/>
                    <a:pt x="0" y="564"/>
                    <a:pt x="3" y="685"/>
                  </a:cubicBezTo>
                  <a:cubicBezTo>
                    <a:pt x="10" y="1041"/>
                    <a:pt x="175" y="1380"/>
                    <a:pt x="409" y="1648"/>
                  </a:cubicBezTo>
                  <a:cubicBezTo>
                    <a:pt x="591" y="1856"/>
                    <a:pt x="825" y="2029"/>
                    <a:pt x="1092" y="2102"/>
                  </a:cubicBezTo>
                  <a:cubicBezTo>
                    <a:pt x="1192" y="2129"/>
                    <a:pt x="1294" y="2141"/>
                    <a:pt x="1396" y="2141"/>
                  </a:cubicBezTo>
                  <a:cubicBezTo>
                    <a:pt x="1777" y="2141"/>
                    <a:pt x="2160" y="1967"/>
                    <a:pt x="2478" y="1742"/>
                  </a:cubicBezTo>
                  <a:cubicBezTo>
                    <a:pt x="2650" y="1621"/>
                    <a:pt x="2814" y="1480"/>
                    <a:pt x="2906" y="1295"/>
                  </a:cubicBezTo>
                  <a:cubicBezTo>
                    <a:pt x="3223" y="660"/>
                    <a:pt x="2470" y="178"/>
                    <a:pt x="1949" y="61"/>
                  </a:cubicBezTo>
                  <a:cubicBezTo>
                    <a:pt x="1754" y="17"/>
                    <a:pt x="1556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852977" y="2815902"/>
              <a:ext cx="61607" cy="47968"/>
            </a:xfrm>
            <a:custGeom>
              <a:rect b="b" l="l" r="r" t="t"/>
              <a:pathLst>
                <a:path extrusionOk="0" h="932" w="1197">
                  <a:moveTo>
                    <a:pt x="642" y="0"/>
                  </a:moveTo>
                  <a:cubicBezTo>
                    <a:pt x="387" y="0"/>
                    <a:pt x="133" y="342"/>
                    <a:pt x="42" y="550"/>
                  </a:cubicBezTo>
                  <a:cubicBezTo>
                    <a:pt x="11" y="622"/>
                    <a:pt x="0" y="706"/>
                    <a:pt x="33" y="777"/>
                  </a:cubicBezTo>
                  <a:cubicBezTo>
                    <a:pt x="69" y="861"/>
                    <a:pt x="161" y="915"/>
                    <a:pt x="255" y="927"/>
                  </a:cubicBezTo>
                  <a:cubicBezTo>
                    <a:pt x="275" y="930"/>
                    <a:pt x="295" y="931"/>
                    <a:pt x="315" y="931"/>
                  </a:cubicBezTo>
                  <a:cubicBezTo>
                    <a:pt x="388" y="931"/>
                    <a:pt x="461" y="914"/>
                    <a:pt x="532" y="894"/>
                  </a:cubicBezTo>
                  <a:cubicBezTo>
                    <a:pt x="707" y="844"/>
                    <a:pt x="885" y="765"/>
                    <a:pt x="993" y="617"/>
                  </a:cubicBezTo>
                  <a:cubicBezTo>
                    <a:pt x="1197" y="338"/>
                    <a:pt x="981" y="21"/>
                    <a:pt x="658" y="1"/>
                  </a:cubicBezTo>
                  <a:cubicBezTo>
                    <a:pt x="653" y="0"/>
                    <a:pt x="648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869169" y="2880135"/>
              <a:ext cx="83017" cy="52960"/>
            </a:xfrm>
            <a:custGeom>
              <a:rect b="b" l="l" r="r" t="t"/>
              <a:pathLst>
                <a:path extrusionOk="0" h="1029" w="1613">
                  <a:moveTo>
                    <a:pt x="917" y="0"/>
                  </a:moveTo>
                  <a:cubicBezTo>
                    <a:pt x="815" y="0"/>
                    <a:pt x="721" y="11"/>
                    <a:pt x="659" y="28"/>
                  </a:cubicBezTo>
                  <a:cubicBezTo>
                    <a:pt x="279" y="134"/>
                    <a:pt x="1" y="970"/>
                    <a:pt x="519" y="1022"/>
                  </a:cubicBezTo>
                  <a:cubicBezTo>
                    <a:pt x="559" y="1026"/>
                    <a:pt x="600" y="1028"/>
                    <a:pt x="640" y="1028"/>
                  </a:cubicBezTo>
                  <a:cubicBezTo>
                    <a:pt x="832" y="1028"/>
                    <a:pt x="1023" y="980"/>
                    <a:pt x="1178" y="872"/>
                  </a:cubicBezTo>
                  <a:cubicBezTo>
                    <a:pt x="1373" y="733"/>
                    <a:pt x="1612" y="343"/>
                    <a:pt x="1401" y="124"/>
                  </a:cubicBezTo>
                  <a:cubicBezTo>
                    <a:pt x="1314" y="35"/>
                    <a:pt x="1103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413159" y="2981322"/>
              <a:ext cx="90531" cy="71746"/>
            </a:xfrm>
            <a:custGeom>
              <a:rect b="b" l="l" r="r" t="t"/>
              <a:pathLst>
                <a:path extrusionOk="0" h="1394" w="1759">
                  <a:moveTo>
                    <a:pt x="704" y="1"/>
                  </a:moveTo>
                  <a:cubicBezTo>
                    <a:pt x="371" y="1"/>
                    <a:pt x="5" y="231"/>
                    <a:pt x="2" y="571"/>
                  </a:cubicBezTo>
                  <a:cubicBezTo>
                    <a:pt x="0" y="752"/>
                    <a:pt x="106" y="913"/>
                    <a:pt x="209" y="1062"/>
                  </a:cubicBezTo>
                  <a:cubicBezTo>
                    <a:pt x="231" y="1097"/>
                    <a:pt x="258" y="1135"/>
                    <a:pt x="298" y="1150"/>
                  </a:cubicBezTo>
                  <a:cubicBezTo>
                    <a:pt x="329" y="1160"/>
                    <a:pt x="362" y="1158"/>
                    <a:pt x="392" y="1159"/>
                  </a:cubicBezTo>
                  <a:cubicBezTo>
                    <a:pt x="583" y="1163"/>
                    <a:pt x="751" y="1272"/>
                    <a:pt x="930" y="1334"/>
                  </a:cubicBezTo>
                  <a:cubicBezTo>
                    <a:pt x="1045" y="1373"/>
                    <a:pt x="1167" y="1393"/>
                    <a:pt x="1289" y="1393"/>
                  </a:cubicBezTo>
                  <a:cubicBezTo>
                    <a:pt x="1360" y="1393"/>
                    <a:pt x="1430" y="1386"/>
                    <a:pt x="1499" y="1373"/>
                  </a:cubicBezTo>
                  <a:cubicBezTo>
                    <a:pt x="1551" y="1363"/>
                    <a:pt x="1606" y="1344"/>
                    <a:pt x="1633" y="1299"/>
                  </a:cubicBezTo>
                  <a:cubicBezTo>
                    <a:pt x="1758" y="1076"/>
                    <a:pt x="1230" y="218"/>
                    <a:pt x="1009" y="81"/>
                  </a:cubicBezTo>
                  <a:cubicBezTo>
                    <a:pt x="920" y="26"/>
                    <a:pt x="81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426644" y="2812505"/>
              <a:ext cx="43078" cy="52034"/>
            </a:xfrm>
            <a:custGeom>
              <a:rect b="b" l="l" r="r" t="t"/>
              <a:pathLst>
                <a:path extrusionOk="0" h="1011" w="837">
                  <a:moveTo>
                    <a:pt x="604" y="0"/>
                  </a:moveTo>
                  <a:cubicBezTo>
                    <a:pt x="434" y="0"/>
                    <a:pt x="261" y="302"/>
                    <a:pt x="169" y="420"/>
                  </a:cubicBezTo>
                  <a:cubicBezTo>
                    <a:pt x="73" y="545"/>
                    <a:pt x="0" y="717"/>
                    <a:pt x="69" y="859"/>
                  </a:cubicBezTo>
                  <a:cubicBezTo>
                    <a:pt x="118" y="961"/>
                    <a:pt x="229" y="1010"/>
                    <a:pt x="344" y="1010"/>
                  </a:cubicBezTo>
                  <a:cubicBezTo>
                    <a:pt x="416" y="1010"/>
                    <a:pt x="489" y="991"/>
                    <a:pt x="548" y="953"/>
                  </a:cubicBezTo>
                  <a:cubicBezTo>
                    <a:pt x="703" y="852"/>
                    <a:pt x="779" y="666"/>
                    <a:pt x="811" y="487"/>
                  </a:cubicBezTo>
                  <a:cubicBezTo>
                    <a:pt x="833" y="369"/>
                    <a:pt x="837" y="241"/>
                    <a:pt x="779" y="136"/>
                  </a:cubicBezTo>
                  <a:cubicBezTo>
                    <a:pt x="724" y="39"/>
                    <a:pt x="664" y="0"/>
                    <a:pt x="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962914" y="2552640"/>
              <a:ext cx="75915" cy="76584"/>
            </a:xfrm>
            <a:custGeom>
              <a:rect b="b" l="l" r="r" t="t"/>
              <a:pathLst>
                <a:path extrusionOk="0" h="1488" w="1475">
                  <a:moveTo>
                    <a:pt x="1163" y="0"/>
                  </a:moveTo>
                  <a:cubicBezTo>
                    <a:pt x="1083" y="0"/>
                    <a:pt x="988" y="38"/>
                    <a:pt x="887" y="128"/>
                  </a:cubicBezTo>
                  <a:cubicBezTo>
                    <a:pt x="675" y="319"/>
                    <a:pt x="554" y="656"/>
                    <a:pt x="341" y="869"/>
                  </a:cubicBezTo>
                  <a:cubicBezTo>
                    <a:pt x="188" y="1014"/>
                    <a:pt x="1" y="1185"/>
                    <a:pt x="26" y="1394"/>
                  </a:cubicBezTo>
                  <a:cubicBezTo>
                    <a:pt x="30" y="1417"/>
                    <a:pt x="34" y="1443"/>
                    <a:pt x="52" y="1460"/>
                  </a:cubicBezTo>
                  <a:cubicBezTo>
                    <a:pt x="71" y="1478"/>
                    <a:pt x="98" y="1484"/>
                    <a:pt x="124" y="1487"/>
                  </a:cubicBezTo>
                  <a:cubicBezTo>
                    <a:pt x="130" y="1487"/>
                    <a:pt x="135" y="1488"/>
                    <a:pt x="141" y="1488"/>
                  </a:cubicBezTo>
                  <a:cubicBezTo>
                    <a:pt x="238" y="1488"/>
                    <a:pt x="330" y="1432"/>
                    <a:pt x="413" y="1376"/>
                  </a:cubicBezTo>
                  <a:cubicBezTo>
                    <a:pt x="659" y="1208"/>
                    <a:pt x="893" y="1018"/>
                    <a:pt x="1106" y="810"/>
                  </a:cubicBezTo>
                  <a:cubicBezTo>
                    <a:pt x="1192" y="726"/>
                    <a:pt x="1275" y="638"/>
                    <a:pt x="1329" y="535"/>
                  </a:cubicBezTo>
                  <a:cubicBezTo>
                    <a:pt x="1475" y="252"/>
                    <a:pt x="136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7062021" y="2692532"/>
              <a:ext cx="128823" cy="86671"/>
            </a:xfrm>
            <a:custGeom>
              <a:rect b="b" l="l" r="r" t="t"/>
              <a:pathLst>
                <a:path extrusionOk="0" h="1684" w="2503">
                  <a:moveTo>
                    <a:pt x="125" y="0"/>
                  </a:moveTo>
                  <a:cubicBezTo>
                    <a:pt x="47" y="0"/>
                    <a:pt x="1" y="44"/>
                    <a:pt x="38" y="186"/>
                  </a:cubicBezTo>
                  <a:cubicBezTo>
                    <a:pt x="67" y="295"/>
                    <a:pt x="245" y="516"/>
                    <a:pt x="312" y="629"/>
                  </a:cubicBezTo>
                  <a:cubicBezTo>
                    <a:pt x="438" y="845"/>
                    <a:pt x="618" y="1016"/>
                    <a:pt x="837" y="1135"/>
                  </a:cubicBezTo>
                  <a:cubicBezTo>
                    <a:pt x="1107" y="1280"/>
                    <a:pt x="1409" y="1351"/>
                    <a:pt x="1702" y="1450"/>
                  </a:cubicBezTo>
                  <a:cubicBezTo>
                    <a:pt x="1903" y="1517"/>
                    <a:pt x="2098" y="1596"/>
                    <a:pt x="2298" y="1664"/>
                  </a:cubicBezTo>
                  <a:cubicBezTo>
                    <a:pt x="2324" y="1673"/>
                    <a:pt x="2352" y="1683"/>
                    <a:pt x="2380" y="1683"/>
                  </a:cubicBezTo>
                  <a:cubicBezTo>
                    <a:pt x="2389" y="1683"/>
                    <a:pt x="2399" y="1682"/>
                    <a:pt x="2408" y="1679"/>
                  </a:cubicBezTo>
                  <a:cubicBezTo>
                    <a:pt x="2482" y="1659"/>
                    <a:pt x="2502" y="1564"/>
                    <a:pt x="2497" y="1486"/>
                  </a:cubicBezTo>
                  <a:cubicBezTo>
                    <a:pt x="2477" y="1196"/>
                    <a:pt x="2286" y="935"/>
                    <a:pt x="2050" y="761"/>
                  </a:cubicBezTo>
                  <a:cubicBezTo>
                    <a:pt x="1812" y="586"/>
                    <a:pt x="1533" y="485"/>
                    <a:pt x="1256" y="385"/>
                  </a:cubicBezTo>
                  <a:cubicBezTo>
                    <a:pt x="989" y="289"/>
                    <a:pt x="721" y="193"/>
                    <a:pt x="453" y="96"/>
                  </a:cubicBezTo>
                  <a:cubicBezTo>
                    <a:pt x="353" y="60"/>
                    <a:pt x="217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833296" y="2561699"/>
              <a:ext cx="107876" cy="52909"/>
            </a:xfrm>
            <a:custGeom>
              <a:rect b="b" l="l" r="r" t="t"/>
              <a:pathLst>
                <a:path extrusionOk="0" h="1028" w="2096">
                  <a:moveTo>
                    <a:pt x="148" y="1"/>
                  </a:moveTo>
                  <a:cubicBezTo>
                    <a:pt x="86" y="1"/>
                    <a:pt x="41" y="19"/>
                    <a:pt x="30" y="69"/>
                  </a:cubicBezTo>
                  <a:cubicBezTo>
                    <a:pt x="1" y="217"/>
                    <a:pt x="418" y="479"/>
                    <a:pt x="512" y="540"/>
                  </a:cubicBezTo>
                  <a:cubicBezTo>
                    <a:pt x="949" y="836"/>
                    <a:pt x="1467" y="1010"/>
                    <a:pt x="1995" y="1028"/>
                  </a:cubicBezTo>
                  <a:cubicBezTo>
                    <a:pt x="2096" y="893"/>
                    <a:pt x="2041" y="691"/>
                    <a:pt x="1918" y="575"/>
                  </a:cubicBezTo>
                  <a:cubicBezTo>
                    <a:pt x="1797" y="460"/>
                    <a:pt x="1630" y="409"/>
                    <a:pt x="1470" y="363"/>
                  </a:cubicBezTo>
                  <a:cubicBezTo>
                    <a:pt x="1165" y="277"/>
                    <a:pt x="862" y="188"/>
                    <a:pt x="557" y="104"/>
                  </a:cubicBezTo>
                  <a:cubicBezTo>
                    <a:pt x="477" y="81"/>
                    <a:pt x="278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507718" y="1810945"/>
              <a:ext cx="16371" cy="139971"/>
            </a:xfrm>
            <a:custGeom>
              <a:rect b="b" l="l" r="r" t="t"/>
              <a:pathLst>
                <a:path extrusionOk="0" h="2129" w="249">
                  <a:moveTo>
                    <a:pt x="11" y="0"/>
                  </a:moveTo>
                  <a:cubicBezTo>
                    <a:pt x="9" y="73"/>
                    <a:pt x="7" y="148"/>
                    <a:pt x="7" y="233"/>
                  </a:cubicBezTo>
                  <a:cubicBezTo>
                    <a:pt x="1" y="658"/>
                    <a:pt x="18" y="1233"/>
                    <a:pt x="50" y="1808"/>
                  </a:cubicBezTo>
                  <a:cubicBezTo>
                    <a:pt x="56" y="1887"/>
                    <a:pt x="58" y="1966"/>
                    <a:pt x="64" y="2043"/>
                  </a:cubicBezTo>
                  <a:cubicBezTo>
                    <a:pt x="125" y="2074"/>
                    <a:pt x="189" y="2103"/>
                    <a:pt x="249" y="2129"/>
                  </a:cubicBezTo>
                  <a:cubicBezTo>
                    <a:pt x="206" y="1575"/>
                    <a:pt x="178" y="1026"/>
                    <a:pt x="175" y="605"/>
                  </a:cubicBezTo>
                  <a:cubicBezTo>
                    <a:pt x="175" y="496"/>
                    <a:pt x="178" y="394"/>
                    <a:pt x="178" y="302"/>
                  </a:cubicBezTo>
                  <a:cubicBezTo>
                    <a:pt x="178" y="231"/>
                    <a:pt x="179" y="168"/>
                    <a:pt x="183" y="112"/>
                  </a:cubicBezTo>
                  <a:cubicBezTo>
                    <a:pt x="156" y="94"/>
                    <a:pt x="127" y="77"/>
                    <a:pt x="100" y="58"/>
                  </a:cubicBezTo>
                  <a:cubicBezTo>
                    <a:pt x="72" y="38"/>
                    <a:pt x="42" y="2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5271819" y="1751511"/>
              <a:ext cx="231620" cy="189543"/>
            </a:xfrm>
            <a:custGeom>
              <a:rect b="b" l="l" r="r" t="t"/>
              <a:pathLst>
                <a:path extrusionOk="0" h="2883" w="3523">
                  <a:moveTo>
                    <a:pt x="1347" y="0"/>
                  </a:moveTo>
                  <a:cubicBezTo>
                    <a:pt x="1106" y="237"/>
                    <a:pt x="834" y="519"/>
                    <a:pt x="571" y="806"/>
                  </a:cubicBezTo>
                  <a:cubicBezTo>
                    <a:pt x="374" y="1021"/>
                    <a:pt x="179" y="1239"/>
                    <a:pt x="0" y="1441"/>
                  </a:cubicBezTo>
                  <a:cubicBezTo>
                    <a:pt x="1819" y="1729"/>
                    <a:pt x="2588" y="2387"/>
                    <a:pt x="3523" y="2882"/>
                  </a:cubicBezTo>
                  <a:cubicBezTo>
                    <a:pt x="3516" y="2823"/>
                    <a:pt x="3509" y="2767"/>
                    <a:pt x="3503" y="2708"/>
                  </a:cubicBezTo>
                  <a:cubicBezTo>
                    <a:pt x="3435" y="2130"/>
                    <a:pt x="3382" y="1549"/>
                    <a:pt x="3362" y="1112"/>
                  </a:cubicBezTo>
                  <a:cubicBezTo>
                    <a:pt x="3355" y="1004"/>
                    <a:pt x="3354" y="903"/>
                    <a:pt x="3351" y="814"/>
                  </a:cubicBezTo>
                  <a:cubicBezTo>
                    <a:pt x="3351" y="793"/>
                    <a:pt x="3350" y="773"/>
                    <a:pt x="3350" y="752"/>
                  </a:cubicBezTo>
                  <a:cubicBezTo>
                    <a:pt x="2673" y="363"/>
                    <a:pt x="1934" y="104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551965" y="1843752"/>
              <a:ext cx="103943" cy="120576"/>
            </a:xfrm>
            <a:custGeom>
              <a:rect b="b" l="l" r="r" t="t"/>
              <a:pathLst>
                <a:path extrusionOk="0" h="1834" w="1581">
                  <a:moveTo>
                    <a:pt x="254" y="1"/>
                  </a:moveTo>
                  <a:cubicBezTo>
                    <a:pt x="238" y="76"/>
                    <a:pt x="221" y="158"/>
                    <a:pt x="204" y="251"/>
                  </a:cubicBezTo>
                  <a:cubicBezTo>
                    <a:pt x="133" y="655"/>
                    <a:pt x="58" y="1212"/>
                    <a:pt x="0" y="1773"/>
                  </a:cubicBezTo>
                  <a:cubicBezTo>
                    <a:pt x="173" y="1816"/>
                    <a:pt x="330" y="1833"/>
                    <a:pt x="473" y="1833"/>
                  </a:cubicBezTo>
                  <a:cubicBezTo>
                    <a:pt x="996" y="1833"/>
                    <a:pt x="1322" y="1593"/>
                    <a:pt x="1502" y="1438"/>
                  </a:cubicBezTo>
                  <a:cubicBezTo>
                    <a:pt x="1581" y="1368"/>
                    <a:pt x="1567" y="1246"/>
                    <a:pt x="1533" y="1137"/>
                  </a:cubicBezTo>
                  <a:lnTo>
                    <a:pt x="1081" y="350"/>
                  </a:lnTo>
                  <a:cubicBezTo>
                    <a:pt x="1055" y="271"/>
                    <a:pt x="983" y="212"/>
                    <a:pt x="903" y="204"/>
                  </a:cubicBezTo>
                  <a:cubicBezTo>
                    <a:pt x="778" y="191"/>
                    <a:pt x="536" y="119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124350" y="437518"/>
              <a:ext cx="2973581" cy="1818375"/>
            </a:xfrm>
            <a:custGeom>
              <a:rect b="b" l="l" r="r" t="t"/>
              <a:pathLst>
                <a:path extrusionOk="0" h="27658" w="45229">
                  <a:moveTo>
                    <a:pt x="31389" y="679"/>
                  </a:moveTo>
                  <a:cubicBezTo>
                    <a:pt x="31389" y="679"/>
                    <a:pt x="31384" y="813"/>
                    <a:pt x="31376" y="1049"/>
                  </a:cubicBezTo>
                  <a:cubicBezTo>
                    <a:pt x="31364" y="1284"/>
                    <a:pt x="31354" y="1623"/>
                    <a:pt x="31330" y="2025"/>
                  </a:cubicBezTo>
                  <a:cubicBezTo>
                    <a:pt x="31307" y="2428"/>
                    <a:pt x="31287" y="2900"/>
                    <a:pt x="31252" y="3402"/>
                  </a:cubicBezTo>
                  <a:cubicBezTo>
                    <a:pt x="31219" y="3903"/>
                    <a:pt x="31182" y="4440"/>
                    <a:pt x="31146" y="4976"/>
                  </a:cubicBezTo>
                  <a:cubicBezTo>
                    <a:pt x="31105" y="5512"/>
                    <a:pt x="31062" y="6045"/>
                    <a:pt x="31021" y="6547"/>
                  </a:cubicBezTo>
                  <a:cubicBezTo>
                    <a:pt x="30984" y="7049"/>
                    <a:pt x="30937" y="7514"/>
                    <a:pt x="30900" y="7915"/>
                  </a:cubicBezTo>
                  <a:cubicBezTo>
                    <a:pt x="30866" y="8314"/>
                    <a:pt x="30827" y="8647"/>
                    <a:pt x="30805" y="8881"/>
                  </a:cubicBezTo>
                  <a:cubicBezTo>
                    <a:pt x="30780" y="9113"/>
                    <a:pt x="30765" y="9246"/>
                    <a:pt x="30765" y="9246"/>
                  </a:cubicBezTo>
                  <a:cubicBezTo>
                    <a:pt x="30765" y="9246"/>
                    <a:pt x="30770" y="9112"/>
                    <a:pt x="30778" y="8875"/>
                  </a:cubicBezTo>
                  <a:cubicBezTo>
                    <a:pt x="30790" y="8640"/>
                    <a:pt x="30800" y="8303"/>
                    <a:pt x="30824" y="7901"/>
                  </a:cubicBezTo>
                  <a:cubicBezTo>
                    <a:pt x="30847" y="7498"/>
                    <a:pt x="30870" y="7025"/>
                    <a:pt x="30903" y="6523"/>
                  </a:cubicBezTo>
                  <a:cubicBezTo>
                    <a:pt x="30937" y="6022"/>
                    <a:pt x="30972" y="5485"/>
                    <a:pt x="31008" y="4949"/>
                  </a:cubicBezTo>
                  <a:cubicBezTo>
                    <a:pt x="31051" y="4413"/>
                    <a:pt x="31092" y="3880"/>
                    <a:pt x="31133" y="3378"/>
                  </a:cubicBezTo>
                  <a:cubicBezTo>
                    <a:pt x="31170" y="2875"/>
                    <a:pt x="31219" y="2409"/>
                    <a:pt x="31254" y="2009"/>
                  </a:cubicBezTo>
                  <a:cubicBezTo>
                    <a:pt x="31289" y="1609"/>
                    <a:pt x="31327" y="1277"/>
                    <a:pt x="31349" y="1045"/>
                  </a:cubicBezTo>
                  <a:cubicBezTo>
                    <a:pt x="31374" y="812"/>
                    <a:pt x="31389" y="679"/>
                    <a:pt x="31389" y="679"/>
                  </a:cubicBezTo>
                  <a:close/>
                  <a:moveTo>
                    <a:pt x="28459" y="2126"/>
                  </a:moveTo>
                  <a:cubicBezTo>
                    <a:pt x="28459" y="2126"/>
                    <a:pt x="28428" y="2255"/>
                    <a:pt x="28374" y="2479"/>
                  </a:cubicBezTo>
                  <a:cubicBezTo>
                    <a:pt x="28319" y="2705"/>
                    <a:pt x="28244" y="3027"/>
                    <a:pt x="28145" y="3411"/>
                  </a:cubicBezTo>
                  <a:cubicBezTo>
                    <a:pt x="28044" y="3794"/>
                    <a:pt x="27935" y="4245"/>
                    <a:pt x="27804" y="4722"/>
                  </a:cubicBezTo>
                  <a:cubicBezTo>
                    <a:pt x="27675" y="5201"/>
                    <a:pt x="27537" y="5709"/>
                    <a:pt x="27400" y="6219"/>
                  </a:cubicBezTo>
                  <a:cubicBezTo>
                    <a:pt x="27255" y="6727"/>
                    <a:pt x="27112" y="7236"/>
                    <a:pt x="26977" y="7710"/>
                  </a:cubicBezTo>
                  <a:cubicBezTo>
                    <a:pt x="26842" y="8185"/>
                    <a:pt x="26707" y="8627"/>
                    <a:pt x="26595" y="9004"/>
                  </a:cubicBezTo>
                  <a:cubicBezTo>
                    <a:pt x="26485" y="9384"/>
                    <a:pt x="26382" y="9696"/>
                    <a:pt x="26314" y="9916"/>
                  </a:cubicBezTo>
                  <a:cubicBezTo>
                    <a:pt x="26245" y="10136"/>
                    <a:pt x="26206" y="10260"/>
                    <a:pt x="26206" y="10260"/>
                  </a:cubicBezTo>
                  <a:cubicBezTo>
                    <a:pt x="26206" y="10260"/>
                    <a:pt x="26235" y="10131"/>
                    <a:pt x="26290" y="9905"/>
                  </a:cubicBezTo>
                  <a:cubicBezTo>
                    <a:pt x="26345" y="9681"/>
                    <a:pt x="26421" y="9359"/>
                    <a:pt x="26520" y="8975"/>
                  </a:cubicBezTo>
                  <a:cubicBezTo>
                    <a:pt x="26622" y="8592"/>
                    <a:pt x="26733" y="8142"/>
                    <a:pt x="26862" y="7666"/>
                  </a:cubicBezTo>
                  <a:cubicBezTo>
                    <a:pt x="26991" y="7186"/>
                    <a:pt x="27130" y="6679"/>
                    <a:pt x="27267" y="6168"/>
                  </a:cubicBezTo>
                  <a:cubicBezTo>
                    <a:pt x="27412" y="5661"/>
                    <a:pt x="27554" y="5152"/>
                    <a:pt x="27688" y="4678"/>
                  </a:cubicBezTo>
                  <a:cubicBezTo>
                    <a:pt x="27823" y="4201"/>
                    <a:pt x="27958" y="3760"/>
                    <a:pt x="28070" y="3382"/>
                  </a:cubicBezTo>
                  <a:cubicBezTo>
                    <a:pt x="28180" y="3002"/>
                    <a:pt x="28282" y="2690"/>
                    <a:pt x="28349" y="2470"/>
                  </a:cubicBezTo>
                  <a:cubicBezTo>
                    <a:pt x="28420" y="2250"/>
                    <a:pt x="28459" y="2126"/>
                    <a:pt x="28459" y="2126"/>
                  </a:cubicBezTo>
                  <a:close/>
                  <a:moveTo>
                    <a:pt x="27888" y="12564"/>
                  </a:moveTo>
                  <a:cubicBezTo>
                    <a:pt x="27896" y="12571"/>
                    <a:pt x="27903" y="12578"/>
                    <a:pt x="27910" y="12586"/>
                  </a:cubicBezTo>
                  <a:cubicBezTo>
                    <a:pt x="27879" y="12599"/>
                    <a:pt x="27851" y="12613"/>
                    <a:pt x="27821" y="12626"/>
                  </a:cubicBezTo>
                  <a:lnTo>
                    <a:pt x="27796" y="12602"/>
                  </a:lnTo>
                  <a:cubicBezTo>
                    <a:pt x="27825" y="12590"/>
                    <a:pt x="27857" y="12576"/>
                    <a:pt x="27888" y="12564"/>
                  </a:cubicBezTo>
                  <a:close/>
                  <a:moveTo>
                    <a:pt x="14329" y="9997"/>
                  </a:moveTo>
                  <a:lnTo>
                    <a:pt x="17719" y="11145"/>
                  </a:lnTo>
                  <a:lnTo>
                    <a:pt x="14669" y="10287"/>
                  </a:lnTo>
                  <a:lnTo>
                    <a:pt x="18974" y="11877"/>
                  </a:lnTo>
                  <a:lnTo>
                    <a:pt x="16338" y="12871"/>
                  </a:lnTo>
                  <a:cubicBezTo>
                    <a:pt x="16025" y="12472"/>
                    <a:pt x="15408" y="11717"/>
                    <a:pt x="14786" y="11133"/>
                  </a:cubicBezTo>
                  <a:cubicBezTo>
                    <a:pt x="14665" y="11020"/>
                    <a:pt x="14567" y="10917"/>
                    <a:pt x="14488" y="10823"/>
                  </a:cubicBezTo>
                  <a:cubicBezTo>
                    <a:pt x="13973" y="10214"/>
                    <a:pt x="14280" y="10025"/>
                    <a:pt x="14324" y="9999"/>
                  </a:cubicBezTo>
                  <a:cubicBezTo>
                    <a:pt x="14328" y="9998"/>
                    <a:pt x="14329" y="9997"/>
                    <a:pt x="14329" y="9997"/>
                  </a:cubicBezTo>
                  <a:close/>
                  <a:moveTo>
                    <a:pt x="34364" y="10870"/>
                  </a:moveTo>
                  <a:lnTo>
                    <a:pt x="34364" y="10870"/>
                  </a:lnTo>
                  <a:cubicBezTo>
                    <a:pt x="34364" y="10870"/>
                    <a:pt x="34371" y="10890"/>
                    <a:pt x="34385" y="10925"/>
                  </a:cubicBezTo>
                  <a:cubicBezTo>
                    <a:pt x="34399" y="10962"/>
                    <a:pt x="34421" y="11013"/>
                    <a:pt x="34440" y="11085"/>
                  </a:cubicBezTo>
                  <a:cubicBezTo>
                    <a:pt x="34485" y="11221"/>
                    <a:pt x="34528" y="11426"/>
                    <a:pt x="34524" y="11667"/>
                  </a:cubicBezTo>
                  <a:cubicBezTo>
                    <a:pt x="34525" y="11788"/>
                    <a:pt x="34503" y="11916"/>
                    <a:pt x="34472" y="12047"/>
                  </a:cubicBezTo>
                  <a:cubicBezTo>
                    <a:pt x="34434" y="12178"/>
                    <a:pt x="34385" y="12309"/>
                    <a:pt x="34309" y="12433"/>
                  </a:cubicBezTo>
                  <a:cubicBezTo>
                    <a:pt x="34229" y="12554"/>
                    <a:pt x="34134" y="12668"/>
                    <a:pt x="34015" y="12758"/>
                  </a:cubicBezTo>
                  <a:cubicBezTo>
                    <a:pt x="33895" y="12852"/>
                    <a:pt x="33762" y="12924"/>
                    <a:pt x="33621" y="12985"/>
                  </a:cubicBezTo>
                  <a:cubicBezTo>
                    <a:pt x="33069" y="13229"/>
                    <a:pt x="32519" y="13476"/>
                    <a:pt x="32105" y="13661"/>
                  </a:cubicBezTo>
                  <a:cubicBezTo>
                    <a:pt x="31690" y="13844"/>
                    <a:pt x="31412" y="13965"/>
                    <a:pt x="31412" y="13965"/>
                  </a:cubicBezTo>
                  <a:cubicBezTo>
                    <a:pt x="31412" y="13965"/>
                    <a:pt x="31685" y="13836"/>
                    <a:pt x="32093" y="13641"/>
                  </a:cubicBezTo>
                  <a:cubicBezTo>
                    <a:pt x="32501" y="13448"/>
                    <a:pt x="33046" y="13191"/>
                    <a:pt x="33592" y="12934"/>
                  </a:cubicBezTo>
                  <a:cubicBezTo>
                    <a:pt x="33660" y="12904"/>
                    <a:pt x="33724" y="12869"/>
                    <a:pt x="33792" y="12832"/>
                  </a:cubicBezTo>
                  <a:cubicBezTo>
                    <a:pt x="33855" y="12793"/>
                    <a:pt x="33914" y="12755"/>
                    <a:pt x="33969" y="12708"/>
                  </a:cubicBezTo>
                  <a:cubicBezTo>
                    <a:pt x="34083" y="12618"/>
                    <a:pt x="34170" y="12507"/>
                    <a:pt x="34248" y="12392"/>
                  </a:cubicBezTo>
                  <a:cubicBezTo>
                    <a:pt x="34323" y="12276"/>
                    <a:pt x="34374" y="12151"/>
                    <a:pt x="34412" y="12026"/>
                  </a:cubicBezTo>
                  <a:cubicBezTo>
                    <a:pt x="34443" y="11900"/>
                    <a:pt x="34467" y="11777"/>
                    <a:pt x="34471" y="11661"/>
                  </a:cubicBezTo>
                  <a:cubicBezTo>
                    <a:pt x="34479" y="11544"/>
                    <a:pt x="34472" y="11435"/>
                    <a:pt x="34463" y="11338"/>
                  </a:cubicBezTo>
                  <a:cubicBezTo>
                    <a:pt x="34451" y="11242"/>
                    <a:pt x="34439" y="11157"/>
                    <a:pt x="34423" y="11087"/>
                  </a:cubicBezTo>
                  <a:cubicBezTo>
                    <a:pt x="34409" y="11017"/>
                    <a:pt x="34391" y="10964"/>
                    <a:pt x="34381" y="10926"/>
                  </a:cubicBezTo>
                  <a:cubicBezTo>
                    <a:pt x="34371" y="10890"/>
                    <a:pt x="34364" y="10870"/>
                    <a:pt x="34364" y="10870"/>
                  </a:cubicBezTo>
                  <a:close/>
                  <a:moveTo>
                    <a:pt x="18195" y="12697"/>
                  </a:moveTo>
                  <a:lnTo>
                    <a:pt x="18195" y="12697"/>
                  </a:lnTo>
                  <a:cubicBezTo>
                    <a:pt x="18181" y="12703"/>
                    <a:pt x="18166" y="12709"/>
                    <a:pt x="18150" y="12715"/>
                  </a:cubicBezTo>
                  <a:cubicBezTo>
                    <a:pt x="17712" y="12872"/>
                    <a:pt x="17254" y="13045"/>
                    <a:pt x="16780" y="13229"/>
                  </a:cubicBezTo>
                  <a:cubicBezTo>
                    <a:pt x="15911" y="13563"/>
                    <a:pt x="14993" y="13930"/>
                    <a:pt x="14074" y="14303"/>
                  </a:cubicBezTo>
                  <a:cubicBezTo>
                    <a:pt x="14024" y="14299"/>
                    <a:pt x="13973" y="14295"/>
                    <a:pt x="13926" y="14294"/>
                  </a:cubicBezTo>
                  <a:cubicBezTo>
                    <a:pt x="14576" y="14032"/>
                    <a:pt x="15241" y="13769"/>
                    <a:pt x="15918" y="13502"/>
                  </a:cubicBezTo>
                  <a:lnTo>
                    <a:pt x="17725" y="12797"/>
                  </a:lnTo>
                  <a:cubicBezTo>
                    <a:pt x="17837" y="12764"/>
                    <a:pt x="17995" y="12724"/>
                    <a:pt x="18195" y="12697"/>
                  </a:cubicBezTo>
                  <a:close/>
                  <a:moveTo>
                    <a:pt x="23230" y="10886"/>
                  </a:moveTo>
                  <a:cubicBezTo>
                    <a:pt x="23602" y="10886"/>
                    <a:pt x="24040" y="10943"/>
                    <a:pt x="24504" y="11121"/>
                  </a:cubicBezTo>
                  <a:cubicBezTo>
                    <a:pt x="25791" y="11614"/>
                    <a:pt x="26668" y="11999"/>
                    <a:pt x="27271" y="12443"/>
                  </a:cubicBezTo>
                  <a:cubicBezTo>
                    <a:pt x="27208" y="12473"/>
                    <a:pt x="27147" y="12501"/>
                    <a:pt x="27085" y="12528"/>
                  </a:cubicBezTo>
                  <a:cubicBezTo>
                    <a:pt x="25682" y="13171"/>
                    <a:pt x="24277" y="13811"/>
                    <a:pt x="23230" y="14301"/>
                  </a:cubicBezTo>
                  <a:cubicBezTo>
                    <a:pt x="23192" y="14317"/>
                    <a:pt x="23157" y="14334"/>
                    <a:pt x="23122" y="14350"/>
                  </a:cubicBezTo>
                  <a:cubicBezTo>
                    <a:pt x="22556" y="13805"/>
                    <a:pt x="21675" y="13349"/>
                    <a:pt x="20259" y="12755"/>
                  </a:cubicBezTo>
                  <a:cubicBezTo>
                    <a:pt x="19851" y="12582"/>
                    <a:pt x="19464" y="12493"/>
                    <a:pt x="19115" y="12454"/>
                  </a:cubicBezTo>
                  <a:cubicBezTo>
                    <a:pt x="19217" y="12415"/>
                    <a:pt x="19318" y="12379"/>
                    <a:pt x="19416" y="12341"/>
                  </a:cubicBezTo>
                  <a:cubicBezTo>
                    <a:pt x="19795" y="12199"/>
                    <a:pt x="20144" y="12067"/>
                    <a:pt x="20451" y="11952"/>
                  </a:cubicBezTo>
                  <a:cubicBezTo>
                    <a:pt x="20762" y="11839"/>
                    <a:pt x="21032" y="11740"/>
                    <a:pt x="21253" y="11661"/>
                  </a:cubicBezTo>
                  <a:cubicBezTo>
                    <a:pt x="21699" y="11497"/>
                    <a:pt x="21951" y="11403"/>
                    <a:pt x="21951" y="11403"/>
                  </a:cubicBezTo>
                  <a:lnTo>
                    <a:pt x="21951" y="11403"/>
                  </a:lnTo>
                  <a:cubicBezTo>
                    <a:pt x="21951" y="11403"/>
                    <a:pt x="21693" y="11487"/>
                    <a:pt x="21242" y="11634"/>
                  </a:cubicBezTo>
                  <a:cubicBezTo>
                    <a:pt x="20791" y="11779"/>
                    <a:pt x="20147" y="11994"/>
                    <a:pt x="19381" y="12266"/>
                  </a:cubicBezTo>
                  <a:cubicBezTo>
                    <a:pt x="19228" y="12319"/>
                    <a:pt x="19070" y="12375"/>
                    <a:pt x="18909" y="12434"/>
                  </a:cubicBezTo>
                  <a:cubicBezTo>
                    <a:pt x="18825" y="12429"/>
                    <a:pt x="18745" y="12427"/>
                    <a:pt x="18667" y="12427"/>
                  </a:cubicBezTo>
                  <a:lnTo>
                    <a:pt x="19986" y="11916"/>
                  </a:lnTo>
                  <a:cubicBezTo>
                    <a:pt x="20331" y="11784"/>
                    <a:pt x="21768" y="11228"/>
                    <a:pt x="22430" y="10976"/>
                  </a:cubicBezTo>
                  <a:cubicBezTo>
                    <a:pt x="22630" y="10929"/>
                    <a:pt x="22905" y="10886"/>
                    <a:pt x="23230" y="10886"/>
                  </a:cubicBezTo>
                  <a:close/>
                  <a:moveTo>
                    <a:pt x="25818" y="8446"/>
                  </a:moveTo>
                  <a:lnTo>
                    <a:pt x="23497" y="9508"/>
                  </a:lnTo>
                  <a:lnTo>
                    <a:pt x="26391" y="8481"/>
                  </a:lnTo>
                  <a:lnTo>
                    <a:pt x="26391" y="8481"/>
                  </a:lnTo>
                  <a:cubicBezTo>
                    <a:pt x="26375" y="8534"/>
                    <a:pt x="26359" y="8588"/>
                    <a:pt x="26344" y="8643"/>
                  </a:cubicBezTo>
                  <a:cubicBezTo>
                    <a:pt x="26226" y="9051"/>
                    <a:pt x="26112" y="9460"/>
                    <a:pt x="26015" y="9810"/>
                  </a:cubicBezTo>
                  <a:lnTo>
                    <a:pt x="24773" y="10422"/>
                  </a:lnTo>
                  <a:lnTo>
                    <a:pt x="25714" y="10165"/>
                  </a:lnTo>
                  <a:lnTo>
                    <a:pt x="25119" y="10459"/>
                  </a:lnTo>
                  <a:lnTo>
                    <a:pt x="25896" y="10245"/>
                  </a:lnTo>
                  <a:lnTo>
                    <a:pt x="25896" y="10245"/>
                  </a:lnTo>
                  <a:cubicBezTo>
                    <a:pt x="25804" y="10577"/>
                    <a:pt x="25748" y="10794"/>
                    <a:pt x="25748" y="10794"/>
                  </a:cubicBezTo>
                  <a:lnTo>
                    <a:pt x="28201" y="11059"/>
                  </a:lnTo>
                  <a:cubicBezTo>
                    <a:pt x="28389" y="10976"/>
                    <a:pt x="28596" y="10882"/>
                    <a:pt x="28816" y="10788"/>
                  </a:cubicBezTo>
                  <a:cubicBezTo>
                    <a:pt x="29118" y="10656"/>
                    <a:pt x="29442" y="10522"/>
                    <a:pt x="29766" y="10388"/>
                  </a:cubicBezTo>
                  <a:cubicBezTo>
                    <a:pt x="30092" y="10257"/>
                    <a:pt x="30417" y="10124"/>
                    <a:pt x="30725" y="10006"/>
                  </a:cubicBezTo>
                  <a:cubicBezTo>
                    <a:pt x="31032" y="9887"/>
                    <a:pt x="31322" y="9783"/>
                    <a:pt x="31569" y="9691"/>
                  </a:cubicBezTo>
                  <a:cubicBezTo>
                    <a:pt x="31816" y="9599"/>
                    <a:pt x="32027" y="9529"/>
                    <a:pt x="32172" y="9478"/>
                  </a:cubicBezTo>
                  <a:cubicBezTo>
                    <a:pt x="32317" y="9429"/>
                    <a:pt x="32402" y="9401"/>
                    <a:pt x="32402" y="9401"/>
                  </a:cubicBezTo>
                  <a:lnTo>
                    <a:pt x="32402" y="9401"/>
                  </a:lnTo>
                  <a:cubicBezTo>
                    <a:pt x="32402" y="9401"/>
                    <a:pt x="32322" y="9439"/>
                    <a:pt x="32186" y="9507"/>
                  </a:cubicBezTo>
                  <a:cubicBezTo>
                    <a:pt x="32046" y="9570"/>
                    <a:pt x="31850" y="9668"/>
                    <a:pt x="31609" y="9775"/>
                  </a:cubicBezTo>
                  <a:cubicBezTo>
                    <a:pt x="31369" y="9880"/>
                    <a:pt x="31091" y="10010"/>
                    <a:pt x="30789" y="10139"/>
                  </a:cubicBezTo>
                  <a:cubicBezTo>
                    <a:pt x="30487" y="10269"/>
                    <a:pt x="30162" y="10404"/>
                    <a:pt x="29838" y="10537"/>
                  </a:cubicBezTo>
                  <a:cubicBezTo>
                    <a:pt x="29513" y="10668"/>
                    <a:pt x="29187" y="10798"/>
                    <a:pt x="28878" y="10918"/>
                  </a:cubicBezTo>
                  <a:cubicBezTo>
                    <a:pt x="28571" y="11038"/>
                    <a:pt x="28280" y="11141"/>
                    <a:pt x="28033" y="11234"/>
                  </a:cubicBezTo>
                  <a:cubicBezTo>
                    <a:pt x="27788" y="11326"/>
                    <a:pt x="27575" y="11395"/>
                    <a:pt x="27432" y="11447"/>
                  </a:cubicBezTo>
                  <a:cubicBezTo>
                    <a:pt x="27362" y="11470"/>
                    <a:pt x="27308" y="11487"/>
                    <a:pt x="27271" y="11501"/>
                  </a:cubicBezTo>
                  <a:lnTo>
                    <a:pt x="29300" y="11185"/>
                  </a:lnTo>
                  <a:lnTo>
                    <a:pt x="29296" y="11177"/>
                  </a:lnTo>
                  <a:lnTo>
                    <a:pt x="29813" y="11232"/>
                  </a:lnTo>
                  <a:cubicBezTo>
                    <a:pt x="29746" y="11267"/>
                    <a:pt x="29677" y="11302"/>
                    <a:pt x="29609" y="11338"/>
                  </a:cubicBezTo>
                  <a:cubicBezTo>
                    <a:pt x="29454" y="11414"/>
                    <a:pt x="29296" y="11493"/>
                    <a:pt x="29135" y="11571"/>
                  </a:cubicBezTo>
                  <a:cubicBezTo>
                    <a:pt x="28788" y="11737"/>
                    <a:pt x="28425" y="11909"/>
                    <a:pt x="28056" y="12078"/>
                  </a:cubicBezTo>
                  <a:cubicBezTo>
                    <a:pt x="28106" y="12117"/>
                    <a:pt x="28157" y="12155"/>
                    <a:pt x="28207" y="12199"/>
                  </a:cubicBezTo>
                  <a:cubicBezTo>
                    <a:pt x="28268" y="12251"/>
                    <a:pt x="28329" y="12307"/>
                    <a:pt x="28388" y="12363"/>
                  </a:cubicBezTo>
                  <a:cubicBezTo>
                    <a:pt x="28400" y="12359"/>
                    <a:pt x="28412" y="12354"/>
                    <a:pt x="28423" y="12349"/>
                  </a:cubicBezTo>
                  <a:lnTo>
                    <a:pt x="28423" y="12349"/>
                  </a:lnTo>
                  <a:cubicBezTo>
                    <a:pt x="28412" y="12355"/>
                    <a:pt x="28401" y="12360"/>
                    <a:pt x="28389" y="12366"/>
                  </a:cubicBezTo>
                  <a:cubicBezTo>
                    <a:pt x="28432" y="12406"/>
                    <a:pt x="28475" y="12448"/>
                    <a:pt x="28515" y="12489"/>
                  </a:cubicBezTo>
                  <a:cubicBezTo>
                    <a:pt x="28611" y="12595"/>
                    <a:pt x="28705" y="12703"/>
                    <a:pt x="28789" y="12817"/>
                  </a:cubicBezTo>
                  <a:cubicBezTo>
                    <a:pt x="28875" y="12927"/>
                    <a:pt x="28945" y="13048"/>
                    <a:pt x="29011" y="13165"/>
                  </a:cubicBezTo>
                  <a:cubicBezTo>
                    <a:pt x="29074" y="13280"/>
                    <a:pt x="29125" y="13400"/>
                    <a:pt x="29168" y="13511"/>
                  </a:cubicBezTo>
                  <a:cubicBezTo>
                    <a:pt x="29208" y="13624"/>
                    <a:pt x="29241" y="13733"/>
                    <a:pt x="29261" y="13833"/>
                  </a:cubicBezTo>
                  <a:cubicBezTo>
                    <a:pt x="29288" y="13933"/>
                    <a:pt x="29293" y="14027"/>
                    <a:pt x="29305" y="14107"/>
                  </a:cubicBezTo>
                  <a:cubicBezTo>
                    <a:pt x="29309" y="14188"/>
                    <a:pt x="29313" y="14259"/>
                    <a:pt x="29313" y="14317"/>
                  </a:cubicBezTo>
                  <a:cubicBezTo>
                    <a:pt x="29306" y="14431"/>
                    <a:pt x="29302" y="14497"/>
                    <a:pt x="29302" y="14497"/>
                  </a:cubicBezTo>
                  <a:cubicBezTo>
                    <a:pt x="29302" y="14497"/>
                    <a:pt x="29292" y="14431"/>
                    <a:pt x="29272" y="14317"/>
                  </a:cubicBezTo>
                  <a:cubicBezTo>
                    <a:pt x="29261" y="14260"/>
                    <a:pt x="29241" y="14192"/>
                    <a:pt x="29226" y="14114"/>
                  </a:cubicBezTo>
                  <a:cubicBezTo>
                    <a:pt x="29200" y="14037"/>
                    <a:pt x="29182" y="13948"/>
                    <a:pt x="29147" y="13856"/>
                  </a:cubicBezTo>
                  <a:cubicBezTo>
                    <a:pt x="29114" y="13762"/>
                    <a:pt x="29073" y="13663"/>
                    <a:pt x="29026" y="13561"/>
                  </a:cubicBezTo>
                  <a:cubicBezTo>
                    <a:pt x="28977" y="13457"/>
                    <a:pt x="28920" y="13353"/>
                    <a:pt x="28854" y="13247"/>
                  </a:cubicBezTo>
                  <a:cubicBezTo>
                    <a:pt x="28789" y="13140"/>
                    <a:pt x="28716" y="13034"/>
                    <a:pt x="28635" y="12931"/>
                  </a:cubicBezTo>
                  <a:cubicBezTo>
                    <a:pt x="28556" y="12825"/>
                    <a:pt x="28467" y="12726"/>
                    <a:pt x="28374" y="12629"/>
                  </a:cubicBezTo>
                  <a:cubicBezTo>
                    <a:pt x="28192" y="12433"/>
                    <a:pt x="27986" y="12258"/>
                    <a:pt x="27786" y="12101"/>
                  </a:cubicBezTo>
                  <a:cubicBezTo>
                    <a:pt x="27686" y="12026"/>
                    <a:pt x="27589" y="11951"/>
                    <a:pt x="27494" y="11885"/>
                  </a:cubicBezTo>
                  <a:cubicBezTo>
                    <a:pt x="27453" y="11857"/>
                    <a:pt x="27413" y="11831"/>
                    <a:pt x="27374" y="11804"/>
                  </a:cubicBezTo>
                  <a:cubicBezTo>
                    <a:pt x="27335" y="11783"/>
                    <a:pt x="27295" y="11761"/>
                    <a:pt x="27255" y="11743"/>
                  </a:cubicBezTo>
                  <a:cubicBezTo>
                    <a:pt x="27146" y="11687"/>
                    <a:pt x="27034" y="11636"/>
                    <a:pt x="26924" y="11588"/>
                  </a:cubicBezTo>
                  <a:cubicBezTo>
                    <a:pt x="26480" y="11395"/>
                    <a:pt x="26031" y="11234"/>
                    <a:pt x="25694" y="11114"/>
                  </a:cubicBezTo>
                  <a:cubicBezTo>
                    <a:pt x="25356" y="10997"/>
                    <a:pt x="25130" y="10926"/>
                    <a:pt x="25130" y="10926"/>
                  </a:cubicBezTo>
                  <a:lnTo>
                    <a:pt x="25130" y="10926"/>
                  </a:lnTo>
                  <a:cubicBezTo>
                    <a:pt x="25130" y="10926"/>
                    <a:pt x="25349" y="11023"/>
                    <a:pt x="25675" y="11177"/>
                  </a:cubicBezTo>
                  <a:cubicBezTo>
                    <a:pt x="26000" y="11332"/>
                    <a:pt x="26434" y="11541"/>
                    <a:pt x="26850" y="11777"/>
                  </a:cubicBezTo>
                  <a:cubicBezTo>
                    <a:pt x="26954" y="11837"/>
                    <a:pt x="27057" y="11897"/>
                    <a:pt x="27154" y="11960"/>
                  </a:cubicBezTo>
                  <a:cubicBezTo>
                    <a:pt x="27202" y="11991"/>
                    <a:pt x="27252" y="12023"/>
                    <a:pt x="27296" y="12057"/>
                  </a:cubicBezTo>
                  <a:cubicBezTo>
                    <a:pt x="27343" y="12088"/>
                    <a:pt x="27387" y="12120"/>
                    <a:pt x="27424" y="12153"/>
                  </a:cubicBezTo>
                  <a:cubicBezTo>
                    <a:pt x="27477" y="12198"/>
                    <a:pt x="27535" y="12249"/>
                    <a:pt x="27592" y="12300"/>
                  </a:cubicBezTo>
                  <a:cubicBezTo>
                    <a:pt x="27561" y="12315"/>
                    <a:pt x="27527" y="12329"/>
                    <a:pt x="27495" y="12345"/>
                  </a:cubicBezTo>
                  <a:cubicBezTo>
                    <a:pt x="26861" y="11849"/>
                    <a:pt x="25932" y="11432"/>
                    <a:pt x="24562" y="10909"/>
                  </a:cubicBezTo>
                  <a:cubicBezTo>
                    <a:pt x="24062" y="10717"/>
                    <a:pt x="23594" y="10654"/>
                    <a:pt x="23197" y="10654"/>
                  </a:cubicBezTo>
                  <a:cubicBezTo>
                    <a:pt x="23009" y="10654"/>
                    <a:pt x="22836" y="10669"/>
                    <a:pt x="22683" y="10690"/>
                  </a:cubicBezTo>
                  <a:cubicBezTo>
                    <a:pt x="22679" y="10620"/>
                    <a:pt x="22675" y="10549"/>
                    <a:pt x="22675" y="10476"/>
                  </a:cubicBezTo>
                  <a:cubicBezTo>
                    <a:pt x="22709" y="10473"/>
                    <a:pt x="22746" y="10472"/>
                    <a:pt x="22788" y="10468"/>
                  </a:cubicBezTo>
                  <a:cubicBezTo>
                    <a:pt x="22865" y="10463"/>
                    <a:pt x="22955" y="10460"/>
                    <a:pt x="23053" y="10460"/>
                  </a:cubicBezTo>
                  <a:cubicBezTo>
                    <a:pt x="23161" y="10460"/>
                    <a:pt x="23279" y="10464"/>
                    <a:pt x="23398" y="10472"/>
                  </a:cubicBezTo>
                  <a:cubicBezTo>
                    <a:pt x="23622" y="10487"/>
                    <a:pt x="23850" y="10516"/>
                    <a:pt x="24022" y="10550"/>
                  </a:cubicBezTo>
                  <a:cubicBezTo>
                    <a:pt x="24193" y="10582"/>
                    <a:pt x="24310" y="10614"/>
                    <a:pt x="24310" y="10614"/>
                  </a:cubicBezTo>
                  <a:cubicBezTo>
                    <a:pt x="24310" y="10614"/>
                    <a:pt x="24205" y="10546"/>
                    <a:pt x="24042" y="10463"/>
                  </a:cubicBezTo>
                  <a:cubicBezTo>
                    <a:pt x="23880" y="10379"/>
                    <a:pt x="23656" y="10280"/>
                    <a:pt x="23426" y="10193"/>
                  </a:cubicBezTo>
                  <a:cubicBezTo>
                    <a:pt x="23196" y="10106"/>
                    <a:pt x="22960" y="10036"/>
                    <a:pt x="22780" y="9991"/>
                  </a:cubicBezTo>
                  <a:cubicBezTo>
                    <a:pt x="22765" y="9987"/>
                    <a:pt x="22750" y="9985"/>
                    <a:pt x="22736" y="9982"/>
                  </a:cubicBezTo>
                  <a:cubicBezTo>
                    <a:pt x="22806" y="9735"/>
                    <a:pt x="22941" y="9529"/>
                    <a:pt x="23190" y="9435"/>
                  </a:cubicBezTo>
                  <a:cubicBezTo>
                    <a:pt x="24159" y="9069"/>
                    <a:pt x="25048" y="8734"/>
                    <a:pt x="25818" y="8446"/>
                  </a:cubicBezTo>
                  <a:close/>
                  <a:moveTo>
                    <a:pt x="27570" y="12695"/>
                  </a:moveTo>
                  <a:cubicBezTo>
                    <a:pt x="27582" y="12705"/>
                    <a:pt x="27596" y="12717"/>
                    <a:pt x="27608" y="12730"/>
                  </a:cubicBezTo>
                  <a:cubicBezTo>
                    <a:pt x="27033" y="12990"/>
                    <a:pt x="26445" y="13260"/>
                    <a:pt x="25854" y="13531"/>
                  </a:cubicBezTo>
                  <a:cubicBezTo>
                    <a:pt x="25021" y="13917"/>
                    <a:pt x="24191" y="14303"/>
                    <a:pt x="23411" y="14670"/>
                  </a:cubicBezTo>
                  <a:cubicBezTo>
                    <a:pt x="23345" y="14585"/>
                    <a:pt x="23276" y="14505"/>
                    <a:pt x="23198" y="14427"/>
                  </a:cubicBezTo>
                  <a:cubicBezTo>
                    <a:pt x="23225" y="14416"/>
                    <a:pt x="23250" y="14404"/>
                    <a:pt x="23278" y="14395"/>
                  </a:cubicBezTo>
                  <a:cubicBezTo>
                    <a:pt x="24354" y="13960"/>
                    <a:pt x="25796" y="13394"/>
                    <a:pt x="27238" y="12825"/>
                  </a:cubicBezTo>
                  <a:lnTo>
                    <a:pt x="27570" y="12695"/>
                  </a:lnTo>
                  <a:close/>
                  <a:moveTo>
                    <a:pt x="27285" y="13397"/>
                  </a:moveTo>
                  <a:lnTo>
                    <a:pt x="27073" y="13494"/>
                  </a:lnTo>
                  <a:cubicBezTo>
                    <a:pt x="26059" y="13958"/>
                    <a:pt x="24978" y="14455"/>
                    <a:pt x="23897" y="14952"/>
                  </a:cubicBezTo>
                  <a:cubicBezTo>
                    <a:pt x="23818" y="14988"/>
                    <a:pt x="23742" y="15025"/>
                    <a:pt x="23662" y="15061"/>
                  </a:cubicBezTo>
                  <a:cubicBezTo>
                    <a:pt x="23633" y="15000"/>
                    <a:pt x="23599" y="14944"/>
                    <a:pt x="23564" y="14886"/>
                  </a:cubicBezTo>
                  <a:cubicBezTo>
                    <a:pt x="24357" y="14565"/>
                    <a:pt x="25197" y="14227"/>
                    <a:pt x="26039" y="13891"/>
                  </a:cubicBezTo>
                  <a:cubicBezTo>
                    <a:pt x="26458" y="13726"/>
                    <a:pt x="26874" y="13561"/>
                    <a:pt x="27285" y="13397"/>
                  </a:cubicBezTo>
                  <a:close/>
                  <a:moveTo>
                    <a:pt x="27914" y="13913"/>
                  </a:moveTo>
                  <a:cubicBezTo>
                    <a:pt x="27046" y="14277"/>
                    <a:pt x="25585" y="14898"/>
                    <a:pt x="23899" y="15625"/>
                  </a:cubicBezTo>
                  <a:cubicBezTo>
                    <a:pt x="23888" y="15589"/>
                    <a:pt x="23876" y="15551"/>
                    <a:pt x="23862" y="15516"/>
                  </a:cubicBezTo>
                  <a:cubicBezTo>
                    <a:pt x="23952" y="15478"/>
                    <a:pt x="24044" y="15443"/>
                    <a:pt x="24134" y="15407"/>
                  </a:cubicBezTo>
                  <a:cubicBezTo>
                    <a:pt x="25244" y="14967"/>
                    <a:pt x="26353" y="14529"/>
                    <a:pt x="27393" y="14118"/>
                  </a:cubicBezTo>
                  <a:cubicBezTo>
                    <a:pt x="27570" y="14047"/>
                    <a:pt x="27743" y="13980"/>
                    <a:pt x="27914" y="13913"/>
                  </a:cubicBezTo>
                  <a:close/>
                  <a:moveTo>
                    <a:pt x="13530" y="14529"/>
                  </a:moveTo>
                  <a:cubicBezTo>
                    <a:pt x="12636" y="14901"/>
                    <a:pt x="11750" y="15281"/>
                    <a:pt x="10917" y="15644"/>
                  </a:cubicBezTo>
                  <a:cubicBezTo>
                    <a:pt x="10412" y="15862"/>
                    <a:pt x="9929" y="16080"/>
                    <a:pt x="9473" y="16287"/>
                  </a:cubicBezTo>
                  <a:cubicBezTo>
                    <a:pt x="9386" y="16280"/>
                    <a:pt x="9301" y="16277"/>
                    <a:pt x="9221" y="16277"/>
                  </a:cubicBezTo>
                  <a:cubicBezTo>
                    <a:pt x="9206" y="16277"/>
                    <a:pt x="9190" y="16277"/>
                    <a:pt x="9175" y="16277"/>
                  </a:cubicBezTo>
                  <a:cubicBezTo>
                    <a:pt x="10408" y="15732"/>
                    <a:pt x="11781" y="15160"/>
                    <a:pt x="13240" y="14569"/>
                  </a:cubicBezTo>
                  <a:cubicBezTo>
                    <a:pt x="13321" y="14552"/>
                    <a:pt x="13416" y="14537"/>
                    <a:pt x="13530" y="14529"/>
                  </a:cubicBezTo>
                  <a:close/>
                  <a:moveTo>
                    <a:pt x="27697" y="16205"/>
                  </a:moveTo>
                  <a:cubicBezTo>
                    <a:pt x="27704" y="16207"/>
                    <a:pt x="27723" y="16212"/>
                    <a:pt x="27751" y="16233"/>
                  </a:cubicBezTo>
                  <a:cubicBezTo>
                    <a:pt x="27784" y="16260"/>
                    <a:pt x="27820" y="16311"/>
                    <a:pt x="27839" y="16381"/>
                  </a:cubicBezTo>
                  <a:cubicBezTo>
                    <a:pt x="27857" y="16448"/>
                    <a:pt x="27860" y="16529"/>
                    <a:pt x="27845" y="16609"/>
                  </a:cubicBezTo>
                  <a:cubicBezTo>
                    <a:pt x="27831" y="16690"/>
                    <a:pt x="27796" y="16770"/>
                    <a:pt x="27738" y="16839"/>
                  </a:cubicBezTo>
                  <a:cubicBezTo>
                    <a:pt x="27708" y="16871"/>
                    <a:pt x="27673" y="16901"/>
                    <a:pt x="27625" y="16915"/>
                  </a:cubicBezTo>
                  <a:cubicBezTo>
                    <a:pt x="27609" y="16922"/>
                    <a:pt x="27589" y="16926"/>
                    <a:pt x="27568" y="16926"/>
                  </a:cubicBezTo>
                  <a:cubicBezTo>
                    <a:pt x="27534" y="16926"/>
                    <a:pt x="27497" y="16917"/>
                    <a:pt x="27471" y="16899"/>
                  </a:cubicBezTo>
                  <a:cubicBezTo>
                    <a:pt x="27417" y="16864"/>
                    <a:pt x="27396" y="16819"/>
                    <a:pt x="27381" y="16778"/>
                  </a:cubicBezTo>
                  <a:cubicBezTo>
                    <a:pt x="27366" y="16738"/>
                    <a:pt x="27362" y="16699"/>
                    <a:pt x="27361" y="16666"/>
                  </a:cubicBezTo>
                  <a:cubicBezTo>
                    <a:pt x="27359" y="16598"/>
                    <a:pt x="27375" y="16546"/>
                    <a:pt x="27386" y="16512"/>
                  </a:cubicBezTo>
                  <a:cubicBezTo>
                    <a:pt x="27397" y="16479"/>
                    <a:pt x="27408" y="16461"/>
                    <a:pt x="27408" y="16461"/>
                  </a:cubicBezTo>
                  <a:lnTo>
                    <a:pt x="27408" y="16461"/>
                  </a:lnTo>
                  <a:cubicBezTo>
                    <a:pt x="27408" y="16461"/>
                    <a:pt x="27406" y="16482"/>
                    <a:pt x="27404" y="16518"/>
                  </a:cubicBezTo>
                  <a:cubicBezTo>
                    <a:pt x="27402" y="16550"/>
                    <a:pt x="27406" y="16604"/>
                    <a:pt x="27418" y="16663"/>
                  </a:cubicBezTo>
                  <a:cubicBezTo>
                    <a:pt x="27425" y="16692"/>
                    <a:pt x="27434" y="16723"/>
                    <a:pt x="27448" y="16753"/>
                  </a:cubicBezTo>
                  <a:cubicBezTo>
                    <a:pt x="27461" y="16781"/>
                    <a:pt x="27487" y="16808"/>
                    <a:pt x="27503" y="16819"/>
                  </a:cubicBezTo>
                  <a:cubicBezTo>
                    <a:pt x="27519" y="16826"/>
                    <a:pt x="27532" y="16830"/>
                    <a:pt x="27545" y="16830"/>
                  </a:cubicBezTo>
                  <a:cubicBezTo>
                    <a:pt x="27557" y="16830"/>
                    <a:pt x="27568" y="16827"/>
                    <a:pt x="27582" y="16821"/>
                  </a:cubicBezTo>
                  <a:cubicBezTo>
                    <a:pt x="27610" y="16812"/>
                    <a:pt x="27636" y="16790"/>
                    <a:pt x="27660" y="16764"/>
                  </a:cubicBezTo>
                  <a:cubicBezTo>
                    <a:pt x="27683" y="16738"/>
                    <a:pt x="27703" y="16707"/>
                    <a:pt x="27718" y="16676"/>
                  </a:cubicBezTo>
                  <a:lnTo>
                    <a:pt x="27741" y="16629"/>
                  </a:lnTo>
                  <a:cubicBezTo>
                    <a:pt x="27746" y="16610"/>
                    <a:pt x="27753" y="16593"/>
                    <a:pt x="27758" y="16577"/>
                  </a:cubicBezTo>
                  <a:cubicBezTo>
                    <a:pt x="27778" y="16510"/>
                    <a:pt x="27785" y="16441"/>
                    <a:pt x="27782" y="16382"/>
                  </a:cubicBezTo>
                  <a:cubicBezTo>
                    <a:pt x="27777" y="16323"/>
                    <a:pt x="27762" y="16273"/>
                    <a:pt x="27738" y="16244"/>
                  </a:cubicBezTo>
                  <a:cubicBezTo>
                    <a:pt x="27721" y="16221"/>
                    <a:pt x="27704" y="16209"/>
                    <a:pt x="27697" y="16205"/>
                  </a:cubicBezTo>
                  <a:close/>
                  <a:moveTo>
                    <a:pt x="18708" y="12661"/>
                  </a:moveTo>
                  <a:cubicBezTo>
                    <a:pt x="19132" y="12661"/>
                    <a:pt x="19645" y="12733"/>
                    <a:pt x="20199" y="12966"/>
                  </a:cubicBezTo>
                  <a:cubicBezTo>
                    <a:pt x="21551" y="13534"/>
                    <a:pt x="22387" y="13953"/>
                    <a:pt x="22924" y="14444"/>
                  </a:cubicBezTo>
                  <a:cubicBezTo>
                    <a:pt x="22051" y="14854"/>
                    <a:pt x="21494" y="15132"/>
                    <a:pt x="21494" y="15132"/>
                  </a:cubicBezTo>
                  <a:cubicBezTo>
                    <a:pt x="21494" y="15132"/>
                    <a:pt x="22078" y="14879"/>
                    <a:pt x="22990" y="14509"/>
                  </a:cubicBezTo>
                  <a:cubicBezTo>
                    <a:pt x="23074" y="14589"/>
                    <a:pt x="23149" y="14673"/>
                    <a:pt x="23218" y="14759"/>
                  </a:cubicBezTo>
                  <a:cubicBezTo>
                    <a:pt x="22473" y="15108"/>
                    <a:pt x="21778" y="15437"/>
                    <a:pt x="21178" y="15724"/>
                  </a:cubicBezTo>
                  <a:cubicBezTo>
                    <a:pt x="19908" y="16330"/>
                    <a:pt x="19068" y="16745"/>
                    <a:pt x="19068" y="16745"/>
                  </a:cubicBezTo>
                  <a:cubicBezTo>
                    <a:pt x="19068" y="16745"/>
                    <a:pt x="19933" y="16374"/>
                    <a:pt x="21238" y="15834"/>
                  </a:cubicBezTo>
                  <a:cubicBezTo>
                    <a:pt x="21863" y="15576"/>
                    <a:pt x="22588" y="15281"/>
                    <a:pt x="23366" y="14965"/>
                  </a:cubicBezTo>
                  <a:cubicBezTo>
                    <a:pt x="23404" y="15025"/>
                    <a:pt x="23439" y="15086"/>
                    <a:pt x="23473" y="15148"/>
                  </a:cubicBezTo>
                  <a:cubicBezTo>
                    <a:pt x="21943" y="15857"/>
                    <a:pt x="20438" y="16562"/>
                    <a:pt x="19144" y="17174"/>
                  </a:cubicBezTo>
                  <a:cubicBezTo>
                    <a:pt x="18692" y="16136"/>
                    <a:pt x="17786" y="15571"/>
                    <a:pt x="15692" y="14716"/>
                  </a:cubicBezTo>
                  <a:cubicBezTo>
                    <a:pt x="15182" y="14508"/>
                    <a:pt x="14744" y="14393"/>
                    <a:pt x="14370" y="14336"/>
                  </a:cubicBezTo>
                  <a:cubicBezTo>
                    <a:pt x="15209" y="13990"/>
                    <a:pt x="16045" y="13651"/>
                    <a:pt x="16839" y="13341"/>
                  </a:cubicBezTo>
                  <a:cubicBezTo>
                    <a:pt x="17310" y="13155"/>
                    <a:pt x="17766" y="12978"/>
                    <a:pt x="18199" y="12809"/>
                  </a:cubicBezTo>
                  <a:cubicBezTo>
                    <a:pt x="18327" y="12759"/>
                    <a:pt x="18451" y="12711"/>
                    <a:pt x="18573" y="12664"/>
                  </a:cubicBezTo>
                  <a:cubicBezTo>
                    <a:pt x="18617" y="12662"/>
                    <a:pt x="18662" y="12661"/>
                    <a:pt x="18708" y="12661"/>
                  </a:cubicBezTo>
                  <a:close/>
                  <a:moveTo>
                    <a:pt x="23661" y="15597"/>
                  </a:moveTo>
                  <a:cubicBezTo>
                    <a:pt x="23674" y="15636"/>
                    <a:pt x="23686" y="15673"/>
                    <a:pt x="23699" y="15712"/>
                  </a:cubicBezTo>
                  <a:cubicBezTo>
                    <a:pt x="22306" y="16311"/>
                    <a:pt x="20775" y="16976"/>
                    <a:pt x="19303" y="17626"/>
                  </a:cubicBezTo>
                  <a:cubicBezTo>
                    <a:pt x="19280" y="17544"/>
                    <a:pt x="19252" y="17466"/>
                    <a:pt x="19225" y="17389"/>
                  </a:cubicBezTo>
                  <a:cubicBezTo>
                    <a:pt x="20552" y="16847"/>
                    <a:pt x="22095" y="16222"/>
                    <a:pt x="23661" y="15597"/>
                  </a:cubicBezTo>
                  <a:close/>
                  <a:moveTo>
                    <a:pt x="25760" y="17058"/>
                  </a:moveTo>
                  <a:cubicBezTo>
                    <a:pt x="25769" y="17061"/>
                    <a:pt x="25788" y="17066"/>
                    <a:pt x="25816" y="17087"/>
                  </a:cubicBezTo>
                  <a:cubicBezTo>
                    <a:pt x="25851" y="17114"/>
                    <a:pt x="25890" y="17170"/>
                    <a:pt x="25909" y="17243"/>
                  </a:cubicBezTo>
                  <a:cubicBezTo>
                    <a:pt x="25928" y="17315"/>
                    <a:pt x="25932" y="17401"/>
                    <a:pt x="25916" y="17486"/>
                  </a:cubicBezTo>
                  <a:cubicBezTo>
                    <a:pt x="25912" y="17506"/>
                    <a:pt x="25906" y="17529"/>
                    <a:pt x="25900" y="17546"/>
                  </a:cubicBezTo>
                  <a:cubicBezTo>
                    <a:pt x="25894" y="17568"/>
                    <a:pt x="25885" y="17591"/>
                    <a:pt x="25877" y="17611"/>
                  </a:cubicBezTo>
                  <a:cubicBezTo>
                    <a:pt x="25858" y="17653"/>
                    <a:pt x="25832" y="17693"/>
                    <a:pt x="25802" y="17729"/>
                  </a:cubicBezTo>
                  <a:cubicBezTo>
                    <a:pt x="25769" y="17765"/>
                    <a:pt x="25730" y="17795"/>
                    <a:pt x="25682" y="17814"/>
                  </a:cubicBezTo>
                  <a:cubicBezTo>
                    <a:pt x="25665" y="17821"/>
                    <a:pt x="25644" y="17825"/>
                    <a:pt x="25622" y="17825"/>
                  </a:cubicBezTo>
                  <a:cubicBezTo>
                    <a:pt x="25585" y="17825"/>
                    <a:pt x="25546" y="17814"/>
                    <a:pt x="25518" y="17795"/>
                  </a:cubicBezTo>
                  <a:cubicBezTo>
                    <a:pt x="25460" y="17756"/>
                    <a:pt x="25438" y="17709"/>
                    <a:pt x="25420" y="17666"/>
                  </a:cubicBezTo>
                  <a:cubicBezTo>
                    <a:pt x="25405" y="17622"/>
                    <a:pt x="25400" y="17581"/>
                    <a:pt x="25400" y="17546"/>
                  </a:cubicBezTo>
                  <a:cubicBezTo>
                    <a:pt x="25399" y="17474"/>
                    <a:pt x="25415" y="17420"/>
                    <a:pt x="25427" y="17384"/>
                  </a:cubicBezTo>
                  <a:cubicBezTo>
                    <a:pt x="25439" y="17346"/>
                    <a:pt x="25451" y="17329"/>
                    <a:pt x="25451" y="17329"/>
                  </a:cubicBezTo>
                  <a:lnTo>
                    <a:pt x="25451" y="17329"/>
                  </a:lnTo>
                  <a:cubicBezTo>
                    <a:pt x="25451" y="17329"/>
                    <a:pt x="25448" y="17350"/>
                    <a:pt x="25447" y="17391"/>
                  </a:cubicBezTo>
                  <a:cubicBezTo>
                    <a:pt x="25446" y="17428"/>
                    <a:pt x="25447" y="17485"/>
                    <a:pt x="25460" y="17546"/>
                  </a:cubicBezTo>
                  <a:cubicBezTo>
                    <a:pt x="25467" y="17579"/>
                    <a:pt x="25478" y="17612"/>
                    <a:pt x="25494" y="17643"/>
                  </a:cubicBezTo>
                  <a:cubicBezTo>
                    <a:pt x="25507" y="17673"/>
                    <a:pt x="25536" y="17701"/>
                    <a:pt x="25553" y="17712"/>
                  </a:cubicBezTo>
                  <a:cubicBezTo>
                    <a:pt x="25569" y="17720"/>
                    <a:pt x="25583" y="17723"/>
                    <a:pt x="25596" y="17723"/>
                  </a:cubicBezTo>
                  <a:cubicBezTo>
                    <a:pt x="25609" y="17723"/>
                    <a:pt x="25622" y="17720"/>
                    <a:pt x="25636" y="17714"/>
                  </a:cubicBezTo>
                  <a:cubicBezTo>
                    <a:pt x="25667" y="17705"/>
                    <a:pt x="25695" y="17679"/>
                    <a:pt x="25720" y="17653"/>
                  </a:cubicBezTo>
                  <a:cubicBezTo>
                    <a:pt x="25744" y="17626"/>
                    <a:pt x="25765" y="17593"/>
                    <a:pt x="25783" y="17559"/>
                  </a:cubicBezTo>
                  <a:cubicBezTo>
                    <a:pt x="25784" y="17556"/>
                    <a:pt x="25804" y="17512"/>
                    <a:pt x="25806" y="17509"/>
                  </a:cubicBezTo>
                  <a:cubicBezTo>
                    <a:pt x="25812" y="17489"/>
                    <a:pt x="25819" y="17471"/>
                    <a:pt x="25824" y="17452"/>
                  </a:cubicBezTo>
                  <a:cubicBezTo>
                    <a:pt x="25846" y="17381"/>
                    <a:pt x="25854" y="17309"/>
                    <a:pt x="25850" y="17244"/>
                  </a:cubicBezTo>
                  <a:cubicBezTo>
                    <a:pt x="25844" y="17183"/>
                    <a:pt x="25828" y="17129"/>
                    <a:pt x="25803" y="17099"/>
                  </a:cubicBezTo>
                  <a:cubicBezTo>
                    <a:pt x="25789" y="17082"/>
                    <a:pt x="25777" y="17070"/>
                    <a:pt x="25768" y="17063"/>
                  </a:cubicBezTo>
                  <a:cubicBezTo>
                    <a:pt x="25765" y="17061"/>
                    <a:pt x="25762" y="17060"/>
                    <a:pt x="25760" y="17058"/>
                  </a:cubicBezTo>
                  <a:close/>
                  <a:moveTo>
                    <a:pt x="23819" y="17913"/>
                  </a:moveTo>
                  <a:lnTo>
                    <a:pt x="23819" y="17913"/>
                  </a:lnTo>
                  <a:cubicBezTo>
                    <a:pt x="23823" y="17915"/>
                    <a:pt x="23847" y="17917"/>
                    <a:pt x="23883" y="17944"/>
                  </a:cubicBezTo>
                  <a:cubicBezTo>
                    <a:pt x="23919" y="17973"/>
                    <a:pt x="23962" y="18034"/>
                    <a:pt x="23982" y="18110"/>
                  </a:cubicBezTo>
                  <a:cubicBezTo>
                    <a:pt x="24002" y="18187"/>
                    <a:pt x="24006" y="18278"/>
                    <a:pt x="23989" y="18370"/>
                  </a:cubicBezTo>
                  <a:cubicBezTo>
                    <a:pt x="23985" y="18391"/>
                    <a:pt x="23978" y="18413"/>
                    <a:pt x="23971" y="18435"/>
                  </a:cubicBezTo>
                  <a:cubicBezTo>
                    <a:pt x="23964" y="18458"/>
                    <a:pt x="23956" y="18480"/>
                    <a:pt x="23946" y="18503"/>
                  </a:cubicBezTo>
                  <a:cubicBezTo>
                    <a:pt x="23926" y="18547"/>
                    <a:pt x="23899" y="18590"/>
                    <a:pt x="23868" y="18627"/>
                  </a:cubicBezTo>
                  <a:cubicBezTo>
                    <a:pt x="23834" y="18665"/>
                    <a:pt x="23794" y="18699"/>
                    <a:pt x="23740" y="18717"/>
                  </a:cubicBezTo>
                  <a:cubicBezTo>
                    <a:pt x="23722" y="18725"/>
                    <a:pt x="23701" y="18729"/>
                    <a:pt x="23679" y="18729"/>
                  </a:cubicBezTo>
                  <a:cubicBezTo>
                    <a:pt x="23639" y="18729"/>
                    <a:pt x="23596" y="18717"/>
                    <a:pt x="23566" y="18697"/>
                  </a:cubicBezTo>
                  <a:cubicBezTo>
                    <a:pt x="23503" y="18657"/>
                    <a:pt x="23480" y="18606"/>
                    <a:pt x="23462" y="18560"/>
                  </a:cubicBezTo>
                  <a:cubicBezTo>
                    <a:pt x="23446" y="18516"/>
                    <a:pt x="23441" y="18472"/>
                    <a:pt x="23441" y="18433"/>
                  </a:cubicBezTo>
                  <a:cubicBezTo>
                    <a:pt x="23438" y="18356"/>
                    <a:pt x="23454" y="18297"/>
                    <a:pt x="23466" y="18258"/>
                  </a:cubicBezTo>
                  <a:cubicBezTo>
                    <a:pt x="23480" y="18221"/>
                    <a:pt x="23492" y="18200"/>
                    <a:pt x="23492" y="18200"/>
                  </a:cubicBezTo>
                  <a:lnTo>
                    <a:pt x="23492" y="18200"/>
                  </a:lnTo>
                  <a:cubicBezTo>
                    <a:pt x="23492" y="18200"/>
                    <a:pt x="23489" y="18223"/>
                    <a:pt x="23488" y="18265"/>
                  </a:cubicBezTo>
                  <a:cubicBezTo>
                    <a:pt x="23486" y="18305"/>
                    <a:pt x="23488" y="18366"/>
                    <a:pt x="23503" y="18433"/>
                  </a:cubicBezTo>
                  <a:cubicBezTo>
                    <a:pt x="23509" y="18466"/>
                    <a:pt x="23521" y="18503"/>
                    <a:pt x="23539" y="18536"/>
                  </a:cubicBezTo>
                  <a:cubicBezTo>
                    <a:pt x="23554" y="18567"/>
                    <a:pt x="23583" y="18598"/>
                    <a:pt x="23601" y="18610"/>
                  </a:cubicBezTo>
                  <a:cubicBezTo>
                    <a:pt x="23617" y="18619"/>
                    <a:pt x="23631" y="18622"/>
                    <a:pt x="23646" y="18622"/>
                  </a:cubicBezTo>
                  <a:cubicBezTo>
                    <a:pt x="23660" y="18622"/>
                    <a:pt x="23674" y="18619"/>
                    <a:pt x="23691" y="18613"/>
                  </a:cubicBezTo>
                  <a:cubicBezTo>
                    <a:pt x="23723" y="18601"/>
                    <a:pt x="23754" y="18576"/>
                    <a:pt x="23779" y="18547"/>
                  </a:cubicBezTo>
                  <a:cubicBezTo>
                    <a:pt x="23806" y="18519"/>
                    <a:pt x="23827" y="18484"/>
                    <a:pt x="23846" y="18449"/>
                  </a:cubicBezTo>
                  <a:cubicBezTo>
                    <a:pt x="23849" y="18441"/>
                    <a:pt x="23868" y="18402"/>
                    <a:pt x="23870" y="18395"/>
                  </a:cubicBezTo>
                  <a:cubicBezTo>
                    <a:pt x="23880" y="18372"/>
                    <a:pt x="23885" y="18354"/>
                    <a:pt x="23891" y="18336"/>
                  </a:cubicBezTo>
                  <a:cubicBezTo>
                    <a:pt x="23915" y="18258"/>
                    <a:pt x="23923" y="18182"/>
                    <a:pt x="23917" y="18114"/>
                  </a:cubicBezTo>
                  <a:cubicBezTo>
                    <a:pt x="23913" y="18047"/>
                    <a:pt x="23895" y="17991"/>
                    <a:pt x="23868" y="17957"/>
                  </a:cubicBezTo>
                  <a:cubicBezTo>
                    <a:pt x="23854" y="17940"/>
                    <a:pt x="23841" y="17928"/>
                    <a:pt x="23830" y="17921"/>
                  </a:cubicBezTo>
                  <a:cubicBezTo>
                    <a:pt x="23825" y="17917"/>
                    <a:pt x="23821" y="17914"/>
                    <a:pt x="23819" y="17913"/>
                  </a:cubicBezTo>
                  <a:close/>
                  <a:moveTo>
                    <a:pt x="21882" y="18765"/>
                  </a:moveTo>
                  <a:cubicBezTo>
                    <a:pt x="21884" y="18766"/>
                    <a:pt x="21911" y="18767"/>
                    <a:pt x="21949" y="18798"/>
                  </a:cubicBezTo>
                  <a:cubicBezTo>
                    <a:pt x="21989" y="18828"/>
                    <a:pt x="22033" y="18893"/>
                    <a:pt x="22054" y="18974"/>
                  </a:cubicBezTo>
                  <a:cubicBezTo>
                    <a:pt x="22075" y="19055"/>
                    <a:pt x="22078" y="19151"/>
                    <a:pt x="22060" y="19248"/>
                  </a:cubicBezTo>
                  <a:cubicBezTo>
                    <a:pt x="22055" y="19271"/>
                    <a:pt x="22050" y="19295"/>
                    <a:pt x="22043" y="19318"/>
                  </a:cubicBezTo>
                  <a:cubicBezTo>
                    <a:pt x="22035" y="19343"/>
                    <a:pt x="22027" y="19366"/>
                    <a:pt x="22016" y="19390"/>
                  </a:cubicBezTo>
                  <a:cubicBezTo>
                    <a:pt x="21994" y="19437"/>
                    <a:pt x="21968" y="19483"/>
                    <a:pt x="21933" y="19523"/>
                  </a:cubicBezTo>
                  <a:cubicBezTo>
                    <a:pt x="21896" y="19561"/>
                    <a:pt x="21853" y="19597"/>
                    <a:pt x="21798" y="19617"/>
                  </a:cubicBezTo>
                  <a:cubicBezTo>
                    <a:pt x="21779" y="19626"/>
                    <a:pt x="21755" y="19630"/>
                    <a:pt x="21731" y="19630"/>
                  </a:cubicBezTo>
                  <a:cubicBezTo>
                    <a:pt x="21689" y="19630"/>
                    <a:pt x="21645" y="19618"/>
                    <a:pt x="21613" y="19597"/>
                  </a:cubicBezTo>
                  <a:cubicBezTo>
                    <a:pt x="21547" y="19553"/>
                    <a:pt x="21523" y="19500"/>
                    <a:pt x="21504" y="19452"/>
                  </a:cubicBezTo>
                  <a:cubicBezTo>
                    <a:pt x="21487" y="19404"/>
                    <a:pt x="21480" y="19358"/>
                    <a:pt x="21480" y="19318"/>
                  </a:cubicBezTo>
                  <a:cubicBezTo>
                    <a:pt x="21479" y="19237"/>
                    <a:pt x="21498" y="19175"/>
                    <a:pt x="21511" y="19135"/>
                  </a:cubicBezTo>
                  <a:cubicBezTo>
                    <a:pt x="21524" y="19095"/>
                    <a:pt x="21538" y="19073"/>
                    <a:pt x="21538" y="19073"/>
                  </a:cubicBezTo>
                  <a:lnTo>
                    <a:pt x="21538" y="19073"/>
                  </a:lnTo>
                  <a:cubicBezTo>
                    <a:pt x="21538" y="19073"/>
                    <a:pt x="21537" y="19098"/>
                    <a:pt x="21534" y="19142"/>
                  </a:cubicBezTo>
                  <a:cubicBezTo>
                    <a:pt x="21530" y="19185"/>
                    <a:pt x="21533" y="19248"/>
                    <a:pt x="21546" y="19318"/>
                  </a:cubicBezTo>
                  <a:cubicBezTo>
                    <a:pt x="21553" y="19353"/>
                    <a:pt x="21566" y="19390"/>
                    <a:pt x="21584" y="19425"/>
                  </a:cubicBezTo>
                  <a:cubicBezTo>
                    <a:pt x="21598" y="19459"/>
                    <a:pt x="21631" y="19492"/>
                    <a:pt x="21648" y="19503"/>
                  </a:cubicBezTo>
                  <a:cubicBezTo>
                    <a:pt x="21666" y="19512"/>
                    <a:pt x="21681" y="19515"/>
                    <a:pt x="21696" y="19515"/>
                  </a:cubicBezTo>
                  <a:cubicBezTo>
                    <a:pt x="21711" y="19515"/>
                    <a:pt x="21727" y="19512"/>
                    <a:pt x="21745" y="19506"/>
                  </a:cubicBezTo>
                  <a:cubicBezTo>
                    <a:pt x="21778" y="19494"/>
                    <a:pt x="21809" y="19467"/>
                    <a:pt x="21836" y="19436"/>
                  </a:cubicBezTo>
                  <a:cubicBezTo>
                    <a:pt x="21866" y="19405"/>
                    <a:pt x="21888" y="19369"/>
                    <a:pt x="21907" y="19330"/>
                  </a:cubicBezTo>
                  <a:cubicBezTo>
                    <a:pt x="21913" y="19318"/>
                    <a:pt x="21929" y="19283"/>
                    <a:pt x="21934" y="19272"/>
                  </a:cubicBezTo>
                  <a:cubicBezTo>
                    <a:pt x="21942" y="19249"/>
                    <a:pt x="21949" y="19230"/>
                    <a:pt x="21956" y="19210"/>
                  </a:cubicBezTo>
                  <a:cubicBezTo>
                    <a:pt x="21981" y="19130"/>
                    <a:pt x="21989" y="19048"/>
                    <a:pt x="21984" y="18977"/>
                  </a:cubicBezTo>
                  <a:cubicBezTo>
                    <a:pt x="21980" y="18907"/>
                    <a:pt x="21960" y="18848"/>
                    <a:pt x="21933" y="18813"/>
                  </a:cubicBezTo>
                  <a:cubicBezTo>
                    <a:pt x="21919" y="18794"/>
                    <a:pt x="21906" y="18781"/>
                    <a:pt x="21895" y="18774"/>
                  </a:cubicBezTo>
                  <a:cubicBezTo>
                    <a:pt x="21887" y="18769"/>
                    <a:pt x="21883" y="18766"/>
                    <a:pt x="21882" y="18765"/>
                  </a:cubicBezTo>
                  <a:close/>
                  <a:moveTo>
                    <a:pt x="13925" y="14520"/>
                  </a:moveTo>
                  <a:cubicBezTo>
                    <a:pt x="14355" y="14537"/>
                    <a:pt x="14922" y="14638"/>
                    <a:pt x="15629" y="14926"/>
                  </a:cubicBezTo>
                  <a:cubicBezTo>
                    <a:pt x="17666" y="15759"/>
                    <a:pt x="18523" y="16284"/>
                    <a:pt x="18946" y="17268"/>
                  </a:cubicBezTo>
                  <a:cubicBezTo>
                    <a:pt x="18606" y="17430"/>
                    <a:pt x="18283" y="17583"/>
                    <a:pt x="17979" y="17728"/>
                  </a:cubicBezTo>
                  <a:cubicBezTo>
                    <a:pt x="16369" y="18493"/>
                    <a:pt x="15307" y="19021"/>
                    <a:pt x="15307" y="19021"/>
                  </a:cubicBezTo>
                  <a:cubicBezTo>
                    <a:pt x="15307" y="19021"/>
                    <a:pt x="16401" y="18551"/>
                    <a:pt x="18054" y="17869"/>
                  </a:cubicBezTo>
                  <a:cubicBezTo>
                    <a:pt x="18361" y="17744"/>
                    <a:pt x="18684" y="17610"/>
                    <a:pt x="19023" y="17471"/>
                  </a:cubicBezTo>
                  <a:cubicBezTo>
                    <a:pt x="19050" y="17550"/>
                    <a:pt x="19076" y="17631"/>
                    <a:pt x="19101" y="17714"/>
                  </a:cubicBezTo>
                  <a:cubicBezTo>
                    <a:pt x="17723" y="18323"/>
                    <a:pt x="16404" y="18912"/>
                    <a:pt x="15316" y="19412"/>
                  </a:cubicBezTo>
                  <a:cubicBezTo>
                    <a:pt x="15104" y="19511"/>
                    <a:pt x="14909" y="19612"/>
                    <a:pt x="14731" y="19718"/>
                  </a:cubicBezTo>
                  <a:cubicBezTo>
                    <a:pt x="14383" y="18268"/>
                    <a:pt x="13611" y="17697"/>
                    <a:pt x="11120" y="16679"/>
                  </a:cubicBezTo>
                  <a:cubicBezTo>
                    <a:pt x="10580" y="16459"/>
                    <a:pt x="10102" y="16349"/>
                    <a:pt x="9690" y="16303"/>
                  </a:cubicBezTo>
                  <a:cubicBezTo>
                    <a:pt x="10099" y="16128"/>
                    <a:pt x="10529" y="15943"/>
                    <a:pt x="10972" y="15754"/>
                  </a:cubicBezTo>
                  <a:cubicBezTo>
                    <a:pt x="11903" y="15356"/>
                    <a:pt x="12896" y="14939"/>
                    <a:pt x="13896" y="14532"/>
                  </a:cubicBezTo>
                  <a:cubicBezTo>
                    <a:pt x="13906" y="14528"/>
                    <a:pt x="13917" y="14524"/>
                    <a:pt x="13925" y="14520"/>
                  </a:cubicBezTo>
                  <a:close/>
                  <a:moveTo>
                    <a:pt x="19946" y="19625"/>
                  </a:moveTo>
                  <a:lnTo>
                    <a:pt x="19946" y="19625"/>
                  </a:lnTo>
                  <a:cubicBezTo>
                    <a:pt x="19954" y="19626"/>
                    <a:pt x="19980" y="19632"/>
                    <a:pt x="20014" y="19659"/>
                  </a:cubicBezTo>
                  <a:cubicBezTo>
                    <a:pt x="20055" y="19691"/>
                    <a:pt x="20101" y="19760"/>
                    <a:pt x="20122" y="19845"/>
                  </a:cubicBezTo>
                  <a:cubicBezTo>
                    <a:pt x="20147" y="19930"/>
                    <a:pt x="20149" y="20033"/>
                    <a:pt x="20129" y="20134"/>
                  </a:cubicBezTo>
                  <a:cubicBezTo>
                    <a:pt x="20124" y="20158"/>
                    <a:pt x="20117" y="20184"/>
                    <a:pt x="20110" y="20208"/>
                  </a:cubicBezTo>
                  <a:cubicBezTo>
                    <a:pt x="20102" y="20235"/>
                    <a:pt x="20094" y="20259"/>
                    <a:pt x="20082" y="20283"/>
                  </a:cubicBezTo>
                  <a:cubicBezTo>
                    <a:pt x="20058" y="20332"/>
                    <a:pt x="20030" y="20380"/>
                    <a:pt x="19994" y="20423"/>
                  </a:cubicBezTo>
                  <a:cubicBezTo>
                    <a:pt x="19955" y="20463"/>
                    <a:pt x="19912" y="20501"/>
                    <a:pt x="19851" y="20521"/>
                  </a:cubicBezTo>
                  <a:cubicBezTo>
                    <a:pt x="19831" y="20530"/>
                    <a:pt x="19806" y="20534"/>
                    <a:pt x="19780" y="20534"/>
                  </a:cubicBezTo>
                  <a:cubicBezTo>
                    <a:pt x="19735" y="20534"/>
                    <a:pt x="19688" y="20522"/>
                    <a:pt x="19655" y="20499"/>
                  </a:cubicBezTo>
                  <a:cubicBezTo>
                    <a:pt x="19587" y="20454"/>
                    <a:pt x="19560" y="20399"/>
                    <a:pt x="19542" y="20346"/>
                  </a:cubicBezTo>
                  <a:cubicBezTo>
                    <a:pt x="19524" y="20295"/>
                    <a:pt x="19518" y="20248"/>
                    <a:pt x="19517" y="20205"/>
                  </a:cubicBezTo>
                  <a:cubicBezTo>
                    <a:pt x="19515" y="20121"/>
                    <a:pt x="19533" y="20056"/>
                    <a:pt x="19549" y="20013"/>
                  </a:cubicBezTo>
                  <a:cubicBezTo>
                    <a:pt x="19564" y="19969"/>
                    <a:pt x="19577" y="19948"/>
                    <a:pt x="19577" y="19948"/>
                  </a:cubicBezTo>
                  <a:lnTo>
                    <a:pt x="19577" y="19948"/>
                  </a:lnTo>
                  <a:cubicBezTo>
                    <a:pt x="19577" y="19948"/>
                    <a:pt x="19576" y="19974"/>
                    <a:pt x="19573" y="20020"/>
                  </a:cubicBezTo>
                  <a:cubicBezTo>
                    <a:pt x="19572" y="20063"/>
                    <a:pt x="19573" y="20129"/>
                    <a:pt x="19588" y="20204"/>
                  </a:cubicBezTo>
                  <a:cubicBezTo>
                    <a:pt x="19597" y="20242"/>
                    <a:pt x="19609" y="20282"/>
                    <a:pt x="19627" y="20318"/>
                  </a:cubicBezTo>
                  <a:cubicBezTo>
                    <a:pt x="19644" y="20356"/>
                    <a:pt x="19678" y="20389"/>
                    <a:pt x="19698" y="20400"/>
                  </a:cubicBezTo>
                  <a:cubicBezTo>
                    <a:pt x="19717" y="20410"/>
                    <a:pt x="19733" y="20415"/>
                    <a:pt x="19749" y="20415"/>
                  </a:cubicBezTo>
                  <a:cubicBezTo>
                    <a:pt x="19765" y="20415"/>
                    <a:pt x="19780" y="20411"/>
                    <a:pt x="19799" y="20404"/>
                  </a:cubicBezTo>
                  <a:cubicBezTo>
                    <a:pt x="19834" y="20391"/>
                    <a:pt x="19867" y="20364"/>
                    <a:pt x="19896" y="20330"/>
                  </a:cubicBezTo>
                  <a:cubicBezTo>
                    <a:pt x="19926" y="20298"/>
                    <a:pt x="19951" y="20259"/>
                    <a:pt x="19971" y="20219"/>
                  </a:cubicBezTo>
                  <a:cubicBezTo>
                    <a:pt x="19977" y="20204"/>
                    <a:pt x="19994" y="20174"/>
                    <a:pt x="20000" y="20158"/>
                  </a:cubicBezTo>
                  <a:cubicBezTo>
                    <a:pt x="20008" y="20136"/>
                    <a:pt x="20016" y="20115"/>
                    <a:pt x="20022" y="20094"/>
                  </a:cubicBezTo>
                  <a:cubicBezTo>
                    <a:pt x="20047" y="20008"/>
                    <a:pt x="20057" y="19922"/>
                    <a:pt x="20051" y="19847"/>
                  </a:cubicBezTo>
                  <a:cubicBezTo>
                    <a:pt x="20045" y="19773"/>
                    <a:pt x="20024" y="19711"/>
                    <a:pt x="19996" y="19674"/>
                  </a:cubicBezTo>
                  <a:cubicBezTo>
                    <a:pt x="19981" y="19655"/>
                    <a:pt x="19968" y="19641"/>
                    <a:pt x="19957" y="19633"/>
                  </a:cubicBezTo>
                  <a:cubicBezTo>
                    <a:pt x="19952" y="19629"/>
                    <a:pt x="19948" y="19626"/>
                    <a:pt x="19946" y="19625"/>
                  </a:cubicBezTo>
                  <a:close/>
                  <a:moveTo>
                    <a:pt x="34148" y="16918"/>
                  </a:moveTo>
                  <a:lnTo>
                    <a:pt x="36259" y="17592"/>
                  </a:lnTo>
                  <a:lnTo>
                    <a:pt x="43831" y="19875"/>
                  </a:lnTo>
                  <a:lnTo>
                    <a:pt x="37971" y="17792"/>
                  </a:lnTo>
                  <a:lnTo>
                    <a:pt x="44412" y="19835"/>
                  </a:lnTo>
                  <a:cubicBezTo>
                    <a:pt x="44410" y="19836"/>
                    <a:pt x="43703" y="20572"/>
                    <a:pt x="42527" y="21206"/>
                  </a:cubicBezTo>
                  <a:cubicBezTo>
                    <a:pt x="42209" y="21243"/>
                    <a:pt x="41713" y="21276"/>
                    <a:pt x="40955" y="21276"/>
                  </a:cubicBezTo>
                  <a:cubicBezTo>
                    <a:pt x="39751" y="21276"/>
                    <a:pt x="37883" y="21193"/>
                    <a:pt x="35015" y="20909"/>
                  </a:cubicBezTo>
                  <a:cubicBezTo>
                    <a:pt x="33271" y="20738"/>
                    <a:pt x="31851" y="20626"/>
                    <a:pt x="30678" y="20565"/>
                  </a:cubicBezTo>
                  <a:lnTo>
                    <a:pt x="32635" y="20559"/>
                  </a:lnTo>
                  <a:lnTo>
                    <a:pt x="30272" y="20302"/>
                  </a:lnTo>
                  <a:cubicBezTo>
                    <a:pt x="30287" y="20297"/>
                    <a:pt x="30300" y="20291"/>
                    <a:pt x="30316" y="20285"/>
                  </a:cubicBezTo>
                  <a:cubicBezTo>
                    <a:pt x="30467" y="20232"/>
                    <a:pt x="30624" y="20172"/>
                    <a:pt x="30789" y="20103"/>
                  </a:cubicBezTo>
                  <a:cubicBezTo>
                    <a:pt x="30954" y="20037"/>
                    <a:pt x="31129" y="19964"/>
                    <a:pt x="31306" y="19886"/>
                  </a:cubicBezTo>
                  <a:cubicBezTo>
                    <a:pt x="31663" y="19731"/>
                    <a:pt x="32035" y="19554"/>
                    <a:pt x="32407" y="19375"/>
                  </a:cubicBezTo>
                  <a:cubicBezTo>
                    <a:pt x="33888" y="18654"/>
                    <a:pt x="35307" y="17834"/>
                    <a:pt x="35308" y="17834"/>
                  </a:cubicBezTo>
                  <a:lnTo>
                    <a:pt x="35308" y="17834"/>
                  </a:lnTo>
                  <a:cubicBezTo>
                    <a:pt x="35307" y="17834"/>
                    <a:pt x="33832" y="18560"/>
                    <a:pt x="32302" y="19181"/>
                  </a:cubicBezTo>
                  <a:cubicBezTo>
                    <a:pt x="31921" y="19335"/>
                    <a:pt x="31537" y="19486"/>
                    <a:pt x="31173" y="19614"/>
                  </a:cubicBezTo>
                  <a:cubicBezTo>
                    <a:pt x="30992" y="19682"/>
                    <a:pt x="30816" y="19742"/>
                    <a:pt x="30648" y="19796"/>
                  </a:cubicBezTo>
                  <a:cubicBezTo>
                    <a:pt x="30614" y="19808"/>
                    <a:pt x="30582" y="19819"/>
                    <a:pt x="30549" y="19828"/>
                  </a:cubicBezTo>
                  <a:cubicBezTo>
                    <a:pt x="32599" y="18942"/>
                    <a:pt x="34497" y="17986"/>
                    <a:pt x="35431" y="17499"/>
                  </a:cubicBezTo>
                  <a:lnTo>
                    <a:pt x="34148" y="16918"/>
                  </a:lnTo>
                  <a:close/>
                  <a:moveTo>
                    <a:pt x="18002" y="20477"/>
                  </a:moveTo>
                  <a:lnTo>
                    <a:pt x="18002" y="20477"/>
                  </a:lnTo>
                  <a:cubicBezTo>
                    <a:pt x="18009" y="20479"/>
                    <a:pt x="18036" y="20484"/>
                    <a:pt x="18075" y="20513"/>
                  </a:cubicBezTo>
                  <a:cubicBezTo>
                    <a:pt x="18120" y="20546"/>
                    <a:pt x="18167" y="20619"/>
                    <a:pt x="18190" y="20708"/>
                  </a:cubicBezTo>
                  <a:cubicBezTo>
                    <a:pt x="18216" y="20796"/>
                    <a:pt x="18220" y="20905"/>
                    <a:pt x="18199" y="21011"/>
                  </a:cubicBezTo>
                  <a:cubicBezTo>
                    <a:pt x="18194" y="21038"/>
                    <a:pt x="18187" y="21065"/>
                    <a:pt x="18181" y="21090"/>
                  </a:cubicBezTo>
                  <a:cubicBezTo>
                    <a:pt x="18173" y="21117"/>
                    <a:pt x="18162" y="21145"/>
                    <a:pt x="18150" y="21171"/>
                  </a:cubicBezTo>
                  <a:cubicBezTo>
                    <a:pt x="18127" y="21223"/>
                    <a:pt x="18096" y="21272"/>
                    <a:pt x="18058" y="21317"/>
                  </a:cubicBezTo>
                  <a:cubicBezTo>
                    <a:pt x="18018" y="21360"/>
                    <a:pt x="17971" y="21399"/>
                    <a:pt x="17908" y="21421"/>
                  </a:cubicBezTo>
                  <a:cubicBezTo>
                    <a:pt x="17886" y="21430"/>
                    <a:pt x="17860" y="21435"/>
                    <a:pt x="17832" y="21435"/>
                  </a:cubicBezTo>
                  <a:cubicBezTo>
                    <a:pt x="17787" y="21435"/>
                    <a:pt x="17738" y="21422"/>
                    <a:pt x="17704" y="21398"/>
                  </a:cubicBezTo>
                  <a:cubicBezTo>
                    <a:pt x="17631" y="21348"/>
                    <a:pt x="17603" y="21292"/>
                    <a:pt x="17583" y="21238"/>
                  </a:cubicBezTo>
                  <a:cubicBezTo>
                    <a:pt x="17564" y="21184"/>
                    <a:pt x="17558" y="21133"/>
                    <a:pt x="17558" y="21089"/>
                  </a:cubicBezTo>
                  <a:cubicBezTo>
                    <a:pt x="17556" y="20998"/>
                    <a:pt x="17574" y="20931"/>
                    <a:pt x="17590" y="20885"/>
                  </a:cubicBezTo>
                  <a:cubicBezTo>
                    <a:pt x="17605" y="20841"/>
                    <a:pt x="17618" y="20816"/>
                    <a:pt x="17618" y="20816"/>
                  </a:cubicBezTo>
                  <a:lnTo>
                    <a:pt x="17618" y="20816"/>
                  </a:lnTo>
                  <a:cubicBezTo>
                    <a:pt x="17618" y="20816"/>
                    <a:pt x="17614" y="20846"/>
                    <a:pt x="17614" y="20894"/>
                  </a:cubicBezTo>
                  <a:cubicBezTo>
                    <a:pt x="17615" y="20941"/>
                    <a:pt x="17617" y="21010"/>
                    <a:pt x="17631" y="21089"/>
                  </a:cubicBezTo>
                  <a:cubicBezTo>
                    <a:pt x="17639" y="21128"/>
                    <a:pt x="17653" y="21170"/>
                    <a:pt x="17672" y="21208"/>
                  </a:cubicBezTo>
                  <a:cubicBezTo>
                    <a:pt x="17689" y="21246"/>
                    <a:pt x="17724" y="21282"/>
                    <a:pt x="17746" y="21293"/>
                  </a:cubicBezTo>
                  <a:cubicBezTo>
                    <a:pt x="17765" y="21305"/>
                    <a:pt x="17782" y="21309"/>
                    <a:pt x="17799" y="21309"/>
                  </a:cubicBezTo>
                  <a:cubicBezTo>
                    <a:pt x="17815" y="21309"/>
                    <a:pt x="17832" y="21305"/>
                    <a:pt x="17852" y="21298"/>
                  </a:cubicBezTo>
                  <a:cubicBezTo>
                    <a:pt x="17888" y="21285"/>
                    <a:pt x="17923" y="21255"/>
                    <a:pt x="17954" y="21222"/>
                  </a:cubicBezTo>
                  <a:cubicBezTo>
                    <a:pt x="17986" y="21188"/>
                    <a:pt x="18010" y="21148"/>
                    <a:pt x="18033" y="21104"/>
                  </a:cubicBezTo>
                  <a:cubicBezTo>
                    <a:pt x="18041" y="21085"/>
                    <a:pt x="18053" y="21058"/>
                    <a:pt x="18061" y="21041"/>
                  </a:cubicBezTo>
                  <a:cubicBezTo>
                    <a:pt x="18072" y="21015"/>
                    <a:pt x="18079" y="20994"/>
                    <a:pt x="18085" y="20971"/>
                  </a:cubicBezTo>
                  <a:cubicBezTo>
                    <a:pt x="18112" y="20881"/>
                    <a:pt x="18122" y="20790"/>
                    <a:pt x="18116" y="20713"/>
                  </a:cubicBezTo>
                  <a:cubicBezTo>
                    <a:pt x="18110" y="20634"/>
                    <a:pt x="18088" y="20568"/>
                    <a:pt x="18058" y="20530"/>
                  </a:cubicBezTo>
                  <a:cubicBezTo>
                    <a:pt x="18042" y="20510"/>
                    <a:pt x="18029" y="20497"/>
                    <a:pt x="18018" y="20487"/>
                  </a:cubicBezTo>
                  <a:cubicBezTo>
                    <a:pt x="18010" y="20482"/>
                    <a:pt x="18004" y="20479"/>
                    <a:pt x="18002" y="20477"/>
                  </a:cubicBezTo>
                  <a:close/>
                  <a:moveTo>
                    <a:pt x="9236" y="16504"/>
                  </a:moveTo>
                  <a:cubicBezTo>
                    <a:pt x="9710" y="16504"/>
                    <a:pt x="10328" y="16589"/>
                    <a:pt x="11058" y="16887"/>
                  </a:cubicBezTo>
                  <a:cubicBezTo>
                    <a:pt x="13517" y="17893"/>
                    <a:pt x="14219" y="18411"/>
                    <a:pt x="14535" y="19840"/>
                  </a:cubicBezTo>
                  <a:cubicBezTo>
                    <a:pt x="13964" y="20209"/>
                    <a:pt x="13584" y="20614"/>
                    <a:pt x="13322" y="21031"/>
                  </a:cubicBezTo>
                  <a:lnTo>
                    <a:pt x="10234" y="22338"/>
                  </a:lnTo>
                  <a:cubicBezTo>
                    <a:pt x="9946" y="20385"/>
                    <a:pt x="9314" y="19774"/>
                    <a:pt x="6547" y="18642"/>
                  </a:cubicBezTo>
                  <a:cubicBezTo>
                    <a:pt x="5927" y="18389"/>
                    <a:pt x="5436" y="18305"/>
                    <a:pt x="5054" y="18305"/>
                  </a:cubicBezTo>
                  <a:cubicBezTo>
                    <a:pt x="5039" y="18305"/>
                    <a:pt x="5024" y="18305"/>
                    <a:pt x="5010" y="18305"/>
                  </a:cubicBezTo>
                  <a:cubicBezTo>
                    <a:pt x="5909" y="17788"/>
                    <a:pt x="7088" y="17209"/>
                    <a:pt x="8470" y="16589"/>
                  </a:cubicBezTo>
                  <a:cubicBezTo>
                    <a:pt x="8595" y="16558"/>
                    <a:pt x="8762" y="16529"/>
                    <a:pt x="8970" y="16512"/>
                  </a:cubicBezTo>
                  <a:lnTo>
                    <a:pt x="8970" y="16512"/>
                  </a:lnTo>
                  <a:cubicBezTo>
                    <a:pt x="8772" y="16604"/>
                    <a:pt x="8582" y="16691"/>
                    <a:pt x="8398" y="16774"/>
                  </a:cubicBezTo>
                  <a:cubicBezTo>
                    <a:pt x="7663" y="17110"/>
                    <a:pt x="7058" y="17403"/>
                    <a:pt x="6633" y="17606"/>
                  </a:cubicBezTo>
                  <a:cubicBezTo>
                    <a:pt x="6210" y="17812"/>
                    <a:pt x="5970" y="17929"/>
                    <a:pt x="5970" y="17929"/>
                  </a:cubicBezTo>
                  <a:cubicBezTo>
                    <a:pt x="5970" y="17929"/>
                    <a:pt x="6957" y="17497"/>
                    <a:pt x="8435" y="16847"/>
                  </a:cubicBezTo>
                  <a:cubicBezTo>
                    <a:pt x="8684" y="16738"/>
                    <a:pt x="8950" y="16621"/>
                    <a:pt x="9225" y="16504"/>
                  </a:cubicBezTo>
                  <a:cubicBezTo>
                    <a:pt x="9229" y="16504"/>
                    <a:pt x="9233" y="16504"/>
                    <a:pt x="9236" y="16504"/>
                  </a:cubicBezTo>
                  <a:close/>
                  <a:moveTo>
                    <a:pt x="16061" y="21334"/>
                  </a:moveTo>
                  <a:cubicBezTo>
                    <a:pt x="16067" y="21337"/>
                    <a:pt x="16095" y="21340"/>
                    <a:pt x="16139" y="21372"/>
                  </a:cubicBezTo>
                  <a:cubicBezTo>
                    <a:pt x="16187" y="21407"/>
                    <a:pt x="16236" y="21484"/>
                    <a:pt x="16260" y="21578"/>
                  </a:cubicBezTo>
                  <a:cubicBezTo>
                    <a:pt x="16286" y="21672"/>
                    <a:pt x="16290" y="21783"/>
                    <a:pt x="16268" y="21896"/>
                  </a:cubicBezTo>
                  <a:cubicBezTo>
                    <a:pt x="16263" y="21924"/>
                    <a:pt x="16255" y="21954"/>
                    <a:pt x="16248" y="21978"/>
                  </a:cubicBezTo>
                  <a:cubicBezTo>
                    <a:pt x="16240" y="22008"/>
                    <a:pt x="16229" y="22037"/>
                    <a:pt x="16216" y="22063"/>
                  </a:cubicBezTo>
                  <a:cubicBezTo>
                    <a:pt x="16192" y="22116"/>
                    <a:pt x="16160" y="22169"/>
                    <a:pt x="16119" y="22216"/>
                  </a:cubicBezTo>
                  <a:cubicBezTo>
                    <a:pt x="16078" y="22260"/>
                    <a:pt x="16027" y="22300"/>
                    <a:pt x="15961" y="22324"/>
                  </a:cubicBezTo>
                  <a:cubicBezTo>
                    <a:pt x="15939" y="22334"/>
                    <a:pt x="15912" y="22339"/>
                    <a:pt x="15885" y="22339"/>
                  </a:cubicBezTo>
                  <a:cubicBezTo>
                    <a:pt x="15836" y="22339"/>
                    <a:pt x="15784" y="22325"/>
                    <a:pt x="15746" y="22299"/>
                  </a:cubicBezTo>
                  <a:cubicBezTo>
                    <a:pt x="15671" y="22249"/>
                    <a:pt x="15641" y="22189"/>
                    <a:pt x="15621" y="22131"/>
                  </a:cubicBezTo>
                  <a:cubicBezTo>
                    <a:pt x="15601" y="22075"/>
                    <a:pt x="15594" y="22022"/>
                    <a:pt x="15594" y="21975"/>
                  </a:cubicBezTo>
                  <a:cubicBezTo>
                    <a:pt x="15592" y="21881"/>
                    <a:pt x="15612" y="21809"/>
                    <a:pt x="15628" y="21762"/>
                  </a:cubicBezTo>
                  <a:cubicBezTo>
                    <a:pt x="15644" y="21715"/>
                    <a:pt x="15657" y="21689"/>
                    <a:pt x="15657" y="21689"/>
                  </a:cubicBezTo>
                  <a:lnTo>
                    <a:pt x="15657" y="21689"/>
                  </a:lnTo>
                  <a:cubicBezTo>
                    <a:pt x="15657" y="21689"/>
                    <a:pt x="15655" y="21720"/>
                    <a:pt x="15655" y="21770"/>
                  </a:cubicBezTo>
                  <a:cubicBezTo>
                    <a:pt x="15656" y="21820"/>
                    <a:pt x="15657" y="21891"/>
                    <a:pt x="15675" y="21975"/>
                  </a:cubicBezTo>
                  <a:cubicBezTo>
                    <a:pt x="15683" y="22017"/>
                    <a:pt x="15698" y="22061"/>
                    <a:pt x="15718" y="22102"/>
                  </a:cubicBezTo>
                  <a:cubicBezTo>
                    <a:pt x="15737" y="22142"/>
                    <a:pt x="15773" y="22178"/>
                    <a:pt x="15796" y="22191"/>
                  </a:cubicBezTo>
                  <a:cubicBezTo>
                    <a:pt x="15817" y="22203"/>
                    <a:pt x="15835" y="22207"/>
                    <a:pt x="15853" y="22207"/>
                  </a:cubicBezTo>
                  <a:cubicBezTo>
                    <a:pt x="15870" y="22207"/>
                    <a:pt x="15886" y="22203"/>
                    <a:pt x="15906" y="22197"/>
                  </a:cubicBezTo>
                  <a:cubicBezTo>
                    <a:pt x="15945" y="22183"/>
                    <a:pt x="15981" y="22151"/>
                    <a:pt x="16013" y="22116"/>
                  </a:cubicBezTo>
                  <a:cubicBezTo>
                    <a:pt x="16047" y="22081"/>
                    <a:pt x="16074" y="22038"/>
                    <a:pt x="16095" y="21994"/>
                  </a:cubicBezTo>
                  <a:cubicBezTo>
                    <a:pt x="16106" y="21971"/>
                    <a:pt x="16115" y="21948"/>
                    <a:pt x="16126" y="21927"/>
                  </a:cubicBezTo>
                  <a:cubicBezTo>
                    <a:pt x="16135" y="21900"/>
                    <a:pt x="16145" y="21877"/>
                    <a:pt x="16152" y="21854"/>
                  </a:cubicBezTo>
                  <a:cubicBezTo>
                    <a:pt x="16180" y="21760"/>
                    <a:pt x="16189" y="21665"/>
                    <a:pt x="16182" y="21582"/>
                  </a:cubicBezTo>
                  <a:cubicBezTo>
                    <a:pt x="16176" y="21500"/>
                    <a:pt x="16153" y="21431"/>
                    <a:pt x="16121" y="21391"/>
                  </a:cubicBezTo>
                  <a:cubicBezTo>
                    <a:pt x="16106" y="21371"/>
                    <a:pt x="16091" y="21356"/>
                    <a:pt x="16079" y="21347"/>
                  </a:cubicBezTo>
                  <a:cubicBezTo>
                    <a:pt x="16070" y="21341"/>
                    <a:pt x="16064" y="21336"/>
                    <a:pt x="16061" y="21334"/>
                  </a:cubicBezTo>
                  <a:close/>
                  <a:moveTo>
                    <a:pt x="31623" y="16727"/>
                  </a:moveTo>
                  <a:cubicBezTo>
                    <a:pt x="31623" y="16727"/>
                    <a:pt x="31443" y="16860"/>
                    <a:pt x="31129" y="17091"/>
                  </a:cubicBezTo>
                  <a:cubicBezTo>
                    <a:pt x="30970" y="17205"/>
                    <a:pt x="30784" y="17352"/>
                    <a:pt x="30554" y="17498"/>
                  </a:cubicBezTo>
                  <a:cubicBezTo>
                    <a:pt x="30326" y="17647"/>
                    <a:pt x="30071" y="17819"/>
                    <a:pt x="29789" y="18000"/>
                  </a:cubicBezTo>
                  <a:cubicBezTo>
                    <a:pt x="29500" y="18172"/>
                    <a:pt x="29187" y="18362"/>
                    <a:pt x="28858" y="18559"/>
                  </a:cubicBezTo>
                  <a:cubicBezTo>
                    <a:pt x="28524" y="18751"/>
                    <a:pt x="28168" y="18948"/>
                    <a:pt x="27798" y="19151"/>
                  </a:cubicBezTo>
                  <a:cubicBezTo>
                    <a:pt x="27425" y="19346"/>
                    <a:pt x="27038" y="19547"/>
                    <a:pt x="26646" y="19750"/>
                  </a:cubicBezTo>
                  <a:cubicBezTo>
                    <a:pt x="26247" y="19945"/>
                    <a:pt x="25847" y="20150"/>
                    <a:pt x="25439" y="20344"/>
                  </a:cubicBezTo>
                  <a:cubicBezTo>
                    <a:pt x="25029" y="20532"/>
                    <a:pt x="24622" y="20726"/>
                    <a:pt x="24216" y="20904"/>
                  </a:cubicBezTo>
                  <a:cubicBezTo>
                    <a:pt x="23810" y="21085"/>
                    <a:pt x="23410" y="21264"/>
                    <a:pt x="23020" y="21427"/>
                  </a:cubicBezTo>
                  <a:cubicBezTo>
                    <a:pt x="22632" y="21597"/>
                    <a:pt x="22251" y="21750"/>
                    <a:pt x="21892" y="21897"/>
                  </a:cubicBezTo>
                  <a:cubicBezTo>
                    <a:pt x="21531" y="22042"/>
                    <a:pt x="21189" y="22178"/>
                    <a:pt x="20874" y="22304"/>
                  </a:cubicBezTo>
                  <a:cubicBezTo>
                    <a:pt x="20242" y="22551"/>
                    <a:pt x="19710" y="22743"/>
                    <a:pt x="19336" y="22880"/>
                  </a:cubicBezTo>
                  <a:cubicBezTo>
                    <a:pt x="18962" y="23015"/>
                    <a:pt x="18746" y="23086"/>
                    <a:pt x="18746" y="23086"/>
                  </a:cubicBezTo>
                  <a:cubicBezTo>
                    <a:pt x="18746" y="23086"/>
                    <a:pt x="18954" y="23001"/>
                    <a:pt x="19322" y="22854"/>
                  </a:cubicBezTo>
                  <a:cubicBezTo>
                    <a:pt x="19689" y="22707"/>
                    <a:pt x="20210" y="22488"/>
                    <a:pt x="20836" y="22230"/>
                  </a:cubicBezTo>
                  <a:cubicBezTo>
                    <a:pt x="21148" y="22097"/>
                    <a:pt x="21486" y="21955"/>
                    <a:pt x="21841" y="21803"/>
                  </a:cubicBezTo>
                  <a:cubicBezTo>
                    <a:pt x="22197" y="21649"/>
                    <a:pt x="22572" y="21485"/>
                    <a:pt x="22960" y="21317"/>
                  </a:cubicBezTo>
                  <a:cubicBezTo>
                    <a:pt x="23347" y="21149"/>
                    <a:pt x="23746" y="20969"/>
                    <a:pt x="24148" y="20785"/>
                  </a:cubicBezTo>
                  <a:cubicBezTo>
                    <a:pt x="24553" y="20604"/>
                    <a:pt x="24957" y="20407"/>
                    <a:pt x="25365" y="20216"/>
                  </a:cubicBezTo>
                  <a:cubicBezTo>
                    <a:pt x="25772" y="20027"/>
                    <a:pt x="26173" y="19825"/>
                    <a:pt x="26574" y="19633"/>
                  </a:cubicBezTo>
                  <a:cubicBezTo>
                    <a:pt x="26966" y="19432"/>
                    <a:pt x="27354" y="19234"/>
                    <a:pt x="27730" y="19042"/>
                  </a:cubicBezTo>
                  <a:cubicBezTo>
                    <a:pt x="28101" y="18842"/>
                    <a:pt x="28458" y="18652"/>
                    <a:pt x="28797" y="18468"/>
                  </a:cubicBezTo>
                  <a:cubicBezTo>
                    <a:pt x="29132" y="18277"/>
                    <a:pt x="29447" y="18097"/>
                    <a:pt x="29739" y="17931"/>
                  </a:cubicBezTo>
                  <a:cubicBezTo>
                    <a:pt x="30025" y="17756"/>
                    <a:pt x="30288" y="17595"/>
                    <a:pt x="30520" y="17452"/>
                  </a:cubicBezTo>
                  <a:cubicBezTo>
                    <a:pt x="30755" y="17315"/>
                    <a:pt x="30947" y="17176"/>
                    <a:pt x="31111" y="17068"/>
                  </a:cubicBezTo>
                  <a:cubicBezTo>
                    <a:pt x="31436" y="16852"/>
                    <a:pt x="31623" y="16727"/>
                    <a:pt x="31623" y="16727"/>
                  </a:cubicBezTo>
                  <a:close/>
                  <a:moveTo>
                    <a:pt x="29258" y="21392"/>
                  </a:moveTo>
                  <a:cubicBezTo>
                    <a:pt x="29641" y="21392"/>
                    <a:pt x="30024" y="21432"/>
                    <a:pt x="30394" y="21454"/>
                  </a:cubicBezTo>
                  <a:cubicBezTo>
                    <a:pt x="31908" y="21567"/>
                    <a:pt x="33323" y="21672"/>
                    <a:pt x="34533" y="21762"/>
                  </a:cubicBezTo>
                  <a:cubicBezTo>
                    <a:pt x="36957" y="21954"/>
                    <a:pt x="38574" y="22079"/>
                    <a:pt x="38574" y="22079"/>
                  </a:cubicBezTo>
                  <a:cubicBezTo>
                    <a:pt x="38574" y="22079"/>
                    <a:pt x="36962" y="21987"/>
                    <a:pt x="34540" y="21842"/>
                  </a:cubicBezTo>
                  <a:cubicBezTo>
                    <a:pt x="33328" y="21766"/>
                    <a:pt x="31917" y="21674"/>
                    <a:pt x="30402" y="21578"/>
                  </a:cubicBezTo>
                  <a:cubicBezTo>
                    <a:pt x="30037" y="21554"/>
                    <a:pt x="29665" y="21520"/>
                    <a:pt x="29295" y="21520"/>
                  </a:cubicBezTo>
                  <a:cubicBezTo>
                    <a:pt x="29281" y="21520"/>
                    <a:pt x="29268" y="21520"/>
                    <a:pt x="29254" y="21520"/>
                  </a:cubicBezTo>
                  <a:cubicBezTo>
                    <a:pt x="29159" y="21524"/>
                    <a:pt x="29065" y="21525"/>
                    <a:pt x="28969" y="21528"/>
                  </a:cubicBezTo>
                  <a:cubicBezTo>
                    <a:pt x="28873" y="21535"/>
                    <a:pt x="28777" y="21544"/>
                    <a:pt x="28682" y="21551"/>
                  </a:cubicBezTo>
                  <a:cubicBezTo>
                    <a:pt x="28489" y="21562"/>
                    <a:pt x="28298" y="21591"/>
                    <a:pt x="28105" y="21610"/>
                  </a:cubicBezTo>
                  <a:cubicBezTo>
                    <a:pt x="27335" y="21708"/>
                    <a:pt x="26563" y="21856"/>
                    <a:pt x="25797" y="22017"/>
                  </a:cubicBezTo>
                  <a:cubicBezTo>
                    <a:pt x="24265" y="22338"/>
                    <a:pt x="22752" y="22718"/>
                    <a:pt x="21339" y="23095"/>
                  </a:cubicBezTo>
                  <a:cubicBezTo>
                    <a:pt x="19928" y="23473"/>
                    <a:pt x="18616" y="23838"/>
                    <a:pt x="17496" y="24164"/>
                  </a:cubicBezTo>
                  <a:cubicBezTo>
                    <a:pt x="16376" y="24489"/>
                    <a:pt x="15443" y="24762"/>
                    <a:pt x="14791" y="24959"/>
                  </a:cubicBezTo>
                  <a:cubicBezTo>
                    <a:pt x="14141" y="25158"/>
                    <a:pt x="13769" y="25272"/>
                    <a:pt x="13769" y="25272"/>
                  </a:cubicBezTo>
                  <a:cubicBezTo>
                    <a:pt x="13769" y="25272"/>
                    <a:pt x="14137" y="25151"/>
                    <a:pt x="14782" y="24938"/>
                  </a:cubicBezTo>
                  <a:cubicBezTo>
                    <a:pt x="15428" y="24728"/>
                    <a:pt x="16349" y="24427"/>
                    <a:pt x="17465" y="24089"/>
                  </a:cubicBezTo>
                  <a:cubicBezTo>
                    <a:pt x="18581" y="23751"/>
                    <a:pt x="19885" y="23360"/>
                    <a:pt x="21296" y="22977"/>
                  </a:cubicBezTo>
                  <a:cubicBezTo>
                    <a:pt x="22706" y="22594"/>
                    <a:pt x="24220" y="22206"/>
                    <a:pt x="25755" y="21879"/>
                  </a:cubicBezTo>
                  <a:cubicBezTo>
                    <a:pt x="26523" y="21721"/>
                    <a:pt x="27297" y="21576"/>
                    <a:pt x="28072" y="21481"/>
                  </a:cubicBezTo>
                  <a:cubicBezTo>
                    <a:pt x="28267" y="21461"/>
                    <a:pt x="28460" y="21433"/>
                    <a:pt x="28655" y="21422"/>
                  </a:cubicBezTo>
                  <a:cubicBezTo>
                    <a:pt x="28752" y="21415"/>
                    <a:pt x="28850" y="21407"/>
                    <a:pt x="28945" y="21401"/>
                  </a:cubicBezTo>
                  <a:cubicBezTo>
                    <a:pt x="29045" y="21398"/>
                    <a:pt x="29141" y="21395"/>
                    <a:pt x="29239" y="21392"/>
                  </a:cubicBezTo>
                  <a:cubicBezTo>
                    <a:pt x="29246" y="21392"/>
                    <a:pt x="29252" y="21392"/>
                    <a:pt x="29258" y="21392"/>
                  </a:cubicBezTo>
                  <a:close/>
                  <a:moveTo>
                    <a:pt x="5086" y="18529"/>
                  </a:moveTo>
                  <a:cubicBezTo>
                    <a:pt x="5440" y="18529"/>
                    <a:pt x="5903" y="18607"/>
                    <a:pt x="6494" y="18849"/>
                  </a:cubicBezTo>
                  <a:cubicBezTo>
                    <a:pt x="9249" y="19976"/>
                    <a:pt x="9780" y="20521"/>
                    <a:pt x="10043" y="22502"/>
                  </a:cubicBezTo>
                  <a:lnTo>
                    <a:pt x="10058" y="22613"/>
                  </a:lnTo>
                  <a:lnTo>
                    <a:pt x="17924" y="19384"/>
                  </a:lnTo>
                  <a:lnTo>
                    <a:pt x="12958" y="21824"/>
                  </a:lnTo>
                  <a:cubicBezTo>
                    <a:pt x="12657" y="22707"/>
                    <a:pt x="12676" y="23585"/>
                    <a:pt x="12347" y="24245"/>
                  </a:cubicBezTo>
                  <a:lnTo>
                    <a:pt x="10070" y="25261"/>
                  </a:lnTo>
                  <a:lnTo>
                    <a:pt x="11709" y="24939"/>
                  </a:lnTo>
                  <a:lnTo>
                    <a:pt x="11695" y="24950"/>
                  </a:lnTo>
                  <a:cubicBezTo>
                    <a:pt x="10557" y="25288"/>
                    <a:pt x="9835" y="25512"/>
                    <a:pt x="9835" y="25512"/>
                  </a:cubicBezTo>
                  <a:cubicBezTo>
                    <a:pt x="9835" y="25512"/>
                    <a:pt x="9875" y="25214"/>
                    <a:pt x="9706" y="24715"/>
                  </a:cubicBezTo>
                  <a:cubicBezTo>
                    <a:pt x="9600" y="24406"/>
                    <a:pt x="9468" y="24213"/>
                    <a:pt x="9468" y="24213"/>
                  </a:cubicBezTo>
                  <a:lnTo>
                    <a:pt x="6080" y="25597"/>
                  </a:lnTo>
                  <a:lnTo>
                    <a:pt x="8928" y="24141"/>
                  </a:lnTo>
                  <a:lnTo>
                    <a:pt x="8928" y="24141"/>
                  </a:lnTo>
                  <a:lnTo>
                    <a:pt x="5939" y="25381"/>
                  </a:lnTo>
                  <a:cubicBezTo>
                    <a:pt x="5883" y="25285"/>
                    <a:pt x="5802" y="25187"/>
                    <a:pt x="5724" y="25077"/>
                  </a:cubicBezTo>
                  <a:cubicBezTo>
                    <a:pt x="5681" y="25021"/>
                    <a:pt x="5638" y="24963"/>
                    <a:pt x="5594" y="24903"/>
                  </a:cubicBezTo>
                  <a:cubicBezTo>
                    <a:pt x="5572" y="24872"/>
                    <a:pt x="5550" y="24842"/>
                    <a:pt x="5525" y="24810"/>
                  </a:cubicBezTo>
                  <a:cubicBezTo>
                    <a:pt x="5500" y="24782"/>
                    <a:pt x="5473" y="24751"/>
                    <a:pt x="5446" y="24721"/>
                  </a:cubicBezTo>
                  <a:cubicBezTo>
                    <a:pt x="5339" y="24602"/>
                    <a:pt x="5231" y="24473"/>
                    <a:pt x="5110" y="24348"/>
                  </a:cubicBezTo>
                  <a:cubicBezTo>
                    <a:pt x="4983" y="24229"/>
                    <a:pt x="4858" y="24101"/>
                    <a:pt x="4720" y="23983"/>
                  </a:cubicBezTo>
                  <a:cubicBezTo>
                    <a:pt x="4650" y="23925"/>
                    <a:pt x="4579" y="23869"/>
                    <a:pt x="4506" y="23811"/>
                  </a:cubicBezTo>
                  <a:cubicBezTo>
                    <a:pt x="4436" y="23755"/>
                    <a:pt x="4364" y="23696"/>
                    <a:pt x="4287" y="23647"/>
                  </a:cubicBezTo>
                  <a:cubicBezTo>
                    <a:pt x="4136" y="23544"/>
                    <a:pt x="3988" y="23436"/>
                    <a:pt x="3831" y="23353"/>
                  </a:cubicBezTo>
                  <a:cubicBezTo>
                    <a:pt x="3753" y="23309"/>
                    <a:pt x="3678" y="23262"/>
                    <a:pt x="3600" y="23224"/>
                  </a:cubicBezTo>
                  <a:cubicBezTo>
                    <a:pt x="3523" y="23187"/>
                    <a:pt x="3445" y="23148"/>
                    <a:pt x="3370" y="23113"/>
                  </a:cubicBezTo>
                  <a:cubicBezTo>
                    <a:pt x="3221" y="23039"/>
                    <a:pt x="3068" y="22985"/>
                    <a:pt x="2928" y="22929"/>
                  </a:cubicBezTo>
                  <a:cubicBezTo>
                    <a:pt x="2785" y="22882"/>
                    <a:pt x="2652" y="22831"/>
                    <a:pt x="2525" y="22801"/>
                  </a:cubicBezTo>
                  <a:cubicBezTo>
                    <a:pt x="2022" y="22660"/>
                    <a:pt x="1685" y="22649"/>
                    <a:pt x="1685" y="22649"/>
                  </a:cubicBezTo>
                  <a:lnTo>
                    <a:pt x="1685" y="22649"/>
                  </a:lnTo>
                  <a:cubicBezTo>
                    <a:pt x="1685" y="22649"/>
                    <a:pt x="1823" y="22668"/>
                    <a:pt x="2047" y="22733"/>
                  </a:cubicBezTo>
                  <a:lnTo>
                    <a:pt x="1673" y="23897"/>
                  </a:lnTo>
                  <a:lnTo>
                    <a:pt x="2186" y="22774"/>
                  </a:lnTo>
                  <a:cubicBezTo>
                    <a:pt x="2282" y="22804"/>
                    <a:pt x="2390" y="22843"/>
                    <a:pt x="2508" y="22888"/>
                  </a:cubicBezTo>
                  <a:cubicBezTo>
                    <a:pt x="2629" y="22931"/>
                    <a:pt x="2756" y="22995"/>
                    <a:pt x="2892" y="23055"/>
                  </a:cubicBezTo>
                  <a:cubicBezTo>
                    <a:pt x="3024" y="23125"/>
                    <a:pt x="3166" y="23191"/>
                    <a:pt x="3303" y="23278"/>
                  </a:cubicBezTo>
                  <a:cubicBezTo>
                    <a:pt x="3371" y="23320"/>
                    <a:pt x="3443" y="23364"/>
                    <a:pt x="3515" y="23407"/>
                  </a:cubicBezTo>
                  <a:cubicBezTo>
                    <a:pt x="3553" y="23432"/>
                    <a:pt x="3590" y="23458"/>
                    <a:pt x="3629" y="23486"/>
                  </a:cubicBezTo>
                  <a:lnTo>
                    <a:pt x="2787" y="24486"/>
                  </a:lnTo>
                  <a:lnTo>
                    <a:pt x="3848" y="23643"/>
                  </a:lnTo>
                  <a:cubicBezTo>
                    <a:pt x="3943" y="23717"/>
                    <a:pt x="4036" y="23796"/>
                    <a:pt x="4129" y="23874"/>
                  </a:cubicBezTo>
                  <a:cubicBezTo>
                    <a:pt x="4197" y="23928"/>
                    <a:pt x="4258" y="23988"/>
                    <a:pt x="4319" y="24049"/>
                  </a:cubicBezTo>
                  <a:cubicBezTo>
                    <a:pt x="4383" y="24109"/>
                    <a:pt x="4443" y="24167"/>
                    <a:pt x="4503" y="24227"/>
                  </a:cubicBezTo>
                  <a:cubicBezTo>
                    <a:pt x="4620" y="24351"/>
                    <a:pt x="4725" y="24481"/>
                    <a:pt x="4832" y="24601"/>
                  </a:cubicBezTo>
                  <a:cubicBezTo>
                    <a:pt x="4933" y="24727"/>
                    <a:pt x="5020" y="24856"/>
                    <a:pt x="5108" y="24971"/>
                  </a:cubicBezTo>
                  <a:cubicBezTo>
                    <a:pt x="5129" y="25002"/>
                    <a:pt x="5149" y="25030"/>
                    <a:pt x="5171" y="25059"/>
                  </a:cubicBezTo>
                  <a:cubicBezTo>
                    <a:pt x="5190" y="25089"/>
                    <a:pt x="5208" y="25119"/>
                    <a:pt x="5225" y="25150"/>
                  </a:cubicBezTo>
                  <a:cubicBezTo>
                    <a:pt x="5259" y="25208"/>
                    <a:pt x="5296" y="25265"/>
                    <a:pt x="5327" y="25320"/>
                  </a:cubicBezTo>
                  <a:cubicBezTo>
                    <a:pt x="5380" y="25413"/>
                    <a:pt x="5437" y="25495"/>
                    <a:pt x="5477" y="25576"/>
                  </a:cubicBezTo>
                  <a:lnTo>
                    <a:pt x="3950" y="26208"/>
                  </a:lnTo>
                  <a:cubicBezTo>
                    <a:pt x="2449" y="24528"/>
                    <a:pt x="1388" y="24164"/>
                    <a:pt x="906" y="24093"/>
                  </a:cubicBezTo>
                  <a:cubicBezTo>
                    <a:pt x="1220" y="23232"/>
                    <a:pt x="1584" y="22285"/>
                    <a:pt x="2045" y="21406"/>
                  </a:cubicBezTo>
                  <a:cubicBezTo>
                    <a:pt x="2078" y="21411"/>
                    <a:pt x="2113" y="21414"/>
                    <a:pt x="2147" y="21419"/>
                  </a:cubicBezTo>
                  <a:cubicBezTo>
                    <a:pt x="2321" y="21191"/>
                    <a:pt x="2512" y="20943"/>
                    <a:pt x="2709" y="20698"/>
                  </a:cubicBezTo>
                  <a:cubicBezTo>
                    <a:pt x="2918" y="20438"/>
                    <a:pt x="3130" y="20183"/>
                    <a:pt x="3328" y="19954"/>
                  </a:cubicBezTo>
                  <a:cubicBezTo>
                    <a:pt x="3239" y="19945"/>
                    <a:pt x="3155" y="19940"/>
                    <a:pt x="3078" y="19940"/>
                  </a:cubicBezTo>
                  <a:cubicBezTo>
                    <a:pt x="3041" y="19940"/>
                    <a:pt x="3006" y="19941"/>
                    <a:pt x="2973" y="19943"/>
                  </a:cubicBezTo>
                  <a:cubicBezTo>
                    <a:pt x="3132" y="19742"/>
                    <a:pt x="3300" y="19553"/>
                    <a:pt x="3477" y="19378"/>
                  </a:cubicBezTo>
                  <a:cubicBezTo>
                    <a:pt x="3712" y="19149"/>
                    <a:pt x="4060" y="18892"/>
                    <a:pt x="4502" y="18614"/>
                  </a:cubicBezTo>
                  <a:cubicBezTo>
                    <a:pt x="4648" y="18567"/>
                    <a:pt x="4841" y="18529"/>
                    <a:pt x="5086" y="18529"/>
                  </a:cubicBezTo>
                  <a:close/>
                  <a:moveTo>
                    <a:pt x="823" y="25154"/>
                  </a:moveTo>
                  <a:cubicBezTo>
                    <a:pt x="858" y="25154"/>
                    <a:pt x="896" y="25157"/>
                    <a:pt x="934" y="25163"/>
                  </a:cubicBezTo>
                  <a:cubicBezTo>
                    <a:pt x="1005" y="25171"/>
                    <a:pt x="1076" y="25198"/>
                    <a:pt x="1154" y="25224"/>
                  </a:cubicBezTo>
                  <a:cubicBezTo>
                    <a:pt x="1228" y="25257"/>
                    <a:pt x="1309" y="25288"/>
                    <a:pt x="1383" y="25339"/>
                  </a:cubicBezTo>
                  <a:cubicBezTo>
                    <a:pt x="1460" y="25385"/>
                    <a:pt x="1532" y="25440"/>
                    <a:pt x="1603" y="25499"/>
                  </a:cubicBezTo>
                  <a:cubicBezTo>
                    <a:pt x="1677" y="25554"/>
                    <a:pt x="1742" y="25620"/>
                    <a:pt x="1810" y="25683"/>
                  </a:cubicBezTo>
                  <a:cubicBezTo>
                    <a:pt x="1878" y="25745"/>
                    <a:pt x="1937" y="25816"/>
                    <a:pt x="1999" y="25879"/>
                  </a:cubicBezTo>
                  <a:cubicBezTo>
                    <a:pt x="2061" y="25943"/>
                    <a:pt x="2114" y="26013"/>
                    <a:pt x="2168" y="26079"/>
                  </a:cubicBezTo>
                  <a:cubicBezTo>
                    <a:pt x="2277" y="26208"/>
                    <a:pt x="2360" y="26342"/>
                    <a:pt x="2437" y="26450"/>
                  </a:cubicBezTo>
                  <a:cubicBezTo>
                    <a:pt x="2476" y="26503"/>
                    <a:pt x="2504" y="26560"/>
                    <a:pt x="2532" y="26604"/>
                  </a:cubicBezTo>
                  <a:cubicBezTo>
                    <a:pt x="2559" y="26651"/>
                    <a:pt x="2583" y="26691"/>
                    <a:pt x="2603" y="26725"/>
                  </a:cubicBezTo>
                  <a:cubicBezTo>
                    <a:pt x="2642" y="26792"/>
                    <a:pt x="2662" y="26831"/>
                    <a:pt x="2662" y="26831"/>
                  </a:cubicBezTo>
                  <a:cubicBezTo>
                    <a:pt x="2662" y="26831"/>
                    <a:pt x="2631" y="26799"/>
                    <a:pt x="2576" y="26743"/>
                  </a:cubicBezTo>
                  <a:cubicBezTo>
                    <a:pt x="2550" y="26714"/>
                    <a:pt x="2517" y="26681"/>
                    <a:pt x="2481" y="26642"/>
                  </a:cubicBezTo>
                  <a:cubicBezTo>
                    <a:pt x="2442" y="26603"/>
                    <a:pt x="2403" y="26557"/>
                    <a:pt x="2356" y="26513"/>
                  </a:cubicBezTo>
                  <a:cubicBezTo>
                    <a:pt x="2309" y="26467"/>
                    <a:pt x="2260" y="26416"/>
                    <a:pt x="2206" y="26365"/>
                  </a:cubicBezTo>
                  <a:cubicBezTo>
                    <a:pt x="2153" y="26311"/>
                    <a:pt x="2093" y="26260"/>
                    <a:pt x="2034" y="26205"/>
                  </a:cubicBezTo>
                  <a:cubicBezTo>
                    <a:pt x="1973" y="26152"/>
                    <a:pt x="1914" y="26093"/>
                    <a:pt x="1847" y="26043"/>
                  </a:cubicBezTo>
                  <a:cubicBezTo>
                    <a:pt x="1783" y="25990"/>
                    <a:pt x="1718" y="25935"/>
                    <a:pt x="1648" y="25890"/>
                  </a:cubicBezTo>
                  <a:cubicBezTo>
                    <a:pt x="1579" y="25843"/>
                    <a:pt x="1512" y="25792"/>
                    <a:pt x="1442" y="25754"/>
                  </a:cubicBezTo>
                  <a:cubicBezTo>
                    <a:pt x="1408" y="25734"/>
                    <a:pt x="1373" y="25711"/>
                    <a:pt x="1340" y="25691"/>
                  </a:cubicBezTo>
                  <a:cubicBezTo>
                    <a:pt x="1303" y="25675"/>
                    <a:pt x="1270" y="25657"/>
                    <a:pt x="1239" y="25640"/>
                  </a:cubicBezTo>
                  <a:cubicBezTo>
                    <a:pt x="1174" y="25601"/>
                    <a:pt x="1109" y="25574"/>
                    <a:pt x="1052" y="25539"/>
                  </a:cubicBezTo>
                  <a:cubicBezTo>
                    <a:pt x="992" y="25512"/>
                    <a:pt x="937" y="25482"/>
                    <a:pt x="884" y="25460"/>
                  </a:cubicBezTo>
                  <a:cubicBezTo>
                    <a:pt x="832" y="25433"/>
                    <a:pt x="784" y="25413"/>
                    <a:pt x="738" y="25388"/>
                  </a:cubicBezTo>
                  <a:cubicBezTo>
                    <a:pt x="692" y="25365"/>
                    <a:pt x="652" y="25345"/>
                    <a:pt x="619" y="25328"/>
                  </a:cubicBezTo>
                  <a:cubicBezTo>
                    <a:pt x="584" y="25311"/>
                    <a:pt x="555" y="25298"/>
                    <a:pt x="534" y="25287"/>
                  </a:cubicBezTo>
                  <a:cubicBezTo>
                    <a:pt x="511" y="25275"/>
                    <a:pt x="500" y="25272"/>
                    <a:pt x="500" y="25272"/>
                  </a:cubicBezTo>
                  <a:cubicBezTo>
                    <a:pt x="500" y="25272"/>
                    <a:pt x="506" y="25264"/>
                    <a:pt x="523" y="25247"/>
                  </a:cubicBezTo>
                  <a:cubicBezTo>
                    <a:pt x="539" y="25232"/>
                    <a:pt x="567" y="25213"/>
                    <a:pt x="604" y="25197"/>
                  </a:cubicBezTo>
                  <a:cubicBezTo>
                    <a:pt x="640" y="25179"/>
                    <a:pt x="687" y="25166"/>
                    <a:pt x="745" y="25158"/>
                  </a:cubicBezTo>
                  <a:cubicBezTo>
                    <a:pt x="769" y="25156"/>
                    <a:pt x="795" y="25154"/>
                    <a:pt x="823" y="25154"/>
                  </a:cubicBezTo>
                  <a:close/>
                  <a:moveTo>
                    <a:pt x="2803" y="27122"/>
                  </a:moveTo>
                  <a:cubicBezTo>
                    <a:pt x="2835" y="27126"/>
                    <a:pt x="2868" y="27128"/>
                    <a:pt x="2899" y="27132"/>
                  </a:cubicBezTo>
                  <a:cubicBezTo>
                    <a:pt x="2875" y="27131"/>
                    <a:pt x="2850" y="27128"/>
                    <a:pt x="2828" y="27125"/>
                  </a:cubicBezTo>
                  <a:cubicBezTo>
                    <a:pt x="2819" y="27124"/>
                    <a:pt x="2811" y="27123"/>
                    <a:pt x="2803" y="27122"/>
                  </a:cubicBezTo>
                  <a:close/>
                  <a:moveTo>
                    <a:pt x="31740" y="0"/>
                  </a:moveTo>
                  <a:lnTo>
                    <a:pt x="31056" y="247"/>
                  </a:lnTo>
                  <a:lnTo>
                    <a:pt x="29196" y="920"/>
                  </a:lnTo>
                  <a:cubicBezTo>
                    <a:pt x="28748" y="1083"/>
                    <a:pt x="28407" y="1429"/>
                    <a:pt x="28240" y="1875"/>
                  </a:cubicBezTo>
                  <a:cubicBezTo>
                    <a:pt x="28225" y="1914"/>
                    <a:pt x="28211" y="1953"/>
                    <a:pt x="28199" y="1995"/>
                  </a:cubicBezTo>
                  <a:lnTo>
                    <a:pt x="27616" y="4013"/>
                  </a:lnTo>
                  <a:lnTo>
                    <a:pt x="26558" y="7680"/>
                  </a:lnTo>
                  <a:cubicBezTo>
                    <a:pt x="25379" y="8119"/>
                    <a:pt x="24178" y="8572"/>
                    <a:pt x="22988" y="9023"/>
                  </a:cubicBezTo>
                  <a:cubicBezTo>
                    <a:pt x="22609" y="9166"/>
                    <a:pt x="22192" y="9552"/>
                    <a:pt x="22238" y="10559"/>
                  </a:cubicBezTo>
                  <a:cubicBezTo>
                    <a:pt x="21910" y="10684"/>
                    <a:pt x="21386" y="10886"/>
                    <a:pt x="20901" y="11072"/>
                  </a:cubicBezTo>
                  <a:cubicBezTo>
                    <a:pt x="20511" y="11224"/>
                    <a:pt x="20144" y="11365"/>
                    <a:pt x="19922" y="11448"/>
                  </a:cubicBezTo>
                  <a:lnTo>
                    <a:pt x="14421" y="9583"/>
                  </a:lnTo>
                  <a:lnTo>
                    <a:pt x="14269" y="9532"/>
                  </a:lnTo>
                  <a:lnTo>
                    <a:pt x="14132" y="9583"/>
                  </a:lnTo>
                  <a:cubicBezTo>
                    <a:pt x="13973" y="9644"/>
                    <a:pt x="13497" y="9825"/>
                    <a:pt x="13424" y="10307"/>
                  </a:cubicBezTo>
                  <a:cubicBezTo>
                    <a:pt x="13342" y="10849"/>
                    <a:pt x="13806" y="11348"/>
                    <a:pt x="14343" y="11925"/>
                  </a:cubicBezTo>
                  <a:cubicBezTo>
                    <a:pt x="14713" y="12327"/>
                    <a:pt x="15127" y="12770"/>
                    <a:pt x="15358" y="13228"/>
                  </a:cubicBezTo>
                  <a:cubicBezTo>
                    <a:pt x="9837" y="15405"/>
                    <a:pt x="6400" y="16929"/>
                    <a:pt x="4524" y="18047"/>
                  </a:cubicBezTo>
                  <a:cubicBezTo>
                    <a:pt x="3896" y="18419"/>
                    <a:pt x="3444" y="18748"/>
                    <a:pt x="3147" y="19041"/>
                  </a:cubicBezTo>
                  <a:cubicBezTo>
                    <a:pt x="2848" y="19335"/>
                    <a:pt x="2578" y="19666"/>
                    <a:pt x="2329" y="20020"/>
                  </a:cubicBezTo>
                  <a:cubicBezTo>
                    <a:pt x="1408" y="21336"/>
                    <a:pt x="812" y="22985"/>
                    <a:pt x="314" y="24371"/>
                  </a:cubicBezTo>
                  <a:lnTo>
                    <a:pt x="281" y="24460"/>
                  </a:lnTo>
                  <a:cubicBezTo>
                    <a:pt x="6" y="25225"/>
                    <a:pt x="1" y="25871"/>
                    <a:pt x="269" y="26380"/>
                  </a:cubicBezTo>
                  <a:cubicBezTo>
                    <a:pt x="482" y="26781"/>
                    <a:pt x="844" y="27072"/>
                    <a:pt x="1345" y="27241"/>
                  </a:cubicBezTo>
                  <a:cubicBezTo>
                    <a:pt x="1643" y="27341"/>
                    <a:pt x="1973" y="27422"/>
                    <a:pt x="2328" y="27488"/>
                  </a:cubicBezTo>
                  <a:cubicBezTo>
                    <a:pt x="2489" y="27516"/>
                    <a:pt x="2653" y="27543"/>
                    <a:pt x="2825" y="27564"/>
                  </a:cubicBezTo>
                  <a:cubicBezTo>
                    <a:pt x="3363" y="27631"/>
                    <a:pt x="3937" y="27657"/>
                    <a:pt x="4521" y="27657"/>
                  </a:cubicBezTo>
                  <a:cubicBezTo>
                    <a:pt x="5567" y="27657"/>
                    <a:pt x="6649" y="27574"/>
                    <a:pt x="7634" y="27477"/>
                  </a:cubicBezTo>
                  <a:cubicBezTo>
                    <a:pt x="8818" y="27363"/>
                    <a:pt x="10863" y="26725"/>
                    <a:pt x="13883" y="25527"/>
                  </a:cubicBezTo>
                  <a:cubicBezTo>
                    <a:pt x="13947" y="25508"/>
                    <a:pt x="14067" y="25472"/>
                    <a:pt x="14241" y="25418"/>
                  </a:cubicBezTo>
                  <a:cubicBezTo>
                    <a:pt x="21893" y="23082"/>
                    <a:pt x="27229" y="21815"/>
                    <a:pt x="29391" y="21815"/>
                  </a:cubicBezTo>
                  <a:cubicBezTo>
                    <a:pt x="29521" y="21815"/>
                    <a:pt x="29640" y="21820"/>
                    <a:pt x="29747" y="21829"/>
                  </a:cubicBezTo>
                  <a:cubicBezTo>
                    <a:pt x="30719" y="21914"/>
                    <a:pt x="32108" y="22017"/>
                    <a:pt x="33578" y="22126"/>
                  </a:cubicBezTo>
                  <a:cubicBezTo>
                    <a:pt x="35384" y="22260"/>
                    <a:pt x="37252" y="22400"/>
                    <a:pt x="38587" y="22520"/>
                  </a:cubicBezTo>
                  <a:cubicBezTo>
                    <a:pt x="38792" y="22539"/>
                    <a:pt x="38993" y="22547"/>
                    <a:pt x="39190" y="22547"/>
                  </a:cubicBezTo>
                  <a:cubicBezTo>
                    <a:pt x="39571" y="22547"/>
                    <a:pt x="39937" y="22515"/>
                    <a:pt x="40288" y="22459"/>
                  </a:cubicBezTo>
                  <a:cubicBezTo>
                    <a:pt x="41114" y="22326"/>
                    <a:pt x="41856" y="22057"/>
                    <a:pt x="42483" y="21748"/>
                  </a:cubicBezTo>
                  <a:cubicBezTo>
                    <a:pt x="43840" y="21081"/>
                    <a:pt x="44677" y="20224"/>
                    <a:pt x="44737" y="20162"/>
                  </a:cubicBezTo>
                  <a:lnTo>
                    <a:pt x="45229" y="19651"/>
                  </a:lnTo>
                  <a:lnTo>
                    <a:pt x="44489" y="19416"/>
                  </a:lnTo>
                  <a:lnTo>
                    <a:pt x="42488" y="18782"/>
                  </a:lnTo>
                  <a:lnTo>
                    <a:pt x="40294" y="18086"/>
                  </a:lnTo>
                  <a:lnTo>
                    <a:pt x="33225" y="15844"/>
                  </a:lnTo>
                  <a:cubicBezTo>
                    <a:pt x="33303" y="15308"/>
                    <a:pt x="33350" y="14524"/>
                    <a:pt x="33205" y="13574"/>
                  </a:cubicBezTo>
                  <a:cubicBezTo>
                    <a:pt x="33400" y="13484"/>
                    <a:pt x="33588" y="13400"/>
                    <a:pt x="33767" y="13315"/>
                  </a:cubicBezTo>
                  <a:cubicBezTo>
                    <a:pt x="34839" y="12822"/>
                    <a:pt x="34967" y="11638"/>
                    <a:pt x="34632" y="10749"/>
                  </a:cubicBezTo>
                  <a:cubicBezTo>
                    <a:pt x="34309" y="9885"/>
                    <a:pt x="33612" y="9288"/>
                    <a:pt x="32811" y="9190"/>
                  </a:cubicBezTo>
                  <a:cubicBezTo>
                    <a:pt x="32731" y="9180"/>
                    <a:pt x="32651" y="9175"/>
                    <a:pt x="32571" y="9175"/>
                  </a:cubicBezTo>
                  <a:cubicBezTo>
                    <a:pt x="32332" y="9175"/>
                    <a:pt x="32091" y="9219"/>
                    <a:pt x="31853" y="9308"/>
                  </a:cubicBezTo>
                  <a:cubicBezTo>
                    <a:pt x="31853" y="9308"/>
                    <a:pt x="31560" y="9415"/>
                    <a:pt x="31041" y="9609"/>
                  </a:cubicBezTo>
                  <a:lnTo>
                    <a:pt x="31404" y="4610"/>
                  </a:lnTo>
                  <a:lnTo>
                    <a:pt x="31565" y="2403"/>
                  </a:lnTo>
                  <a:lnTo>
                    <a:pt x="31685" y="751"/>
                  </a:lnTo>
                  <a:lnTo>
                    <a:pt x="31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417981" y="1721991"/>
              <a:ext cx="445028" cy="57987"/>
            </a:xfrm>
            <a:custGeom>
              <a:rect b="b" l="l" r="r" t="t"/>
              <a:pathLst>
                <a:path extrusionOk="0" h="882" w="6769">
                  <a:moveTo>
                    <a:pt x="6768" y="1"/>
                  </a:moveTo>
                  <a:cubicBezTo>
                    <a:pt x="6768" y="1"/>
                    <a:pt x="6661" y="9"/>
                    <a:pt x="6474" y="24"/>
                  </a:cubicBezTo>
                  <a:cubicBezTo>
                    <a:pt x="6287" y="41"/>
                    <a:pt x="6020" y="63"/>
                    <a:pt x="5702" y="98"/>
                  </a:cubicBezTo>
                  <a:cubicBezTo>
                    <a:pt x="5382" y="134"/>
                    <a:pt x="5010" y="169"/>
                    <a:pt x="4613" y="217"/>
                  </a:cubicBezTo>
                  <a:cubicBezTo>
                    <a:pt x="4214" y="265"/>
                    <a:pt x="3792" y="318"/>
                    <a:pt x="3367" y="370"/>
                  </a:cubicBezTo>
                  <a:cubicBezTo>
                    <a:pt x="2944" y="428"/>
                    <a:pt x="2523" y="486"/>
                    <a:pt x="2126" y="541"/>
                  </a:cubicBezTo>
                  <a:cubicBezTo>
                    <a:pt x="1730" y="594"/>
                    <a:pt x="1364" y="658"/>
                    <a:pt x="1048" y="705"/>
                  </a:cubicBezTo>
                  <a:cubicBezTo>
                    <a:pt x="732" y="750"/>
                    <a:pt x="470" y="800"/>
                    <a:pt x="287" y="830"/>
                  </a:cubicBezTo>
                  <a:cubicBezTo>
                    <a:pt x="103" y="862"/>
                    <a:pt x="0" y="882"/>
                    <a:pt x="0" y="882"/>
                  </a:cubicBezTo>
                  <a:cubicBezTo>
                    <a:pt x="0" y="882"/>
                    <a:pt x="108" y="874"/>
                    <a:pt x="294" y="858"/>
                  </a:cubicBezTo>
                  <a:cubicBezTo>
                    <a:pt x="479" y="840"/>
                    <a:pt x="748" y="820"/>
                    <a:pt x="1066" y="784"/>
                  </a:cubicBezTo>
                  <a:cubicBezTo>
                    <a:pt x="1385" y="749"/>
                    <a:pt x="1758" y="714"/>
                    <a:pt x="2155" y="666"/>
                  </a:cubicBezTo>
                  <a:cubicBezTo>
                    <a:pt x="2553" y="616"/>
                    <a:pt x="2976" y="565"/>
                    <a:pt x="3400" y="513"/>
                  </a:cubicBezTo>
                  <a:cubicBezTo>
                    <a:pt x="3823" y="453"/>
                    <a:pt x="4245" y="397"/>
                    <a:pt x="4641" y="341"/>
                  </a:cubicBezTo>
                  <a:cubicBezTo>
                    <a:pt x="5037" y="287"/>
                    <a:pt x="5404" y="225"/>
                    <a:pt x="5721" y="178"/>
                  </a:cubicBezTo>
                  <a:cubicBezTo>
                    <a:pt x="6036" y="131"/>
                    <a:pt x="6298" y="83"/>
                    <a:pt x="6481" y="52"/>
                  </a:cubicBezTo>
                  <a:cubicBezTo>
                    <a:pt x="6663" y="21"/>
                    <a:pt x="6768" y="1"/>
                    <a:pt x="6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509697" y="1741781"/>
              <a:ext cx="335299" cy="43589"/>
            </a:xfrm>
            <a:custGeom>
              <a:rect b="b" l="l" r="r" t="t"/>
              <a:pathLst>
                <a:path extrusionOk="0" h="663" w="5100">
                  <a:moveTo>
                    <a:pt x="5099" y="1"/>
                  </a:moveTo>
                  <a:lnTo>
                    <a:pt x="5099" y="1"/>
                  </a:lnTo>
                  <a:cubicBezTo>
                    <a:pt x="5099" y="1"/>
                    <a:pt x="4777" y="25"/>
                    <a:pt x="4295" y="75"/>
                  </a:cubicBezTo>
                  <a:cubicBezTo>
                    <a:pt x="4054" y="101"/>
                    <a:pt x="3774" y="128"/>
                    <a:pt x="3474" y="165"/>
                  </a:cubicBezTo>
                  <a:cubicBezTo>
                    <a:pt x="3176" y="202"/>
                    <a:pt x="2857" y="240"/>
                    <a:pt x="2536" y="279"/>
                  </a:cubicBezTo>
                  <a:cubicBezTo>
                    <a:pt x="2217" y="323"/>
                    <a:pt x="1901" y="366"/>
                    <a:pt x="1601" y="408"/>
                  </a:cubicBezTo>
                  <a:cubicBezTo>
                    <a:pt x="1303" y="448"/>
                    <a:pt x="1028" y="495"/>
                    <a:pt x="789" y="531"/>
                  </a:cubicBezTo>
                  <a:cubicBezTo>
                    <a:pt x="313" y="606"/>
                    <a:pt x="0" y="663"/>
                    <a:pt x="0" y="663"/>
                  </a:cubicBezTo>
                  <a:cubicBezTo>
                    <a:pt x="0" y="663"/>
                    <a:pt x="323" y="639"/>
                    <a:pt x="803" y="589"/>
                  </a:cubicBezTo>
                  <a:cubicBezTo>
                    <a:pt x="1044" y="562"/>
                    <a:pt x="1326" y="535"/>
                    <a:pt x="1625" y="499"/>
                  </a:cubicBezTo>
                  <a:cubicBezTo>
                    <a:pt x="1923" y="461"/>
                    <a:pt x="2244" y="424"/>
                    <a:pt x="2563" y="385"/>
                  </a:cubicBezTo>
                  <a:cubicBezTo>
                    <a:pt x="2879" y="340"/>
                    <a:pt x="3199" y="298"/>
                    <a:pt x="3499" y="256"/>
                  </a:cubicBezTo>
                  <a:cubicBezTo>
                    <a:pt x="3797" y="214"/>
                    <a:pt x="4072" y="169"/>
                    <a:pt x="4311" y="132"/>
                  </a:cubicBezTo>
                  <a:cubicBezTo>
                    <a:pt x="4785" y="57"/>
                    <a:pt x="5099" y="1"/>
                    <a:pt x="5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10611" y="1716074"/>
              <a:ext cx="167321" cy="320507"/>
            </a:xfrm>
            <a:custGeom>
              <a:rect b="b" l="l" r="r" t="t"/>
              <a:pathLst>
                <a:path extrusionOk="0" h="4875" w="2545">
                  <a:moveTo>
                    <a:pt x="0" y="1"/>
                  </a:moveTo>
                  <a:cubicBezTo>
                    <a:pt x="0" y="1"/>
                    <a:pt x="85" y="43"/>
                    <a:pt x="231" y="118"/>
                  </a:cubicBezTo>
                  <a:cubicBezTo>
                    <a:pt x="379" y="192"/>
                    <a:pt x="584" y="307"/>
                    <a:pt x="823" y="456"/>
                  </a:cubicBezTo>
                  <a:cubicBezTo>
                    <a:pt x="1061" y="609"/>
                    <a:pt x="1336" y="801"/>
                    <a:pt x="1568" y="1059"/>
                  </a:cubicBezTo>
                  <a:cubicBezTo>
                    <a:pt x="1629" y="1121"/>
                    <a:pt x="1680" y="1193"/>
                    <a:pt x="1730" y="1265"/>
                  </a:cubicBezTo>
                  <a:cubicBezTo>
                    <a:pt x="1782" y="1341"/>
                    <a:pt x="1828" y="1420"/>
                    <a:pt x="1871" y="1497"/>
                  </a:cubicBezTo>
                  <a:cubicBezTo>
                    <a:pt x="1957" y="1657"/>
                    <a:pt x="2029" y="1829"/>
                    <a:pt x="2090" y="2001"/>
                  </a:cubicBezTo>
                  <a:cubicBezTo>
                    <a:pt x="2149" y="2175"/>
                    <a:pt x="2200" y="2350"/>
                    <a:pt x="2239" y="2527"/>
                  </a:cubicBezTo>
                  <a:cubicBezTo>
                    <a:pt x="2279" y="2702"/>
                    <a:pt x="2312" y="2876"/>
                    <a:pt x="2341" y="3044"/>
                  </a:cubicBezTo>
                  <a:cubicBezTo>
                    <a:pt x="2366" y="3212"/>
                    <a:pt x="2392" y="3376"/>
                    <a:pt x="2410" y="3530"/>
                  </a:cubicBezTo>
                  <a:cubicBezTo>
                    <a:pt x="2428" y="3684"/>
                    <a:pt x="2445" y="3832"/>
                    <a:pt x="2455" y="3968"/>
                  </a:cubicBezTo>
                  <a:cubicBezTo>
                    <a:pt x="2479" y="4240"/>
                    <a:pt x="2499" y="4467"/>
                    <a:pt x="2509" y="4625"/>
                  </a:cubicBezTo>
                  <a:cubicBezTo>
                    <a:pt x="2521" y="4784"/>
                    <a:pt x="2527" y="4874"/>
                    <a:pt x="2527" y="4874"/>
                  </a:cubicBezTo>
                  <a:cubicBezTo>
                    <a:pt x="2527" y="4874"/>
                    <a:pt x="2531" y="4786"/>
                    <a:pt x="2535" y="4629"/>
                  </a:cubicBezTo>
                  <a:cubicBezTo>
                    <a:pt x="2538" y="4470"/>
                    <a:pt x="2545" y="4246"/>
                    <a:pt x="2533" y="3973"/>
                  </a:cubicBezTo>
                  <a:cubicBezTo>
                    <a:pt x="2513" y="3431"/>
                    <a:pt x="2466" y="2692"/>
                    <a:pt x="2218" y="1967"/>
                  </a:cubicBezTo>
                  <a:cubicBezTo>
                    <a:pt x="2153" y="1788"/>
                    <a:pt x="2077" y="1610"/>
                    <a:pt x="1985" y="1442"/>
                  </a:cubicBezTo>
                  <a:cubicBezTo>
                    <a:pt x="1936" y="1356"/>
                    <a:pt x="1888" y="1274"/>
                    <a:pt x="1834" y="1200"/>
                  </a:cubicBezTo>
                  <a:cubicBezTo>
                    <a:pt x="1777" y="1121"/>
                    <a:pt x="1719" y="1046"/>
                    <a:pt x="1653" y="980"/>
                  </a:cubicBezTo>
                  <a:cubicBezTo>
                    <a:pt x="1527" y="844"/>
                    <a:pt x="1386" y="736"/>
                    <a:pt x="1250" y="637"/>
                  </a:cubicBezTo>
                  <a:cubicBezTo>
                    <a:pt x="1116" y="541"/>
                    <a:pt x="982" y="462"/>
                    <a:pt x="857" y="389"/>
                  </a:cubicBezTo>
                  <a:cubicBezTo>
                    <a:pt x="608" y="248"/>
                    <a:pt x="391" y="157"/>
                    <a:pt x="239" y="92"/>
                  </a:cubicBezTo>
                  <a:cubicBezTo>
                    <a:pt x="87" y="3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9"/>
            <p:cNvGrpSpPr/>
            <p:nvPr/>
          </p:nvGrpSpPr>
          <p:grpSpPr>
            <a:xfrm flipH="1" rot="10800000">
              <a:off x="5524090" y="2724292"/>
              <a:ext cx="1911035" cy="1634266"/>
              <a:chOff x="6053275" y="679734"/>
              <a:chExt cx="2377500" cy="2033175"/>
            </a:xfrm>
          </p:grpSpPr>
          <p:sp>
            <p:nvSpPr>
              <p:cNvPr id="246" name="Google Shape;246;p9"/>
              <p:cNvSpPr/>
              <p:nvPr/>
            </p:nvSpPr>
            <p:spPr>
              <a:xfrm flipH="1" rot="5400000">
                <a:off x="6658825" y="940959"/>
                <a:ext cx="1166400" cy="2377500"/>
              </a:xfrm>
              <a:prstGeom prst="chevron">
                <a:avLst>
                  <a:gd fmla="val 47815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 flipH="1" rot="5400000">
                <a:off x="6658825" y="74184"/>
                <a:ext cx="1166400" cy="2377500"/>
              </a:xfrm>
              <a:prstGeom prst="chevron">
                <a:avLst>
                  <a:gd fmla="val 47815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9"/>
          <p:cNvSpPr txBox="1"/>
          <p:nvPr/>
        </p:nvSpPr>
        <p:spPr>
          <a:xfrm>
            <a:off x="3992500" y="3188650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fcc7deb26a_1_56"/>
          <p:cNvSpPr txBox="1"/>
          <p:nvPr/>
        </p:nvSpPr>
        <p:spPr>
          <a:xfrm>
            <a:off x="5379000" y="907750"/>
            <a:ext cx="37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RandomizedSearchCV</a:t>
            </a:r>
            <a:endParaRPr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5" name="Google Shape;625;g2fcc7deb26a_1_56"/>
          <p:cNvSpPr txBox="1"/>
          <p:nvPr/>
        </p:nvSpPr>
        <p:spPr>
          <a:xfrm>
            <a:off x="436050" y="3547550"/>
            <a:ext cx="223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DecisionTree</a:t>
            </a:r>
            <a:endParaRPr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6" name="Google Shape;626;g2fcc7deb26a_1_56"/>
          <p:cNvSpPr txBox="1"/>
          <p:nvPr/>
        </p:nvSpPr>
        <p:spPr>
          <a:xfrm>
            <a:off x="5379000" y="2739595"/>
            <a:ext cx="2685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GridSearchCV</a:t>
            </a:r>
            <a:endParaRPr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7" name="Google Shape;627;g2fcc7deb26a_1_56"/>
          <p:cNvSpPr txBox="1"/>
          <p:nvPr/>
        </p:nvSpPr>
        <p:spPr>
          <a:xfrm>
            <a:off x="436050" y="1844120"/>
            <a:ext cx="2685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RandomForest</a:t>
            </a:r>
            <a:endParaRPr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8" name="Google Shape;628;g2fcc7deb26a_1_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MODELING Process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9" name="Google Shape;629;g2fcc7deb26a_1_56"/>
          <p:cNvSpPr/>
          <p:nvPr/>
        </p:nvSpPr>
        <p:spPr>
          <a:xfrm flipH="1" rot="5400000">
            <a:off x="4162200" y="1173743"/>
            <a:ext cx="819600" cy="10524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fcc7deb26a_1_56"/>
          <p:cNvSpPr/>
          <p:nvPr/>
        </p:nvSpPr>
        <p:spPr>
          <a:xfrm flipH="1" rot="5400000">
            <a:off x="4162200" y="1936918"/>
            <a:ext cx="819600" cy="10524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2fcc7deb26a_1_56"/>
          <p:cNvSpPr/>
          <p:nvPr/>
        </p:nvSpPr>
        <p:spPr>
          <a:xfrm flipH="1" rot="5400000">
            <a:off x="4162200" y="2700093"/>
            <a:ext cx="819600" cy="10524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2fcc7deb26a_1_56"/>
          <p:cNvSpPr/>
          <p:nvPr/>
        </p:nvSpPr>
        <p:spPr>
          <a:xfrm flipH="1" rot="5400000">
            <a:off x="4160550" y="3465368"/>
            <a:ext cx="822900" cy="1051500"/>
          </a:xfrm>
          <a:prstGeom prst="homePlate">
            <a:avLst>
              <a:gd fmla="val 189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g2fcc7deb26a_1_56"/>
          <p:cNvCxnSpPr>
            <a:stCxn id="627" idx="3"/>
            <a:endCxn id="630" idx="2"/>
          </p:cNvCxnSpPr>
          <p:nvPr/>
        </p:nvCxnSpPr>
        <p:spPr>
          <a:xfrm>
            <a:off x="3121650" y="2107970"/>
            <a:ext cx="924300" cy="4347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g2fcc7deb26a_1_56"/>
          <p:cNvCxnSpPr>
            <a:stCxn id="625" idx="3"/>
            <a:endCxn id="632" idx="2"/>
          </p:cNvCxnSpPr>
          <p:nvPr/>
        </p:nvCxnSpPr>
        <p:spPr>
          <a:xfrm>
            <a:off x="2672850" y="3811400"/>
            <a:ext cx="1373400" cy="257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g2fcc7deb26a_1_56"/>
          <p:cNvCxnSpPr>
            <a:stCxn id="626" idx="1"/>
            <a:endCxn id="631" idx="0"/>
          </p:cNvCxnSpPr>
          <p:nvPr/>
        </p:nvCxnSpPr>
        <p:spPr>
          <a:xfrm flipH="1">
            <a:off x="5098200" y="3003445"/>
            <a:ext cx="280800" cy="30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g2fcc7deb26a_1_56"/>
          <p:cNvSpPr/>
          <p:nvPr/>
        </p:nvSpPr>
        <p:spPr>
          <a:xfrm rot="5400000">
            <a:off x="8040853" y="3945353"/>
            <a:ext cx="1016334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0024</a:t>
            </a:r>
          </a:p>
        </p:txBody>
      </p:sp>
      <p:sp>
        <p:nvSpPr>
          <p:cNvPr id="637" name="Google Shape;637;g2fcc7deb26a_1_56"/>
          <p:cNvSpPr/>
          <p:nvPr/>
        </p:nvSpPr>
        <p:spPr>
          <a:xfrm>
            <a:off x="4351945" y="3780437"/>
            <a:ext cx="440106" cy="421373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g2fcc7deb26a_1_56"/>
          <p:cNvGrpSpPr/>
          <p:nvPr/>
        </p:nvGrpSpPr>
        <p:grpSpPr>
          <a:xfrm>
            <a:off x="4395882" y="3055851"/>
            <a:ext cx="352230" cy="348542"/>
            <a:chOff x="1049375" y="2318350"/>
            <a:chExt cx="298525" cy="295400"/>
          </a:xfrm>
        </p:grpSpPr>
        <p:sp>
          <p:nvSpPr>
            <p:cNvPr id="639" name="Google Shape;639;g2fcc7deb26a_1_56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2fcc7deb26a_1_56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fcc7deb26a_1_56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fcc7deb26a_1_56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g2fcc7deb26a_1_56"/>
          <p:cNvSpPr/>
          <p:nvPr/>
        </p:nvSpPr>
        <p:spPr>
          <a:xfrm>
            <a:off x="4386046" y="2275389"/>
            <a:ext cx="371911" cy="373265"/>
          </a:xfrm>
          <a:custGeom>
            <a:rect b="b" l="l" r="r" t="t"/>
            <a:pathLst>
              <a:path extrusionOk="0" h="12681" w="12635">
                <a:moveTo>
                  <a:pt x="2017" y="865"/>
                </a:moveTo>
                <a:lnTo>
                  <a:pt x="3624" y="1275"/>
                </a:lnTo>
                <a:cubicBezTo>
                  <a:pt x="3655" y="1370"/>
                  <a:pt x="2679" y="4961"/>
                  <a:pt x="2679" y="4961"/>
                </a:cubicBezTo>
                <a:lnTo>
                  <a:pt x="2553" y="5339"/>
                </a:lnTo>
                <a:lnTo>
                  <a:pt x="946" y="4898"/>
                </a:lnTo>
                <a:lnTo>
                  <a:pt x="2017" y="865"/>
                </a:lnTo>
                <a:close/>
                <a:moveTo>
                  <a:pt x="10460" y="4867"/>
                </a:moveTo>
                <a:lnTo>
                  <a:pt x="11689" y="5182"/>
                </a:lnTo>
                <a:lnTo>
                  <a:pt x="11469" y="6001"/>
                </a:lnTo>
                <a:lnTo>
                  <a:pt x="10240" y="5686"/>
                </a:lnTo>
                <a:lnTo>
                  <a:pt x="10460" y="4867"/>
                </a:lnTo>
                <a:close/>
                <a:moveTo>
                  <a:pt x="4159" y="2346"/>
                </a:moveTo>
                <a:lnTo>
                  <a:pt x="9799" y="3858"/>
                </a:lnTo>
                <a:lnTo>
                  <a:pt x="9200" y="6284"/>
                </a:lnTo>
                <a:lnTo>
                  <a:pt x="8381" y="6064"/>
                </a:lnTo>
                <a:cubicBezTo>
                  <a:pt x="8413" y="5465"/>
                  <a:pt x="8161" y="4867"/>
                  <a:pt x="7625" y="4552"/>
                </a:cubicBezTo>
                <a:cubicBezTo>
                  <a:pt x="7341" y="4366"/>
                  <a:pt x="7014" y="4275"/>
                  <a:pt x="6691" y="4275"/>
                </a:cubicBezTo>
                <a:cubicBezTo>
                  <a:pt x="6084" y="4275"/>
                  <a:pt x="5487" y="4596"/>
                  <a:pt x="5199" y="5213"/>
                </a:cubicBezTo>
                <a:cubicBezTo>
                  <a:pt x="4601" y="5056"/>
                  <a:pt x="3529" y="4804"/>
                  <a:pt x="3529" y="4804"/>
                </a:cubicBezTo>
                <a:cubicBezTo>
                  <a:pt x="3624" y="4552"/>
                  <a:pt x="4128" y="2630"/>
                  <a:pt x="4159" y="2346"/>
                </a:cubicBezTo>
                <a:close/>
                <a:moveTo>
                  <a:pt x="6746" y="5106"/>
                </a:moveTo>
                <a:cubicBezTo>
                  <a:pt x="7102" y="5106"/>
                  <a:pt x="7435" y="5355"/>
                  <a:pt x="7562" y="5686"/>
                </a:cubicBezTo>
                <a:cubicBezTo>
                  <a:pt x="7594" y="5906"/>
                  <a:pt x="7594" y="6095"/>
                  <a:pt x="7531" y="6284"/>
                </a:cubicBezTo>
                <a:cubicBezTo>
                  <a:pt x="7368" y="6610"/>
                  <a:pt x="7067" y="6798"/>
                  <a:pt x="6756" y="6798"/>
                </a:cubicBezTo>
                <a:cubicBezTo>
                  <a:pt x="6646" y="6798"/>
                  <a:pt x="6535" y="6775"/>
                  <a:pt x="6428" y="6725"/>
                </a:cubicBezTo>
                <a:cubicBezTo>
                  <a:pt x="6176" y="6631"/>
                  <a:pt x="6018" y="6442"/>
                  <a:pt x="5955" y="6221"/>
                </a:cubicBezTo>
                <a:cubicBezTo>
                  <a:pt x="5798" y="5749"/>
                  <a:pt x="6050" y="5276"/>
                  <a:pt x="6491" y="5150"/>
                </a:cubicBezTo>
                <a:cubicBezTo>
                  <a:pt x="6575" y="5120"/>
                  <a:pt x="6661" y="5106"/>
                  <a:pt x="6746" y="5106"/>
                </a:cubicBezTo>
                <a:close/>
                <a:moveTo>
                  <a:pt x="7531" y="7387"/>
                </a:moveTo>
                <a:lnTo>
                  <a:pt x="8476" y="9277"/>
                </a:lnTo>
                <a:lnTo>
                  <a:pt x="4947" y="9277"/>
                </a:lnTo>
                <a:lnTo>
                  <a:pt x="5955" y="7387"/>
                </a:lnTo>
                <a:cubicBezTo>
                  <a:pt x="6192" y="7529"/>
                  <a:pt x="6451" y="7600"/>
                  <a:pt x="6719" y="7600"/>
                </a:cubicBezTo>
                <a:cubicBezTo>
                  <a:pt x="6987" y="7600"/>
                  <a:pt x="7263" y="7529"/>
                  <a:pt x="7531" y="7387"/>
                </a:cubicBezTo>
                <a:close/>
                <a:moveTo>
                  <a:pt x="1791" y="1"/>
                </a:moveTo>
                <a:cubicBezTo>
                  <a:pt x="1607" y="1"/>
                  <a:pt x="1440" y="138"/>
                  <a:pt x="1387" y="298"/>
                </a:cubicBezTo>
                <a:lnTo>
                  <a:pt x="95" y="5150"/>
                </a:lnTo>
                <a:cubicBezTo>
                  <a:pt x="1" y="5371"/>
                  <a:pt x="158" y="5591"/>
                  <a:pt x="347" y="5654"/>
                </a:cubicBezTo>
                <a:lnTo>
                  <a:pt x="2742" y="6284"/>
                </a:lnTo>
                <a:cubicBezTo>
                  <a:pt x="2773" y="6288"/>
                  <a:pt x="2804" y="6290"/>
                  <a:pt x="2833" y="6290"/>
                </a:cubicBezTo>
                <a:cubicBezTo>
                  <a:pt x="3040" y="6290"/>
                  <a:pt x="3195" y="6194"/>
                  <a:pt x="3277" y="6001"/>
                </a:cubicBezTo>
                <a:lnTo>
                  <a:pt x="3403" y="5623"/>
                </a:lnTo>
                <a:lnTo>
                  <a:pt x="5073" y="6095"/>
                </a:lnTo>
                <a:cubicBezTo>
                  <a:pt x="5073" y="6379"/>
                  <a:pt x="5199" y="6631"/>
                  <a:pt x="5325" y="6883"/>
                </a:cubicBezTo>
                <a:lnTo>
                  <a:pt x="2616" y="12081"/>
                </a:lnTo>
                <a:cubicBezTo>
                  <a:pt x="2490" y="12270"/>
                  <a:pt x="2553" y="12522"/>
                  <a:pt x="2773" y="12617"/>
                </a:cubicBezTo>
                <a:cubicBezTo>
                  <a:pt x="2838" y="12660"/>
                  <a:pt x="2907" y="12681"/>
                  <a:pt x="2974" y="12681"/>
                </a:cubicBezTo>
                <a:cubicBezTo>
                  <a:pt x="3103" y="12681"/>
                  <a:pt x="3226" y="12604"/>
                  <a:pt x="3309" y="12459"/>
                </a:cubicBezTo>
                <a:lnTo>
                  <a:pt x="4538" y="10191"/>
                </a:lnTo>
                <a:cubicBezTo>
                  <a:pt x="4559" y="10201"/>
                  <a:pt x="4538" y="10205"/>
                  <a:pt x="4668" y="10205"/>
                </a:cubicBezTo>
                <a:cubicBezTo>
                  <a:pt x="4930" y="10205"/>
                  <a:pt x="5798" y="10191"/>
                  <a:pt x="8822" y="10191"/>
                </a:cubicBezTo>
                <a:lnTo>
                  <a:pt x="8917" y="10191"/>
                </a:lnTo>
                <a:lnTo>
                  <a:pt x="10082" y="12459"/>
                </a:lnTo>
                <a:cubicBezTo>
                  <a:pt x="10165" y="12604"/>
                  <a:pt x="10289" y="12681"/>
                  <a:pt x="10426" y="12681"/>
                </a:cubicBezTo>
                <a:cubicBezTo>
                  <a:pt x="10498" y="12681"/>
                  <a:pt x="10574" y="12660"/>
                  <a:pt x="10650" y="12617"/>
                </a:cubicBezTo>
                <a:cubicBezTo>
                  <a:pt x="10839" y="12522"/>
                  <a:pt x="10902" y="12270"/>
                  <a:pt x="10807" y="12081"/>
                </a:cubicBezTo>
                <a:lnTo>
                  <a:pt x="8129" y="6914"/>
                </a:lnTo>
                <a:lnTo>
                  <a:pt x="9389" y="7261"/>
                </a:lnTo>
                <a:cubicBezTo>
                  <a:pt x="9428" y="7272"/>
                  <a:pt x="9466" y="7277"/>
                  <a:pt x="9503" y="7277"/>
                </a:cubicBezTo>
                <a:cubicBezTo>
                  <a:pt x="9674" y="7277"/>
                  <a:pt x="9816" y="7164"/>
                  <a:pt x="9893" y="7009"/>
                </a:cubicBezTo>
                <a:lnTo>
                  <a:pt x="10019" y="6599"/>
                </a:lnTo>
                <a:lnTo>
                  <a:pt x="11626" y="7040"/>
                </a:lnTo>
                <a:cubicBezTo>
                  <a:pt x="11660" y="7050"/>
                  <a:pt x="11694" y="7055"/>
                  <a:pt x="11727" y="7055"/>
                </a:cubicBezTo>
                <a:cubicBezTo>
                  <a:pt x="11910" y="7055"/>
                  <a:pt x="12077" y="6917"/>
                  <a:pt x="12130" y="6757"/>
                </a:cubicBezTo>
                <a:lnTo>
                  <a:pt x="12571" y="5150"/>
                </a:lnTo>
                <a:cubicBezTo>
                  <a:pt x="12634" y="4804"/>
                  <a:pt x="12508" y="4583"/>
                  <a:pt x="12288" y="4520"/>
                </a:cubicBezTo>
                <a:lnTo>
                  <a:pt x="10681" y="4079"/>
                </a:lnTo>
                <a:lnTo>
                  <a:pt x="10776" y="3701"/>
                </a:lnTo>
                <a:cubicBezTo>
                  <a:pt x="10839" y="3449"/>
                  <a:pt x="10713" y="3260"/>
                  <a:pt x="10523" y="3165"/>
                </a:cubicBezTo>
                <a:lnTo>
                  <a:pt x="4443" y="1559"/>
                </a:lnTo>
                <a:lnTo>
                  <a:pt x="4569" y="1181"/>
                </a:lnTo>
                <a:cubicBezTo>
                  <a:pt x="4601" y="928"/>
                  <a:pt x="4506" y="739"/>
                  <a:pt x="4285" y="645"/>
                </a:cubicBezTo>
                <a:lnTo>
                  <a:pt x="1891" y="15"/>
                </a:lnTo>
                <a:cubicBezTo>
                  <a:pt x="1857" y="5"/>
                  <a:pt x="1824" y="1"/>
                  <a:pt x="17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fcc7deb26a_1_56"/>
          <p:cNvSpPr/>
          <p:nvPr/>
        </p:nvSpPr>
        <p:spPr>
          <a:xfrm>
            <a:off x="4392911" y="1520373"/>
            <a:ext cx="358199" cy="359154"/>
          </a:xfrm>
          <a:custGeom>
            <a:rect b="b" l="l" r="r" t="t"/>
            <a:pathLst>
              <a:path extrusionOk="0" h="12036" w="12004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g2fcc7deb26a_1_56"/>
          <p:cNvCxnSpPr>
            <a:stCxn id="624" idx="1"/>
            <a:endCxn id="629" idx="0"/>
          </p:cNvCxnSpPr>
          <p:nvPr/>
        </p:nvCxnSpPr>
        <p:spPr>
          <a:xfrm flipH="1">
            <a:off x="5098200" y="1171600"/>
            <a:ext cx="280800" cy="607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g2fcc7deb26a_1_56"/>
          <p:cNvSpPr txBox="1"/>
          <p:nvPr/>
        </p:nvSpPr>
        <p:spPr>
          <a:xfrm>
            <a:off x="817050" y="4110075"/>
            <a:ext cx="2418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DecisionTreeClassifier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</a:t>
            </a: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random_state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</a:t>
            </a:r>
            <a:r>
              <a:rPr lang="en" sz="1350">
                <a:solidFill>
                  <a:srgbClr val="B5CEA8"/>
                </a:solidFill>
                <a:latin typeface="Audiowide"/>
                <a:ea typeface="Audiowide"/>
                <a:cs typeface="Audiowide"/>
                <a:sym typeface="Audiowide"/>
              </a:rPr>
              <a:t>10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)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47" name="Google Shape;647;g2fcc7deb26a_1_56"/>
          <p:cNvSpPr txBox="1"/>
          <p:nvPr/>
        </p:nvSpPr>
        <p:spPr>
          <a:xfrm>
            <a:off x="5489650" y="3222150"/>
            <a:ext cx="2574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GridSearchCV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(DecisionTreeClassifier(), </a:t>
            </a: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param_grid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=params, </a:t>
            </a: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refit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</a:t>
            </a:r>
            <a:r>
              <a:rPr lang="en" sz="1350">
                <a:solidFill>
                  <a:srgbClr val="569CD6"/>
                </a:solidFill>
                <a:latin typeface="Audiowide"/>
                <a:ea typeface="Audiowide"/>
                <a:cs typeface="Audiowide"/>
                <a:sym typeface="Audiowide"/>
              </a:rPr>
              <a:t>True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)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48" name="Google Shape;648;g2fcc7deb26a_1_56"/>
          <p:cNvSpPr txBox="1"/>
          <p:nvPr/>
        </p:nvSpPr>
        <p:spPr>
          <a:xfrm>
            <a:off x="787050" y="2407225"/>
            <a:ext cx="2525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RandomForestClassifier(</a:t>
            </a: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random_state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</a:t>
            </a:r>
            <a:r>
              <a:rPr lang="en" sz="1350">
                <a:solidFill>
                  <a:srgbClr val="B5CEA8"/>
                </a:solidFill>
                <a:latin typeface="Audiowide"/>
                <a:ea typeface="Audiowide"/>
                <a:cs typeface="Audiowide"/>
                <a:sym typeface="Audiowide"/>
              </a:rPr>
              <a:t>7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,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oob_score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</a:t>
            </a:r>
            <a:r>
              <a:rPr lang="en" sz="1350">
                <a:solidFill>
                  <a:srgbClr val="569CD6"/>
                </a:solidFill>
                <a:latin typeface="Audiowide"/>
                <a:ea typeface="Audiowide"/>
                <a:cs typeface="Audiowide"/>
                <a:sym typeface="Audiowide"/>
              </a:rPr>
              <a:t>True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)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49" name="Google Shape;649;g2fcc7deb26a_1_56"/>
          <p:cNvSpPr txBox="1"/>
          <p:nvPr/>
        </p:nvSpPr>
        <p:spPr>
          <a:xfrm>
            <a:off x="5538600" y="1369625"/>
            <a:ext cx="3000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RandomizedSearchCV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(rf_model,   </a:t>
            </a: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param_distributions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=params,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n_iter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</a:t>
            </a:r>
            <a:r>
              <a:rPr lang="en" sz="1350">
                <a:solidFill>
                  <a:srgbClr val="B5CEA8"/>
                </a:solidFill>
                <a:latin typeface="Audiowide"/>
                <a:ea typeface="Audiowide"/>
                <a:cs typeface="Audiowide"/>
                <a:sym typeface="Audiowide"/>
              </a:rPr>
              <a:t>50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,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DCFE"/>
                </a:solidFill>
                <a:latin typeface="Audiowide"/>
                <a:ea typeface="Audiowide"/>
                <a:cs typeface="Audiowide"/>
                <a:sym typeface="Audiowide"/>
              </a:rPr>
              <a:t>verbose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=</a:t>
            </a:r>
            <a:r>
              <a:rPr lang="en" sz="1350">
                <a:solidFill>
                  <a:srgbClr val="B5CEA8"/>
                </a:solidFill>
                <a:latin typeface="Audiowide"/>
                <a:ea typeface="Audiowide"/>
                <a:cs typeface="Audiowide"/>
                <a:sym typeface="Audiowide"/>
              </a:rPr>
              <a:t>4</a:t>
            </a: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)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g2fcc7deb26a_1_127"/>
          <p:cNvGrpSpPr/>
          <p:nvPr/>
        </p:nvGrpSpPr>
        <p:grpSpPr>
          <a:xfrm>
            <a:off x="7486825" y="236675"/>
            <a:ext cx="1286400" cy="1286400"/>
            <a:chOff x="4598675" y="1507350"/>
            <a:chExt cx="1286400" cy="1286400"/>
          </a:xfrm>
        </p:grpSpPr>
        <p:sp>
          <p:nvSpPr>
            <p:cNvPr id="655" name="Google Shape;655;g2fcc7deb26a_1_127"/>
            <p:cNvSpPr/>
            <p:nvPr/>
          </p:nvSpPr>
          <p:spPr>
            <a:xfrm>
              <a:off x="4598675" y="1507350"/>
              <a:ext cx="1286400" cy="1286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fcc7deb26a_1_127"/>
            <p:cNvSpPr/>
            <p:nvPr/>
          </p:nvSpPr>
          <p:spPr>
            <a:xfrm flipH="1">
              <a:off x="4600475" y="1509162"/>
              <a:ext cx="1282800" cy="12828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g2fcc7deb26a_1_127"/>
          <p:cNvSpPr txBox="1"/>
          <p:nvPr>
            <p:ph type="title"/>
          </p:nvPr>
        </p:nvSpPr>
        <p:spPr>
          <a:xfrm>
            <a:off x="720000" y="445025"/>
            <a:ext cx="56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FEATURES &amp; TARGET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8" name="Google Shape;658;g2fcc7deb26a_1_127"/>
          <p:cNvSpPr txBox="1"/>
          <p:nvPr/>
        </p:nvSpPr>
        <p:spPr>
          <a:xfrm>
            <a:off x="584000" y="1182625"/>
            <a:ext cx="3257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FEATURES</a:t>
            </a:r>
            <a:endParaRPr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9" name="Google Shape;659;g2fcc7deb26a_1_127"/>
          <p:cNvSpPr txBox="1"/>
          <p:nvPr/>
        </p:nvSpPr>
        <p:spPr>
          <a:xfrm>
            <a:off x="584000" y="4156000"/>
            <a:ext cx="2377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TARGET</a:t>
            </a:r>
            <a:endParaRPr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60" name="Google Shape;660;g2fcc7deb26a_1_127"/>
          <p:cNvSpPr/>
          <p:nvPr/>
        </p:nvSpPr>
        <p:spPr>
          <a:xfrm>
            <a:off x="723462" y="2035236"/>
            <a:ext cx="2815098" cy="3565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CryoSleep</a:t>
            </a:r>
          </a:p>
        </p:txBody>
      </p:sp>
      <p:sp>
        <p:nvSpPr>
          <p:cNvPr id="661" name="Google Shape;661;g2fcc7deb26a_1_127"/>
          <p:cNvSpPr/>
          <p:nvPr/>
        </p:nvSpPr>
        <p:spPr>
          <a:xfrm>
            <a:off x="723385" y="1560924"/>
            <a:ext cx="3299928" cy="2732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HomePlanet</a:t>
            </a:r>
          </a:p>
        </p:txBody>
      </p:sp>
      <p:sp>
        <p:nvSpPr>
          <p:cNvPr id="662" name="Google Shape;662;g2fcc7deb26a_1_127"/>
          <p:cNvSpPr/>
          <p:nvPr/>
        </p:nvSpPr>
        <p:spPr>
          <a:xfrm>
            <a:off x="723455" y="2585951"/>
            <a:ext cx="2759049" cy="273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Destination</a:t>
            </a:r>
          </a:p>
        </p:txBody>
      </p:sp>
      <p:sp>
        <p:nvSpPr>
          <p:cNvPr id="663" name="Google Shape;663;g2fcc7deb26a_1_127"/>
          <p:cNvSpPr/>
          <p:nvPr/>
        </p:nvSpPr>
        <p:spPr>
          <a:xfrm>
            <a:off x="3707443" y="4190355"/>
            <a:ext cx="3669100" cy="3072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Transported</a:t>
            </a:r>
          </a:p>
        </p:txBody>
      </p:sp>
      <p:sp>
        <p:nvSpPr>
          <p:cNvPr id="664" name="Google Shape;664;g2fcc7deb26a_1_127"/>
          <p:cNvSpPr/>
          <p:nvPr/>
        </p:nvSpPr>
        <p:spPr>
          <a:xfrm>
            <a:off x="723444" y="3059703"/>
            <a:ext cx="934650" cy="3379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Age</a:t>
            </a:r>
          </a:p>
        </p:txBody>
      </p:sp>
      <p:sp>
        <p:nvSpPr>
          <p:cNvPr id="665" name="Google Shape;665;g2fcc7deb26a_1_127"/>
          <p:cNvSpPr/>
          <p:nvPr/>
        </p:nvSpPr>
        <p:spPr>
          <a:xfrm>
            <a:off x="762594" y="3529291"/>
            <a:ext cx="815638" cy="2583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VIP</a:t>
            </a:r>
          </a:p>
        </p:txBody>
      </p:sp>
      <p:sp>
        <p:nvSpPr>
          <p:cNvPr id="666" name="Google Shape;666;g2fcc7deb26a_1_127"/>
          <p:cNvSpPr/>
          <p:nvPr/>
        </p:nvSpPr>
        <p:spPr>
          <a:xfrm>
            <a:off x="4196994" y="1560924"/>
            <a:ext cx="3189174" cy="2735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RoomService</a:t>
            </a:r>
          </a:p>
        </p:txBody>
      </p:sp>
      <p:sp>
        <p:nvSpPr>
          <p:cNvPr id="667" name="Google Shape;667;g2fcc7deb26a_1_127"/>
          <p:cNvSpPr/>
          <p:nvPr/>
        </p:nvSpPr>
        <p:spPr>
          <a:xfrm>
            <a:off x="4196994" y="2584564"/>
            <a:ext cx="2593401" cy="273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FoodCourt</a:t>
            </a:r>
          </a:p>
        </p:txBody>
      </p:sp>
      <p:sp>
        <p:nvSpPr>
          <p:cNvPr id="668" name="Google Shape;668;g2fcc7deb26a_1_127"/>
          <p:cNvSpPr/>
          <p:nvPr/>
        </p:nvSpPr>
        <p:spPr>
          <a:xfrm>
            <a:off x="4196994" y="2114214"/>
            <a:ext cx="2759049" cy="273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Destination</a:t>
            </a:r>
          </a:p>
        </p:txBody>
      </p:sp>
      <p:sp>
        <p:nvSpPr>
          <p:cNvPr id="669" name="Google Shape;669;g2fcc7deb26a_1_127"/>
          <p:cNvSpPr/>
          <p:nvPr/>
        </p:nvSpPr>
        <p:spPr>
          <a:xfrm>
            <a:off x="4196994" y="3506028"/>
            <a:ext cx="906463" cy="3147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Spa</a:t>
            </a:r>
          </a:p>
        </p:txBody>
      </p:sp>
      <p:sp>
        <p:nvSpPr>
          <p:cNvPr id="670" name="Google Shape;670;g2fcc7deb26a_1_127"/>
          <p:cNvSpPr/>
          <p:nvPr/>
        </p:nvSpPr>
        <p:spPr>
          <a:xfrm>
            <a:off x="4196994" y="3030516"/>
            <a:ext cx="3289842" cy="3565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ShoppingMall</a:t>
            </a:r>
          </a:p>
        </p:txBody>
      </p:sp>
      <p:sp>
        <p:nvSpPr>
          <p:cNvPr id="671" name="Google Shape;671;g2fcc7deb26a_1_127"/>
          <p:cNvSpPr/>
          <p:nvPr/>
        </p:nvSpPr>
        <p:spPr>
          <a:xfrm>
            <a:off x="6819719" y="3506028"/>
            <a:ext cx="1957441" cy="27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VRDeck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fcc7deb26a_1_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DecisionTree 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성능평가(SCORE)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77" name="Google Shape;677;g2fcc7deb26a_1_86"/>
          <p:cNvSpPr/>
          <p:nvPr/>
        </p:nvSpPr>
        <p:spPr>
          <a:xfrm>
            <a:off x="751952" y="1568657"/>
            <a:ext cx="3083273" cy="403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93.35%</a:t>
            </a:r>
          </a:p>
        </p:txBody>
      </p:sp>
      <p:sp>
        <p:nvSpPr>
          <p:cNvPr id="678" name="Google Shape;678;g2fcc7deb26a_1_86"/>
          <p:cNvSpPr/>
          <p:nvPr/>
        </p:nvSpPr>
        <p:spPr>
          <a:xfrm>
            <a:off x="751952" y="2552516"/>
            <a:ext cx="3090256" cy="403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73.54%</a:t>
            </a:r>
          </a:p>
        </p:txBody>
      </p:sp>
      <p:sp>
        <p:nvSpPr>
          <p:cNvPr id="679" name="Google Shape;679;g2fcc7deb26a_1_86"/>
          <p:cNvSpPr/>
          <p:nvPr/>
        </p:nvSpPr>
        <p:spPr>
          <a:xfrm>
            <a:off x="4049898" y="1599481"/>
            <a:ext cx="2414400" cy="36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fcc7deb26a_1_86"/>
          <p:cNvSpPr/>
          <p:nvPr/>
        </p:nvSpPr>
        <p:spPr>
          <a:xfrm>
            <a:off x="4049904" y="1599475"/>
            <a:ext cx="22311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fcc7deb26a_1_86"/>
          <p:cNvSpPr/>
          <p:nvPr/>
        </p:nvSpPr>
        <p:spPr>
          <a:xfrm>
            <a:off x="4049898" y="2587033"/>
            <a:ext cx="2414400" cy="36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fcc7deb26a_1_86"/>
          <p:cNvSpPr/>
          <p:nvPr/>
        </p:nvSpPr>
        <p:spPr>
          <a:xfrm>
            <a:off x="4049906" y="2587025"/>
            <a:ext cx="18126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fcc7deb26a_1_86"/>
          <p:cNvSpPr txBox="1"/>
          <p:nvPr/>
        </p:nvSpPr>
        <p:spPr>
          <a:xfrm>
            <a:off x="6695848" y="1588033"/>
            <a:ext cx="192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TRAIN</a:t>
            </a:r>
            <a:endParaRPr b="1"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4" name="Google Shape;684;g2fcc7deb26a_1_86"/>
          <p:cNvSpPr txBox="1"/>
          <p:nvPr/>
        </p:nvSpPr>
        <p:spPr>
          <a:xfrm>
            <a:off x="720000" y="3499300"/>
            <a:ext cx="61911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F3F3F3"/>
                </a:solidFill>
                <a:latin typeface="Audiowide"/>
                <a:ea typeface="Audiowide"/>
                <a:cs typeface="Audiowide"/>
                <a:sym typeface="Audiowide"/>
              </a:rPr>
              <a:t>TRAIN SET과 TEST SET의 성능차이가 20% </a:t>
            </a:r>
            <a:endParaRPr sz="2000">
              <a:solidFill>
                <a:srgbClr val="F3F3F3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F3F3F3"/>
                </a:solidFill>
                <a:latin typeface="Audiowide"/>
                <a:ea typeface="Audiowide"/>
                <a:cs typeface="Audiowide"/>
                <a:sym typeface="Audiowide"/>
              </a:rPr>
              <a:t>&gt;&gt; 과대적합이 의심됨.</a:t>
            </a:r>
            <a:endParaRPr i="0" sz="2000" u="none" cap="none" strike="noStrike">
              <a:solidFill>
                <a:srgbClr val="F3F3F3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5" name="Google Shape;685;g2fcc7deb26a_1_86"/>
          <p:cNvSpPr txBox="1"/>
          <p:nvPr/>
        </p:nvSpPr>
        <p:spPr>
          <a:xfrm>
            <a:off x="6695848" y="2575591"/>
            <a:ext cx="192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TEST</a:t>
            </a:r>
            <a:endParaRPr b="1"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" name="Google Shape;690;g2fcc7deb26a_1_160"/>
          <p:cNvGraphicFramePr/>
          <p:nvPr/>
        </p:nvGraphicFramePr>
        <p:xfrm>
          <a:off x="262800" y="1077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{B288867B-B41D-45D7-A154-F103ED7AF060}</a:tableStyleId>
              </a:tblPr>
              <a:tblGrid>
                <a:gridCol w="1715925"/>
                <a:gridCol w="1715925"/>
                <a:gridCol w="1715925"/>
                <a:gridCol w="1715925"/>
                <a:gridCol w="1715925"/>
              </a:tblGrid>
              <a:tr h="81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Fit_time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Score_time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Estimator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Test_score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Train_score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0.031152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0.001991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DecisionTreeClassifier(random_state=1)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0.726845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0.935636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0.041847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0.002926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“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0.729199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0.933673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0.049411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0.00367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“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0.737834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0.936813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0.035948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0.002237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“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0.747253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0.934655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0.035161</a:t>
                      </a:r>
                      <a:endParaRPr b="1" sz="18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0.002084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“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0.729984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0.9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1" name="Google Shape;691;g2fcc7deb26a_1_16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교차검증(CROSS_VALIDATE)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fcc7deb26a_1_2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GridSearchCV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</p:txBody>
      </p:sp>
      <p:sp>
        <p:nvSpPr>
          <p:cNvPr id="697" name="Google Shape;697;g2fcc7deb26a_1_203"/>
          <p:cNvSpPr txBox="1"/>
          <p:nvPr/>
        </p:nvSpPr>
        <p:spPr>
          <a:xfrm flipH="1">
            <a:off x="2300125" y="3472475"/>
            <a:ext cx="2624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{'max_depth': 4, 'min_samples_leaf': 5}</a:t>
            </a:r>
            <a:endParaRPr i="0" sz="14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98" name="Google Shape;698;g2fcc7deb26a_1_203"/>
          <p:cNvSpPr/>
          <p:nvPr/>
        </p:nvSpPr>
        <p:spPr>
          <a:xfrm>
            <a:off x="6382339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BEST_</a:t>
            </a:r>
            <a:endParaRPr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ESTIMATOR_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9" name="Google Shape;699;g2fcc7deb26a_1_203"/>
          <p:cNvSpPr/>
          <p:nvPr/>
        </p:nvSpPr>
        <p:spPr>
          <a:xfrm>
            <a:off x="4557494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BEST_</a:t>
            </a:r>
            <a:endParaRPr sz="18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SCORE_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0" name="Google Shape;700;g2fcc7deb26a_1_203"/>
          <p:cNvSpPr/>
          <p:nvPr/>
        </p:nvSpPr>
        <p:spPr>
          <a:xfrm>
            <a:off x="2732649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BEST_</a:t>
            </a:r>
            <a:endParaRPr sz="18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PARAMS_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2fcc7deb26a_1_203"/>
          <p:cNvSpPr/>
          <p:nvPr/>
        </p:nvSpPr>
        <p:spPr>
          <a:xfrm>
            <a:off x="908262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PARAMS</a:t>
            </a:r>
            <a:endParaRPr i="0" sz="20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702" name="Google Shape;702;g2fcc7deb26a_1_203"/>
          <p:cNvCxnSpPr>
            <a:stCxn id="703" idx="2"/>
            <a:endCxn id="701" idx="0"/>
          </p:cNvCxnSpPr>
          <p:nvPr/>
        </p:nvCxnSpPr>
        <p:spPr>
          <a:xfrm rot="5400000">
            <a:off x="1639950" y="2266925"/>
            <a:ext cx="315900" cy="741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4" name="Google Shape;704;g2fcc7deb26a_1_203"/>
          <p:cNvGrpSpPr/>
          <p:nvPr/>
        </p:nvGrpSpPr>
        <p:grpSpPr>
          <a:xfrm>
            <a:off x="8119228" y="539503"/>
            <a:ext cx="623100" cy="1197243"/>
            <a:chOff x="8119228" y="539503"/>
            <a:chExt cx="623100" cy="1197243"/>
          </a:xfrm>
        </p:grpSpPr>
        <p:sp>
          <p:nvSpPr>
            <p:cNvPr id="705" name="Google Shape;705;g2fcc7deb26a_1_203"/>
            <p:cNvSpPr/>
            <p:nvPr/>
          </p:nvSpPr>
          <p:spPr>
            <a:xfrm flipH="1" rot="5400000">
              <a:off x="8224228" y="1218646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2fcc7deb26a_1_203"/>
            <p:cNvSpPr/>
            <p:nvPr/>
          </p:nvSpPr>
          <p:spPr>
            <a:xfrm flipH="1" rot="5400000">
              <a:off x="8224228" y="826574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2fcc7deb26a_1_203"/>
            <p:cNvSpPr/>
            <p:nvPr/>
          </p:nvSpPr>
          <p:spPr>
            <a:xfrm flipH="1" rot="5400000">
              <a:off x="8224228" y="434503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8" name="Google Shape;708;g2fcc7deb26a_1_203"/>
          <p:cNvCxnSpPr>
            <a:stCxn id="700" idx="2"/>
            <a:endCxn id="697" idx="0"/>
          </p:cNvCxnSpPr>
          <p:nvPr/>
        </p:nvCxnSpPr>
        <p:spPr>
          <a:xfrm flipH="1" rot="-5400000">
            <a:off x="3475673" y="3335669"/>
            <a:ext cx="246600" cy="27300"/>
          </a:xfrm>
          <a:prstGeom prst="bentConnector3">
            <a:avLst>
              <a:gd fmla="val 4997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g2fcc7deb26a_1_203"/>
          <p:cNvCxnSpPr>
            <a:stCxn id="699" idx="0"/>
          </p:cNvCxnSpPr>
          <p:nvPr/>
        </p:nvCxnSpPr>
        <p:spPr>
          <a:xfrm rot="-5400000">
            <a:off x="5365918" y="2225369"/>
            <a:ext cx="280800" cy="19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g2fcc7deb26a_1_203"/>
          <p:cNvCxnSpPr>
            <a:stCxn id="698" idx="2"/>
            <a:endCxn id="711" idx="0"/>
          </p:cNvCxnSpPr>
          <p:nvPr/>
        </p:nvCxnSpPr>
        <p:spPr>
          <a:xfrm rot="5400000">
            <a:off x="7040313" y="3277919"/>
            <a:ext cx="246600" cy="142800"/>
          </a:xfrm>
          <a:prstGeom prst="bentConnector3">
            <a:avLst>
              <a:gd fmla="val 4997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3" name="Google Shape;703;g2fcc7deb26a_1_203"/>
          <p:cNvSpPr txBox="1"/>
          <p:nvPr/>
        </p:nvSpPr>
        <p:spPr>
          <a:xfrm>
            <a:off x="352650" y="1545725"/>
            <a:ext cx="296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{'max_depth': [4,3,2,1] 'min_samples_leaf': [5,3,2]}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g2fcc7deb26a_1_203"/>
          <p:cNvSpPr/>
          <p:nvPr/>
        </p:nvSpPr>
        <p:spPr>
          <a:xfrm>
            <a:off x="4355700" y="1799150"/>
            <a:ext cx="2518460" cy="346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75.77%</a:t>
            </a:r>
          </a:p>
        </p:txBody>
      </p:sp>
      <p:sp>
        <p:nvSpPr>
          <p:cNvPr id="711" name="Google Shape;711;g2fcc7deb26a_1_203"/>
          <p:cNvSpPr txBox="1"/>
          <p:nvPr/>
        </p:nvSpPr>
        <p:spPr>
          <a:xfrm flipH="1">
            <a:off x="5873175" y="3472475"/>
            <a:ext cx="2438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DecisionTreeClassifier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(max_depth=4, min_samples_leaf=5)</a:t>
            </a:r>
            <a:endParaRPr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fcc7deb26a_1_3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GRAPHVIZ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718" name="Google Shape;718;g2fcc7deb26a_1_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775"/>
            <a:ext cx="8839199" cy="36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" name="Google Shape;723;g2fcc7deb26a_1_245"/>
          <p:cNvGraphicFramePr/>
          <p:nvPr/>
        </p:nvGraphicFramePr>
        <p:xfrm>
          <a:off x="339000" y="1077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{B288867B-B41D-45D7-A154-F103ED7AF060}</a:tableStyleId>
              </a:tblPr>
              <a:tblGrid>
                <a:gridCol w="1715925"/>
                <a:gridCol w="1715925"/>
                <a:gridCol w="1715925"/>
                <a:gridCol w="1715925"/>
                <a:gridCol w="1715925"/>
              </a:tblGrid>
              <a:tr h="81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Precision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Recall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F1-Score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Support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Transported_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0(FALSE)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0.81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0.65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0.73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1054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Transported_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1(True)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0.71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0.85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0.78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1070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Accuracy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0.75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2124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Macro AVG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0.76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0.75</a:t>
                      </a:r>
                      <a:endParaRPr b="1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2124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Weighted AVG</a:t>
                      </a:r>
                      <a:endParaRPr b="1" sz="18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0.76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0.75</a:t>
                      </a:r>
                      <a:endParaRPr b="1" sz="1400" u="none" cap="none" strike="noStrike">
                        <a:solidFill>
                          <a:schemeClr val="lt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0.75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2124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g2fcc7deb26a_1_24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CLASSIFICATION_REPORT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fcc7deb26a_1_269"/>
          <p:cNvSpPr txBox="1"/>
          <p:nvPr/>
        </p:nvSpPr>
        <p:spPr>
          <a:xfrm flipH="1">
            <a:off x="4132425" y="1091125"/>
            <a:ext cx="29448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(max_features='sqrt', random_state=327741615), 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(“, random_state=976413892 …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30" name="Google Shape;730;g2fcc7deb26a_1_2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RandomForestClassifier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31" name="Google Shape;731;g2fcc7deb26a_1_269"/>
          <p:cNvSpPr txBox="1"/>
          <p:nvPr/>
        </p:nvSpPr>
        <p:spPr>
          <a:xfrm flipH="1">
            <a:off x="362075" y="1571675"/>
            <a:ext cx="2714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(random_state=7,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oob_score=True)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2" name="Google Shape;732;g2fcc7deb26a_1_269"/>
          <p:cNvSpPr txBox="1"/>
          <p:nvPr/>
        </p:nvSpPr>
        <p:spPr>
          <a:xfrm flipH="1">
            <a:off x="2178650" y="3731225"/>
            <a:ext cx="24576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[0.17, 0.12, 0.11, 0.09, 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0.12, 0.12, 0.03, 0.02, 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0.01, 0.09, 0.09, 0.01,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 0.01, 0.01, 0.00, 0.00]</a:t>
            </a:r>
            <a:endParaRPr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33" name="Google Shape;733;g2fcc7deb26a_1_269"/>
          <p:cNvSpPr/>
          <p:nvPr/>
        </p:nvSpPr>
        <p:spPr>
          <a:xfrm>
            <a:off x="6382339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oob_score_</a:t>
            </a:r>
            <a:endParaRPr b="0" i="0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fcc7deb26a_1_269"/>
          <p:cNvSpPr/>
          <p:nvPr/>
        </p:nvSpPr>
        <p:spPr>
          <a:xfrm>
            <a:off x="4557494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.estimator_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35" name="Google Shape;735;g2fcc7deb26a_1_269"/>
          <p:cNvSpPr/>
          <p:nvPr/>
        </p:nvSpPr>
        <p:spPr>
          <a:xfrm>
            <a:off x="2732649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.f</a:t>
            </a:r>
            <a:r>
              <a:rPr lang="en" sz="12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eature_importances_</a:t>
            </a:r>
            <a:endParaRPr sz="12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36" name="Google Shape;736;g2fcc7deb26a_1_269"/>
          <p:cNvSpPr/>
          <p:nvPr/>
        </p:nvSpPr>
        <p:spPr>
          <a:xfrm>
            <a:off x="908262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7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LF_MODEL</a:t>
            </a:r>
            <a:endParaRPr i="0" sz="17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737" name="Google Shape;737;g2fcc7deb26a_1_269"/>
          <p:cNvCxnSpPr>
            <a:stCxn id="731" idx="2"/>
            <a:endCxn id="736" idx="0"/>
          </p:cNvCxnSpPr>
          <p:nvPr/>
        </p:nvCxnSpPr>
        <p:spPr>
          <a:xfrm flipH="1" rot="-5400000">
            <a:off x="1580975" y="2281775"/>
            <a:ext cx="318300" cy="41700"/>
          </a:xfrm>
          <a:prstGeom prst="bentConnector3">
            <a:avLst>
              <a:gd fmla="val 5002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g2fcc7deb26a_1_269"/>
          <p:cNvGrpSpPr/>
          <p:nvPr/>
        </p:nvGrpSpPr>
        <p:grpSpPr>
          <a:xfrm>
            <a:off x="8119228" y="539503"/>
            <a:ext cx="623100" cy="1197243"/>
            <a:chOff x="8119228" y="539503"/>
            <a:chExt cx="623100" cy="1197243"/>
          </a:xfrm>
        </p:grpSpPr>
        <p:sp>
          <p:nvSpPr>
            <p:cNvPr id="739" name="Google Shape;739;g2fcc7deb26a_1_269"/>
            <p:cNvSpPr/>
            <p:nvPr/>
          </p:nvSpPr>
          <p:spPr>
            <a:xfrm flipH="1" rot="5400000">
              <a:off x="8224228" y="1218646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2fcc7deb26a_1_269"/>
            <p:cNvSpPr/>
            <p:nvPr/>
          </p:nvSpPr>
          <p:spPr>
            <a:xfrm flipH="1" rot="5400000">
              <a:off x="8224228" y="826574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2fcc7deb26a_1_269"/>
            <p:cNvSpPr/>
            <p:nvPr/>
          </p:nvSpPr>
          <p:spPr>
            <a:xfrm flipH="1" rot="5400000">
              <a:off x="8224228" y="434503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42" name="Google Shape;742;g2fcc7deb26a_1_269"/>
          <p:cNvCxnSpPr>
            <a:stCxn id="735" idx="2"/>
            <a:endCxn id="732" idx="0"/>
          </p:cNvCxnSpPr>
          <p:nvPr/>
        </p:nvCxnSpPr>
        <p:spPr>
          <a:xfrm rot="5400000">
            <a:off x="3243773" y="3389669"/>
            <a:ext cx="505200" cy="177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g2fcc7deb26a_1_269"/>
          <p:cNvCxnSpPr>
            <a:stCxn id="734" idx="0"/>
            <a:endCxn id="729" idx="2"/>
          </p:cNvCxnSpPr>
          <p:nvPr/>
        </p:nvCxnSpPr>
        <p:spPr>
          <a:xfrm rot="-5400000">
            <a:off x="5385118" y="2242169"/>
            <a:ext cx="244800" cy="1947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g2fcc7deb26a_1_269"/>
          <p:cNvCxnSpPr>
            <a:stCxn id="733" idx="2"/>
            <a:endCxn id="745" idx="0"/>
          </p:cNvCxnSpPr>
          <p:nvPr/>
        </p:nvCxnSpPr>
        <p:spPr>
          <a:xfrm flipH="1" rot="-5400000">
            <a:off x="7148763" y="3312269"/>
            <a:ext cx="246600" cy="7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6" name="Google Shape;746;g2fcc7deb26a_1_269"/>
          <p:cNvSpPr/>
          <p:nvPr/>
        </p:nvSpPr>
        <p:spPr>
          <a:xfrm>
            <a:off x="5906825" y="3788973"/>
            <a:ext cx="2804447" cy="318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78.06%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fcc7deb26a_1_2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RandomForest 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성능평가(SCORE)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52" name="Google Shape;752;g2fcc7deb26a_1_293"/>
          <p:cNvSpPr/>
          <p:nvPr/>
        </p:nvSpPr>
        <p:spPr>
          <a:xfrm>
            <a:off x="751952" y="1568657"/>
            <a:ext cx="3101345" cy="403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93.34%</a:t>
            </a:r>
          </a:p>
        </p:txBody>
      </p:sp>
      <p:sp>
        <p:nvSpPr>
          <p:cNvPr id="753" name="Google Shape;753;g2fcc7deb26a_1_293"/>
          <p:cNvSpPr/>
          <p:nvPr/>
        </p:nvSpPr>
        <p:spPr>
          <a:xfrm>
            <a:off x="751952" y="2552516"/>
            <a:ext cx="3209602" cy="403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78.06%</a:t>
            </a:r>
          </a:p>
        </p:txBody>
      </p:sp>
      <p:sp>
        <p:nvSpPr>
          <p:cNvPr id="754" name="Google Shape;754;g2fcc7deb26a_1_293"/>
          <p:cNvSpPr/>
          <p:nvPr/>
        </p:nvSpPr>
        <p:spPr>
          <a:xfrm>
            <a:off x="4049898" y="1599481"/>
            <a:ext cx="2414400" cy="36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2fcc7deb26a_1_293"/>
          <p:cNvSpPr/>
          <p:nvPr/>
        </p:nvSpPr>
        <p:spPr>
          <a:xfrm>
            <a:off x="4049904" y="1599475"/>
            <a:ext cx="22311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2fcc7deb26a_1_293"/>
          <p:cNvSpPr/>
          <p:nvPr/>
        </p:nvSpPr>
        <p:spPr>
          <a:xfrm>
            <a:off x="4049898" y="2587033"/>
            <a:ext cx="2414400" cy="36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2fcc7deb26a_1_293"/>
          <p:cNvSpPr/>
          <p:nvPr/>
        </p:nvSpPr>
        <p:spPr>
          <a:xfrm>
            <a:off x="4049899" y="2587025"/>
            <a:ext cx="2070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2fcc7deb26a_1_293"/>
          <p:cNvSpPr txBox="1"/>
          <p:nvPr/>
        </p:nvSpPr>
        <p:spPr>
          <a:xfrm>
            <a:off x="6695848" y="1588033"/>
            <a:ext cx="192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TRAIN</a:t>
            </a:r>
            <a:endParaRPr b="1"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59" name="Google Shape;759;g2fcc7deb26a_1_293"/>
          <p:cNvSpPr txBox="1"/>
          <p:nvPr/>
        </p:nvSpPr>
        <p:spPr>
          <a:xfrm>
            <a:off x="720000" y="3499300"/>
            <a:ext cx="6191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F3F3F3"/>
                </a:solidFill>
                <a:latin typeface="Audiowide"/>
                <a:ea typeface="Audiowide"/>
                <a:cs typeface="Audiowide"/>
                <a:sym typeface="Audiowide"/>
              </a:rPr>
              <a:t>TEST SET의 성능</a:t>
            </a:r>
            <a:r>
              <a:rPr lang="en" sz="2000">
                <a:solidFill>
                  <a:srgbClr val="F3F3F3"/>
                </a:solidFill>
                <a:latin typeface="Audiowide"/>
                <a:ea typeface="Audiowide"/>
                <a:cs typeface="Audiowide"/>
                <a:sym typeface="Audiowide"/>
              </a:rPr>
              <a:t>이 5% 가량 상승함</a:t>
            </a:r>
            <a:endParaRPr i="0" sz="2000" u="none" cap="none" strike="noStrike">
              <a:solidFill>
                <a:srgbClr val="F3F3F3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60" name="Google Shape;760;g2fcc7deb26a_1_293"/>
          <p:cNvSpPr txBox="1"/>
          <p:nvPr/>
        </p:nvSpPr>
        <p:spPr>
          <a:xfrm>
            <a:off x="6695848" y="2575591"/>
            <a:ext cx="192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TEST</a:t>
            </a:r>
            <a:endParaRPr b="1"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fcc7deb26a_1_3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Randomized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SearchCV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/>
          </a:p>
        </p:txBody>
      </p:sp>
      <p:sp>
        <p:nvSpPr>
          <p:cNvPr id="766" name="Google Shape;766;g2fcc7deb26a_1_339"/>
          <p:cNvSpPr/>
          <p:nvPr/>
        </p:nvSpPr>
        <p:spPr>
          <a:xfrm>
            <a:off x="6382339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BEST_</a:t>
            </a:r>
            <a:endParaRPr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ESTIMATOR_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7" name="Google Shape;767;g2fcc7deb26a_1_339"/>
          <p:cNvSpPr/>
          <p:nvPr/>
        </p:nvSpPr>
        <p:spPr>
          <a:xfrm>
            <a:off x="4557494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BEST_</a:t>
            </a:r>
            <a:endParaRPr sz="18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SCORE_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8" name="Google Shape;768;g2fcc7deb26a_1_339"/>
          <p:cNvSpPr/>
          <p:nvPr/>
        </p:nvSpPr>
        <p:spPr>
          <a:xfrm>
            <a:off x="2732649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BEST_</a:t>
            </a:r>
            <a:endParaRPr sz="180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PARAMS_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2fcc7deb26a_1_339"/>
          <p:cNvSpPr/>
          <p:nvPr/>
        </p:nvSpPr>
        <p:spPr>
          <a:xfrm>
            <a:off x="908262" y="2461919"/>
            <a:ext cx="1853400" cy="764100"/>
          </a:xfrm>
          <a:prstGeom prst="chevron">
            <a:avLst>
              <a:gd fmla="val 193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PARAMS</a:t>
            </a:r>
            <a:endParaRPr i="0" sz="2000" u="none" cap="none" strike="noStrike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770" name="Google Shape;770;g2fcc7deb26a_1_339"/>
          <p:cNvCxnSpPr>
            <a:stCxn id="771" idx="2"/>
            <a:endCxn id="769" idx="0"/>
          </p:cNvCxnSpPr>
          <p:nvPr/>
        </p:nvCxnSpPr>
        <p:spPr>
          <a:xfrm flipH="1" rot="-5400000">
            <a:off x="1531950" y="2232875"/>
            <a:ext cx="455700" cy="2100"/>
          </a:xfrm>
          <a:prstGeom prst="bentConnector3">
            <a:avLst>
              <a:gd fmla="val 5001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2" name="Google Shape;772;g2fcc7deb26a_1_339"/>
          <p:cNvGrpSpPr/>
          <p:nvPr/>
        </p:nvGrpSpPr>
        <p:grpSpPr>
          <a:xfrm>
            <a:off x="8119228" y="539503"/>
            <a:ext cx="623100" cy="1197243"/>
            <a:chOff x="8119228" y="539503"/>
            <a:chExt cx="623100" cy="1197243"/>
          </a:xfrm>
        </p:grpSpPr>
        <p:sp>
          <p:nvSpPr>
            <p:cNvPr id="773" name="Google Shape;773;g2fcc7deb26a_1_339"/>
            <p:cNvSpPr/>
            <p:nvPr/>
          </p:nvSpPr>
          <p:spPr>
            <a:xfrm flipH="1" rot="5400000">
              <a:off x="8224228" y="1218646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2fcc7deb26a_1_339"/>
            <p:cNvSpPr/>
            <p:nvPr/>
          </p:nvSpPr>
          <p:spPr>
            <a:xfrm flipH="1" rot="5400000">
              <a:off x="8224228" y="826574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2fcc7deb26a_1_339"/>
            <p:cNvSpPr/>
            <p:nvPr/>
          </p:nvSpPr>
          <p:spPr>
            <a:xfrm flipH="1" rot="5400000">
              <a:off x="8224228" y="434503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6" name="Google Shape;776;g2fcc7deb26a_1_339"/>
          <p:cNvCxnSpPr>
            <a:stCxn id="768" idx="2"/>
            <a:endCxn id="777" idx="0"/>
          </p:cNvCxnSpPr>
          <p:nvPr/>
        </p:nvCxnSpPr>
        <p:spPr>
          <a:xfrm flipH="1" rot="-5400000">
            <a:off x="3360173" y="3451169"/>
            <a:ext cx="569700" cy="119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g2fcc7deb26a_1_339"/>
          <p:cNvCxnSpPr>
            <a:stCxn id="767" idx="0"/>
          </p:cNvCxnSpPr>
          <p:nvPr/>
        </p:nvCxnSpPr>
        <p:spPr>
          <a:xfrm rot="-5400000">
            <a:off x="5365918" y="2225369"/>
            <a:ext cx="280800" cy="19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g2fcc7deb26a_1_339"/>
          <p:cNvCxnSpPr>
            <a:stCxn id="766" idx="2"/>
            <a:endCxn id="780" idx="0"/>
          </p:cNvCxnSpPr>
          <p:nvPr/>
        </p:nvCxnSpPr>
        <p:spPr>
          <a:xfrm flipH="1" rot="-5400000">
            <a:off x="7072563" y="3388469"/>
            <a:ext cx="465900" cy="141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g2fcc7deb26a_1_339"/>
          <p:cNvSpPr txBox="1"/>
          <p:nvPr/>
        </p:nvSpPr>
        <p:spPr>
          <a:xfrm>
            <a:off x="276450" y="1051775"/>
            <a:ext cx="296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{'max_depth': range(2, 16),</a:t>
            </a:r>
            <a:endParaRPr sz="12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‘min_samples_leaf': </a:t>
            </a:r>
            <a:r>
              <a:rPr lang="en" sz="12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range(5, 16), ‘Criterion’: [‘gini’, ‘entropy’, ‘log_loss]</a:t>
            </a:r>
            <a:r>
              <a:rPr lang="en" sz="12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}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81" name="Google Shape;781;g2fcc7deb26a_1_339"/>
          <p:cNvSpPr/>
          <p:nvPr/>
        </p:nvSpPr>
        <p:spPr>
          <a:xfrm>
            <a:off x="4355700" y="1799150"/>
            <a:ext cx="2656617" cy="346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udiowide"/>
              </a:rPr>
              <a:t>79.95%</a:t>
            </a:r>
          </a:p>
        </p:txBody>
      </p:sp>
      <p:sp>
        <p:nvSpPr>
          <p:cNvPr id="777" name="Google Shape;777;g2fcc7deb26a_1_339"/>
          <p:cNvSpPr txBox="1"/>
          <p:nvPr/>
        </p:nvSpPr>
        <p:spPr>
          <a:xfrm>
            <a:off x="2537725" y="3795725"/>
            <a:ext cx="2334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{'min_samples_leaf': 9, 'max_depth': 12,</a:t>
            </a:r>
            <a:endParaRPr sz="1350">
              <a:solidFill>
                <a:srgbClr val="D4D4D4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'criterion': 'gini'}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80" name="Google Shape;780;g2fcc7deb26a_1_339"/>
          <p:cNvSpPr txBox="1"/>
          <p:nvPr/>
        </p:nvSpPr>
        <p:spPr>
          <a:xfrm>
            <a:off x="6110800" y="3691925"/>
            <a:ext cx="253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latin typeface="Audiowide"/>
                <a:ea typeface="Audiowide"/>
                <a:cs typeface="Audiowide"/>
                <a:sym typeface="Audiowide"/>
              </a:rPr>
              <a:t>RandomForestClassifier(max_depth=12, min_samples_leaf=9, random_state=7)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713225" y="1624000"/>
            <a:ext cx="48006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목표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713225" y="2304700"/>
            <a:ext cx="4800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주어진 데이터 셋을 통해 타이타닉우주선</a:t>
            </a:r>
            <a:endParaRPr sz="18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차원 포류 생존자 / 실종자 분석</a:t>
            </a:r>
            <a:endParaRPr sz="18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55" name="Google Shape;255;p5"/>
          <p:cNvGrpSpPr/>
          <p:nvPr/>
        </p:nvGrpSpPr>
        <p:grpSpPr>
          <a:xfrm>
            <a:off x="5907678" y="679734"/>
            <a:ext cx="2523097" cy="3784032"/>
            <a:chOff x="5907678" y="679734"/>
            <a:chExt cx="2523097" cy="3784032"/>
          </a:xfrm>
        </p:grpSpPr>
        <p:sp>
          <p:nvSpPr>
            <p:cNvPr id="256" name="Google Shape;256;p5"/>
            <p:cNvSpPr/>
            <p:nvPr/>
          </p:nvSpPr>
          <p:spPr>
            <a:xfrm rot="-1501160">
              <a:off x="6023131" y="2141263"/>
              <a:ext cx="850507" cy="734679"/>
            </a:xfrm>
            <a:prstGeom prst="pie">
              <a:avLst>
                <a:gd fmla="val 0" name="adj1"/>
                <a:gd fmla="val 10783306" name="adj2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7334660" y="2211279"/>
              <a:ext cx="1037880" cy="856132"/>
            </a:xfrm>
            <a:custGeom>
              <a:rect b="b" l="l" r="r" t="t"/>
              <a:pathLst>
                <a:path extrusionOk="0" h="17740" w="21506">
                  <a:moveTo>
                    <a:pt x="539" y="1"/>
                  </a:moveTo>
                  <a:cubicBezTo>
                    <a:pt x="0" y="6610"/>
                    <a:pt x="3525" y="13176"/>
                    <a:pt x="9865" y="16170"/>
                  </a:cubicBezTo>
                  <a:cubicBezTo>
                    <a:pt x="12119" y="17235"/>
                    <a:pt x="14495" y="17739"/>
                    <a:pt x="16836" y="17739"/>
                  </a:cubicBezTo>
                  <a:cubicBezTo>
                    <a:pt x="18425" y="17739"/>
                    <a:pt x="19997" y="17507"/>
                    <a:pt x="21504" y="17061"/>
                  </a:cubicBezTo>
                  <a:lnTo>
                    <a:pt x="21504" y="12907"/>
                  </a:lnTo>
                  <a:cubicBezTo>
                    <a:pt x="21382" y="12969"/>
                    <a:pt x="21269" y="12986"/>
                    <a:pt x="21194" y="12989"/>
                  </a:cubicBezTo>
                  <a:cubicBezTo>
                    <a:pt x="21181" y="12990"/>
                    <a:pt x="21169" y="12991"/>
                    <a:pt x="21158" y="12991"/>
                  </a:cubicBezTo>
                  <a:cubicBezTo>
                    <a:pt x="21134" y="12991"/>
                    <a:pt x="21114" y="12989"/>
                    <a:pt x="21100" y="12988"/>
                  </a:cubicBezTo>
                  <a:cubicBezTo>
                    <a:pt x="21078" y="12986"/>
                    <a:pt x="21066" y="12986"/>
                    <a:pt x="21066" y="12986"/>
                  </a:cubicBezTo>
                  <a:cubicBezTo>
                    <a:pt x="21066" y="12986"/>
                    <a:pt x="21112" y="12976"/>
                    <a:pt x="21186" y="12949"/>
                  </a:cubicBezTo>
                  <a:cubicBezTo>
                    <a:pt x="21260" y="12922"/>
                    <a:pt x="21362" y="12878"/>
                    <a:pt x="21458" y="12797"/>
                  </a:cubicBezTo>
                  <a:cubicBezTo>
                    <a:pt x="21476" y="12781"/>
                    <a:pt x="21489" y="12761"/>
                    <a:pt x="21505" y="12743"/>
                  </a:cubicBezTo>
                  <a:lnTo>
                    <a:pt x="21505" y="12197"/>
                  </a:lnTo>
                  <a:cubicBezTo>
                    <a:pt x="21478" y="12175"/>
                    <a:pt x="21449" y="12154"/>
                    <a:pt x="21415" y="12136"/>
                  </a:cubicBezTo>
                  <a:cubicBezTo>
                    <a:pt x="21348" y="12099"/>
                    <a:pt x="21273" y="12073"/>
                    <a:pt x="21195" y="12059"/>
                  </a:cubicBezTo>
                  <a:cubicBezTo>
                    <a:pt x="21155" y="12052"/>
                    <a:pt x="21119" y="12046"/>
                    <a:pt x="21081" y="12045"/>
                  </a:cubicBezTo>
                  <a:lnTo>
                    <a:pt x="21018" y="12042"/>
                  </a:lnTo>
                  <a:cubicBezTo>
                    <a:pt x="21016" y="12042"/>
                    <a:pt x="21013" y="12042"/>
                    <a:pt x="21011" y="12042"/>
                  </a:cubicBezTo>
                  <a:cubicBezTo>
                    <a:pt x="20997" y="12042"/>
                    <a:pt x="20978" y="12045"/>
                    <a:pt x="20963" y="12045"/>
                  </a:cubicBezTo>
                  <a:cubicBezTo>
                    <a:pt x="20810" y="12054"/>
                    <a:pt x="20667" y="12100"/>
                    <a:pt x="20563" y="12169"/>
                  </a:cubicBezTo>
                  <a:cubicBezTo>
                    <a:pt x="20457" y="12236"/>
                    <a:pt x="20392" y="12323"/>
                    <a:pt x="20363" y="12394"/>
                  </a:cubicBezTo>
                  <a:cubicBezTo>
                    <a:pt x="20338" y="12452"/>
                    <a:pt x="20331" y="12496"/>
                    <a:pt x="20329" y="12508"/>
                  </a:cubicBezTo>
                  <a:lnTo>
                    <a:pt x="20329" y="12508"/>
                  </a:lnTo>
                  <a:cubicBezTo>
                    <a:pt x="20328" y="12496"/>
                    <a:pt x="20315" y="12454"/>
                    <a:pt x="20321" y="12382"/>
                  </a:cubicBezTo>
                  <a:cubicBezTo>
                    <a:pt x="20328" y="12298"/>
                    <a:pt x="20376" y="12175"/>
                    <a:pt x="20486" y="12073"/>
                  </a:cubicBezTo>
                  <a:cubicBezTo>
                    <a:pt x="20591" y="11967"/>
                    <a:pt x="20755" y="11887"/>
                    <a:pt x="20939" y="11858"/>
                  </a:cubicBezTo>
                  <a:cubicBezTo>
                    <a:pt x="20963" y="11854"/>
                    <a:pt x="20983" y="11852"/>
                    <a:pt x="21011" y="11850"/>
                  </a:cubicBezTo>
                  <a:lnTo>
                    <a:pt x="21077" y="11846"/>
                  </a:lnTo>
                  <a:cubicBezTo>
                    <a:pt x="21085" y="11846"/>
                    <a:pt x="21094" y="11846"/>
                    <a:pt x="21102" y="11846"/>
                  </a:cubicBezTo>
                  <a:cubicBezTo>
                    <a:pt x="21144" y="11846"/>
                    <a:pt x="21186" y="11849"/>
                    <a:pt x="21226" y="11854"/>
                  </a:cubicBezTo>
                  <a:cubicBezTo>
                    <a:pt x="21320" y="11868"/>
                    <a:pt x="21414" y="11899"/>
                    <a:pt x="21503" y="11944"/>
                  </a:cubicBezTo>
                  <a:lnTo>
                    <a:pt x="21503" y="9823"/>
                  </a:lnTo>
                  <a:lnTo>
                    <a:pt x="21078" y="9624"/>
                  </a:lnTo>
                  <a:cubicBezTo>
                    <a:pt x="20662" y="10651"/>
                    <a:pt x="20059" y="11845"/>
                    <a:pt x="19198" y="13268"/>
                  </a:cubicBezTo>
                  <a:cubicBezTo>
                    <a:pt x="19145" y="13358"/>
                    <a:pt x="19092" y="13446"/>
                    <a:pt x="19044" y="13532"/>
                  </a:cubicBezTo>
                  <a:cubicBezTo>
                    <a:pt x="18995" y="13513"/>
                    <a:pt x="18944" y="13499"/>
                    <a:pt x="18895" y="13498"/>
                  </a:cubicBezTo>
                  <a:cubicBezTo>
                    <a:pt x="18893" y="13498"/>
                    <a:pt x="18892" y="13498"/>
                    <a:pt x="18890" y="13498"/>
                  </a:cubicBezTo>
                  <a:cubicBezTo>
                    <a:pt x="18679" y="13498"/>
                    <a:pt x="18525" y="13689"/>
                    <a:pt x="18402" y="13865"/>
                  </a:cubicBezTo>
                  <a:cubicBezTo>
                    <a:pt x="18335" y="13961"/>
                    <a:pt x="18246" y="14059"/>
                    <a:pt x="18194" y="14164"/>
                  </a:cubicBezTo>
                  <a:cubicBezTo>
                    <a:pt x="18137" y="14281"/>
                    <a:pt x="18159" y="14372"/>
                    <a:pt x="18133" y="14493"/>
                  </a:cubicBezTo>
                  <a:cubicBezTo>
                    <a:pt x="18097" y="14672"/>
                    <a:pt x="18003" y="14795"/>
                    <a:pt x="18144" y="14962"/>
                  </a:cubicBezTo>
                  <a:cubicBezTo>
                    <a:pt x="18210" y="15040"/>
                    <a:pt x="18284" y="15080"/>
                    <a:pt x="18360" y="15096"/>
                  </a:cubicBezTo>
                  <a:cubicBezTo>
                    <a:pt x="18217" y="15657"/>
                    <a:pt x="18260" y="16067"/>
                    <a:pt x="18456" y="16337"/>
                  </a:cubicBezTo>
                  <a:cubicBezTo>
                    <a:pt x="17925" y="16394"/>
                    <a:pt x="17391" y="16422"/>
                    <a:pt x="16854" y="16422"/>
                  </a:cubicBezTo>
                  <a:cubicBezTo>
                    <a:pt x="14698" y="16422"/>
                    <a:pt x="12509" y="15958"/>
                    <a:pt x="10429" y="14975"/>
                  </a:cubicBezTo>
                  <a:cubicBezTo>
                    <a:pt x="10429" y="14975"/>
                    <a:pt x="10179" y="14856"/>
                    <a:pt x="9709" y="14631"/>
                  </a:cubicBezTo>
                  <a:cubicBezTo>
                    <a:pt x="9250" y="14384"/>
                    <a:pt x="8571" y="14030"/>
                    <a:pt x="7780" y="13456"/>
                  </a:cubicBezTo>
                  <a:cubicBezTo>
                    <a:pt x="6990" y="12887"/>
                    <a:pt x="6086" y="12107"/>
                    <a:pt x="5195" y="11074"/>
                  </a:cubicBezTo>
                  <a:cubicBezTo>
                    <a:pt x="4302" y="10046"/>
                    <a:pt x="3442" y="8746"/>
                    <a:pt x="2778" y="7195"/>
                  </a:cubicBezTo>
                  <a:cubicBezTo>
                    <a:pt x="2122" y="5646"/>
                    <a:pt x="1662" y="3848"/>
                    <a:pt x="1572" y="1910"/>
                  </a:cubicBezTo>
                  <a:cubicBezTo>
                    <a:pt x="1549" y="1444"/>
                    <a:pt x="1555" y="968"/>
                    <a:pt x="1580" y="490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343391" y="2671679"/>
              <a:ext cx="241" cy="97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lnTo>
                    <a:pt x="2" y="1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2" y="1"/>
                  </a:moveTo>
                  <a:cubicBezTo>
                    <a:pt x="3" y="2"/>
                    <a:pt x="4" y="2"/>
                    <a:pt x="4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496669" y="2456005"/>
              <a:ext cx="101973" cy="123980"/>
            </a:xfrm>
            <a:custGeom>
              <a:rect b="b" l="l" r="r" t="t"/>
              <a:pathLst>
                <a:path extrusionOk="0" h="2569" w="2113">
                  <a:moveTo>
                    <a:pt x="745" y="1"/>
                  </a:moveTo>
                  <a:cubicBezTo>
                    <a:pt x="673" y="1"/>
                    <a:pt x="602" y="14"/>
                    <a:pt x="535" y="42"/>
                  </a:cubicBezTo>
                  <a:cubicBezTo>
                    <a:pt x="111" y="221"/>
                    <a:pt x="1" y="920"/>
                    <a:pt x="289" y="1607"/>
                  </a:cubicBezTo>
                  <a:cubicBezTo>
                    <a:pt x="530" y="2184"/>
                    <a:pt x="978" y="2568"/>
                    <a:pt x="1368" y="2568"/>
                  </a:cubicBezTo>
                  <a:cubicBezTo>
                    <a:pt x="1441" y="2568"/>
                    <a:pt x="1511" y="2555"/>
                    <a:pt x="1579" y="2526"/>
                  </a:cubicBezTo>
                  <a:cubicBezTo>
                    <a:pt x="2003" y="2349"/>
                    <a:pt x="2113" y="1650"/>
                    <a:pt x="1824" y="962"/>
                  </a:cubicBezTo>
                  <a:cubicBezTo>
                    <a:pt x="1583" y="384"/>
                    <a:pt x="1135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575236" y="2311853"/>
              <a:ext cx="48984" cy="29004"/>
            </a:xfrm>
            <a:custGeom>
              <a:rect b="b" l="l" r="r" t="t"/>
              <a:pathLst>
                <a:path extrusionOk="0" h="601" w="1015">
                  <a:moveTo>
                    <a:pt x="0" y="1"/>
                  </a:moveTo>
                  <a:lnTo>
                    <a:pt x="0" y="1"/>
                  </a:lnTo>
                  <a:cubicBezTo>
                    <a:pt x="18" y="52"/>
                    <a:pt x="34" y="102"/>
                    <a:pt x="55" y="151"/>
                  </a:cubicBezTo>
                  <a:cubicBezTo>
                    <a:pt x="120" y="274"/>
                    <a:pt x="207" y="393"/>
                    <a:pt x="328" y="483"/>
                  </a:cubicBezTo>
                  <a:cubicBezTo>
                    <a:pt x="390" y="530"/>
                    <a:pt x="455" y="564"/>
                    <a:pt x="539" y="584"/>
                  </a:cubicBezTo>
                  <a:lnTo>
                    <a:pt x="603" y="597"/>
                  </a:lnTo>
                  <a:lnTo>
                    <a:pt x="645" y="599"/>
                  </a:lnTo>
                  <a:cubicBezTo>
                    <a:pt x="656" y="600"/>
                    <a:pt x="666" y="600"/>
                    <a:pt x="676" y="600"/>
                  </a:cubicBezTo>
                  <a:cubicBezTo>
                    <a:pt x="707" y="600"/>
                    <a:pt x="734" y="595"/>
                    <a:pt x="764" y="592"/>
                  </a:cubicBezTo>
                  <a:cubicBezTo>
                    <a:pt x="864" y="573"/>
                    <a:pt x="946" y="530"/>
                    <a:pt x="1014" y="47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7825754" y="2690935"/>
              <a:ext cx="150909" cy="96858"/>
            </a:xfrm>
            <a:custGeom>
              <a:rect b="b" l="l" r="r" t="t"/>
              <a:pathLst>
                <a:path extrusionOk="0" h="2007" w="3127">
                  <a:moveTo>
                    <a:pt x="1816" y="0"/>
                  </a:moveTo>
                  <a:cubicBezTo>
                    <a:pt x="1816" y="0"/>
                    <a:pt x="1892" y="53"/>
                    <a:pt x="2011" y="150"/>
                  </a:cubicBezTo>
                  <a:cubicBezTo>
                    <a:pt x="2071" y="197"/>
                    <a:pt x="2141" y="260"/>
                    <a:pt x="2217" y="329"/>
                  </a:cubicBezTo>
                  <a:cubicBezTo>
                    <a:pt x="2294" y="401"/>
                    <a:pt x="2371" y="489"/>
                    <a:pt x="2449" y="585"/>
                  </a:cubicBezTo>
                  <a:cubicBezTo>
                    <a:pt x="2525" y="683"/>
                    <a:pt x="2593" y="794"/>
                    <a:pt x="2642" y="912"/>
                  </a:cubicBezTo>
                  <a:cubicBezTo>
                    <a:pt x="2692" y="1029"/>
                    <a:pt x="2699" y="1154"/>
                    <a:pt x="2676" y="1247"/>
                  </a:cubicBezTo>
                  <a:cubicBezTo>
                    <a:pt x="2665" y="1267"/>
                    <a:pt x="2657" y="1298"/>
                    <a:pt x="2648" y="1304"/>
                  </a:cubicBezTo>
                  <a:cubicBezTo>
                    <a:pt x="2638" y="1322"/>
                    <a:pt x="2625" y="1343"/>
                    <a:pt x="2617" y="1355"/>
                  </a:cubicBezTo>
                  <a:cubicBezTo>
                    <a:pt x="2610" y="1361"/>
                    <a:pt x="2603" y="1363"/>
                    <a:pt x="2598" y="1369"/>
                  </a:cubicBezTo>
                  <a:cubicBezTo>
                    <a:pt x="2566" y="1396"/>
                    <a:pt x="2519" y="1432"/>
                    <a:pt x="2460" y="1456"/>
                  </a:cubicBezTo>
                  <a:cubicBezTo>
                    <a:pt x="2352" y="1508"/>
                    <a:pt x="2207" y="1529"/>
                    <a:pt x="2061" y="1529"/>
                  </a:cubicBezTo>
                  <a:cubicBezTo>
                    <a:pt x="2057" y="1529"/>
                    <a:pt x="2052" y="1529"/>
                    <a:pt x="2047" y="1529"/>
                  </a:cubicBezTo>
                  <a:cubicBezTo>
                    <a:pt x="2038" y="1529"/>
                    <a:pt x="2029" y="1529"/>
                    <a:pt x="2020" y="1529"/>
                  </a:cubicBezTo>
                  <a:cubicBezTo>
                    <a:pt x="1876" y="1529"/>
                    <a:pt x="1728" y="1509"/>
                    <a:pt x="1584" y="1476"/>
                  </a:cubicBezTo>
                  <a:cubicBezTo>
                    <a:pt x="1431" y="1437"/>
                    <a:pt x="1281" y="1397"/>
                    <a:pt x="1137" y="1335"/>
                  </a:cubicBezTo>
                  <a:cubicBezTo>
                    <a:pt x="995" y="1271"/>
                    <a:pt x="867" y="1214"/>
                    <a:pt x="745" y="1139"/>
                  </a:cubicBezTo>
                  <a:cubicBezTo>
                    <a:pt x="627" y="1063"/>
                    <a:pt x="519" y="985"/>
                    <a:pt x="428" y="904"/>
                  </a:cubicBezTo>
                  <a:cubicBezTo>
                    <a:pt x="248" y="739"/>
                    <a:pt x="135" y="563"/>
                    <a:pt x="106" y="421"/>
                  </a:cubicBezTo>
                  <a:cubicBezTo>
                    <a:pt x="89" y="350"/>
                    <a:pt x="85" y="289"/>
                    <a:pt x="89" y="249"/>
                  </a:cubicBezTo>
                  <a:cubicBezTo>
                    <a:pt x="95" y="207"/>
                    <a:pt x="96" y="186"/>
                    <a:pt x="96" y="186"/>
                  </a:cubicBezTo>
                  <a:lnTo>
                    <a:pt x="96" y="186"/>
                  </a:lnTo>
                  <a:cubicBezTo>
                    <a:pt x="96" y="186"/>
                    <a:pt x="85" y="206"/>
                    <a:pt x="65" y="242"/>
                  </a:cubicBezTo>
                  <a:cubicBezTo>
                    <a:pt x="45" y="280"/>
                    <a:pt x="18" y="342"/>
                    <a:pt x="9" y="425"/>
                  </a:cubicBezTo>
                  <a:cubicBezTo>
                    <a:pt x="1" y="509"/>
                    <a:pt x="5" y="617"/>
                    <a:pt x="42" y="730"/>
                  </a:cubicBezTo>
                  <a:cubicBezTo>
                    <a:pt x="77" y="837"/>
                    <a:pt x="132" y="961"/>
                    <a:pt x="218" y="1079"/>
                  </a:cubicBezTo>
                  <a:cubicBezTo>
                    <a:pt x="300" y="1197"/>
                    <a:pt x="404" y="1315"/>
                    <a:pt x="530" y="1423"/>
                  </a:cubicBezTo>
                  <a:cubicBezTo>
                    <a:pt x="651" y="1527"/>
                    <a:pt x="802" y="1633"/>
                    <a:pt x="957" y="1714"/>
                  </a:cubicBezTo>
                  <a:cubicBezTo>
                    <a:pt x="1111" y="1797"/>
                    <a:pt x="1283" y="1878"/>
                    <a:pt x="1469" y="1922"/>
                  </a:cubicBezTo>
                  <a:cubicBezTo>
                    <a:pt x="1653" y="1972"/>
                    <a:pt x="1846" y="2005"/>
                    <a:pt x="2047" y="2007"/>
                  </a:cubicBezTo>
                  <a:cubicBezTo>
                    <a:pt x="2249" y="2001"/>
                    <a:pt x="2457" y="1973"/>
                    <a:pt x="2660" y="1872"/>
                  </a:cubicBezTo>
                  <a:cubicBezTo>
                    <a:pt x="2763" y="1825"/>
                    <a:pt x="2854" y="1753"/>
                    <a:pt x="2938" y="1656"/>
                  </a:cubicBezTo>
                  <a:cubicBezTo>
                    <a:pt x="2959" y="1627"/>
                    <a:pt x="2979" y="1598"/>
                    <a:pt x="2998" y="1570"/>
                  </a:cubicBezTo>
                  <a:cubicBezTo>
                    <a:pt x="3012" y="1546"/>
                    <a:pt x="3018" y="1531"/>
                    <a:pt x="3028" y="1511"/>
                  </a:cubicBezTo>
                  <a:cubicBezTo>
                    <a:pt x="3063" y="1448"/>
                    <a:pt x="3072" y="1396"/>
                    <a:pt x="3087" y="1337"/>
                  </a:cubicBezTo>
                  <a:cubicBezTo>
                    <a:pt x="3127" y="1102"/>
                    <a:pt x="3049" y="897"/>
                    <a:pt x="2959" y="750"/>
                  </a:cubicBezTo>
                  <a:cubicBezTo>
                    <a:pt x="2868" y="597"/>
                    <a:pt x="2754" y="483"/>
                    <a:pt x="2644" y="391"/>
                  </a:cubicBezTo>
                  <a:cubicBezTo>
                    <a:pt x="2532" y="301"/>
                    <a:pt x="2423" y="233"/>
                    <a:pt x="2323" y="180"/>
                  </a:cubicBezTo>
                  <a:cubicBezTo>
                    <a:pt x="2223" y="127"/>
                    <a:pt x="2133" y="92"/>
                    <a:pt x="2055" y="66"/>
                  </a:cubicBezTo>
                  <a:cubicBezTo>
                    <a:pt x="1980" y="38"/>
                    <a:pt x="1920" y="26"/>
                    <a:pt x="1879" y="15"/>
                  </a:cubicBezTo>
                  <a:cubicBezTo>
                    <a:pt x="1839" y="6"/>
                    <a:pt x="1816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055085" y="2894399"/>
              <a:ext cx="61338" cy="35230"/>
            </a:xfrm>
            <a:custGeom>
              <a:rect b="b" l="l" r="r" t="t"/>
              <a:pathLst>
                <a:path extrusionOk="0" h="730" w="1271">
                  <a:moveTo>
                    <a:pt x="21" y="184"/>
                  </a:moveTo>
                  <a:cubicBezTo>
                    <a:pt x="21" y="184"/>
                    <a:pt x="21" y="184"/>
                    <a:pt x="21" y="185"/>
                  </a:cubicBezTo>
                  <a:lnTo>
                    <a:pt x="21" y="185"/>
                  </a:lnTo>
                  <a:cubicBezTo>
                    <a:pt x="22" y="184"/>
                    <a:pt x="22" y="184"/>
                    <a:pt x="21" y="184"/>
                  </a:cubicBezTo>
                  <a:close/>
                  <a:moveTo>
                    <a:pt x="686" y="0"/>
                  </a:moveTo>
                  <a:cubicBezTo>
                    <a:pt x="665" y="0"/>
                    <a:pt x="654" y="1"/>
                    <a:pt x="654" y="1"/>
                  </a:cubicBezTo>
                  <a:cubicBezTo>
                    <a:pt x="654" y="1"/>
                    <a:pt x="685" y="16"/>
                    <a:pt x="738" y="45"/>
                  </a:cubicBezTo>
                  <a:cubicBezTo>
                    <a:pt x="788" y="74"/>
                    <a:pt x="861" y="115"/>
                    <a:pt x="933" y="174"/>
                  </a:cubicBezTo>
                  <a:cubicBezTo>
                    <a:pt x="968" y="204"/>
                    <a:pt x="1003" y="240"/>
                    <a:pt x="1030" y="276"/>
                  </a:cubicBezTo>
                  <a:cubicBezTo>
                    <a:pt x="1058" y="314"/>
                    <a:pt x="1071" y="357"/>
                    <a:pt x="1069" y="384"/>
                  </a:cubicBezTo>
                  <a:cubicBezTo>
                    <a:pt x="1067" y="389"/>
                    <a:pt x="1067" y="399"/>
                    <a:pt x="1063" y="399"/>
                  </a:cubicBezTo>
                  <a:cubicBezTo>
                    <a:pt x="1057" y="419"/>
                    <a:pt x="1051" y="419"/>
                    <a:pt x="1051" y="419"/>
                  </a:cubicBezTo>
                  <a:cubicBezTo>
                    <a:pt x="1042" y="428"/>
                    <a:pt x="1030" y="442"/>
                    <a:pt x="1011" y="452"/>
                  </a:cubicBezTo>
                  <a:cubicBezTo>
                    <a:pt x="975" y="476"/>
                    <a:pt x="921" y="493"/>
                    <a:pt x="866" y="502"/>
                  </a:cubicBezTo>
                  <a:cubicBezTo>
                    <a:pt x="819" y="511"/>
                    <a:pt x="770" y="515"/>
                    <a:pt x="720" y="515"/>
                  </a:cubicBezTo>
                  <a:cubicBezTo>
                    <a:pt x="652" y="515"/>
                    <a:pt x="583" y="508"/>
                    <a:pt x="517" y="497"/>
                  </a:cubicBezTo>
                  <a:cubicBezTo>
                    <a:pt x="458" y="485"/>
                    <a:pt x="407" y="476"/>
                    <a:pt x="356" y="459"/>
                  </a:cubicBezTo>
                  <a:cubicBezTo>
                    <a:pt x="305" y="443"/>
                    <a:pt x="258" y="425"/>
                    <a:pt x="217" y="405"/>
                  </a:cubicBezTo>
                  <a:cubicBezTo>
                    <a:pt x="136" y="364"/>
                    <a:pt x="76" y="315"/>
                    <a:pt x="48" y="268"/>
                  </a:cubicBezTo>
                  <a:cubicBezTo>
                    <a:pt x="23" y="226"/>
                    <a:pt x="21" y="191"/>
                    <a:pt x="21" y="185"/>
                  </a:cubicBezTo>
                  <a:lnTo>
                    <a:pt x="21" y="185"/>
                  </a:lnTo>
                  <a:cubicBezTo>
                    <a:pt x="19" y="191"/>
                    <a:pt x="1" y="222"/>
                    <a:pt x="7" y="282"/>
                  </a:cubicBezTo>
                  <a:cubicBezTo>
                    <a:pt x="13" y="348"/>
                    <a:pt x="62" y="436"/>
                    <a:pt x="144" y="510"/>
                  </a:cubicBezTo>
                  <a:cubicBezTo>
                    <a:pt x="287" y="631"/>
                    <a:pt x="512" y="729"/>
                    <a:pt x="763" y="729"/>
                  </a:cubicBezTo>
                  <a:cubicBezTo>
                    <a:pt x="810" y="729"/>
                    <a:pt x="858" y="726"/>
                    <a:pt x="906" y="718"/>
                  </a:cubicBezTo>
                  <a:cubicBezTo>
                    <a:pt x="982" y="702"/>
                    <a:pt x="1059" y="679"/>
                    <a:pt x="1133" y="630"/>
                  </a:cubicBezTo>
                  <a:cubicBezTo>
                    <a:pt x="1208" y="579"/>
                    <a:pt x="1270" y="489"/>
                    <a:pt x="1264" y="381"/>
                  </a:cubicBezTo>
                  <a:cubicBezTo>
                    <a:pt x="1257" y="280"/>
                    <a:pt x="1202" y="213"/>
                    <a:pt x="1152" y="168"/>
                  </a:cubicBezTo>
                  <a:cubicBezTo>
                    <a:pt x="1102" y="121"/>
                    <a:pt x="1049" y="90"/>
                    <a:pt x="998" y="67"/>
                  </a:cubicBezTo>
                  <a:cubicBezTo>
                    <a:pt x="897" y="21"/>
                    <a:pt x="810" y="9"/>
                    <a:pt x="749" y="2"/>
                  </a:cubicBezTo>
                  <a:cubicBezTo>
                    <a:pt x="723" y="1"/>
                    <a:pt x="70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704235" y="2807242"/>
              <a:ext cx="151536" cy="91646"/>
            </a:xfrm>
            <a:custGeom>
              <a:rect b="b" l="l" r="r" t="t"/>
              <a:pathLst>
                <a:path extrusionOk="0" h="1899" w="3140">
                  <a:moveTo>
                    <a:pt x="339" y="0"/>
                  </a:moveTo>
                  <a:cubicBezTo>
                    <a:pt x="233" y="0"/>
                    <a:pt x="160" y="26"/>
                    <a:pt x="127" y="80"/>
                  </a:cubicBezTo>
                  <a:cubicBezTo>
                    <a:pt x="1" y="290"/>
                    <a:pt x="545" y="848"/>
                    <a:pt x="1341" y="1329"/>
                  </a:cubicBezTo>
                  <a:cubicBezTo>
                    <a:pt x="1934" y="1685"/>
                    <a:pt x="2499" y="1898"/>
                    <a:pt x="2802" y="1898"/>
                  </a:cubicBezTo>
                  <a:cubicBezTo>
                    <a:pt x="2907" y="1898"/>
                    <a:pt x="2981" y="1873"/>
                    <a:pt x="3013" y="1819"/>
                  </a:cubicBezTo>
                  <a:cubicBezTo>
                    <a:pt x="3139" y="1610"/>
                    <a:pt x="2595" y="1050"/>
                    <a:pt x="1799" y="570"/>
                  </a:cubicBezTo>
                  <a:cubicBezTo>
                    <a:pt x="1207" y="213"/>
                    <a:pt x="642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7961220" y="2920846"/>
              <a:ext cx="70508" cy="33106"/>
            </a:xfrm>
            <a:custGeom>
              <a:rect b="b" l="l" r="r" t="t"/>
              <a:pathLst>
                <a:path extrusionOk="0" h="686" w="1461">
                  <a:moveTo>
                    <a:pt x="349" y="1"/>
                  </a:moveTo>
                  <a:cubicBezTo>
                    <a:pt x="188" y="1"/>
                    <a:pt x="73" y="41"/>
                    <a:pt x="47" y="119"/>
                  </a:cubicBezTo>
                  <a:cubicBezTo>
                    <a:pt x="0" y="263"/>
                    <a:pt x="268" y="479"/>
                    <a:pt x="645" y="603"/>
                  </a:cubicBezTo>
                  <a:cubicBezTo>
                    <a:pt x="816" y="658"/>
                    <a:pt x="980" y="685"/>
                    <a:pt x="1112" y="685"/>
                  </a:cubicBezTo>
                  <a:cubicBezTo>
                    <a:pt x="1273" y="685"/>
                    <a:pt x="1387" y="645"/>
                    <a:pt x="1413" y="566"/>
                  </a:cubicBezTo>
                  <a:cubicBezTo>
                    <a:pt x="1460" y="423"/>
                    <a:pt x="1193" y="206"/>
                    <a:pt x="816" y="83"/>
                  </a:cubicBezTo>
                  <a:cubicBezTo>
                    <a:pt x="645" y="28"/>
                    <a:pt x="48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672480" y="2552236"/>
              <a:ext cx="92563" cy="156845"/>
            </a:xfrm>
            <a:custGeom>
              <a:rect b="b" l="l" r="r" t="t"/>
              <a:pathLst>
                <a:path extrusionOk="0" h="3250" w="1918">
                  <a:moveTo>
                    <a:pt x="1456" y="0"/>
                  </a:moveTo>
                  <a:cubicBezTo>
                    <a:pt x="1400" y="0"/>
                    <a:pt x="1356" y="69"/>
                    <a:pt x="1340" y="236"/>
                  </a:cubicBezTo>
                  <a:cubicBezTo>
                    <a:pt x="1274" y="915"/>
                    <a:pt x="81" y="571"/>
                    <a:pt x="41" y="994"/>
                  </a:cubicBezTo>
                  <a:cubicBezTo>
                    <a:pt x="1" y="1419"/>
                    <a:pt x="394" y="1706"/>
                    <a:pt x="333" y="2351"/>
                  </a:cubicBezTo>
                  <a:cubicBezTo>
                    <a:pt x="291" y="2772"/>
                    <a:pt x="519" y="3250"/>
                    <a:pt x="710" y="3250"/>
                  </a:cubicBezTo>
                  <a:cubicBezTo>
                    <a:pt x="810" y="3250"/>
                    <a:pt x="901" y="3115"/>
                    <a:pt x="934" y="2766"/>
                  </a:cubicBezTo>
                  <a:cubicBezTo>
                    <a:pt x="1032" y="1748"/>
                    <a:pt x="1806" y="1806"/>
                    <a:pt x="1870" y="1153"/>
                  </a:cubicBezTo>
                  <a:cubicBezTo>
                    <a:pt x="1918" y="658"/>
                    <a:pt x="1629" y="0"/>
                    <a:pt x="1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8002482" y="2585583"/>
              <a:ext cx="253896" cy="215529"/>
            </a:xfrm>
            <a:custGeom>
              <a:rect b="b" l="l" r="r" t="t"/>
              <a:pathLst>
                <a:path extrusionOk="0" h="4466" w="5261">
                  <a:moveTo>
                    <a:pt x="3211" y="1"/>
                  </a:moveTo>
                  <a:cubicBezTo>
                    <a:pt x="2938" y="1"/>
                    <a:pt x="2672" y="47"/>
                    <a:pt x="2466" y="158"/>
                  </a:cubicBezTo>
                  <a:cubicBezTo>
                    <a:pt x="1575" y="645"/>
                    <a:pt x="2499" y="2402"/>
                    <a:pt x="1110" y="3156"/>
                  </a:cubicBezTo>
                  <a:cubicBezTo>
                    <a:pt x="1" y="3758"/>
                    <a:pt x="931" y="4465"/>
                    <a:pt x="1794" y="4465"/>
                  </a:cubicBezTo>
                  <a:cubicBezTo>
                    <a:pt x="2001" y="4465"/>
                    <a:pt x="2204" y="4424"/>
                    <a:pt x="2374" y="4332"/>
                  </a:cubicBezTo>
                  <a:cubicBezTo>
                    <a:pt x="2596" y="4211"/>
                    <a:pt x="2817" y="4169"/>
                    <a:pt x="3032" y="4169"/>
                  </a:cubicBezTo>
                  <a:cubicBezTo>
                    <a:pt x="3512" y="4169"/>
                    <a:pt x="3963" y="4377"/>
                    <a:pt x="4341" y="4377"/>
                  </a:cubicBezTo>
                  <a:cubicBezTo>
                    <a:pt x="4463" y="4377"/>
                    <a:pt x="4577" y="4356"/>
                    <a:pt x="4682" y="4298"/>
                  </a:cubicBezTo>
                  <a:cubicBezTo>
                    <a:pt x="5261" y="3984"/>
                    <a:pt x="3459" y="1411"/>
                    <a:pt x="4388" y="908"/>
                  </a:cubicBezTo>
                  <a:cubicBezTo>
                    <a:pt x="4544" y="823"/>
                    <a:pt x="4614" y="732"/>
                    <a:pt x="4624" y="643"/>
                  </a:cubicBezTo>
                  <a:lnTo>
                    <a:pt x="3257" y="1"/>
                  </a:lnTo>
                  <a:cubicBezTo>
                    <a:pt x="3242" y="1"/>
                    <a:pt x="3226" y="1"/>
                    <a:pt x="3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7979365" y="2502721"/>
              <a:ext cx="44351" cy="49177"/>
            </a:xfrm>
            <a:custGeom>
              <a:rect b="b" l="l" r="r" t="t"/>
              <a:pathLst>
                <a:path extrusionOk="0" h="1019" w="919">
                  <a:moveTo>
                    <a:pt x="73" y="1"/>
                  </a:moveTo>
                  <a:lnTo>
                    <a:pt x="73" y="1"/>
                  </a:lnTo>
                  <a:cubicBezTo>
                    <a:pt x="0" y="303"/>
                    <a:pt x="70" y="684"/>
                    <a:pt x="247" y="886"/>
                  </a:cubicBezTo>
                  <a:cubicBezTo>
                    <a:pt x="309" y="955"/>
                    <a:pt x="391" y="1018"/>
                    <a:pt x="481" y="1018"/>
                  </a:cubicBezTo>
                  <a:cubicBezTo>
                    <a:pt x="488" y="1018"/>
                    <a:pt x="494" y="1018"/>
                    <a:pt x="500" y="1017"/>
                  </a:cubicBezTo>
                  <a:cubicBezTo>
                    <a:pt x="603" y="1007"/>
                    <a:pt x="679" y="914"/>
                    <a:pt x="735" y="824"/>
                  </a:cubicBezTo>
                  <a:cubicBezTo>
                    <a:pt x="816" y="691"/>
                    <a:pt x="877" y="547"/>
                    <a:pt x="919" y="397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7901088" y="2485540"/>
              <a:ext cx="31272" cy="21138"/>
            </a:xfrm>
            <a:custGeom>
              <a:rect b="b" l="l" r="r" t="t"/>
              <a:pathLst>
                <a:path extrusionOk="0" h="438" w="648">
                  <a:moveTo>
                    <a:pt x="428" y="1"/>
                  </a:moveTo>
                  <a:cubicBezTo>
                    <a:pt x="399" y="1"/>
                    <a:pt x="370" y="5"/>
                    <a:pt x="343" y="13"/>
                  </a:cubicBezTo>
                  <a:cubicBezTo>
                    <a:pt x="191" y="57"/>
                    <a:pt x="0" y="260"/>
                    <a:pt x="175" y="396"/>
                  </a:cubicBezTo>
                  <a:cubicBezTo>
                    <a:pt x="213" y="425"/>
                    <a:pt x="251" y="437"/>
                    <a:pt x="288" y="437"/>
                  </a:cubicBezTo>
                  <a:cubicBezTo>
                    <a:pt x="436" y="437"/>
                    <a:pt x="571" y="245"/>
                    <a:pt x="638" y="138"/>
                  </a:cubicBezTo>
                  <a:cubicBezTo>
                    <a:pt x="642" y="128"/>
                    <a:pt x="647" y="120"/>
                    <a:pt x="647" y="111"/>
                  </a:cubicBezTo>
                  <a:cubicBezTo>
                    <a:pt x="647" y="100"/>
                    <a:pt x="641" y="92"/>
                    <a:pt x="633" y="84"/>
                  </a:cubicBezTo>
                  <a:cubicBezTo>
                    <a:pt x="580" y="29"/>
                    <a:pt x="504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7707565" y="2397418"/>
              <a:ext cx="68481" cy="71473"/>
            </a:xfrm>
            <a:custGeom>
              <a:rect b="b" l="l" r="r" t="t"/>
              <a:pathLst>
                <a:path extrusionOk="0" h="1481" w="1419">
                  <a:moveTo>
                    <a:pt x="494" y="1"/>
                  </a:moveTo>
                  <a:cubicBezTo>
                    <a:pt x="450" y="1"/>
                    <a:pt x="406" y="6"/>
                    <a:pt x="363" y="18"/>
                  </a:cubicBezTo>
                  <a:cubicBezTo>
                    <a:pt x="0" y="120"/>
                    <a:pt x="80" y="590"/>
                    <a:pt x="221" y="838"/>
                  </a:cubicBezTo>
                  <a:cubicBezTo>
                    <a:pt x="327" y="1021"/>
                    <a:pt x="480" y="1172"/>
                    <a:pt x="637" y="1314"/>
                  </a:cubicBezTo>
                  <a:cubicBezTo>
                    <a:pt x="729" y="1396"/>
                    <a:pt x="837" y="1481"/>
                    <a:pt x="955" y="1481"/>
                  </a:cubicBezTo>
                  <a:cubicBezTo>
                    <a:pt x="970" y="1481"/>
                    <a:pt x="984" y="1479"/>
                    <a:pt x="999" y="1476"/>
                  </a:cubicBezTo>
                  <a:cubicBezTo>
                    <a:pt x="1064" y="1464"/>
                    <a:pt x="1119" y="1427"/>
                    <a:pt x="1166" y="1381"/>
                  </a:cubicBezTo>
                  <a:cubicBezTo>
                    <a:pt x="1304" y="1249"/>
                    <a:pt x="1379" y="1064"/>
                    <a:pt x="1401" y="876"/>
                  </a:cubicBezTo>
                  <a:cubicBezTo>
                    <a:pt x="1418" y="730"/>
                    <a:pt x="1402" y="575"/>
                    <a:pt x="1334" y="444"/>
                  </a:cubicBezTo>
                  <a:cubicBezTo>
                    <a:pt x="1213" y="210"/>
                    <a:pt x="951" y="82"/>
                    <a:pt x="695" y="26"/>
                  </a:cubicBezTo>
                  <a:cubicBezTo>
                    <a:pt x="629" y="12"/>
                    <a:pt x="561" y="1"/>
                    <a:pt x="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7689275" y="2426760"/>
              <a:ext cx="17615" cy="27798"/>
            </a:xfrm>
            <a:custGeom>
              <a:rect b="b" l="l" r="r" t="t"/>
              <a:pathLst>
                <a:path extrusionOk="0" h="576" w="365">
                  <a:moveTo>
                    <a:pt x="119" y="1"/>
                  </a:moveTo>
                  <a:cubicBezTo>
                    <a:pt x="45" y="1"/>
                    <a:pt x="8" y="99"/>
                    <a:pt x="6" y="189"/>
                  </a:cubicBezTo>
                  <a:cubicBezTo>
                    <a:pt x="1" y="377"/>
                    <a:pt x="95" y="511"/>
                    <a:pt x="268" y="572"/>
                  </a:cubicBezTo>
                  <a:cubicBezTo>
                    <a:pt x="274" y="573"/>
                    <a:pt x="282" y="576"/>
                    <a:pt x="290" y="576"/>
                  </a:cubicBezTo>
                  <a:cubicBezTo>
                    <a:pt x="293" y="576"/>
                    <a:pt x="297" y="575"/>
                    <a:pt x="300" y="574"/>
                  </a:cubicBezTo>
                  <a:cubicBezTo>
                    <a:pt x="311" y="572"/>
                    <a:pt x="318" y="559"/>
                    <a:pt x="323" y="547"/>
                  </a:cubicBezTo>
                  <a:cubicBezTo>
                    <a:pt x="353" y="486"/>
                    <a:pt x="365" y="417"/>
                    <a:pt x="362" y="349"/>
                  </a:cubicBezTo>
                  <a:cubicBezTo>
                    <a:pt x="355" y="228"/>
                    <a:pt x="297" y="110"/>
                    <a:pt x="202" y="36"/>
                  </a:cubicBezTo>
                  <a:cubicBezTo>
                    <a:pt x="170" y="11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7622386" y="2449201"/>
              <a:ext cx="34168" cy="64813"/>
            </a:xfrm>
            <a:custGeom>
              <a:rect b="b" l="l" r="r" t="t"/>
              <a:pathLst>
                <a:path extrusionOk="0" h="1343" w="708">
                  <a:moveTo>
                    <a:pt x="429" y="1"/>
                  </a:moveTo>
                  <a:cubicBezTo>
                    <a:pt x="410" y="1"/>
                    <a:pt x="390" y="4"/>
                    <a:pt x="370" y="13"/>
                  </a:cubicBezTo>
                  <a:cubicBezTo>
                    <a:pt x="272" y="53"/>
                    <a:pt x="202" y="233"/>
                    <a:pt x="177" y="327"/>
                  </a:cubicBezTo>
                  <a:cubicBezTo>
                    <a:pt x="104" y="610"/>
                    <a:pt x="1" y="924"/>
                    <a:pt x="110" y="1210"/>
                  </a:cubicBezTo>
                  <a:cubicBezTo>
                    <a:pt x="132" y="1270"/>
                    <a:pt x="173" y="1335"/>
                    <a:pt x="237" y="1342"/>
                  </a:cubicBezTo>
                  <a:cubicBezTo>
                    <a:pt x="241" y="1342"/>
                    <a:pt x="244" y="1343"/>
                    <a:pt x="248" y="1343"/>
                  </a:cubicBezTo>
                  <a:cubicBezTo>
                    <a:pt x="305" y="1343"/>
                    <a:pt x="355" y="1294"/>
                    <a:pt x="392" y="1248"/>
                  </a:cubicBezTo>
                  <a:cubicBezTo>
                    <a:pt x="605" y="971"/>
                    <a:pt x="707" y="610"/>
                    <a:pt x="668" y="262"/>
                  </a:cubicBezTo>
                  <a:cubicBezTo>
                    <a:pt x="657" y="152"/>
                    <a:pt x="553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7552168" y="2389744"/>
              <a:ext cx="30549" cy="38125"/>
            </a:xfrm>
            <a:custGeom>
              <a:rect b="b" l="l" r="r" t="t"/>
              <a:pathLst>
                <a:path extrusionOk="0" h="790" w="633">
                  <a:moveTo>
                    <a:pt x="350" y="1"/>
                  </a:moveTo>
                  <a:cubicBezTo>
                    <a:pt x="249" y="1"/>
                    <a:pt x="146" y="61"/>
                    <a:pt x="87" y="168"/>
                  </a:cubicBezTo>
                  <a:cubicBezTo>
                    <a:pt x="0" y="326"/>
                    <a:pt x="142" y="596"/>
                    <a:pt x="249" y="717"/>
                  </a:cubicBezTo>
                  <a:cubicBezTo>
                    <a:pt x="283" y="756"/>
                    <a:pt x="335" y="788"/>
                    <a:pt x="388" y="789"/>
                  </a:cubicBezTo>
                  <a:cubicBezTo>
                    <a:pt x="389" y="789"/>
                    <a:pt x="390" y="789"/>
                    <a:pt x="391" y="789"/>
                  </a:cubicBezTo>
                  <a:cubicBezTo>
                    <a:pt x="455" y="789"/>
                    <a:pt x="514" y="748"/>
                    <a:pt x="549" y="695"/>
                  </a:cubicBezTo>
                  <a:cubicBezTo>
                    <a:pt x="584" y="642"/>
                    <a:pt x="599" y="576"/>
                    <a:pt x="610" y="513"/>
                  </a:cubicBezTo>
                  <a:cubicBezTo>
                    <a:pt x="630" y="388"/>
                    <a:pt x="633" y="254"/>
                    <a:pt x="572" y="141"/>
                  </a:cubicBezTo>
                  <a:cubicBezTo>
                    <a:pt x="519" y="44"/>
                    <a:pt x="436" y="1"/>
                    <a:pt x="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8020193" y="2615263"/>
              <a:ext cx="39766" cy="28570"/>
            </a:xfrm>
            <a:custGeom>
              <a:rect b="b" l="l" r="r" t="t"/>
              <a:pathLst>
                <a:path extrusionOk="0" h="592" w="824">
                  <a:moveTo>
                    <a:pt x="409" y="1"/>
                  </a:moveTo>
                  <a:cubicBezTo>
                    <a:pt x="343" y="1"/>
                    <a:pt x="277" y="19"/>
                    <a:pt x="225" y="59"/>
                  </a:cubicBezTo>
                  <a:cubicBezTo>
                    <a:pt x="200" y="78"/>
                    <a:pt x="179" y="99"/>
                    <a:pt x="162" y="126"/>
                  </a:cubicBezTo>
                  <a:cubicBezTo>
                    <a:pt x="0" y="392"/>
                    <a:pt x="383" y="559"/>
                    <a:pt x="575" y="587"/>
                  </a:cubicBezTo>
                  <a:cubicBezTo>
                    <a:pt x="594" y="590"/>
                    <a:pt x="615" y="592"/>
                    <a:pt x="635" y="592"/>
                  </a:cubicBezTo>
                  <a:cubicBezTo>
                    <a:pt x="693" y="592"/>
                    <a:pt x="751" y="576"/>
                    <a:pt x="786" y="529"/>
                  </a:cubicBezTo>
                  <a:cubicBezTo>
                    <a:pt x="824" y="481"/>
                    <a:pt x="818" y="414"/>
                    <a:pt x="805" y="354"/>
                  </a:cubicBezTo>
                  <a:cubicBezTo>
                    <a:pt x="775" y="230"/>
                    <a:pt x="701" y="111"/>
                    <a:pt x="589" y="48"/>
                  </a:cubicBezTo>
                  <a:cubicBezTo>
                    <a:pt x="534" y="17"/>
                    <a:pt x="471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8027095" y="2681814"/>
              <a:ext cx="33879" cy="32141"/>
            </a:xfrm>
            <a:custGeom>
              <a:rect b="b" l="l" r="r" t="t"/>
              <a:pathLst>
                <a:path extrusionOk="0" h="666" w="702">
                  <a:moveTo>
                    <a:pt x="434" y="0"/>
                  </a:moveTo>
                  <a:cubicBezTo>
                    <a:pt x="235" y="0"/>
                    <a:pt x="1" y="336"/>
                    <a:pt x="137" y="563"/>
                  </a:cubicBezTo>
                  <a:cubicBezTo>
                    <a:pt x="181" y="636"/>
                    <a:pt x="236" y="666"/>
                    <a:pt x="294" y="666"/>
                  </a:cubicBezTo>
                  <a:cubicBezTo>
                    <a:pt x="485" y="666"/>
                    <a:pt x="701" y="340"/>
                    <a:pt x="609" y="136"/>
                  </a:cubicBezTo>
                  <a:cubicBezTo>
                    <a:pt x="566" y="40"/>
                    <a:pt x="502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934242" y="2819982"/>
              <a:ext cx="50239" cy="38029"/>
            </a:xfrm>
            <a:custGeom>
              <a:rect b="b" l="l" r="r" t="t"/>
              <a:pathLst>
                <a:path extrusionOk="0" h="788" w="1041">
                  <a:moveTo>
                    <a:pt x="403" y="1"/>
                  </a:moveTo>
                  <a:cubicBezTo>
                    <a:pt x="335" y="1"/>
                    <a:pt x="267" y="9"/>
                    <a:pt x="201" y="27"/>
                  </a:cubicBezTo>
                  <a:cubicBezTo>
                    <a:pt x="181" y="32"/>
                    <a:pt x="159" y="40"/>
                    <a:pt x="143" y="57"/>
                  </a:cubicBezTo>
                  <a:cubicBezTo>
                    <a:pt x="130" y="70"/>
                    <a:pt x="123" y="87"/>
                    <a:pt x="116" y="106"/>
                  </a:cubicBezTo>
                  <a:cubicBezTo>
                    <a:pt x="1" y="412"/>
                    <a:pt x="347" y="631"/>
                    <a:pt x="586" y="745"/>
                  </a:cubicBezTo>
                  <a:cubicBezTo>
                    <a:pt x="634" y="768"/>
                    <a:pt x="688" y="788"/>
                    <a:pt x="740" y="788"/>
                  </a:cubicBezTo>
                  <a:cubicBezTo>
                    <a:pt x="768" y="788"/>
                    <a:pt x="796" y="782"/>
                    <a:pt x="821" y="767"/>
                  </a:cubicBezTo>
                  <a:cubicBezTo>
                    <a:pt x="858" y="747"/>
                    <a:pt x="882" y="712"/>
                    <a:pt x="905" y="678"/>
                  </a:cubicBezTo>
                  <a:cubicBezTo>
                    <a:pt x="981" y="556"/>
                    <a:pt x="1040" y="400"/>
                    <a:pt x="974" y="271"/>
                  </a:cubicBezTo>
                  <a:cubicBezTo>
                    <a:pt x="945" y="211"/>
                    <a:pt x="891" y="163"/>
                    <a:pt x="833" y="126"/>
                  </a:cubicBezTo>
                  <a:cubicBezTo>
                    <a:pt x="705" y="43"/>
                    <a:pt x="553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789414" y="2773411"/>
              <a:ext cx="27508" cy="19980"/>
            </a:xfrm>
            <a:custGeom>
              <a:rect b="b" l="l" r="r" t="t"/>
              <a:pathLst>
                <a:path extrusionOk="0" h="414" w="570">
                  <a:moveTo>
                    <a:pt x="160" y="1"/>
                  </a:moveTo>
                  <a:cubicBezTo>
                    <a:pt x="75" y="1"/>
                    <a:pt x="0" y="51"/>
                    <a:pt x="19" y="167"/>
                  </a:cubicBezTo>
                  <a:cubicBezTo>
                    <a:pt x="35" y="275"/>
                    <a:pt x="339" y="414"/>
                    <a:pt x="488" y="414"/>
                  </a:cubicBezTo>
                  <a:cubicBezTo>
                    <a:pt x="536" y="414"/>
                    <a:pt x="568" y="399"/>
                    <a:pt x="570" y="365"/>
                  </a:cubicBezTo>
                  <a:cubicBezTo>
                    <a:pt x="570" y="349"/>
                    <a:pt x="564" y="335"/>
                    <a:pt x="559" y="322"/>
                  </a:cubicBezTo>
                  <a:cubicBezTo>
                    <a:pt x="501" y="192"/>
                    <a:pt x="394" y="84"/>
                    <a:pt x="264" y="24"/>
                  </a:cubicBezTo>
                  <a:cubicBezTo>
                    <a:pt x="231" y="9"/>
                    <a:pt x="195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706793" y="2749088"/>
              <a:ext cx="31803" cy="29246"/>
            </a:xfrm>
            <a:custGeom>
              <a:rect b="b" l="l" r="r" t="t"/>
              <a:pathLst>
                <a:path extrusionOk="0" h="606" w="659">
                  <a:moveTo>
                    <a:pt x="172" y="0"/>
                  </a:moveTo>
                  <a:cubicBezTo>
                    <a:pt x="118" y="0"/>
                    <a:pt x="39" y="34"/>
                    <a:pt x="0" y="66"/>
                  </a:cubicBezTo>
                  <a:cubicBezTo>
                    <a:pt x="100" y="250"/>
                    <a:pt x="294" y="428"/>
                    <a:pt x="451" y="567"/>
                  </a:cubicBezTo>
                  <a:cubicBezTo>
                    <a:pt x="475" y="586"/>
                    <a:pt x="503" y="606"/>
                    <a:pt x="531" y="606"/>
                  </a:cubicBezTo>
                  <a:cubicBezTo>
                    <a:pt x="538" y="606"/>
                    <a:pt x="545" y="605"/>
                    <a:pt x="552" y="602"/>
                  </a:cubicBezTo>
                  <a:cubicBezTo>
                    <a:pt x="572" y="594"/>
                    <a:pt x="584" y="575"/>
                    <a:pt x="595" y="556"/>
                  </a:cubicBezTo>
                  <a:cubicBezTo>
                    <a:pt x="645" y="462"/>
                    <a:pt x="658" y="342"/>
                    <a:pt x="605" y="252"/>
                  </a:cubicBezTo>
                  <a:cubicBezTo>
                    <a:pt x="576" y="205"/>
                    <a:pt x="532" y="171"/>
                    <a:pt x="485" y="140"/>
                  </a:cubicBezTo>
                  <a:cubicBezTo>
                    <a:pt x="414" y="93"/>
                    <a:pt x="333" y="59"/>
                    <a:pt x="254" y="24"/>
                  </a:cubicBezTo>
                  <a:cubicBezTo>
                    <a:pt x="227" y="12"/>
                    <a:pt x="200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592127" y="2658601"/>
              <a:ext cx="20655" cy="30356"/>
            </a:xfrm>
            <a:custGeom>
              <a:rect b="b" l="l" r="r" t="t"/>
              <a:pathLst>
                <a:path extrusionOk="0" h="629" w="428">
                  <a:moveTo>
                    <a:pt x="97" y="0"/>
                  </a:moveTo>
                  <a:cubicBezTo>
                    <a:pt x="74" y="0"/>
                    <a:pt x="54" y="18"/>
                    <a:pt x="38" y="61"/>
                  </a:cubicBezTo>
                  <a:cubicBezTo>
                    <a:pt x="0" y="172"/>
                    <a:pt x="277" y="629"/>
                    <a:pt x="363" y="629"/>
                  </a:cubicBezTo>
                  <a:cubicBezTo>
                    <a:pt x="368" y="629"/>
                    <a:pt x="372" y="627"/>
                    <a:pt x="375" y="625"/>
                  </a:cubicBezTo>
                  <a:cubicBezTo>
                    <a:pt x="428" y="585"/>
                    <a:pt x="413" y="504"/>
                    <a:pt x="393" y="442"/>
                  </a:cubicBezTo>
                  <a:cubicBezTo>
                    <a:pt x="372" y="379"/>
                    <a:pt x="204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513270" y="2585825"/>
              <a:ext cx="41262" cy="51686"/>
            </a:xfrm>
            <a:custGeom>
              <a:rect b="b" l="l" r="r" t="t"/>
              <a:pathLst>
                <a:path extrusionOk="0" h="1071" w="855">
                  <a:moveTo>
                    <a:pt x="36" y="1"/>
                  </a:moveTo>
                  <a:cubicBezTo>
                    <a:pt x="16" y="1"/>
                    <a:pt x="3" y="23"/>
                    <a:pt x="2" y="55"/>
                  </a:cubicBezTo>
                  <a:cubicBezTo>
                    <a:pt x="0" y="97"/>
                    <a:pt x="54" y="137"/>
                    <a:pt x="76" y="168"/>
                  </a:cubicBezTo>
                  <a:cubicBezTo>
                    <a:pt x="137" y="250"/>
                    <a:pt x="167" y="332"/>
                    <a:pt x="209" y="427"/>
                  </a:cubicBezTo>
                  <a:cubicBezTo>
                    <a:pt x="305" y="653"/>
                    <a:pt x="444" y="860"/>
                    <a:pt x="613" y="1036"/>
                  </a:cubicBezTo>
                  <a:cubicBezTo>
                    <a:pt x="630" y="1053"/>
                    <a:pt x="651" y="1071"/>
                    <a:pt x="673" y="1071"/>
                  </a:cubicBezTo>
                  <a:cubicBezTo>
                    <a:pt x="677" y="1071"/>
                    <a:pt x="681" y="1070"/>
                    <a:pt x="685" y="1069"/>
                  </a:cubicBezTo>
                  <a:cubicBezTo>
                    <a:pt x="700" y="1064"/>
                    <a:pt x="712" y="1052"/>
                    <a:pt x="720" y="1038"/>
                  </a:cubicBezTo>
                  <a:cubicBezTo>
                    <a:pt x="854" y="856"/>
                    <a:pt x="840" y="578"/>
                    <a:pt x="685" y="411"/>
                  </a:cubicBezTo>
                  <a:cubicBezTo>
                    <a:pt x="519" y="235"/>
                    <a:pt x="245" y="196"/>
                    <a:pt x="76" y="23"/>
                  </a:cubicBezTo>
                  <a:cubicBezTo>
                    <a:pt x="61" y="8"/>
                    <a:pt x="47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289388" y="2679932"/>
              <a:ext cx="34168" cy="38125"/>
            </a:xfrm>
            <a:custGeom>
              <a:rect b="b" l="l" r="r" t="t"/>
              <a:pathLst>
                <a:path extrusionOk="0" h="790" w="708">
                  <a:moveTo>
                    <a:pt x="436" y="0"/>
                  </a:moveTo>
                  <a:cubicBezTo>
                    <a:pt x="334" y="0"/>
                    <a:pt x="257" y="93"/>
                    <a:pt x="197" y="180"/>
                  </a:cubicBezTo>
                  <a:cubicBezTo>
                    <a:pt x="163" y="227"/>
                    <a:pt x="122" y="275"/>
                    <a:pt x="95" y="328"/>
                  </a:cubicBezTo>
                  <a:cubicBezTo>
                    <a:pt x="67" y="384"/>
                    <a:pt x="79" y="430"/>
                    <a:pt x="65" y="489"/>
                  </a:cubicBezTo>
                  <a:cubicBezTo>
                    <a:pt x="46" y="576"/>
                    <a:pt x="1" y="637"/>
                    <a:pt x="69" y="719"/>
                  </a:cubicBezTo>
                  <a:cubicBezTo>
                    <a:pt x="113" y="769"/>
                    <a:pt x="164" y="789"/>
                    <a:pt x="216" y="789"/>
                  </a:cubicBezTo>
                  <a:cubicBezTo>
                    <a:pt x="348" y="789"/>
                    <a:pt x="490" y="662"/>
                    <a:pt x="546" y="557"/>
                  </a:cubicBezTo>
                  <a:cubicBezTo>
                    <a:pt x="582" y="490"/>
                    <a:pt x="616" y="422"/>
                    <a:pt x="645" y="353"/>
                  </a:cubicBezTo>
                  <a:cubicBezTo>
                    <a:pt x="679" y="277"/>
                    <a:pt x="707" y="187"/>
                    <a:pt x="664" y="116"/>
                  </a:cubicBezTo>
                  <a:cubicBezTo>
                    <a:pt x="639" y="74"/>
                    <a:pt x="593" y="51"/>
                    <a:pt x="549" y="31"/>
                  </a:cubicBezTo>
                  <a:cubicBezTo>
                    <a:pt x="512" y="15"/>
                    <a:pt x="477" y="1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438419" y="2247908"/>
              <a:ext cx="32817" cy="51590"/>
            </a:xfrm>
            <a:custGeom>
              <a:rect b="b" l="l" r="r" t="t"/>
              <a:pathLst>
                <a:path extrusionOk="0" h="1069" w="680">
                  <a:moveTo>
                    <a:pt x="7" y="1"/>
                  </a:moveTo>
                  <a:cubicBezTo>
                    <a:pt x="0" y="42"/>
                    <a:pt x="0" y="89"/>
                    <a:pt x="19" y="148"/>
                  </a:cubicBezTo>
                  <a:cubicBezTo>
                    <a:pt x="74" y="338"/>
                    <a:pt x="249" y="513"/>
                    <a:pt x="321" y="711"/>
                  </a:cubicBezTo>
                  <a:cubicBezTo>
                    <a:pt x="367" y="849"/>
                    <a:pt x="418" y="1016"/>
                    <a:pt x="558" y="1063"/>
                  </a:cubicBezTo>
                  <a:cubicBezTo>
                    <a:pt x="568" y="1066"/>
                    <a:pt x="579" y="1069"/>
                    <a:pt x="590" y="1069"/>
                  </a:cubicBezTo>
                  <a:cubicBezTo>
                    <a:pt x="595" y="1069"/>
                    <a:pt x="601" y="1068"/>
                    <a:pt x="606" y="1067"/>
                  </a:cubicBezTo>
                  <a:cubicBezTo>
                    <a:pt x="623" y="1061"/>
                    <a:pt x="636" y="1044"/>
                    <a:pt x="645" y="1029"/>
                  </a:cubicBezTo>
                  <a:cubicBezTo>
                    <a:pt x="680" y="966"/>
                    <a:pt x="672" y="888"/>
                    <a:pt x="660" y="816"/>
                  </a:cubicBezTo>
                  <a:cubicBezTo>
                    <a:pt x="630" y="621"/>
                    <a:pt x="581" y="429"/>
                    <a:pt x="519" y="24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6401610" y="2795704"/>
              <a:ext cx="85517" cy="51686"/>
            </a:xfrm>
            <a:custGeom>
              <a:rect b="b" l="l" r="r" t="t"/>
              <a:pathLst>
                <a:path extrusionOk="0" h="1071" w="1772">
                  <a:moveTo>
                    <a:pt x="1010" y="0"/>
                  </a:moveTo>
                  <a:cubicBezTo>
                    <a:pt x="944" y="0"/>
                    <a:pt x="876" y="5"/>
                    <a:pt x="808" y="15"/>
                  </a:cubicBezTo>
                  <a:cubicBezTo>
                    <a:pt x="343" y="87"/>
                    <a:pt x="1" y="375"/>
                    <a:pt x="44" y="661"/>
                  </a:cubicBezTo>
                  <a:cubicBezTo>
                    <a:pt x="81" y="907"/>
                    <a:pt x="387" y="1071"/>
                    <a:pt x="764" y="1071"/>
                  </a:cubicBezTo>
                  <a:cubicBezTo>
                    <a:pt x="829" y="1071"/>
                    <a:pt x="896" y="1066"/>
                    <a:pt x="963" y="1056"/>
                  </a:cubicBezTo>
                  <a:cubicBezTo>
                    <a:pt x="1429" y="986"/>
                    <a:pt x="1772" y="696"/>
                    <a:pt x="1728" y="410"/>
                  </a:cubicBezTo>
                  <a:cubicBezTo>
                    <a:pt x="1692" y="164"/>
                    <a:pt x="1387" y="0"/>
                    <a:pt x="1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6283992" y="2695809"/>
              <a:ext cx="63896" cy="43241"/>
            </a:xfrm>
            <a:custGeom>
              <a:rect b="b" l="l" r="r" t="t"/>
              <a:pathLst>
                <a:path extrusionOk="0" h="896" w="1324">
                  <a:moveTo>
                    <a:pt x="731" y="0"/>
                  </a:moveTo>
                  <a:lnTo>
                    <a:pt x="731" y="0"/>
                  </a:lnTo>
                  <a:cubicBezTo>
                    <a:pt x="731" y="0"/>
                    <a:pt x="766" y="18"/>
                    <a:pt x="821" y="53"/>
                  </a:cubicBezTo>
                  <a:cubicBezTo>
                    <a:pt x="876" y="87"/>
                    <a:pt x="954" y="140"/>
                    <a:pt x="1023" y="216"/>
                  </a:cubicBezTo>
                  <a:cubicBezTo>
                    <a:pt x="1059" y="255"/>
                    <a:pt x="1090" y="301"/>
                    <a:pt x="1113" y="349"/>
                  </a:cubicBezTo>
                  <a:cubicBezTo>
                    <a:pt x="1134" y="398"/>
                    <a:pt x="1142" y="450"/>
                    <a:pt x="1135" y="494"/>
                  </a:cubicBezTo>
                  <a:cubicBezTo>
                    <a:pt x="1133" y="504"/>
                    <a:pt x="1130" y="519"/>
                    <a:pt x="1126" y="524"/>
                  </a:cubicBezTo>
                  <a:lnTo>
                    <a:pt x="1115" y="549"/>
                  </a:lnTo>
                  <a:lnTo>
                    <a:pt x="1107" y="559"/>
                  </a:lnTo>
                  <a:cubicBezTo>
                    <a:pt x="1096" y="575"/>
                    <a:pt x="1076" y="595"/>
                    <a:pt x="1056" y="610"/>
                  </a:cubicBezTo>
                  <a:cubicBezTo>
                    <a:pt x="1015" y="642"/>
                    <a:pt x="958" y="665"/>
                    <a:pt x="895" y="677"/>
                  </a:cubicBezTo>
                  <a:cubicBezTo>
                    <a:pt x="848" y="687"/>
                    <a:pt x="799" y="692"/>
                    <a:pt x="750" y="692"/>
                  </a:cubicBezTo>
                  <a:cubicBezTo>
                    <a:pt x="669" y="692"/>
                    <a:pt x="586" y="680"/>
                    <a:pt x="510" y="660"/>
                  </a:cubicBezTo>
                  <a:cubicBezTo>
                    <a:pt x="448" y="642"/>
                    <a:pt x="391" y="623"/>
                    <a:pt x="336" y="598"/>
                  </a:cubicBezTo>
                  <a:cubicBezTo>
                    <a:pt x="284" y="571"/>
                    <a:pt x="236" y="543"/>
                    <a:pt x="195" y="510"/>
                  </a:cubicBezTo>
                  <a:cubicBezTo>
                    <a:pt x="115" y="447"/>
                    <a:pt x="65" y="375"/>
                    <a:pt x="46" y="314"/>
                  </a:cubicBezTo>
                  <a:cubicBezTo>
                    <a:pt x="36" y="284"/>
                    <a:pt x="33" y="259"/>
                    <a:pt x="33" y="242"/>
                  </a:cubicBezTo>
                  <a:lnTo>
                    <a:pt x="33" y="215"/>
                  </a:lnTo>
                  <a:lnTo>
                    <a:pt x="22" y="241"/>
                  </a:lnTo>
                  <a:cubicBezTo>
                    <a:pt x="15" y="257"/>
                    <a:pt x="6" y="284"/>
                    <a:pt x="6" y="320"/>
                  </a:cubicBezTo>
                  <a:cubicBezTo>
                    <a:pt x="1" y="390"/>
                    <a:pt x="32" y="498"/>
                    <a:pt x="111" y="595"/>
                  </a:cubicBezTo>
                  <a:cubicBezTo>
                    <a:pt x="146" y="642"/>
                    <a:pt x="194" y="689"/>
                    <a:pt x="253" y="729"/>
                  </a:cubicBezTo>
                  <a:cubicBezTo>
                    <a:pt x="310" y="770"/>
                    <a:pt x="379" y="806"/>
                    <a:pt x="451" y="833"/>
                  </a:cubicBezTo>
                  <a:cubicBezTo>
                    <a:pt x="522" y="858"/>
                    <a:pt x="601" y="884"/>
                    <a:pt x="683" y="890"/>
                  </a:cubicBezTo>
                  <a:cubicBezTo>
                    <a:pt x="714" y="894"/>
                    <a:pt x="745" y="895"/>
                    <a:pt x="777" y="895"/>
                  </a:cubicBezTo>
                  <a:cubicBezTo>
                    <a:pt x="830" y="895"/>
                    <a:pt x="883" y="891"/>
                    <a:pt x="937" y="880"/>
                  </a:cubicBezTo>
                  <a:cubicBezTo>
                    <a:pt x="1021" y="861"/>
                    <a:pt x="1107" y="826"/>
                    <a:pt x="1181" y="766"/>
                  </a:cubicBezTo>
                  <a:cubicBezTo>
                    <a:pt x="1220" y="736"/>
                    <a:pt x="1250" y="700"/>
                    <a:pt x="1275" y="651"/>
                  </a:cubicBezTo>
                  <a:lnTo>
                    <a:pt x="1294" y="615"/>
                  </a:lnTo>
                  <a:lnTo>
                    <a:pt x="1302" y="590"/>
                  </a:lnTo>
                  <a:cubicBezTo>
                    <a:pt x="1313" y="561"/>
                    <a:pt x="1313" y="541"/>
                    <a:pt x="1317" y="516"/>
                  </a:cubicBezTo>
                  <a:cubicBezTo>
                    <a:pt x="1323" y="418"/>
                    <a:pt x="1289" y="335"/>
                    <a:pt x="1247" y="273"/>
                  </a:cubicBezTo>
                  <a:cubicBezTo>
                    <a:pt x="1205" y="208"/>
                    <a:pt x="1152" y="163"/>
                    <a:pt x="1100" y="128"/>
                  </a:cubicBezTo>
                  <a:cubicBezTo>
                    <a:pt x="1000" y="55"/>
                    <a:pt x="903" y="28"/>
                    <a:pt x="836" y="15"/>
                  </a:cubicBezTo>
                  <a:cubicBezTo>
                    <a:pt x="802" y="7"/>
                    <a:pt x="776" y="6"/>
                    <a:pt x="758" y="4"/>
                  </a:cubicBezTo>
                  <a:cubicBezTo>
                    <a:pt x="739" y="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6601156" y="2560923"/>
              <a:ext cx="70701" cy="87495"/>
            </a:xfrm>
            <a:custGeom>
              <a:rect b="b" l="l" r="r" t="t"/>
              <a:pathLst>
                <a:path extrusionOk="0" h="1813" w="1465">
                  <a:moveTo>
                    <a:pt x="971" y="0"/>
                  </a:moveTo>
                  <a:cubicBezTo>
                    <a:pt x="906" y="0"/>
                    <a:pt x="844" y="12"/>
                    <a:pt x="792" y="29"/>
                  </a:cubicBezTo>
                  <a:cubicBezTo>
                    <a:pt x="684" y="61"/>
                    <a:pt x="597" y="113"/>
                    <a:pt x="524" y="167"/>
                  </a:cubicBezTo>
                  <a:cubicBezTo>
                    <a:pt x="452" y="221"/>
                    <a:pt x="392" y="277"/>
                    <a:pt x="345" y="331"/>
                  </a:cubicBezTo>
                  <a:cubicBezTo>
                    <a:pt x="296" y="383"/>
                    <a:pt x="261" y="433"/>
                    <a:pt x="233" y="477"/>
                  </a:cubicBezTo>
                  <a:cubicBezTo>
                    <a:pt x="204" y="519"/>
                    <a:pt x="187" y="554"/>
                    <a:pt x="174" y="578"/>
                  </a:cubicBezTo>
                  <a:lnTo>
                    <a:pt x="155" y="614"/>
                  </a:lnTo>
                  <a:cubicBezTo>
                    <a:pt x="155" y="614"/>
                    <a:pt x="199" y="577"/>
                    <a:pt x="277" y="519"/>
                  </a:cubicBezTo>
                  <a:cubicBezTo>
                    <a:pt x="315" y="489"/>
                    <a:pt x="365" y="457"/>
                    <a:pt x="421" y="422"/>
                  </a:cubicBezTo>
                  <a:cubicBezTo>
                    <a:pt x="476" y="386"/>
                    <a:pt x="542" y="352"/>
                    <a:pt x="612" y="319"/>
                  </a:cubicBezTo>
                  <a:cubicBezTo>
                    <a:pt x="683" y="288"/>
                    <a:pt x="762" y="264"/>
                    <a:pt x="841" y="252"/>
                  </a:cubicBezTo>
                  <a:cubicBezTo>
                    <a:pt x="861" y="248"/>
                    <a:pt x="880" y="247"/>
                    <a:pt x="899" y="247"/>
                  </a:cubicBezTo>
                  <a:cubicBezTo>
                    <a:pt x="958" y="247"/>
                    <a:pt x="1013" y="262"/>
                    <a:pt x="1052" y="284"/>
                  </a:cubicBezTo>
                  <a:cubicBezTo>
                    <a:pt x="1062" y="292"/>
                    <a:pt x="1080" y="303"/>
                    <a:pt x="1083" y="309"/>
                  </a:cubicBezTo>
                  <a:lnTo>
                    <a:pt x="1110" y="336"/>
                  </a:lnTo>
                  <a:cubicBezTo>
                    <a:pt x="1113" y="342"/>
                    <a:pt x="1114" y="346"/>
                    <a:pt x="1115" y="350"/>
                  </a:cubicBezTo>
                  <a:cubicBezTo>
                    <a:pt x="1127" y="373"/>
                    <a:pt x="1142" y="409"/>
                    <a:pt x="1148" y="446"/>
                  </a:cubicBezTo>
                  <a:cubicBezTo>
                    <a:pt x="1162" y="524"/>
                    <a:pt x="1152" y="618"/>
                    <a:pt x="1127" y="711"/>
                  </a:cubicBezTo>
                  <a:cubicBezTo>
                    <a:pt x="1105" y="805"/>
                    <a:pt x="1068" y="899"/>
                    <a:pt x="1023" y="986"/>
                  </a:cubicBezTo>
                  <a:cubicBezTo>
                    <a:pt x="976" y="1074"/>
                    <a:pt x="927" y="1158"/>
                    <a:pt x="867" y="1237"/>
                  </a:cubicBezTo>
                  <a:cubicBezTo>
                    <a:pt x="806" y="1315"/>
                    <a:pt x="751" y="1384"/>
                    <a:pt x="686" y="1447"/>
                  </a:cubicBezTo>
                  <a:cubicBezTo>
                    <a:pt x="622" y="1507"/>
                    <a:pt x="557" y="1561"/>
                    <a:pt x="492" y="1605"/>
                  </a:cubicBezTo>
                  <a:cubicBezTo>
                    <a:pt x="369" y="1685"/>
                    <a:pt x="249" y="1728"/>
                    <a:pt x="159" y="1728"/>
                  </a:cubicBezTo>
                  <a:cubicBezTo>
                    <a:pt x="155" y="1728"/>
                    <a:pt x="151" y="1728"/>
                    <a:pt x="147" y="1728"/>
                  </a:cubicBezTo>
                  <a:cubicBezTo>
                    <a:pt x="101" y="1726"/>
                    <a:pt x="64" y="1720"/>
                    <a:pt x="40" y="1711"/>
                  </a:cubicBezTo>
                  <a:cubicBezTo>
                    <a:pt x="14" y="1701"/>
                    <a:pt x="1" y="1695"/>
                    <a:pt x="1" y="1695"/>
                  </a:cubicBezTo>
                  <a:lnTo>
                    <a:pt x="1" y="1695"/>
                  </a:lnTo>
                  <a:cubicBezTo>
                    <a:pt x="1" y="1695"/>
                    <a:pt x="13" y="1705"/>
                    <a:pt x="33" y="1722"/>
                  </a:cubicBezTo>
                  <a:cubicBezTo>
                    <a:pt x="53" y="1741"/>
                    <a:pt x="87" y="1767"/>
                    <a:pt x="136" y="1785"/>
                  </a:cubicBezTo>
                  <a:cubicBezTo>
                    <a:pt x="181" y="1801"/>
                    <a:pt x="237" y="1813"/>
                    <a:pt x="302" y="1813"/>
                  </a:cubicBezTo>
                  <a:cubicBezTo>
                    <a:pt x="310" y="1813"/>
                    <a:pt x="319" y="1813"/>
                    <a:pt x="328" y="1812"/>
                  </a:cubicBezTo>
                  <a:cubicBezTo>
                    <a:pt x="402" y="1808"/>
                    <a:pt x="488" y="1793"/>
                    <a:pt x="571" y="1760"/>
                  </a:cubicBezTo>
                  <a:cubicBezTo>
                    <a:pt x="657" y="1728"/>
                    <a:pt x="746" y="1682"/>
                    <a:pt x="831" y="1621"/>
                  </a:cubicBezTo>
                  <a:cubicBezTo>
                    <a:pt x="914" y="1565"/>
                    <a:pt x="1001" y="1487"/>
                    <a:pt x="1075" y="1405"/>
                  </a:cubicBezTo>
                  <a:cubicBezTo>
                    <a:pt x="1149" y="1323"/>
                    <a:pt x="1224" y="1231"/>
                    <a:pt x="1282" y="1125"/>
                  </a:cubicBezTo>
                  <a:cubicBezTo>
                    <a:pt x="1341" y="1020"/>
                    <a:pt x="1391" y="907"/>
                    <a:pt x="1423" y="782"/>
                  </a:cubicBezTo>
                  <a:cubicBezTo>
                    <a:pt x="1451" y="659"/>
                    <a:pt x="1464" y="526"/>
                    <a:pt x="1435" y="386"/>
                  </a:cubicBezTo>
                  <a:cubicBezTo>
                    <a:pt x="1421" y="316"/>
                    <a:pt x="1392" y="249"/>
                    <a:pt x="1345" y="183"/>
                  </a:cubicBezTo>
                  <a:cubicBezTo>
                    <a:pt x="1332" y="167"/>
                    <a:pt x="1317" y="148"/>
                    <a:pt x="1302" y="134"/>
                  </a:cubicBezTo>
                  <a:cubicBezTo>
                    <a:pt x="1290" y="121"/>
                    <a:pt x="1280" y="115"/>
                    <a:pt x="1270" y="107"/>
                  </a:cubicBezTo>
                  <a:cubicBezTo>
                    <a:pt x="1236" y="74"/>
                    <a:pt x="1204" y="62"/>
                    <a:pt x="1170" y="42"/>
                  </a:cubicBezTo>
                  <a:cubicBezTo>
                    <a:pt x="1103" y="12"/>
                    <a:pt x="1035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6802775" y="2499699"/>
              <a:ext cx="23213" cy="36581"/>
            </a:xfrm>
            <a:custGeom>
              <a:rect b="b" l="l" r="r" t="t"/>
              <a:pathLst>
                <a:path extrusionOk="0" h="758" w="481">
                  <a:moveTo>
                    <a:pt x="14" y="733"/>
                  </a:moveTo>
                  <a:cubicBezTo>
                    <a:pt x="14" y="733"/>
                    <a:pt x="14" y="733"/>
                    <a:pt x="14" y="733"/>
                  </a:cubicBezTo>
                  <a:cubicBezTo>
                    <a:pt x="14" y="733"/>
                    <a:pt x="15" y="733"/>
                    <a:pt x="15" y="734"/>
                  </a:cubicBezTo>
                  <a:lnTo>
                    <a:pt x="15" y="734"/>
                  </a:lnTo>
                  <a:cubicBezTo>
                    <a:pt x="15" y="733"/>
                    <a:pt x="15" y="733"/>
                    <a:pt x="14" y="733"/>
                  </a:cubicBezTo>
                  <a:close/>
                  <a:moveTo>
                    <a:pt x="292" y="1"/>
                  </a:moveTo>
                  <a:cubicBezTo>
                    <a:pt x="245" y="1"/>
                    <a:pt x="207" y="20"/>
                    <a:pt x="178" y="39"/>
                  </a:cubicBezTo>
                  <a:cubicBezTo>
                    <a:pt x="142" y="63"/>
                    <a:pt x="115" y="91"/>
                    <a:pt x="92" y="118"/>
                  </a:cubicBezTo>
                  <a:cubicBezTo>
                    <a:pt x="49" y="172"/>
                    <a:pt x="29" y="224"/>
                    <a:pt x="16" y="261"/>
                  </a:cubicBezTo>
                  <a:cubicBezTo>
                    <a:pt x="3" y="298"/>
                    <a:pt x="1" y="320"/>
                    <a:pt x="1" y="320"/>
                  </a:cubicBezTo>
                  <a:cubicBezTo>
                    <a:pt x="1" y="320"/>
                    <a:pt x="16" y="302"/>
                    <a:pt x="41" y="275"/>
                  </a:cubicBezTo>
                  <a:cubicBezTo>
                    <a:pt x="69" y="246"/>
                    <a:pt x="106" y="210"/>
                    <a:pt x="153" y="173"/>
                  </a:cubicBezTo>
                  <a:cubicBezTo>
                    <a:pt x="177" y="157"/>
                    <a:pt x="204" y="140"/>
                    <a:pt x="230" y="130"/>
                  </a:cubicBezTo>
                  <a:cubicBezTo>
                    <a:pt x="247" y="123"/>
                    <a:pt x="264" y="120"/>
                    <a:pt x="278" y="120"/>
                  </a:cubicBezTo>
                  <a:cubicBezTo>
                    <a:pt x="288" y="120"/>
                    <a:pt x="296" y="121"/>
                    <a:pt x="303" y="124"/>
                  </a:cubicBezTo>
                  <a:cubicBezTo>
                    <a:pt x="306" y="125"/>
                    <a:pt x="311" y="126"/>
                    <a:pt x="311" y="129"/>
                  </a:cubicBezTo>
                  <a:cubicBezTo>
                    <a:pt x="323" y="134"/>
                    <a:pt x="320" y="138"/>
                    <a:pt x="320" y="138"/>
                  </a:cubicBezTo>
                  <a:cubicBezTo>
                    <a:pt x="324" y="145"/>
                    <a:pt x="331" y="156"/>
                    <a:pt x="334" y="168"/>
                  </a:cubicBezTo>
                  <a:cubicBezTo>
                    <a:pt x="343" y="193"/>
                    <a:pt x="345" y="231"/>
                    <a:pt x="341" y="266"/>
                  </a:cubicBezTo>
                  <a:cubicBezTo>
                    <a:pt x="337" y="338"/>
                    <a:pt x="312" y="412"/>
                    <a:pt x="284" y="479"/>
                  </a:cubicBezTo>
                  <a:cubicBezTo>
                    <a:pt x="267" y="513"/>
                    <a:pt x="253" y="543"/>
                    <a:pt x="236" y="571"/>
                  </a:cubicBezTo>
                  <a:cubicBezTo>
                    <a:pt x="217" y="600"/>
                    <a:pt x="200" y="626"/>
                    <a:pt x="179" y="647"/>
                  </a:cubicBezTo>
                  <a:cubicBezTo>
                    <a:pt x="142" y="690"/>
                    <a:pt x="103" y="719"/>
                    <a:pt x="69" y="729"/>
                  </a:cubicBezTo>
                  <a:cubicBezTo>
                    <a:pt x="54" y="734"/>
                    <a:pt x="41" y="735"/>
                    <a:pt x="31" y="735"/>
                  </a:cubicBezTo>
                  <a:cubicBezTo>
                    <a:pt x="23" y="735"/>
                    <a:pt x="18" y="734"/>
                    <a:pt x="15" y="734"/>
                  </a:cubicBezTo>
                  <a:lnTo>
                    <a:pt x="15" y="734"/>
                  </a:lnTo>
                  <a:cubicBezTo>
                    <a:pt x="19" y="736"/>
                    <a:pt x="35" y="752"/>
                    <a:pt x="71" y="756"/>
                  </a:cubicBezTo>
                  <a:cubicBezTo>
                    <a:pt x="76" y="757"/>
                    <a:pt x="81" y="757"/>
                    <a:pt x="87" y="757"/>
                  </a:cubicBezTo>
                  <a:cubicBezTo>
                    <a:pt x="127" y="757"/>
                    <a:pt x="180" y="741"/>
                    <a:pt x="232" y="708"/>
                  </a:cubicBezTo>
                  <a:cubicBezTo>
                    <a:pt x="347" y="629"/>
                    <a:pt x="459" y="469"/>
                    <a:pt x="479" y="275"/>
                  </a:cubicBezTo>
                  <a:cubicBezTo>
                    <a:pt x="480" y="227"/>
                    <a:pt x="479" y="177"/>
                    <a:pt x="459" y="124"/>
                  </a:cubicBezTo>
                  <a:cubicBezTo>
                    <a:pt x="440" y="70"/>
                    <a:pt x="393" y="18"/>
                    <a:pt x="326" y="4"/>
                  </a:cubicBezTo>
                  <a:cubicBezTo>
                    <a:pt x="314" y="2"/>
                    <a:pt x="303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680554" y="2665418"/>
              <a:ext cx="83586" cy="74900"/>
            </a:xfrm>
            <a:custGeom>
              <a:rect b="b" l="l" r="r" t="t"/>
              <a:pathLst>
                <a:path extrusionOk="0" h="1552" w="1732">
                  <a:moveTo>
                    <a:pt x="1547" y="1"/>
                  </a:moveTo>
                  <a:cubicBezTo>
                    <a:pt x="1377" y="1"/>
                    <a:pt x="1020" y="229"/>
                    <a:pt x="670" y="577"/>
                  </a:cubicBezTo>
                  <a:cubicBezTo>
                    <a:pt x="253" y="991"/>
                    <a:pt x="1" y="1415"/>
                    <a:pt x="111" y="1525"/>
                  </a:cubicBezTo>
                  <a:cubicBezTo>
                    <a:pt x="129" y="1543"/>
                    <a:pt x="154" y="1551"/>
                    <a:pt x="187" y="1551"/>
                  </a:cubicBezTo>
                  <a:cubicBezTo>
                    <a:pt x="356" y="1551"/>
                    <a:pt x="713" y="1323"/>
                    <a:pt x="1065" y="975"/>
                  </a:cubicBezTo>
                  <a:cubicBezTo>
                    <a:pt x="1482" y="563"/>
                    <a:pt x="1732" y="138"/>
                    <a:pt x="1623" y="27"/>
                  </a:cubicBezTo>
                  <a:cubicBezTo>
                    <a:pt x="1606" y="9"/>
                    <a:pt x="1580" y="1"/>
                    <a:pt x="1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160349" y="2722352"/>
              <a:ext cx="42614" cy="29969"/>
            </a:xfrm>
            <a:custGeom>
              <a:rect b="b" l="l" r="r" t="t"/>
              <a:pathLst>
                <a:path extrusionOk="0" h="621" w="883">
                  <a:moveTo>
                    <a:pt x="288" y="0"/>
                  </a:moveTo>
                  <a:cubicBezTo>
                    <a:pt x="190" y="0"/>
                    <a:pt x="109" y="34"/>
                    <a:pt x="70" y="101"/>
                  </a:cubicBezTo>
                  <a:cubicBezTo>
                    <a:pt x="0" y="229"/>
                    <a:pt x="108" y="424"/>
                    <a:pt x="312" y="539"/>
                  </a:cubicBezTo>
                  <a:cubicBezTo>
                    <a:pt x="408" y="594"/>
                    <a:pt x="508" y="621"/>
                    <a:pt x="595" y="621"/>
                  </a:cubicBezTo>
                  <a:cubicBezTo>
                    <a:pt x="693" y="621"/>
                    <a:pt x="774" y="586"/>
                    <a:pt x="813" y="519"/>
                  </a:cubicBezTo>
                  <a:cubicBezTo>
                    <a:pt x="883" y="394"/>
                    <a:pt x="775" y="197"/>
                    <a:pt x="571" y="81"/>
                  </a:cubicBezTo>
                  <a:cubicBezTo>
                    <a:pt x="475" y="27"/>
                    <a:pt x="374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312079" y="2583605"/>
              <a:ext cx="43193" cy="33782"/>
            </a:xfrm>
            <a:custGeom>
              <a:rect b="b" l="l" r="r" t="t"/>
              <a:pathLst>
                <a:path extrusionOk="0" h="700" w="895">
                  <a:moveTo>
                    <a:pt x="425" y="1"/>
                  </a:moveTo>
                  <a:cubicBezTo>
                    <a:pt x="387" y="1"/>
                    <a:pt x="350" y="6"/>
                    <a:pt x="314" y="14"/>
                  </a:cubicBezTo>
                  <a:lnTo>
                    <a:pt x="155" y="89"/>
                  </a:lnTo>
                  <a:cubicBezTo>
                    <a:pt x="110" y="124"/>
                    <a:pt x="74" y="170"/>
                    <a:pt x="55" y="228"/>
                  </a:cubicBezTo>
                  <a:cubicBezTo>
                    <a:pt x="0" y="409"/>
                    <a:pt x="129" y="610"/>
                    <a:pt x="345" y="677"/>
                  </a:cubicBezTo>
                  <a:cubicBezTo>
                    <a:pt x="393" y="692"/>
                    <a:pt x="441" y="699"/>
                    <a:pt x="487" y="699"/>
                  </a:cubicBezTo>
                  <a:cubicBezTo>
                    <a:pt x="652" y="699"/>
                    <a:pt x="796" y="611"/>
                    <a:pt x="839" y="469"/>
                  </a:cubicBezTo>
                  <a:cubicBezTo>
                    <a:pt x="895" y="288"/>
                    <a:pt x="766" y="87"/>
                    <a:pt x="549" y="19"/>
                  </a:cubicBezTo>
                  <a:cubicBezTo>
                    <a:pt x="506" y="6"/>
                    <a:pt x="465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57036" y="2558751"/>
              <a:ext cx="31128" cy="38077"/>
            </a:xfrm>
            <a:custGeom>
              <a:rect b="b" l="l" r="r" t="t"/>
              <a:pathLst>
                <a:path extrusionOk="0" h="789" w="645">
                  <a:moveTo>
                    <a:pt x="523" y="1"/>
                  </a:moveTo>
                  <a:cubicBezTo>
                    <a:pt x="433" y="1"/>
                    <a:pt x="290" y="122"/>
                    <a:pt x="176" y="302"/>
                  </a:cubicBezTo>
                  <a:cubicBezTo>
                    <a:pt x="42" y="514"/>
                    <a:pt x="0" y="726"/>
                    <a:pt x="81" y="777"/>
                  </a:cubicBezTo>
                  <a:cubicBezTo>
                    <a:pt x="93" y="785"/>
                    <a:pt x="106" y="788"/>
                    <a:pt x="121" y="788"/>
                  </a:cubicBezTo>
                  <a:cubicBezTo>
                    <a:pt x="211" y="788"/>
                    <a:pt x="355" y="668"/>
                    <a:pt x="469" y="487"/>
                  </a:cubicBezTo>
                  <a:cubicBezTo>
                    <a:pt x="603" y="275"/>
                    <a:pt x="645" y="62"/>
                    <a:pt x="564" y="12"/>
                  </a:cubicBezTo>
                  <a:cubicBezTo>
                    <a:pt x="553" y="5"/>
                    <a:pt x="539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431329" y="2520818"/>
              <a:ext cx="34120" cy="27219"/>
            </a:xfrm>
            <a:custGeom>
              <a:rect b="b" l="l" r="r" t="t"/>
              <a:pathLst>
                <a:path extrusionOk="0" h="564" w="707">
                  <a:moveTo>
                    <a:pt x="647" y="0"/>
                  </a:moveTo>
                  <a:lnTo>
                    <a:pt x="0" y="304"/>
                  </a:lnTo>
                  <a:cubicBezTo>
                    <a:pt x="200" y="487"/>
                    <a:pt x="352" y="564"/>
                    <a:pt x="460" y="564"/>
                  </a:cubicBezTo>
                  <a:cubicBezTo>
                    <a:pt x="653" y="564"/>
                    <a:pt x="707" y="321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488855" y="2667384"/>
              <a:ext cx="109357" cy="58925"/>
            </a:xfrm>
            <a:custGeom>
              <a:rect b="b" l="l" r="r" t="t"/>
              <a:pathLst>
                <a:path extrusionOk="0" h="1221" w="2266">
                  <a:moveTo>
                    <a:pt x="618" y="1"/>
                  </a:moveTo>
                  <a:cubicBezTo>
                    <a:pt x="290" y="1"/>
                    <a:pt x="1" y="127"/>
                    <a:pt x="304" y="235"/>
                  </a:cubicBezTo>
                  <a:cubicBezTo>
                    <a:pt x="710" y="381"/>
                    <a:pt x="313" y="1056"/>
                    <a:pt x="567" y="1146"/>
                  </a:cubicBezTo>
                  <a:cubicBezTo>
                    <a:pt x="619" y="1165"/>
                    <a:pt x="669" y="1172"/>
                    <a:pt x="721" y="1172"/>
                  </a:cubicBezTo>
                  <a:cubicBezTo>
                    <a:pt x="852" y="1172"/>
                    <a:pt x="989" y="1128"/>
                    <a:pt x="1153" y="1128"/>
                  </a:cubicBezTo>
                  <a:cubicBezTo>
                    <a:pt x="1240" y="1128"/>
                    <a:pt x="1336" y="1140"/>
                    <a:pt x="1443" y="1179"/>
                  </a:cubicBezTo>
                  <a:cubicBezTo>
                    <a:pt x="1525" y="1208"/>
                    <a:pt x="1615" y="1220"/>
                    <a:pt x="1700" y="1220"/>
                  </a:cubicBezTo>
                  <a:cubicBezTo>
                    <a:pt x="2016" y="1220"/>
                    <a:pt x="2266" y="1044"/>
                    <a:pt x="1791" y="873"/>
                  </a:cubicBezTo>
                  <a:cubicBezTo>
                    <a:pt x="1184" y="655"/>
                    <a:pt x="1338" y="192"/>
                    <a:pt x="946" y="51"/>
                  </a:cubicBezTo>
                  <a:cubicBezTo>
                    <a:pt x="847" y="15"/>
                    <a:pt x="73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680541" y="2366896"/>
              <a:ext cx="134694" cy="123256"/>
            </a:xfrm>
            <a:custGeom>
              <a:rect b="b" l="l" r="r" t="t"/>
              <a:pathLst>
                <a:path extrusionOk="0" h="2554" w="2791">
                  <a:moveTo>
                    <a:pt x="2385" y="0"/>
                  </a:moveTo>
                  <a:lnTo>
                    <a:pt x="0" y="1116"/>
                  </a:lnTo>
                  <a:cubicBezTo>
                    <a:pt x="398" y="1402"/>
                    <a:pt x="1234" y="1359"/>
                    <a:pt x="1434" y="2142"/>
                  </a:cubicBezTo>
                  <a:cubicBezTo>
                    <a:pt x="1510" y="2438"/>
                    <a:pt x="1641" y="2553"/>
                    <a:pt x="1781" y="2553"/>
                  </a:cubicBezTo>
                  <a:cubicBezTo>
                    <a:pt x="2096" y="2553"/>
                    <a:pt x="2458" y="1974"/>
                    <a:pt x="2350" y="1550"/>
                  </a:cubicBezTo>
                  <a:cubicBezTo>
                    <a:pt x="2194" y="936"/>
                    <a:pt x="2791" y="533"/>
                    <a:pt x="2687" y="131"/>
                  </a:cubicBezTo>
                  <a:cubicBezTo>
                    <a:pt x="2664" y="41"/>
                    <a:pt x="2549" y="7"/>
                    <a:pt x="2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494309" y="2494613"/>
              <a:ext cx="43724" cy="27991"/>
            </a:xfrm>
            <a:custGeom>
              <a:rect b="b" l="l" r="r" t="t"/>
              <a:pathLst>
                <a:path extrusionOk="0" h="580" w="906">
                  <a:moveTo>
                    <a:pt x="497" y="1"/>
                  </a:moveTo>
                  <a:lnTo>
                    <a:pt x="0" y="235"/>
                  </a:lnTo>
                  <a:cubicBezTo>
                    <a:pt x="18" y="451"/>
                    <a:pt x="298" y="579"/>
                    <a:pt x="543" y="579"/>
                  </a:cubicBezTo>
                  <a:cubicBezTo>
                    <a:pt x="629" y="579"/>
                    <a:pt x="711" y="564"/>
                    <a:pt x="777" y="530"/>
                  </a:cubicBezTo>
                  <a:cubicBezTo>
                    <a:pt x="832" y="502"/>
                    <a:pt x="887" y="457"/>
                    <a:pt x="896" y="396"/>
                  </a:cubicBezTo>
                  <a:cubicBezTo>
                    <a:pt x="905" y="330"/>
                    <a:pt x="860" y="269"/>
                    <a:pt x="813" y="221"/>
                  </a:cubicBezTo>
                  <a:cubicBezTo>
                    <a:pt x="723" y="128"/>
                    <a:pt x="615" y="55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483933" y="2547748"/>
              <a:ext cx="15878" cy="17470"/>
            </a:xfrm>
            <a:custGeom>
              <a:rect b="b" l="l" r="r" t="t"/>
              <a:pathLst>
                <a:path extrusionOk="0" h="362" w="329">
                  <a:moveTo>
                    <a:pt x="108" y="1"/>
                  </a:moveTo>
                  <a:cubicBezTo>
                    <a:pt x="102" y="1"/>
                    <a:pt x="96" y="4"/>
                    <a:pt x="92" y="6"/>
                  </a:cubicBezTo>
                  <a:cubicBezTo>
                    <a:pt x="33" y="39"/>
                    <a:pt x="0" y="107"/>
                    <a:pt x="3" y="174"/>
                  </a:cubicBezTo>
                  <a:cubicBezTo>
                    <a:pt x="5" y="253"/>
                    <a:pt x="65" y="362"/>
                    <a:pt x="144" y="362"/>
                  </a:cubicBezTo>
                  <a:cubicBezTo>
                    <a:pt x="165" y="362"/>
                    <a:pt x="188" y="354"/>
                    <a:pt x="211" y="335"/>
                  </a:cubicBezTo>
                  <a:cubicBezTo>
                    <a:pt x="328" y="243"/>
                    <a:pt x="194" y="86"/>
                    <a:pt x="125" y="12"/>
                  </a:cubicBezTo>
                  <a:cubicBezTo>
                    <a:pt x="120" y="6"/>
                    <a:pt x="117" y="4"/>
                    <a:pt x="111" y="1"/>
                  </a:cubicBezTo>
                  <a:cubicBezTo>
                    <a:pt x="110" y="1"/>
                    <a:pt x="109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80029" y="2574387"/>
              <a:ext cx="30935" cy="20559"/>
            </a:xfrm>
            <a:custGeom>
              <a:rect b="b" l="l" r="r" t="t"/>
              <a:pathLst>
                <a:path extrusionOk="0" h="426" w="641">
                  <a:moveTo>
                    <a:pt x="245" y="1"/>
                  </a:moveTo>
                  <a:cubicBezTo>
                    <a:pt x="219" y="1"/>
                    <a:pt x="192" y="5"/>
                    <a:pt x="169" y="17"/>
                  </a:cubicBezTo>
                  <a:cubicBezTo>
                    <a:pt x="143" y="30"/>
                    <a:pt x="123" y="52"/>
                    <a:pt x="104" y="72"/>
                  </a:cubicBezTo>
                  <a:cubicBezTo>
                    <a:pt x="1" y="190"/>
                    <a:pt x="28" y="291"/>
                    <a:pt x="150" y="381"/>
                  </a:cubicBezTo>
                  <a:cubicBezTo>
                    <a:pt x="193" y="413"/>
                    <a:pt x="244" y="425"/>
                    <a:pt x="296" y="425"/>
                  </a:cubicBezTo>
                  <a:cubicBezTo>
                    <a:pt x="363" y="425"/>
                    <a:pt x="433" y="406"/>
                    <a:pt x="495" y="386"/>
                  </a:cubicBezTo>
                  <a:cubicBezTo>
                    <a:pt x="546" y="369"/>
                    <a:pt x="600" y="342"/>
                    <a:pt x="619" y="292"/>
                  </a:cubicBezTo>
                  <a:cubicBezTo>
                    <a:pt x="640" y="228"/>
                    <a:pt x="593" y="161"/>
                    <a:pt x="541" y="119"/>
                  </a:cubicBezTo>
                  <a:cubicBezTo>
                    <a:pt x="472" y="63"/>
                    <a:pt x="388" y="24"/>
                    <a:pt x="300" y="6"/>
                  </a:cubicBezTo>
                  <a:cubicBezTo>
                    <a:pt x="283" y="3"/>
                    <a:pt x="264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00250" y="2634471"/>
              <a:ext cx="48067" cy="37305"/>
            </a:xfrm>
            <a:custGeom>
              <a:rect b="b" l="l" r="r" t="t"/>
              <a:pathLst>
                <a:path extrusionOk="0" h="773" w="996">
                  <a:moveTo>
                    <a:pt x="503" y="1"/>
                  </a:moveTo>
                  <a:cubicBezTo>
                    <a:pt x="474" y="1"/>
                    <a:pt x="444" y="4"/>
                    <a:pt x="414" y="10"/>
                  </a:cubicBezTo>
                  <a:cubicBezTo>
                    <a:pt x="253" y="48"/>
                    <a:pt x="134" y="189"/>
                    <a:pt x="59" y="337"/>
                  </a:cubicBezTo>
                  <a:cubicBezTo>
                    <a:pt x="28" y="398"/>
                    <a:pt x="1" y="467"/>
                    <a:pt x="2" y="538"/>
                  </a:cubicBezTo>
                  <a:cubicBezTo>
                    <a:pt x="7" y="713"/>
                    <a:pt x="172" y="773"/>
                    <a:pt x="328" y="773"/>
                  </a:cubicBezTo>
                  <a:cubicBezTo>
                    <a:pt x="383" y="773"/>
                    <a:pt x="438" y="765"/>
                    <a:pt x="483" y="753"/>
                  </a:cubicBezTo>
                  <a:cubicBezTo>
                    <a:pt x="612" y="717"/>
                    <a:pt x="727" y="647"/>
                    <a:pt x="839" y="572"/>
                  </a:cubicBezTo>
                  <a:cubicBezTo>
                    <a:pt x="911" y="523"/>
                    <a:pt x="989" y="460"/>
                    <a:pt x="995" y="375"/>
                  </a:cubicBezTo>
                  <a:cubicBezTo>
                    <a:pt x="996" y="335"/>
                    <a:pt x="982" y="295"/>
                    <a:pt x="962" y="259"/>
                  </a:cubicBezTo>
                  <a:cubicBezTo>
                    <a:pt x="905" y="155"/>
                    <a:pt x="801" y="79"/>
                    <a:pt x="690" y="37"/>
                  </a:cubicBezTo>
                  <a:cubicBezTo>
                    <a:pt x="630" y="14"/>
                    <a:pt x="567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 rot="-2217501">
              <a:off x="6098558" y="2729528"/>
              <a:ext cx="30886" cy="55546"/>
            </a:xfrm>
            <a:custGeom>
              <a:rect b="b" l="l" r="r" t="t"/>
              <a:pathLst>
                <a:path extrusionOk="0" h="1151" w="640">
                  <a:moveTo>
                    <a:pt x="0" y="1"/>
                  </a:moveTo>
                  <a:lnTo>
                    <a:pt x="0" y="1001"/>
                  </a:lnTo>
                  <a:cubicBezTo>
                    <a:pt x="22" y="1017"/>
                    <a:pt x="43" y="1035"/>
                    <a:pt x="67" y="1051"/>
                  </a:cubicBezTo>
                  <a:cubicBezTo>
                    <a:pt x="141" y="1101"/>
                    <a:pt x="227" y="1150"/>
                    <a:pt x="314" y="1150"/>
                  </a:cubicBezTo>
                  <a:cubicBezTo>
                    <a:pt x="336" y="1150"/>
                    <a:pt x="358" y="1147"/>
                    <a:pt x="380" y="1139"/>
                  </a:cubicBezTo>
                  <a:cubicBezTo>
                    <a:pt x="430" y="1122"/>
                    <a:pt x="470" y="1084"/>
                    <a:pt x="504" y="1041"/>
                  </a:cubicBezTo>
                  <a:cubicBezTo>
                    <a:pt x="599" y="919"/>
                    <a:pt x="639" y="759"/>
                    <a:pt x="634" y="603"/>
                  </a:cubicBezTo>
                  <a:cubicBezTo>
                    <a:pt x="631" y="483"/>
                    <a:pt x="599" y="358"/>
                    <a:pt x="531" y="261"/>
                  </a:cubicBezTo>
                  <a:cubicBezTo>
                    <a:pt x="413" y="95"/>
                    <a:pt x="204" y="2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411012" y="2678436"/>
              <a:ext cx="20607" cy="10183"/>
            </a:xfrm>
            <a:custGeom>
              <a:rect b="b" l="l" r="r" t="t"/>
              <a:pathLst>
                <a:path extrusionOk="0" h="211" w="427">
                  <a:moveTo>
                    <a:pt x="244" y="1"/>
                  </a:moveTo>
                  <a:cubicBezTo>
                    <a:pt x="186" y="1"/>
                    <a:pt x="127" y="19"/>
                    <a:pt x="81" y="55"/>
                  </a:cubicBezTo>
                  <a:cubicBezTo>
                    <a:pt x="1" y="118"/>
                    <a:pt x="72" y="179"/>
                    <a:pt x="146" y="199"/>
                  </a:cubicBezTo>
                  <a:cubicBezTo>
                    <a:pt x="172" y="207"/>
                    <a:pt x="197" y="210"/>
                    <a:pt x="221" y="210"/>
                  </a:cubicBezTo>
                  <a:cubicBezTo>
                    <a:pt x="300" y="210"/>
                    <a:pt x="369" y="171"/>
                    <a:pt x="420" y="98"/>
                  </a:cubicBezTo>
                  <a:cubicBezTo>
                    <a:pt x="422" y="93"/>
                    <a:pt x="426" y="86"/>
                    <a:pt x="426" y="79"/>
                  </a:cubicBezTo>
                  <a:cubicBezTo>
                    <a:pt x="426" y="71"/>
                    <a:pt x="420" y="66"/>
                    <a:pt x="413" y="62"/>
                  </a:cubicBezTo>
                  <a:cubicBezTo>
                    <a:pt x="379" y="32"/>
                    <a:pt x="339" y="15"/>
                    <a:pt x="296" y="6"/>
                  </a:cubicBezTo>
                  <a:cubicBezTo>
                    <a:pt x="279" y="2"/>
                    <a:pt x="26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416329" y="2747154"/>
              <a:ext cx="39718" cy="23840"/>
            </a:xfrm>
            <a:custGeom>
              <a:rect b="b" l="l" r="r" t="t"/>
              <a:pathLst>
                <a:path extrusionOk="0" h="494" w="823">
                  <a:moveTo>
                    <a:pt x="192" y="1"/>
                  </a:moveTo>
                  <a:cubicBezTo>
                    <a:pt x="112" y="1"/>
                    <a:pt x="0" y="55"/>
                    <a:pt x="13" y="147"/>
                  </a:cubicBezTo>
                  <a:cubicBezTo>
                    <a:pt x="23" y="213"/>
                    <a:pt x="120" y="284"/>
                    <a:pt x="175" y="314"/>
                  </a:cubicBezTo>
                  <a:cubicBezTo>
                    <a:pt x="325" y="395"/>
                    <a:pt x="483" y="494"/>
                    <a:pt x="656" y="494"/>
                  </a:cubicBezTo>
                  <a:cubicBezTo>
                    <a:pt x="673" y="494"/>
                    <a:pt x="689" y="493"/>
                    <a:pt x="705" y="491"/>
                  </a:cubicBezTo>
                  <a:cubicBezTo>
                    <a:pt x="746" y="486"/>
                    <a:pt x="793" y="472"/>
                    <a:pt x="806" y="433"/>
                  </a:cubicBezTo>
                  <a:cubicBezTo>
                    <a:pt x="822" y="397"/>
                    <a:pt x="797" y="357"/>
                    <a:pt x="773" y="324"/>
                  </a:cubicBezTo>
                  <a:cubicBezTo>
                    <a:pt x="637" y="150"/>
                    <a:pt x="430" y="33"/>
                    <a:pt x="213" y="2"/>
                  </a:cubicBez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367201" y="2782722"/>
              <a:ext cx="26157" cy="16891"/>
            </a:xfrm>
            <a:custGeom>
              <a:rect b="b" l="l" r="r" t="t"/>
              <a:pathLst>
                <a:path extrusionOk="0" h="350" w="542">
                  <a:moveTo>
                    <a:pt x="224" y="0"/>
                  </a:moveTo>
                  <a:cubicBezTo>
                    <a:pt x="203" y="0"/>
                    <a:pt x="183" y="2"/>
                    <a:pt x="163" y="8"/>
                  </a:cubicBezTo>
                  <a:cubicBezTo>
                    <a:pt x="15" y="45"/>
                    <a:pt x="1" y="212"/>
                    <a:pt x="104" y="310"/>
                  </a:cubicBezTo>
                  <a:cubicBezTo>
                    <a:pt x="136" y="339"/>
                    <a:pt x="183" y="350"/>
                    <a:pt x="234" y="350"/>
                  </a:cubicBezTo>
                  <a:cubicBezTo>
                    <a:pt x="316" y="350"/>
                    <a:pt x="408" y="322"/>
                    <a:pt x="464" y="294"/>
                  </a:cubicBezTo>
                  <a:cubicBezTo>
                    <a:pt x="493" y="279"/>
                    <a:pt x="520" y="253"/>
                    <a:pt x="531" y="220"/>
                  </a:cubicBezTo>
                  <a:cubicBezTo>
                    <a:pt x="542" y="180"/>
                    <a:pt x="526" y="138"/>
                    <a:pt x="497" y="108"/>
                  </a:cubicBezTo>
                  <a:cubicBezTo>
                    <a:pt x="468" y="78"/>
                    <a:pt x="432" y="59"/>
                    <a:pt x="394" y="43"/>
                  </a:cubicBezTo>
                  <a:cubicBezTo>
                    <a:pt x="339" y="19"/>
                    <a:pt x="281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650710" y="2508849"/>
              <a:ext cx="21138" cy="19497"/>
            </a:xfrm>
            <a:custGeom>
              <a:rect b="b" l="l" r="r" t="t"/>
              <a:pathLst>
                <a:path extrusionOk="0" h="404" w="438">
                  <a:moveTo>
                    <a:pt x="303" y="0"/>
                  </a:moveTo>
                  <a:cubicBezTo>
                    <a:pt x="222" y="0"/>
                    <a:pt x="138" y="27"/>
                    <a:pt x="80" y="86"/>
                  </a:cubicBezTo>
                  <a:cubicBezTo>
                    <a:pt x="24" y="144"/>
                    <a:pt x="1" y="237"/>
                    <a:pt x="32" y="310"/>
                  </a:cubicBezTo>
                  <a:cubicBezTo>
                    <a:pt x="38" y="328"/>
                    <a:pt x="49" y="344"/>
                    <a:pt x="63" y="357"/>
                  </a:cubicBezTo>
                  <a:cubicBezTo>
                    <a:pt x="95" y="390"/>
                    <a:pt x="129" y="404"/>
                    <a:pt x="162" y="404"/>
                  </a:cubicBezTo>
                  <a:cubicBezTo>
                    <a:pt x="269" y="404"/>
                    <a:pt x="372" y="262"/>
                    <a:pt x="408" y="176"/>
                  </a:cubicBezTo>
                  <a:cubicBezTo>
                    <a:pt x="426" y="130"/>
                    <a:pt x="437" y="75"/>
                    <a:pt x="406" y="39"/>
                  </a:cubicBezTo>
                  <a:cubicBezTo>
                    <a:pt x="383" y="8"/>
                    <a:pt x="340" y="2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692063" y="2509137"/>
              <a:ext cx="30790" cy="17711"/>
            </a:xfrm>
            <a:custGeom>
              <a:rect b="b" l="l" r="r" t="t"/>
              <a:pathLst>
                <a:path extrusionOk="0" h="367" w="638">
                  <a:moveTo>
                    <a:pt x="263" y="1"/>
                  </a:moveTo>
                  <a:cubicBezTo>
                    <a:pt x="255" y="1"/>
                    <a:pt x="247" y="2"/>
                    <a:pt x="238" y="3"/>
                  </a:cubicBezTo>
                  <a:cubicBezTo>
                    <a:pt x="1" y="45"/>
                    <a:pt x="178" y="366"/>
                    <a:pt x="375" y="366"/>
                  </a:cubicBezTo>
                  <a:cubicBezTo>
                    <a:pt x="392" y="366"/>
                    <a:pt x="409" y="364"/>
                    <a:pt x="426" y="359"/>
                  </a:cubicBezTo>
                  <a:cubicBezTo>
                    <a:pt x="638" y="295"/>
                    <a:pt x="44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693236" y="2570864"/>
              <a:ext cx="27412" cy="26157"/>
            </a:xfrm>
            <a:custGeom>
              <a:rect b="b" l="l" r="r" t="t"/>
              <a:pathLst>
                <a:path extrusionOk="0" h="542" w="568">
                  <a:moveTo>
                    <a:pt x="306" y="1"/>
                  </a:moveTo>
                  <a:cubicBezTo>
                    <a:pt x="295" y="1"/>
                    <a:pt x="284" y="2"/>
                    <a:pt x="272" y="4"/>
                  </a:cubicBezTo>
                  <a:cubicBezTo>
                    <a:pt x="229" y="12"/>
                    <a:pt x="193" y="39"/>
                    <a:pt x="161" y="69"/>
                  </a:cubicBezTo>
                  <a:cubicBezTo>
                    <a:pt x="60" y="163"/>
                    <a:pt x="1" y="301"/>
                    <a:pt x="5" y="439"/>
                  </a:cubicBezTo>
                  <a:cubicBezTo>
                    <a:pt x="5" y="453"/>
                    <a:pt x="6" y="467"/>
                    <a:pt x="13" y="479"/>
                  </a:cubicBezTo>
                  <a:cubicBezTo>
                    <a:pt x="18" y="488"/>
                    <a:pt x="28" y="494"/>
                    <a:pt x="39" y="502"/>
                  </a:cubicBezTo>
                  <a:cubicBezTo>
                    <a:pt x="78" y="530"/>
                    <a:pt x="118" y="541"/>
                    <a:pt x="158" y="541"/>
                  </a:cubicBezTo>
                  <a:cubicBezTo>
                    <a:pt x="291" y="541"/>
                    <a:pt x="421" y="414"/>
                    <a:pt x="503" y="314"/>
                  </a:cubicBezTo>
                  <a:cubicBezTo>
                    <a:pt x="537" y="274"/>
                    <a:pt x="568" y="224"/>
                    <a:pt x="552" y="176"/>
                  </a:cubicBezTo>
                  <a:cubicBezTo>
                    <a:pt x="545" y="150"/>
                    <a:pt x="529" y="130"/>
                    <a:pt x="510" y="112"/>
                  </a:cubicBezTo>
                  <a:cubicBezTo>
                    <a:pt x="456" y="53"/>
                    <a:pt x="383" y="1"/>
                    <a:pt x="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640102" y="2664923"/>
              <a:ext cx="19111" cy="14961"/>
            </a:xfrm>
            <a:custGeom>
              <a:rect b="b" l="l" r="r" t="t"/>
              <a:pathLst>
                <a:path extrusionOk="0" h="310" w="396">
                  <a:moveTo>
                    <a:pt x="301" y="1"/>
                  </a:moveTo>
                  <a:cubicBezTo>
                    <a:pt x="295" y="1"/>
                    <a:pt x="290" y="2"/>
                    <a:pt x="285" y="2"/>
                  </a:cubicBezTo>
                  <a:cubicBezTo>
                    <a:pt x="196" y="17"/>
                    <a:pt x="114" y="68"/>
                    <a:pt x="56" y="137"/>
                  </a:cubicBezTo>
                  <a:cubicBezTo>
                    <a:pt x="6" y="198"/>
                    <a:pt x="1" y="299"/>
                    <a:pt x="107" y="310"/>
                  </a:cubicBezTo>
                  <a:cubicBezTo>
                    <a:pt x="108" y="310"/>
                    <a:pt x="109" y="310"/>
                    <a:pt x="111" y="310"/>
                  </a:cubicBezTo>
                  <a:cubicBezTo>
                    <a:pt x="201" y="310"/>
                    <a:pt x="396" y="27"/>
                    <a:pt x="312" y="2"/>
                  </a:cubicBezTo>
                  <a:cubicBezTo>
                    <a:pt x="308" y="1"/>
                    <a:pt x="304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3221" y="2709708"/>
              <a:ext cx="21186" cy="16843"/>
            </a:xfrm>
            <a:custGeom>
              <a:rect b="b" l="l" r="r" t="t"/>
              <a:pathLst>
                <a:path extrusionOk="0" h="349" w="439">
                  <a:moveTo>
                    <a:pt x="276" y="1"/>
                  </a:moveTo>
                  <a:cubicBezTo>
                    <a:pt x="261" y="1"/>
                    <a:pt x="246" y="3"/>
                    <a:pt x="231" y="8"/>
                  </a:cubicBezTo>
                  <a:cubicBezTo>
                    <a:pt x="198" y="18"/>
                    <a:pt x="168" y="40"/>
                    <a:pt x="143" y="63"/>
                  </a:cubicBezTo>
                  <a:cubicBezTo>
                    <a:pt x="104" y="100"/>
                    <a:pt x="70" y="143"/>
                    <a:pt x="37" y="188"/>
                  </a:cubicBezTo>
                  <a:cubicBezTo>
                    <a:pt x="25" y="202"/>
                    <a:pt x="14" y="217"/>
                    <a:pt x="9" y="235"/>
                  </a:cubicBezTo>
                  <a:cubicBezTo>
                    <a:pt x="1" y="268"/>
                    <a:pt x="9" y="320"/>
                    <a:pt x="22" y="349"/>
                  </a:cubicBezTo>
                  <a:cubicBezTo>
                    <a:pt x="150" y="315"/>
                    <a:pt x="291" y="224"/>
                    <a:pt x="398" y="149"/>
                  </a:cubicBezTo>
                  <a:cubicBezTo>
                    <a:pt x="418" y="135"/>
                    <a:pt x="438" y="115"/>
                    <a:pt x="436" y="92"/>
                  </a:cubicBezTo>
                  <a:cubicBezTo>
                    <a:pt x="434" y="79"/>
                    <a:pt x="424" y="68"/>
                    <a:pt x="414" y="59"/>
                  </a:cubicBezTo>
                  <a:cubicBezTo>
                    <a:pt x="378" y="25"/>
                    <a:pt x="327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534799" y="2773846"/>
              <a:ext cx="26640" cy="8204"/>
            </a:xfrm>
            <a:custGeom>
              <a:rect b="b" l="l" r="r" t="t"/>
              <a:pathLst>
                <a:path extrusionOk="0" h="170" w="552">
                  <a:moveTo>
                    <a:pt x="445" y="1"/>
                  </a:moveTo>
                  <a:cubicBezTo>
                    <a:pt x="438" y="1"/>
                    <a:pt x="430" y="1"/>
                    <a:pt x="424" y="1"/>
                  </a:cubicBezTo>
                  <a:cubicBezTo>
                    <a:pt x="373" y="5"/>
                    <a:pt x="1" y="68"/>
                    <a:pt x="135" y="160"/>
                  </a:cubicBezTo>
                  <a:cubicBezTo>
                    <a:pt x="145" y="167"/>
                    <a:pt x="163" y="170"/>
                    <a:pt x="185" y="170"/>
                  </a:cubicBezTo>
                  <a:cubicBezTo>
                    <a:pt x="303" y="170"/>
                    <a:pt x="552" y="84"/>
                    <a:pt x="534" y="40"/>
                  </a:cubicBezTo>
                  <a:cubicBezTo>
                    <a:pt x="519" y="8"/>
                    <a:pt x="481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80274" y="2834215"/>
              <a:ext cx="37112" cy="19352"/>
            </a:xfrm>
            <a:custGeom>
              <a:rect b="b" l="l" r="r" t="t"/>
              <a:pathLst>
                <a:path extrusionOk="0" h="401" w="769">
                  <a:moveTo>
                    <a:pt x="510" y="1"/>
                  </a:moveTo>
                  <a:cubicBezTo>
                    <a:pt x="459" y="1"/>
                    <a:pt x="409" y="12"/>
                    <a:pt x="365" y="36"/>
                  </a:cubicBezTo>
                  <a:cubicBezTo>
                    <a:pt x="230" y="110"/>
                    <a:pt x="165" y="271"/>
                    <a:pt x="34" y="348"/>
                  </a:cubicBezTo>
                  <a:cubicBezTo>
                    <a:pt x="1" y="367"/>
                    <a:pt x="12" y="391"/>
                    <a:pt x="42" y="399"/>
                  </a:cubicBezTo>
                  <a:cubicBezTo>
                    <a:pt x="46" y="400"/>
                    <a:pt x="49" y="401"/>
                    <a:pt x="53" y="401"/>
                  </a:cubicBezTo>
                  <a:cubicBezTo>
                    <a:pt x="76" y="401"/>
                    <a:pt x="104" y="379"/>
                    <a:pt x="123" y="371"/>
                  </a:cubicBezTo>
                  <a:cubicBezTo>
                    <a:pt x="183" y="345"/>
                    <a:pt x="239" y="340"/>
                    <a:pt x="303" y="331"/>
                  </a:cubicBezTo>
                  <a:cubicBezTo>
                    <a:pt x="455" y="305"/>
                    <a:pt x="602" y="253"/>
                    <a:pt x="737" y="176"/>
                  </a:cubicBezTo>
                  <a:cubicBezTo>
                    <a:pt x="752" y="167"/>
                    <a:pt x="769" y="153"/>
                    <a:pt x="769" y="137"/>
                  </a:cubicBezTo>
                  <a:cubicBezTo>
                    <a:pt x="769" y="126"/>
                    <a:pt x="762" y="118"/>
                    <a:pt x="756" y="110"/>
                  </a:cubicBezTo>
                  <a:cubicBezTo>
                    <a:pt x="695" y="40"/>
                    <a:pt x="602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256396" y="2832719"/>
              <a:ext cx="41697" cy="14430"/>
            </a:xfrm>
            <a:custGeom>
              <a:rect b="b" l="l" r="r" t="t"/>
              <a:pathLst>
                <a:path extrusionOk="0" h="299" w="864">
                  <a:moveTo>
                    <a:pt x="506" y="0"/>
                  </a:moveTo>
                  <a:cubicBezTo>
                    <a:pt x="446" y="0"/>
                    <a:pt x="387" y="3"/>
                    <a:pt x="327" y="8"/>
                  </a:cubicBezTo>
                  <a:cubicBezTo>
                    <a:pt x="276" y="14"/>
                    <a:pt x="223" y="19"/>
                    <a:pt x="175" y="39"/>
                  </a:cubicBezTo>
                  <a:cubicBezTo>
                    <a:pt x="0" y="113"/>
                    <a:pt x="0" y="299"/>
                    <a:pt x="196" y="299"/>
                  </a:cubicBezTo>
                  <a:cubicBezTo>
                    <a:pt x="201" y="299"/>
                    <a:pt x="206" y="299"/>
                    <a:pt x="211" y="298"/>
                  </a:cubicBezTo>
                  <a:cubicBezTo>
                    <a:pt x="336" y="294"/>
                    <a:pt x="472" y="215"/>
                    <a:pt x="602" y="202"/>
                  </a:cubicBezTo>
                  <a:cubicBezTo>
                    <a:pt x="694" y="195"/>
                    <a:pt x="803" y="190"/>
                    <a:pt x="854" y="110"/>
                  </a:cubicBezTo>
                  <a:cubicBezTo>
                    <a:pt x="858" y="102"/>
                    <a:pt x="864" y="93"/>
                    <a:pt x="864" y="82"/>
                  </a:cubicBezTo>
                  <a:cubicBezTo>
                    <a:pt x="864" y="70"/>
                    <a:pt x="856" y="61"/>
                    <a:pt x="848" y="53"/>
                  </a:cubicBezTo>
                  <a:cubicBezTo>
                    <a:pt x="814" y="20"/>
                    <a:pt x="766" y="14"/>
                    <a:pt x="720" y="10"/>
                  </a:cubicBezTo>
                  <a:cubicBezTo>
                    <a:pt x="648" y="4"/>
                    <a:pt x="577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515490" y="3643877"/>
              <a:ext cx="177452" cy="261521"/>
            </a:xfrm>
            <a:custGeom>
              <a:rect b="b" l="l" r="r" t="t"/>
              <a:pathLst>
                <a:path extrusionOk="0" h="5419" w="3677">
                  <a:moveTo>
                    <a:pt x="659" y="0"/>
                  </a:moveTo>
                  <a:lnTo>
                    <a:pt x="0" y="5419"/>
                  </a:lnTo>
                  <a:lnTo>
                    <a:pt x="3677" y="497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7505549" y="3432595"/>
              <a:ext cx="168186" cy="186766"/>
            </a:xfrm>
            <a:custGeom>
              <a:rect b="b" l="l" r="r" t="t"/>
              <a:pathLst>
                <a:path extrusionOk="0" h="3870" w="3485">
                  <a:moveTo>
                    <a:pt x="1" y="0"/>
                  </a:moveTo>
                  <a:lnTo>
                    <a:pt x="865" y="3372"/>
                  </a:lnTo>
                  <a:lnTo>
                    <a:pt x="3484" y="3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750179" y="4084539"/>
              <a:ext cx="265382" cy="269291"/>
            </a:xfrm>
            <a:custGeom>
              <a:rect b="b" l="l" r="r" t="t"/>
              <a:pathLst>
                <a:path extrusionOk="0" h="5580" w="5499">
                  <a:moveTo>
                    <a:pt x="2812" y="1"/>
                  </a:moveTo>
                  <a:lnTo>
                    <a:pt x="1" y="5579"/>
                  </a:lnTo>
                  <a:lnTo>
                    <a:pt x="5499" y="5579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7559359" y="3987971"/>
              <a:ext cx="283817" cy="329857"/>
            </a:xfrm>
            <a:custGeom>
              <a:rect b="b" l="l" r="r" t="t"/>
              <a:pathLst>
                <a:path extrusionOk="0" h="6835" w="5881">
                  <a:moveTo>
                    <a:pt x="0" y="1"/>
                  </a:moveTo>
                  <a:lnTo>
                    <a:pt x="3027" y="6835"/>
                  </a:lnTo>
                  <a:lnTo>
                    <a:pt x="5881" y="1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559359" y="3704154"/>
              <a:ext cx="285844" cy="289415"/>
            </a:xfrm>
            <a:custGeom>
              <a:rect b="b" l="l" r="r" t="t"/>
              <a:pathLst>
                <a:path extrusionOk="0" h="5997" w="5923">
                  <a:moveTo>
                    <a:pt x="3502" y="0"/>
                  </a:moveTo>
                  <a:lnTo>
                    <a:pt x="0" y="4763"/>
                  </a:lnTo>
                  <a:lnTo>
                    <a:pt x="5922" y="5996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986512" y="3435973"/>
              <a:ext cx="175859" cy="117320"/>
            </a:xfrm>
            <a:custGeom>
              <a:rect b="b" l="l" r="r" t="t"/>
              <a:pathLst>
                <a:path extrusionOk="0" h="2431" w="3644">
                  <a:moveTo>
                    <a:pt x="0" y="0"/>
                  </a:moveTo>
                  <a:cubicBezTo>
                    <a:pt x="1" y="0"/>
                    <a:pt x="54" y="46"/>
                    <a:pt x="148" y="120"/>
                  </a:cubicBezTo>
                  <a:cubicBezTo>
                    <a:pt x="245" y="194"/>
                    <a:pt x="376" y="302"/>
                    <a:pt x="542" y="426"/>
                  </a:cubicBezTo>
                  <a:cubicBezTo>
                    <a:pt x="871" y="674"/>
                    <a:pt x="1315" y="990"/>
                    <a:pt x="1770" y="1295"/>
                  </a:cubicBezTo>
                  <a:cubicBezTo>
                    <a:pt x="2226" y="1598"/>
                    <a:pt x="2690" y="1890"/>
                    <a:pt x="3045" y="2098"/>
                  </a:cubicBezTo>
                  <a:cubicBezTo>
                    <a:pt x="3221" y="2203"/>
                    <a:pt x="3374" y="2283"/>
                    <a:pt x="3477" y="2342"/>
                  </a:cubicBezTo>
                  <a:cubicBezTo>
                    <a:pt x="3583" y="2401"/>
                    <a:pt x="3644" y="2431"/>
                    <a:pt x="3644" y="2431"/>
                  </a:cubicBezTo>
                  <a:cubicBezTo>
                    <a:pt x="3644" y="2431"/>
                    <a:pt x="3591" y="2387"/>
                    <a:pt x="3497" y="2313"/>
                  </a:cubicBezTo>
                  <a:cubicBezTo>
                    <a:pt x="3402" y="2239"/>
                    <a:pt x="3269" y="2129"/>
                    <a:pt x="3105" y="2006"/>
                  </a:cubicBezTo>
                  <a:cubicBezTo>
                    <a:pt x="2778" y="1758"/>
                    <a:pt x="2329" y="1442"/>
                    <a:pt x="1874" y="1138"/>
                  </a:cubicBezTo>
                  <a:cubicBezTo>
                    <a:pt x="1420" y="833"/>
                    <a:pt x="954" y="543"/>
                    <a:pt x="601" y="335"/>
                  </a:cubicBezTo>
                  <a:cubicBezTo>
                    <a:pt x="423" y="229"/>
                    <a:pt x="272" y="148"/>
                    <a:pt x="167" y="90"/>
                  </a:cubicBezTo>
                  <a:cubicBezTo>
                    <a:pt x="61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964072" y="3609178"/>
              <a:ext cx="206746" cy="288112"/>
            </a:xfrm>
            <a:custGeom>
              <a:rect b="b" l="l" r="r" t="t"/>
              <a:pathLst>
                <a:path extrusionOk="0" h="5970" w="4284">
                  <a:moveTo>
                    <a:pt x="4283" y="1"/>
                  </a:moveTo>
                  <a:lnTo>
                    <a:pt x="4283" y="1"/>
                  </a:lnTo>
                  <a:cubicBezTo>
                    <a:pt x="4283" y="1"/>
                    <a:pt x="4211" y="89"/>
                    <a:pt x="4085" y="245"/>
                  </a:cubicBezTo>
                  <a:cubicBezTo>
                    <a:pt x="3962" y="405"/>
                    <a:pt x="3780" y="627"/>
                    <a:pt x="3572" y="902"/>
                  </a:cubicBezTo>
                  <a:cubicBezTo>
                    <a:pt x="3363" y="1177"/>
                    <a:pt x="3116" y="1494"/>
                    <a:pt x="2861" y="1840"/>
                  </a:cubicBezTo>
                  <a:cubicBezTo>
                    <a:pt x="2605" y="2186"/>
                    <a:pt x="2336" y="2556"/>
                    <a:pt x="2066" y="2930"/>
                  </a:cubicBezTo>
                  <a:cubicBezTo>
                    <a:pt x="1799" y="3304"/>
                    <a:pt x="1533" y="3678"/>
                    <a:pt x="1289" y="4032"/>
                  </a:cubicBezTo>
                  <a:cubicBezTo>
                    <a:pt x="1042" y="4385"/>
                    <a:pt x="820" y="4721"/>
                    <a:pt x="627" y="5006"/>
                  </a:cubicBezTo>
                  <a:cubicBezTo>
                    <a:pt x="432" y="5292"/>
                    <a:pt x="282" y="5535"/>
                    <a:pt x="170" y="5703"/>
                  </a:cubicBezTo>
                  <a:cubicBezTo>
                    <a:pt x="63" y="5872"/>
                    <a:pt x="1" y="5970"/>
                    <a:pt x="1" y="5970"/>
                  </a:cubicBezTo>
                  <a:cubicBezTo>
                    <a:pt x="1" y="5970"/>
                    <a:pt x="73" y="5880"/>
                    <a:pt x="200" y="5724"/>
                  </a:cubicBezTo>
                  <a:cubicBezTo>
                    <a:pt x="323" y="5563"/>
                    <a:pt x="506" y="5341"/>
                    <a:pt x="713" y="5066"/>
                  </a:cubicBezTo>
                  <a:cubicBezTo>
                    <a:pt x="921" y="4791"/>
                    <a:pt x="1168" y="4474"/>
                    <a:pt x="1423" y="4129"/>
                  </a:cubicBezTo>
                  <a:cubicBezTo>
                    <a:pt x="1679" y="3782"/>
                    <a:pt x="1949" y="3412"/>
                    <a:pt x="2218" y="3038"/>
                  </a:cubicBezTo>
                  <a:cubicBezTo>
                    <a:pt x="2485" y="2664"/>
                    <a:pt x="2751" y="2292"/>
                    <a:pt x="2995" y="1937"/>
                  </a:cubicBezTo>
                  <a:cubicBezTo>
                    <a:pt x="3243" y="1585"/>
                    <a:pt x="3464" y="1250"/>
                    <a:pt x="3656" y="964"/>
                  </a:cubicBezTo>
                  <a:cubicBezTo>
                    <a:pt x="3851" y="679"/>
                    <a:pt x="4003" y="436"/>
                    <a:pt x="4114" y="268"/>
                  </a:cubicBezTo>
                  <a:cubicBezTo>
                    <a:pt x="4220" y="98"/>
                    <a:pt x="4283" y="1"/>
                    <a:pt x="4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239443" y="3622498"/>
              <a:ext cx="217122" cy="300467"/>
            </a:xfrm>
            <a:custGeom>
              <a:rect b="b" l="l" r="r" t="t"/>
              <a:pathLst>
                <a:path extrusionOk="0" h="6226" w="449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5" y="101"/>
                    <a:pt x="178" y="278"/>
                  </a:cubicBezTo>
                  <a:cubicBezTo>
                    <a:pt x="296" y="453"/>
                    <a:pt x="456" y="706"/>
                    <a:pt x="660" y="1003"/>
                  </a:cubicBezTo>
                  <a:cubicBezTo>
                    <a:pt x="866" y="1300"/>
                    <a:pt x="1098" y="1649"/>
                    <a:pt x="1357" y="2017"/>
                  </a:cubicBezTo>
                  <a:cubicBezTo>
                    <a:pt x="1614" y="2386"/>
                    <a:pt x="1894" y="2776"/>
                    <a:pt x="2172" y="3167"/>
                  </a:cubicBezTo>
                  <a:cubicBezTo>
                    <a:pt x="2454" y="3555"/>
                    <a:pt x="2739" y="3944"/>
                    <a:pt x="3007" y="4304"/>
                  </a:cubicBezTo>
                  <a:cubicBezTo>
                    <a:pt x="3276" y="4664"/>
                    <a:pt x="3534" y="4997"/>
                    <a:pt x="3753" y="5284"/>
                  </a:cubicBezTo>
                  <a:cubicBezTo>
                    <a:pt x="3970" y="5570"/>
                    <a:pt x="4160" y="5803"/>
                    <a:pt x="4290" y="5969"/>
                  </a:cubicBezTo>
                  <a:cubicBezTo>
                    <a:pt x="4422" y="6132"/>
                    <a:pt x="4498" y="6226"/>
                    <a:pt x="4498" y="6226"/>
                  </a:cubicBezTo>
                  <a:cubicBezTo>
                    <a:pt x="4498" y="6226"/>
                    <a:pt x="4432" y="6125"/>
                    <a:pt x="4319" y="5946"/>
                  </a:cubicBezTo>
                  <a:cubicBezTo>
                    <a:pt x="4204" y="5773"/>
                    <a:pt x="4043" y="5519"/>
                    <a:pt x="3840" y="5222"/>
                  </a:cubicBezTo>
                  <a:cubicBezTo>
                    <a:pt x="3635" y="4924"/>
                    <a:pt x="3404" y="4575"/>
                    <a:pt x="3143" y="4207"/>
                  </a:cubicBezTo>
                  <a:cubicBezTo>
                    <a:pt x="2887" y="3838"/>
                    <a:pt x="2606" y="3450"/>
                    <a:pt x="2325" y="3058"/>
                  </a:cubicBezTo>
                  <a:cubicBezTo>
                    <a:pt x="2043" y="2671"/>
                    <a:pt x="1760" y="2283"/>
                    <a:pt x="1491" y="1922"/>
                  </a:cubicBezTo>
                  <a:cubicBezTo>
                    <a:pt x="1223" y="1560"/>
                    <a:pt x="964" y="1229"/>
                    <a:pt x="746" y="941"/>
                  </a:cubicBezTo>
                  <a:cubicBezTo>
                    <a:pt x="527" y="654"/>
                    <a:pt x="338" y="423"/>
                    <a:pt x="209" y="257"/>
                  </a:cubicBezTo>
                  <a:cubicBezTo>
                    <a:pt x="76" y="9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251170" y="3415414"/>
              <a:ext cx="169103" cy="106606"/>
            </a:xfrm>
            <a:custGeom>
              <a:rect b="b" l="l" r="r" t="t"/>
              <a:pathLst>
                <a:path extrusionOk="0" h="2209" w="3504">
                  <a:moveTo>
                    <a:pt x="3503" y="1"/>
                  </a:moveTo>
                  <a:cubicBezTo>
                    <a:pt x="3503" y="1"/>
                    <a:pt x="3445" y="27"/>
                    <a:pt x="3343" y="80"/>
                  </a:cubicBezTo>
                  <a:cubicBezTo>
                    <a:pt x="3243" y="133"/>
                    <a:pt x="3097" y="205"/>
                    <a:pt x="2927" y="299"/>
                  </a:cubicBezTo>
                  <a:cubicBezTo>
                    <a:pt x="2586" y="485"/>
                    <a:pt x="2140" y="749"/>
                    <a:pt x="1701" y="1024"/>
                  </a:cubicBezTo>
                  <a:cubicBezTo>
                    <a:pt x="1264" y="1302"/>
                    <a:pt x="835" y="1590"/>
                    <a:pt x="519" y="1816"/>
                  </a:cubicBezTo>
                  <a:cubicBezTo>
                    <a:pt x="362" y="1929"/>
                    <a:pt x="234" y="2030"/>
                    <a:pt x="142" y="2097"/>
                  </a:cubicBezTo>
                  <a:cubicBezTo>
                    <a:pt x="52" y="2165"/>
                    <a:pt x="1" y="2208"/>
                    <a:pt x="1" y="2208"/>
                  </a:cubicBezTo>
                  <a:cubicBezTo>
                    <a:pt x="1" y="2208"/>
                    <a:pt x="60" y="2181"/>
                    <a:pt x="161" y="2129"/>
                  </a:cubicBezTo>
                  <a:cubicBezTo>
                    <a:pt x="261" y="2075"/>
                    <a:pt x="405" y="2003"/>
                    <a:pt x="577" y="1909"/>
                  </a:cubicBezTo>
                  <a:cubicBezTo>
                    <a:pt x="918" y="1722"/>
                    <a:pt x="1364" y="1459"/>
                    <a:pt x="1802" y="1184"/>
                  </a:cubicBezTo>
                  <a:cubicBezTo>
                    <a:pt x="2238" y="907"/>
                    <a:pt x="2668" y="618"/>
                    <a:pt x="2983" y="391"/>
                  </a:cubicBezTo>
                  <a:cubicBezTo>
                    <a:pt x="3142" y="278"/>
                    <a:pt x="3269" y="178"/>
                    <a:pt x="3362" y="111"/>
                  </a:cubicBezTo>
                  <a:cubicBezTo>
                    <a:pt x="3452" y="42"/>
                    <a:pt x="3503" y="1"/>
                    <a:pt x="3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580694" y="3730118"/>
              <a:ext cx="99850" cy="245547"/>
            </a:xfrm>
            <a:custGeom>
              <a:rect b="b" l="l" r="r" t="t"/>
              <a:pathLst>
                <a:path extrusionOk="0" h="5088" w="2069">
                  <a:moveTo>
                    <a:pt x="2068" y="1"/>
                  </a:moveTo>
                  <a:lnTo>
                    <a:pt x="1962" y="213"/>
                  </a:lnTo>
                  <a:cubicBezTo>
                    <a:pt x="1899" y="348"/>
                    <a:pt x="1801" y="539"/>
                    <a:pt x="1695" y="774"/>
                  </a:cubicBezTo>
                  <a:cubicBezTo>
                    <a:pt x="1592" y="1009"/>
                    <a:pt x="1464" y="1282"/>
                    <a:pt x="1337" y="1578"/>
                  </a:cubicBezTo>
                  <a:cubicBezTo>
                    <a:pt x="1208" y="1874"/>
                    <a:pt x="1077" y="2191"/>
                    <a:pt x="947" y="2509"/>
                  </a:cubicBezTo>
                  <a:cubicBezTo>
                    <a:pt x="820" y="2827"/>
                    <a:pt x="692" y="3147"/>
                    <a:pt x="578" y="3446"/>
                  </a:cubicBezTo>
                  <a:cubicBezTo>
                    <a:pt x="462" y="3747"/>
                    <a:pt x="363" y="4031"/>
                    <a:pt x="274" y="4272"/>
                  </a:cubicBezTo>
                  <a:cubicBezTo>
                    <a:pt x="184" y="4514"/>
                    <a:pt x="121" y="4719"/>
                    <a:pt x="73" y="4862"/>
                  </a:cubicBezTo>
                  <a:cubicBezTo>
                    <a:pt x="27" y="5004"/>
                    <a:pt x="0" y="5087"/>
                    <a:pt x="0" y="5087"/>
                  </a:cubicBezTo>
                  <a:lnTo>
                    <a:pt x="106" y="4875"/>
                  </a:lnTo>
                  <a:cubicBezTo>
                    <a:pt x="170" y="4741"/>
                    <a:pt x="268" y="4548"/>
                    <a:pt x="372" y="4313"/>
                  </a:cubicBezTo>
                  <a:cubicBezTo>
                    <a:pt x="477" y="4078"/>
                    <a:pt x="605" y="3806"/>
                    <a:pt x="732" y="3510"/>
                  </a:cubicBezTo>
                  <a:cubicBezTo>
                    <a:pt x="861" y="3214"/>
                    <a:pt x="990" y="2896"/>
                    <a:pt x="1122" y="2579"/>
                  </a:cubicBezTo>
                  <a:cubicBezTo>
                    <a:pt x="1249" y="2261"/>
                    <a:pt x="1377" y="1942"/>
                    <a:pt x="1491" y="1640"/>
                  </a:cubicBezTo>
                  <a:cubicBezTo>
                    <a:pt x="1606" y="1339"/>
                    <a:pt x="1706" y="1056"/>
                    <a:pt x="1794" y="814"/>
                  </a:cubicBezTo>
                  <a:cubicBezTo>
                    <a:pt x="1883" y="573"/>
                    <a:pt x="1948" y="369"/>
                    <a:pt x="1996" y="226"/>
                  </a:cubicBezTo>
                  <a:cubicBezTo>
                    <a:pt x="2042" y="83"/>
                    <a:pt x="2068" y="1"/>
                    <a:pt x="2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6750231" y="3705215"/>
              <a:ext cx="157714" cy="223830"/>
            </a:xfrm>
            <a:custGeom>
              <a:rect b="b" l="l" r="r" t="t"/>
              <a:pathLst>
                <a:path extrusionOk="0" h="4638" w="3268">
                  <a:moveTo>
                    <a:pt x="0" y="1"/>
                  </a:moveTo>
                  <a:cubicBezTo>
                    <a:pt x="0" y="1"/>
                    <a:pt x="46" y="76"/>
                    <a:pt x="125" y="210"/>
                  </a:cubicBezTo>
                  <a:cubicBezTo>
                    <a:pt x="207" y="342"/>
                    <a:pt x="321" y="533"/>
                    <a:pt x="468" y="757"/>
                  </a:cubicBezTo>
                  <a:cubicBezTo>
                    <a:pt x="613" y="979"/>
                    <a:pt x="779" y="1242"/>
                    <a:pt x="966" y="1517"/>
                  </a:cubicBezTo>
                  <a:cubicBezTo>
                    <a:pt x="1150" y="1794"/>
                    <a:pt x="1354" y="2085"/>
                    <a:pt x="1557" y="2375"/>
                  </a:cubicBezTo>
                  <a:cubicBezTo>
                    <a:pt x="1764" y="2664"/>
                    <a:pt x="1968" y="2953"/>
                    <a:pt x="2166" y="3220"/>
                  </a:cubicBezTo>
                  <a:cubicBezTo>
                    <a:pt x="2362" y="3488"/>
                    <a:pt x="2553" y="3733"/>
                    <a:pt x="2713" y="3945"/>
                  </a:cubicBezTo>
                  <a:cubicBezTo>
                    <a:pt x="2873" y="4157"/>
                    <a:pt x="3015" y="4328"/>
                    <a:pt x="3110" y="4450"/>
                  </a:cubicBezTo>
                  <a:cubicBezTo>
                    <a:pt x="3210" y="4571"/>
                    <a:pt x="3268" y="4638"/>
                    <a:pt x="3268" y="4638"/>
                  </a:cubicBezTo>
                  <a:lnTo>
                    <a:pt x="3141" y="4427"/>
                  </a:lnTo>
                  <a:cubicBezTo>
                    <a:pt x="3057" y="4297"/>
                    <a:pt x="2947" y="4105"/>
                    <a:pt x="2799" y="3882"/>
                  </a:cubicBezTo>
                  <a:cubicBezTo>
                    <a:pt x="2653" y="3660"/>
                    <a:pt x="2486" y="3397"/>
                    <a:pt x="2301" y="3122"/>
                  </a:cubicBezTo>
                  <a:cubicBezTo>
                    <a:pt x="2115" y="2845"/>
                    <a:pt x="1913" y="2554"/>
                    <a:pt x="1710" y="2264"/>
                  </a:cubicBezTo>
                  <a:cubicBezTo>
                    <a:pt x="1503" y="1975"/>
                    <a:pt x="1298" y="1686"/>
                    <a:pt x="1100" y="1419"/>
                  </a:cubicBezTo>
                  <a:cubicBezTo>
                    <a:pt x="904" y="1150"/>
                    <a:pt x="712" y="906"/>
                    <a:pt x="552" y="694"/>
                  </a:cubicBezTo>
                  <a:cubicBezTo>
                    <a:pt x="394" y="482"/>
                    <a:pt x="250" y="311"/>
                    <a:pt x="155" y="189"/>
                  </a:cubicBezTo>
                  <a:cubicBezTo>
                    <a:pt x="55" y="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750231" y="3419613"/>
              <a:ext cx="164711" cy="185174"/>
            </a:xfrm>
            <a:custGeom>
              <a:rect b="b" l="l" r="r" t="t"/>
              <a:pathLst>
                <a:path extrusionOk="0" h="3837" w="3413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3353" y="56"/>
                    <a:pt x="3251" y="153"/>
                  </a:cubicBezTo>
                  <a:cubicBezTo>
                    <a:pt x="3152" y="253"/>
                    <a:pt x="3004" y="390"/>
                    <a:pt x="2839" y="565"/>
                  </a:cubicBezTo>
                  <a:cubicBezTo>
                    <a:pt x="2673" y="739"/>
                    <a:pt x="2474" y="938"/>
                    <a:pt x="2270" y="1158"/>
                  </a:cubicBezTo>
                  <a:cubicBezTo>
                    <a:pt x="2063" y="1379"/>
                    <a:pt x="1849" y="1618"/>
                    <a:pt x="1635" y="1855"/>
                  </a:cubicBezTo>
                  <a:cubicBezTo>
                    <a:pt x="1424" y="2097"/>
                    <a:pt x="1210" y="2337"/>
                    <a:pt x="1018" y="2567"/>
                  </a:cubicBezTo>
                  <a:cubicBezTo>
                    <a:pt x="821" y="2795"/>
                    <a:pt x="646" y="3017"/>
                    <a:pt x="493" y="3202"/>
                  </a:cubicBezTo>
                  <a:cubicBezTo>
                    <a:pt x="339" y="3388"/>
                    <a:pt x="221" y="3549"/>
                    <a:pt x="133" y="3660"/>
                  </a:cubicBezTo>
                  <a:cubicBezTo>
                    <a:pt x="49" y="3773"/>
                    <a:pt x="0" y="3836"/>
                    <a:pt x="0" y="3836"/>
                  </a:cubicBezTo>
                  <a:cubicBezTo>
                    <a:pt x="0" y="3836"/>
                    <a:pt x="59" y="3781"/>
                    <a:pt x="160" y="3683"/>
                  </a:cubicBezTo>
                  <a:cubicBezTo>
                    <a:pt x="260" y="3585"/>
                    <a:pt x="407" y="3447"/>
                    <a:pt x="572" y="3272"/>
                  </a:cubicBezTo>
                  <a:cubicBezTo>
                    <a:pt x="739" y="3097"/>
                    <a:pt x="938" y="2897"/>
                    <a:pt x="1142" y="2679"/>
                  </a:cubicBezTo>
                  <a:cubicBezTo>
                    <a:pt x="1349" y="2458"/>
                    <a:pt x="1563" y="2219"/>
                    <a:pt x="1778" y="1982"/>
                  </a:cubicBezTo>
                  <a:cubicBezTo>
                    <a:pt x="1989" y="1740"/>
                    <a:pt x="2203" y="1499"/>
                    <a:pt x="2396" y="1270"/>
                  </a:cubicBezTo>
                  <a:cubicBezTo>
                    <a:pt x="2592" y="1042"/>
                    <a:pt x="2767" y="820"/>
                    <a:pt x="2920" y="635"/>
                  </a:cubicBezTo>
                  <a:cubicBezTo>
                    <a:pt x="3074" y="451"/>
                    <a:pt x="3192" y="287"/>
                    <a:pt x="3280" y="177"/>
                  </a:cubicBezTo>
                  <a:cubicBezTo>
                    <a:pt x="3364" y="64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56135" y="3640306"/>
              <a:ext cx="240817" cy="92128"/>
            </a:xfrm>
            <a:custGeom>
              <a:rect b="b" l="l" r="r" t="t"/>
              <a:pathLst>
                <a:path extrusionOk="0" h="1909" w="4990">
                  <a:moveTo>
                    <a:pt x="4989" y="0"/>
                  </a:moveTo>
                  <a:lnTo>
                    <a:pt x="4989" y="0"/>
                  </a:lnTo>
                  <a:cubicBezTo>
                    <a:pt x="4989" y="0"/>
                    <a:pt x="4906" y="26"/>
                    <a:pt x="4760" y="67"/>
                  </a:cubicBezTo>
                  <a:cubicBezTo>
                    <a:pt x="4616" y="114"/>
                    <a:pt x="4405" y="174"/>
                    <a:pt x="4161" y="257"/>
                  </a:cubicBezTo>
                  <a:cubicBezTo>
                    <a:pt x="3914" y="341"/>
                    <a:pt x="3625" y="433"/>
                    <a:pt x="3320" y="544"/>
                  </a:cubicBezTo>
                  <a:cubicBezTo>
                    <a:pt x="3012" y="652"/>
                    <a:pt x="2689" y="774"/>
                    <a:pt x="2364" y="895"/>
                  </a:cubicBezTo>
                  <a:cubicBezTo>
                    <a:pt x="2040" y="1020"/>
                    <a:pt x="1718" y="1143"/>
                    <a:pt x="1416" y="1265"/>
                  </a:cubicBezTo>
                  <a:cubicBezTo>
                    <a:pt x="1114" y="1386"/>
                    <a:pt x="837" y="1510"/>
                    <a:pt x="597" y="1608"/>
                  </a:cubicBezTo>
                  <a:cubicBezTo>
                    <a:pt x="370" y="1702"/>
                    <a:pt x="186" y="1789"/>
                    <a:pt x="50" y="1852"/>
                  </a:cubicBezTo>
                  <a:cubicBezTo>
                    <a:pt x="33" y="1870"/>
                    <a:pt x="16" y="1888"/>
                    <a:pt x="0" y="1909"/>
                  </a:cubicBezTo>
                  <a:cubicBezTo>
                    <a:pt x="12" y="1906"/>
                    <a:pt x="23" y="1902"/>
                    <a:pt x="37" y="1899"/>
                  </a:cubicBezTo>
                  <a:cubicBezTo>
                    <a:pt x="179" y="1852"/>
                    <a:pt x="387" y="1790"/>
                    <a:pt x="634" y="1707"/>
                  </a:cubicBezTo>
                  <a:cubicBezTo>
                    <a:pt x="881" y="1623"/>
                    <a:pt x="1170" y="1530"/>
                    <a:pt x="1475" y="1420"/>
                  </a:cubicBezTo>
                  <a:cubicBezTo>
                    <a:pt x="1782" y="1312"/>
                    <a:pt x="2106" y="1190"/>
                    <a:pt x="2430" y="1069"/>
                  </a:cubicBezTo>
                  <a:cubicBezTo>
                    <a:pt x="2755" y="944"/>
                    <a:pt x="3077" y="821"/>
                    <a:pt x="3379" y="699"/>
                  </a:cubicBezTo>
                  <a:cubicBezTo>
                    <a:pt x="3681" y="578"/>
                    <a:pt x="3958" y="456"/>
                    <a:pt x="4198" y="356"/>
                  </a:cubicBezTo>
                  <a:cubicBezTo>
                    <a:pt x="4437" y="255"/>
                    <a:pt x="4635" y="161"/>
                    <a:pt x="4773" y="101"/>
                  </a:cubicBezTo>
                  <a:cubicBezTo>
                    <a:pt x="4911" y="37"/>
                    <a:pt x="4989" y="0"/>
                    <a:pt x="4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16127" y="3735233"/>
              <a:ext cx="164663" cy="117803"/>
            </a:xfrm>
            <a:custGeom>
              <a:rect b="b" l="l" r="r" t="t"/>
              <a:pathLst>
                <a:path extrusionOk="0" h="2441" w="3412">
                  <a:moveTo>
                    <a:pt x="3412" y="1"/>
                  </a:moveTo>
                  <a:cubicBezTo>
                    <a:pt x="3412" y="1"/>
                    <a:pt x="3353" y="33"/>
                    <a:pt x="3255" y="91"/>
                  </a:cubicBezTo>
                  <a:cubicBezTo>
                    <a:pt x="3157" y="151"/>
                    <a:pt x="3013" y="232"/>
                    <a:pt x="2846" y="338"/>
                  </a:cubicBezTo>
                  <a:cubicBezTo>
                    <a:pt x="2512" y="547"/>
                    <a:pt x="2077" y="840"/>
                    <a:pt x="1651" y="1145"/>
                  </a:cubicBezTo>
                  <a:cubicBezTo>
                    <a:pt x="1224" y="1451"/>
                    <a:pt x="808" y="1768"/>
                    <a:pt x="503" y="2016"/>
                  </a:cubicBezTo>
                  <a:cubicBezTo>
                    <a:pt x="349" y="2139"/>
                    <a:pt x="226" y="2249"/>
                    <a:pt x="136" y="2322"/>
                  </a:cubicBezTo>
                  <a:cubicBezTo>
                    <a:pt x="49" y="2398"/>
                    <a:pt x="1" y="2441"/>
                    <a:pt x="1" y="2441"/>
                  </a:cubicBezTo>
                  <a:cubicBezTo>
                    <a:pt x="1" y="2441"/>
                    <a:pt x="60" y="2408"/>
                    <a:pt x="159" y="2351"/>
                  </a:cubicBezTo>
                  <a:cubicBezTo>
                    <a:pt x="255" y="2289"/>
                    <a:pt x="398" y="2207"/>
                    <a:pt x="565" y="2102"/>
                  </a:cubicBezTo>
                  <a:cubicBezTo>
                    <a:pt x="899" y="1893"/>
                    <a:pt x="1334" y="1600"/>
                    <a:pt x="1760" y="1297"/>
                  </a:cubicBezTo>
                  <a:cubicBezTo>
                    <a:pt x="2187" y="990"/>
                    <a:pt x="2603" y="673"/>
                    <a:pt x="2909" y="425"/>
                  </a:cubicBezTo>
                  <a:cubicBezTo>
                    <a:pt x="3064" y="303"/>
                    <a:pt x="3187" y="193"/>
                    <a:pt x="3276" y="120"/>
                  </a:cubicBezTo>
                  <a:cubicBezTo>
                    <a:pt x="3363" y="44"/>
                    <a:pt x="3412" y="1"/>
                    <a:pt x="3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111462" y="3317060"/>
              <a:ext cx="2261126" cy="1146706"/>
            </a:xfrm>
            <a:custGeom>
              <a:rect b="b" l="l" r="r" t="t"/>
              <a:pathLst>
                <a:path extrusionOk="0" h="23761" w="46853">
                  <a:moveTo>
                    <a:pt x="27913" y="1849"/>
                  </a:moveTo>
                  <a:lnTo>
                    <a:pt x="23718" y="4620"/>
                  </a:lnTo>
                  <a:cubicBezTo>
                    <a:pt x="23618" y="4562"/>
                    <a:pt x="23504" y="4524"/>
                    <a:pt x="23380" y="4524"/>
                  </a:cubicBezTo>
                  <a:cubicBezTo>
                    <a:pt x="23254" y="4524"/>
                    <a:pt x="23139" y="4562"/>
                    <a:pt x="23039" y="4622"/>
                  </a:cubicBezTo>
                  <a:lnTo>
                    <a:pt x="18842" y="1849"/>
                  </a:lnTo>
                  <a:close/>
                  <a:moveTo>
                    <a:pt x="29286" y="1771"/>
                  </a:moveTo>
                  <a:lnTo>
                    <a:pt x="29286" y="1771"/>
                  </a:lnTo>
                  <a:cubicBezTo>
                    <a:pt x="29802" y="1951"/>
                    <a:pt x="30308" y="2147"/>
                    <a:pt x="30809" y="2354"/>
                  </a:cubicBezTo>
                  <a:cubicBezTo>
                    <a:pt x="31312" y="2558"/>
                    <a:pt x="31808" y="2772"/>
                    <a:pt x="32304" y="2992"/>
                  </a:cubicBezTo>
                  <a:cubicBezTo>
                    <a:pt x="32552" y="3099"/>
                    <a:pt x="32797" y="3214"/>
                    <a:pt x="33044" y="3326"/>
                  </a:cubicBezTo>
                  <a:cubicBezTo>
                    <a:pt x="33290" y="3440"/>
                    <a:pt x="33538" y="3549"/>
                    <a:pt x="33781" y="3669"/>
                  </a:cubicBezTo>
                  <a:lnTo>
                    <a:pt x="34513" y="4018"/>
                  </a:lnTo>
                  <a:lnTo>
                    <a:pt x="35239" y="4378"/>
                  </a:lnTo>
                  <a:lnTo>
                    <a:pt x="35422" y="4469"/>
                  </a:lnTo>
                  <a:lnTo>
                    <a:pt x="35300" y="4622"/>
                  </a:lnTo>
                  <a:cubicBezTo>
                    <a:pt x="35187" y="4763"/>
                    <a:pt x="35069" y="4902"/>
                    <a:pt x="34952" y="5041"/>
                  </a:cubicBezTo>
                  <a:cubicBezTo>
                    <a:pt x="34838" y="5182"/>
                    <a:pt x="34717" y="5318"/>
                    <a:pt x="34599" y="5456"/>
                  </a:cubicBezTo>
                  <a:cubicBezTo>
                    <a:pt x="34360" y="5730"/>
                    <a:pt x="34118" y="6001"/>
                    <a:pt x="33862" y="6263"/>
                  </a:cubicBezTo>
                  <a:cubicBezTo>
                    <a:pt x="34042" y="5945"/>
                    <a:pt x="34236" y="5637"/>
                    <a:pt x="34432" y="5331"/>
                  </a:cubicBezTo>
                  <a:cubicBezTo>
                    <a:pt x="34532" y="5181"/>
                    <a:pt x="34630" y="5026"/>
                    <a:pt x="34733" y="4877"/>
                  </a:cubicBezTo>
                  <a:cubicBezTo>
                    <a:pt x="34798" y="4783"/>
                    <a:pt x="34862" y="4689"/>
                    <a:pt x="34925" y="4593"/>
                  </a:cubicBezTo>
                  <a:lnTo>
                    <a:pt x="34357" y="4343"/>
                  </a:lnTo>
                  <a:lnTo>
                    <a:pt x="33619" y="4003"/>
                  </a:lnTo>
                  <a:cubicBezTo>
                    <a:pt x="33371" y="3893"/>
                    <a:pt x="33128" y="3774"/>
                    <a:pt x="32884" y="3658"/>
                  </a:cubicBezTo>
                  <a:cubicBezTo>
                    <a:pt x="32640" y="3543"/>
                    <a:pt x="32395" y="3427"/>
                    <a:pt x="32155" y="3304"/>
                  </a:cubicBezTo>
                  <a:cubicBezTo>
                    <a:pt x="31669" y="3066"/>
                    <a:pt x="31185" y="2819"/>
                    <a:pt x="30707" y="2565"/>
                  </a:cubicBezTo>
                  <a:cubicBezTo>
                    <a:pt x="30229" y="2312"/>
                    <a:pt x="29754" y="2051"/>
                    <a:pt x="29286" y="1771"/>
                  </a:cubicBezTo>
                  <a:close/>
                  <a:moveTo>
                    <a:pt x="18244" y="2131"/>
                  </a:moveTo>
                  <a:lnTo>
                    <a:pt x="22628" y="5026"/>
                  </a:lnTo>
                  <a:lnTo>
                    <a:pt x="13858" y="6512"/>
                  </a:lnTo>
                  <a:lnTo>
                    <a:pt x="13858" y="6512"/>
                  </a:lnTo>
                  <a:lnTo>
                    <a:pt x="17716" y="2198"/>
                  </a:lnTo>
                  <a:cubicBezTo>
                    <a:pt x="17775" y="2214"/>
                    <a:pt x="17837" y="2228"/>
                    <a:pt x="17903" y="2228"/>
                  </a:cubicBezTo>
                  <a:cubicBezTo>
                    <a:pt x="18029" y="2228"/>
                    <a:pt x="18145" y="2192"/>
                    <a:pt x="18244" y="2131"/>
                  </a:cubicBezTo>
                  <a:close/>
                  <a:moveTo>
                    <a:pt x="28513" y="2127"/>
                  </a:moveTo>
                  <a:cubicBezTo>
                    <a:pt x="28612" y="2189"/>
                    <a:pt x="28730" y="2228"/>
                    <a:pt x="28858" y="2228"/>
                  </a:cubicBezTo>
                  <a:cubicBezTo>
                    <a:pt x="28921" y="2228"/>
                    <a:pt x="28980" y="2216"/>
                    <a:pt x="29038" y="2200"/>
                  </a:cubicBezTo>
                  <a:lnTo>
                    <a:pt x="32896" y="6512"/>
                  </a:lnTo>
                  <a:lnTo>
                    <a:pt x="32896" y="6512"/>
                  </a:lnTo>
                  <a:lnTo>
                    <a:pt x="24126" y="5026"/>
                  </a:lnTo>
                  <a:lnTo>
                    <a:pt x="28513" y="2127"/>
                  </a:lnTo>
                  <a:close/>
                  <a:moveTo>
                    <a:pt x="35758" y="4720"/>
                  </a:moveTo>
                  <a:cubicBezTo>
                    <a:pt x="35758" y="4720"/>
                    <a:pt x="36084" y="4962"/>
                    <a:pt x="36546" y="5355"/>
                  </a:cubicBezTo>
                  <a:cubicBezTo>
                    <a:pt x="36777" y="5550"/>
                    <a:pt x="37044" y="5781"/>
                    <a:pt x="37325" y="6034"/>
                  </a:cubicBezTo>
                  <a:cubicBezTo>
                    <a:pt x="37606" y="6285"/>
                    <a:pt x="37901" y="6560"/>
                    <a:pt x="38195" y="6835"/>
                  </a:cubicBezTo>
                  <a:cubicBezTo>
                    <a:pt x="38485" y="7115"/>
                    <a:pt x="38778" y="7393"/>
                    <a:pt x="39042" y="7661"/>
                  </a:cubicBezTo>
                  <a:cubicBezTo>
                    <a:pt x="39310" y="7928"/>
                    <a:pt x="39557" y="8182"/>
                    <a:pt x="39764" y="8404"/>
                  </a:cubicBezTo>
                  <a:cubicBezTo>
                    <a:pt x="40180" y="8843"/>
                    <a:pt x="40439" y="9156"/>
                    <a:pt x="40439" y="9156"/>
                  </a:cubicBezTo>
                  <a:cubicBezTo>
                    <a:pt x="40439" y="9156"/>
                    <a:pt x="40114" y="8913"/>
                    <a:pt x="39652" y="8521"/>
                  </a:cubicBezTo>
                  <a:cubicBezTo>
                    <a:pt x="39421" y="8326"/>
                    <a:pt x="39154" y="8095"/>
                    <a:pt x="38873" y="7842"/>
                  </a:cubicBezTo>
                  <a:cubicBezTo>
                    <a:pt x="38591" y="7591"/>
                    <a:pt x="38299" y="7316"/>
                    <a:pt x="38002" y="7041"/>
                  </a:cubicBezTo>
                  <a:cubicBezTo>
                    <a:pt x="37712" y="6761"/>
                    <a:pt x="37420" y="6483"/>
                    <a:pt x="37154" y="6215"/>
                  </a:cubicBezTo>
                  <a:cubicBezTo>
                    <a:pt x="36888" y="5948"/>
                    <a:pt x="36641" y="5694"/>
                    <a:pt x="36435" y="5472"/>
                  </a:cubicBezTo>
                  <a:cubicBezTo>
                    <a:pt x="36018" y="5033"/>
                    <a:pt x="35758" y="4720"/>
                    <a:pt x="35758" y="4720"/>
                  </a:cubicBezTo>
                  <a:close/>
                  <a:moveTo>
                    <a:pt x="40901" y="9927"/>
                  </a:moveTo>
                  <a:cubicBezTo>
                    <a:pt x="40901" y="9927"/>
                    <a:pt x="40914" y="10022"/>
                    <a:pt x="40908" y="10162"/>
                  </a:cubicBezTo>
                  <a:cubicBezTo>
                    <a:pt x="40905" y="10300"/>
                    <a:pt x="40884" y="10484"/>
                    <a:pt x="40847" y="10663"/>
                  </a:cubicBezTo>
                  <a:cubicBezTo>
                    <a:pt x="40811" y="10842"/>
                    <a:pt x="40759" y="11018"/>
                    <a:pt x="40709" y="11150"/>
                  </a:cubicBezTo>
                  <a:cubicBezTo>
                    <a:pt x="40659" y="11280"/>
                    <a:pt x="40611" y="11363"/>
                    <a:pt x="40611" y="11363"/>
                  </a:cubicBezTo>
                  <a:cubicBezTo>
                    <a:pt x="40611" y="11363"/>
                    <a:pt x="40599" y="11264"/>
                    <a:pt x="40604" y="11126"/>
                  </a:cubicBezTo>
                  <a:cubicBezTo>
                    <a:pt x="40608" y="10987"/>
                    <a:pt x="40630" y="10804"/>
                    <a:pt x="40665" y="10625"/>
                  </a:cubicBezTo>
                  <a:cubicBezTo>
                    <a:pt x="40702" y="10445"/>
                    <a:pt x="40753" y="10269"/>
                    <a:pt x="40804" y="10139"/>
                  </a:cubicBezTo>
                  <a:cubicBezTo>
                    <a:pt x="40853" y="10009"/>
                    <a:pt x="40901" y="9927"/>
                    <a:pt x="40901" y="9927"/>
                  </a:cubicBezTo>
                  <a:close/>
                  <a:moveTo>
                    <a:pt x="22751" y="5577"/>
                  </a:moveTo>
                  <a:lnTo>
                    <a:pt x="17787" y="12475"/>
                  </a:lnTo>
                  <a:cubicBezTo>
                    <a:pt x="17748" y="12469"/>
                    <a:pt x="17708" y="12465"/>
                    <a:pt x="17668" y="12465"/>
                  </a:cubicBezTo>
                  <a:cubicBezTo>
                    <a:pt x="17624" y="12465"/>
                    <a:pt x="17582" y="12469"/>
                    <a:pt x="17542" y="12478"/>
                  </a:cubicBezTo>
                  <a:lnTo>
                    <a:pt x="13690" y="7235"/>
                  </a:lnTo>
                  <a:cubicBezTo>
                    <a:pt x="13712" y="7194"/>
                    <a:pt x="13729" y="7150"/>
                    <a:pt x="13744" y="7103"/>
                  </a:cubicBezTo>
                  <a:lnTo>
                    <a:pt x="22751" y="5577"/>
                  </a:lnTo>
                  <a:close/>
                  <a:moveTo>
                    <a:pt x="24002" y="5578"/>
                  </a:moveTo>
                  <a:lnTo>
                    <a:pt x="33017" y="7104"/>
                  </a:lnTo>
                  <a:cubicBezTo>
                    <a:pt x="33029" y="7148"/>
                    <a:pt x="33047" y="7190"/>
                    <a:pt x="33067" y="7230"/>
                  </a:cubicBezTo>
                  <a:lnTo>
                    <a:pt x="29211" y="12478"/>
                  </a:lnTo>
                  <a:cubicBezTo>
                    <a:pt x="29174" y="12471"/>
                    <a:pt x="29133" y="12466"/>
                    <a:pt x="29093" y="12466"/>
                  </a:cubicBezTo>
                  <a:cubicBezTo>
                    <a:pt x="29049" y="12466"/>
                    <a:pt x="29007" y="12471"/>
                    <a:pt x="28967" y="12479"/>
                  </a:cubicBezTo>
                  <a:lnTo>
                    <a:pt x="24002" y="5578"/>
                  </a:lnTo>
                  <a:close/>
                  <a:moveTo>
                    <a:pt x="23493" y="5834"/>
                  </a:moveTo>
                  <a:lnTo>
                    <a:pt x="28513" y="12814"/>
                  </a:lnTo>
                  <a:cubicBezTo>
                    <a:pt x="28509" y="12823"/>
                    <a:pt x="28502" y="12834"/>
                    <a:pt x="28497" y="12843"/>
                  </a:cubicBezTo>
                  <a:lnTo>
                    <a:pt x="18263" y="12843"/>
                  </a:lnTo>
                  <a:cubicBezTo>
                    <a:pt x="18257" y="12831"/>
                    <a:pt x="18251" y="12819"/>
                    <a:pt x="18244" y="12808"/>
                  </a:cubicBezTo>
                  <a:lnTo>
                    <a:pt x="23261" y="5834"/>
                  </a:lnTo>
                  <a:cubicBezTo>
                    <a:pt x="23300" y="5840"/>
                    <a:pt x="23340" y="5846"/>
                    <a:pt x="23380" y="5846"/>
                  </a:cubicBezTo>
                  <a:cubicBezTo>
                    <a:pt x="23419" y="5846"/>
                    <a:pt x="23456" y="5840"/>
                    <a:pt x="23493" y="5834"/>
                  </a:cubicBezTo>
                  <a:close/>
                  <a:moveTo>
                    <a:pt x="41452" y="10530"/>
                  </a:moveTo>
                  <a:cubicBezTo>
                    <a:pt x="41452" y="10530"/>
                    <a:pt x="41484" y="10569"/>
                    <a:pt x="41536" y="10637"/>
                  </a:cubicBezTo>
                  <a:cubicBezTo>
                    <a:pt x="41586" y="10708"/>
                    <a:pt x="41662" y="10805"/>
                    <a:pt x="41746" y="10928"/>
                  </a:cubicBezTo>
                  <a:cubicBezTo>
                    <a:pt x="41914" y="11171"/>
                    <a:pt x="42126" y="11504"/>
                    <a:pt x="42323" y="11843"/>
                  </a:cubicBezTo>
                  <a:cubicBezTo>
                    <a:pt x="42519" y="12184"/>
                    <a:pt x="42704" y="12532"/>
                    <a:pt x="42832" y="12798"/>
                  </a:cubicBezTo>
                  <a:cubicBezTo>
                    <a:pt x="42898" y="12931"/>
                    <a:pt x="42945" y="13046"/>
                    <a:pt x="42980" y="13124"/>
                  </a:cubicBezTo>
                  <a:cubicBezTo>
                    <a:pt x="43015" y="13203"/>
                    <a:pt x="43032" y="13250"/>
                    <a:pt x="43032" y="13250"/>
                  </a:cubicBezTo>
                  <a:cubicBezTo>
                    <a:pt x="43032" y="13250"/>
                    <a:pt x="43000" y="13211"/>
                    <a:pt x="42948" y="13143"/>
                  </a:cubicBezTo>
                  <a:cubicBezTo>
                    <a:pt x="42898" y="13072"/>
                    <a:pt x="42821" y="12975"/>
                    <a:pt x="42738" y="12851"/>
                  </a:cubicBezTo>
                  <a:cubicBezTo>
                    <a:pt x="42568" y="12608"/>
                    <a:pt x="42358" y="12275"/>
                    <a:pt x="42161" y="11937"/>
                  </a:cubicBezTo>
                  <a:cubicBezTo>
                    <a:pt x="41963" y="11596"/>
                    <a:pt x="41779" y="11249"/>
                    <a:pt x="41652" y="10982"/>
                  </a:cubicBezTo>
                  <a:cubicBezTo>
                    <a:pt x="41586" y="10849"/>
                    <a:pt x="41539" y="10734"/>
                    <a:pt x="41504" y="10656"/>
                  </a:cubicBezTo>
                  <a:cubicBezTo>
                    <a:pt x="41469" y="10578"/>
                    <a:pt x="41452" y="10530"/>
                    <a:pt x="41452" y="10530"/>
                  </a:cubicBezTo>
                  <a:close/>
                  <a:moveTo>
                    <a:pt x="34405" y="7466"/>
                  </a:moveTo>
                  <a:cubicBezTo>
                    <a:pt x="34649" y="7638"/>
                    <a:pt x="34889" y="7814"/>
                    <a:pt x="35129" y="7990"/>
                  </a:cubicBezTo>
                  <a:cubicBezTo>
                    <a:pt x="35368" y="8167"/>
                    <a:pt x="35610" y="8342"/>
                    <a:pt x="35848" y="8522"/>
                  </a:cubicBezTo>
                  <a:cubicBezTo>
                    <a:pt x="36324" y="8881"/>
                    <a:pt x="36796" y="9243"/>
                    <a:pt x="37266" y="9608"/>
                  </a:cubicBezTo>
                  <a:cubicBezTo>
                    <a:pt x="37736" y="9972"/>
                    <a:pt x="38202" y="10344"/>
                    <a:pt x="38668" y="10715"/>
                  </a:cubicBezTo>
                  <a:cubicBezTo>
                    <a:pt x="39132" y="11086"/>
                    <a:pt x="39594" y="11463"/>
                    <a:pt x="40055" y="11839"/>
                  </a:cubicBezTo>
                  <a:lnTo>
                    <a:pt x="40188" y="11946"/>
                  </a:lnTo>
                  <a:lnTo>
                    <a:pt x="40054" y="12047"/>
                  </a:lnTo>
                  <a:cubicBezTo>
                    <a:pt x="39577" y="12406"/>
                    <a:pt x="39098" y="12761"/>
                    <a:pt x="38614" y="13111"/>
                  </a:cubicBezTo>
                  <a:cubicBezTo>
                    <a:pt x="38370" y="13284"/>
                    <a:pt x="38128" y="13457"/>
                    <a:pt x="37882" y="13628"/>
                  </a:cubicBezTo>
                  <a:cubicBezTo>
                    <a:pt x="37636" y="13797"/>
                    <a:pt x="37392" y="13969"/>
                    <a:pt x="37141" y="14133"/>
                  </a:cubicBezTo>
                  <a:cubicBezTo>
                    <a:pt x="37363" y="13931"/>
                    <a:pt x="37591" y="13738"/>
                    <a:pt x="37816" y="13543"/>
                  </a:cubicBezTo>
                  <a:cubicBezTo>
                    <a:pt x="38041" y="13347"/>
                    <a:pt x="38272" y="13158"/>
                    <a:pt x="38500" y="12966"/>
                  </a:cubicBezTo>
                  <a:cubicBezTo>
                    <a:pt x="38916" y="12620"/>
                    <a:pt x="39337" y="12283"/>
                    <a:pt x="39758" y="11945"/>
                  </a:cubicBezTo>
                  <a:cubicBezTo>
                    <a:pt x="39335" y="11609"/>
                    <a:pt x="38911" y="11274"/>
                    <a:pt x="38493" y="10934"/>
                  </a:cubicBezTo>
                  <a:cubicBezTo>
                    <a:pt x="38030" y="10559"/>
                    <a:pt x="37569" y="10183"/>
                    <a:pt x="37111" y="9802"/>
                  </a:cubicBezTo>
                  <a:cubicBezTo>
                    <a:pt x="36653" y="9420"/>
                    <a:pt x="36198" y="9038"/>
                    <a:pt x="35747" y="8648"/>
                  </a:cubicBezTo>
                  <a:cubicBezTo>
                    <a:pt x="35520" y="8456"/>
                    <a:pt x="35297" y="8257"/>
                    <a:pt x="35073" y="8061"/>
                  </a:cubicBezTo>
                  <a:cubicBezTo>
                    <a:pt x="34850" y="7865"/>
                    <a:pt x="34626" y="7668"/>
                    <a:pt x="34405" y="7466"/>
                  </a:cubicBezTo>
                  <a:close/>
                  <a:moveTo>
                    <a:pt x="12496" y="7708"/>
                  </a:moveTo>
                  <a:lnTo>
                    <a:pt x="9944" y="14138"/>
                  </a:lnTo>
                  <a:cubicBezTo>
                    <a:pt x="9839" y="14145"/>
                    <a:pt x="9742" y="14174"/>
                    <a:pt x="9658" y="14225"/>
                  </a:cubicBezTo>
                  <a:lnTo>
                    <a:pt x="6620" y="12128"/>
                  </a:lnTo>
                  <a:cubicBezTo>
                    <a:pt x="6624" y="12093"/>
                    <a:pt x="6629" y="12059"/>
                    <a:pt x="6629" y="12023"/>
                  </a:cubicBezTo>
                  <a:cubicBezTo>
                    <a:pt x="6629" y="11983"/>
                    <a:pt x="6624" y="11944"/>
                    <a:pt x="6617" y="11905"/>
                  </a:cubicBezTo>
                  <a:lnTo>
                    <a:pt x="12496" y="7708"/>
                  </a:lnTo>
                  <a:close/>
                  <a:moveTo>
                    <a:pt x="13236" y="7571"/>
                  </a:moveTo>
                  <a:lnTo>
                    <a:pt x="17089" y="12814"/>
                  </a:lnTo>
                  <a:cubicBezTo>
                    <a:pt x="17062" y="12863"/>
                    <a:pt x="17038" y="12917"/>
                    <a:pt x="17025" y="12976"/>
                  </a:cubicBezTo>
                  <a:lnTo>
                    <a:pt x="10505" y="14392"/>
                  </a:lnTo>
                  <a:cubicBezTo>
                    <a:pt x="10494" y="14374"/>
                    <a:pt x="10481" y="14359"/>
                    <a:pt x="10467" y="14345"/>
                  </a:cubicBezTo>
                  <a:lnTo>
                    <a:pt x="13153" y="7579"/>
                  </a:lnTo>
                  <a:cubicBezTo>
                    <a:pt x="13181" y="7578"/>
                    <a:pt x="13208" y="7577"/>
                    <a:pt x="13236" y="7571"/>
                  </a:cubicBezTo>
                  <a:close/>
                  <a:moveTo>
                    <a:pt x="33518" y="7571"/>
                  </a:moveTo>
                  <a:cubicBezTo>
                    <a:pt x="33545" y="7577"/>
                    <a:pt x="33573" y="7578"/>
                    <a:pt x="33600" y="7579"/>
                  </a:cubicBezTo>
                  <a:lnTo>
                    <a:pt x="36288" y="14349"/>
                  </a:lnTo>
                  <a:cubicBezTo>
                    <a:pt x="36275" y="14362"/>
                    <a:pt x="36265" y="14378"/>
                    <a:pt x="36253" y="14393"/>
                  </a:cubicBezTo>
                  <a:lnTo>
                    <a:pt x="29735" y="12978"/>
                  </a:lnTo>
                  <a:cubicBezTo>
                    <a:pt x="29722" y="12917"/>
                    <a:pt x="29699" y="12862"/>
                    <a:pt x="29668" y="12808"/>
                  </a:cubicBezTo>
                  <a:lnTo>
                    <a:pt x="33518" y="7571"/>
                  </a:lnTo>
                  <a:close/>
                  <a:moveTo>
                    <a:pt x="17150" y="13530"/>
                  </a:moveTo>
                  <a:lnTo>
                    <a:pt x="17175" y="13560"/>
                  </a:lnTo>
                  <a:lnTo>
                    <a:pt x="14554" y="19575"/>
                  </a:lnTo>
                  <a:cubicBezTo>
                    <a:pt x="14484" y="19519"/>
                    <a:pt x="14415" y="19461"/>
                    <a:pt x="14348" y="19401"/>
                  </a:cubicBezTo>
                  <a:cubicBezTo>
                    <a:pt x="14460" y="19154"/>
                    <a:pt x="14586" y="18881"/>
                    <a:pt x="14714" y="18592"/>
                  </a:cubicBezTo>
                  <a:cubicBezTo>
                    <a:pt x="14881" y="18216"/>
                    <a:pt x="15053" y="17812"/>
                    <a:pt x="15225" y="17409"/>
                  </a:cubicBezTo>
                  <a:cubicBezTo>
                    <a:pt x="15396" y="17005"/>
                    <a:pt x="15565" y="16598"/>
                    <a:pt x="15715" y="16215"/>
                  </a:cubicBezTo>
                  <a:cubicBezTo>
                    <a:pt x="15870" y="15835"/>
                    <a:pt x="16004" y="15474"/>
                    <a:pt x="16125" y="15168"/>
                  </a:cubicBezTo>
                  <a:cubicBezTo>
                    <a:pt x="16246" y="14862"/>
                    <a:pt x="16336" y="14601"/>
                    <a:pt x="16403" y="14421"/>
                  </a:cubicBezTo>
                  <a:cubicBezTo>
                    <a:pt x="16466" y="14240"/>
                    <a:pt x="16504" y="14137"/>
                    <a:pt x="16504" y="14137"/>
                  </a:cubicBezTo>
                  <a:lnTo>
                    <a:pt x="16504" y="14137"/>
                  </a:lnTo>
                  <a:cubicBezTo>
                    <a:pt x="16504" y="14137"/>
                    <a:pt x="16452" y="14232"/>
                    <a:pt x="16367" y="14405"/>
                  </a:cubicBezTo>
                  <a:cubicBezTo>
                    <a:pt x="16285" y="14580"/>
                    <a:pt x="16162" y="14824"/>
                    <a:pt x="16027" y="15125"/>
                  </a:cubicBezTo>
                  <a:cubicBezTo>
                    <a:pt x="15890" y="15426"/>
                    <a:pt x="15726" y="15772"/>
                    <a:pt x="15561" y="16151"/>
                  </a:cubicBezTo>
                  <a:cubicBezTo>
                    <a:pt x="15393" y="16527"/>
                    <a:pt x="15222" y="16931"/>
                    <a:pt x="15049" y="17334"/>
                  </a:cubicBezTo>
                  <a:cubicBezTo>
                    <a:pt x="14880" y="17738"/>
                    <a:pt x="14712" y="18145"/>
                    <a:pt x="14559" y="18528"/>
                  </a:cubicBezTo>
                  <a:cubicBezTo>
                    <a:pt x="14446" y="18804"/>
                    <a:pt x="14346" y="19068"/>
                    <a:pt x="14252" y="19311"/>
                  </a:cubicBezTo>
                  <a:cubicBezTo>
                    <a:pt x="13980" y="19049"/>
                    <a:pt x="13757" y="18768"/>
                    <a:pt x="13659" y="18569"/>
                  </a:cubicBezTo>
                  <a:cubicBezTo>
                    <a:pt x="13587" y="18422"/>
                    <a:pt x="13369" y="18369"/>
                    <a:pt x="13092" y="18369"/>
                  </a:cubicBezTo>
                  <a:cubicBezTo>
                    <a:pt x="12829" y="18369"/>
                    <a:pt x="12514" y="18416"/>
                    <a:pt x="12217" y="18474"/>
                  </a:cubicBezTo>
                  <a:lnTo>
                    <a:pt x="10512" y="15193"/>
                  </a:lnTo>
                  <a:cubicBezTo>
                    <a:pt x="10568" y="15121"/>
                    <a:pt x="10608" y="15038"/>
                    <a:pt x="10630" y="14945"/>
                  </a:cubicBezTo>
                  <a:lnTo>
                    <a:pt x="17150" y="13530"/>
                  </a:lnTo>
                  <a:close/>
                  <a:moveTo>
                    <a:pt x="6300" y="12590"/>
                  </a:moveTo>
                  <a:lnTo>
                    <a:pt x="9335" y="14687"/>
                  </a:lnTo>
                  <a:cubicBezTo>
                    <a:pt x="9330" y="14722"/>
                    <a:pt x="9326" y="14756"/>
                    <a:pt x="9326" y="14792"/>
                  </a:cubicBezTo>
                  <a:cubicBezTo>
                    <a:pt x="9326" y="14945"/>
                    <a:pt x="9380" y="15085"/>
                    <a:pt x="9466" y="15195"/>
                  </a:cubicBezTo>
                  <a:lnTo>
                    <a:pt x="7638" y="18816"/>
                  </a:lnTo>
                  <a:cubicBezTo>
                    <a:pt x="7576" y="18731"/>
                    <a:pt x="7522" y="18637"/>
                    <a:pt x="7470" y="18541"/>
                  </a:cubicBezTo>
                  <a:cubicBezTo>
                    <a:pt x="7490" y="18502"/>
                    <a:pt x="7510" y="18462"/>
                    <a:pt x="7533" y="18422"/>
                  </a:cubicBezTo>
                  <a:cubicBezTo>
                    <a:pt x="7667" y="18163"/>
                    <a:pt x="7803" y="17885"/>
                    <a:pt x="7940" y="17604"/>
                  </a:cubicBezTo>
                  <a:cubicBezTo>
                    <a:pt x="8073" y="17323"/>
                    <a:pt x="8207" y="17044"/>
                    <a:pt x="8327" y="16778"/>
                  </a:cubicBezTo>
                  <a:cubicBezTo>
                    <a:pt x="8448" y="16513"/>
                    <a:pt x="8551" y="16261"/>
                    <a:pt x="8645" y="16047"/>
                  </a:cubicBezTo>
                  <a:cubicBezTo>
                    <a:pt x="8739" y="15835"/>
                    <a:pt x="8806" y="15651"/>
                    <a:pt x="8859" y="15526"/>
                  </a:cubicBezTo>
                  <a:cubicBezTo>
                    <a:pt x="8910" y="15400"/>
                    <a:pt x="8936" y="15326"/>
                    <a:pt x="8936" y="15326"/>
                  </a:cubicBezTo>
                  <a:lnTo>
                    <a:pt x="8936" y="15326"/>
                  </a:lnTo>
                  <a:cubicBezTo>
                    <a:pt x="8936" y="15326"/>
                    <a:pt x="8893" y="15394"/>
                    <a:pt x="8826" y="15510"/>
                  </a:cubicBezTo>
                  <a:cubicBezTo>
                    <a:pt x="8762" y="15630"/>
                    <a:pt x="8658" y="15796"/>
                    <a:pt x="8551" y="16003"/>
                  </a:cubicBezTo>
                  <a:cubicBezTo>
                    <a:pt x="8442" y="16209"/>
                    <a:pt x="8309" y="16448"/>
                    <a:pt x="8179" y="16705"/>
                  </a:cubicBezTo>
                  <a:cubicBezTo>
                    <a:pt x="8045" y="16965"/>
                    <a:pt x="7909" y="17243"/>
                    <a:pt x="7772" y="17523"/>
                  </a:cubicBezTo>
                  <a:cubicBezTo>
                    <a:pt x="7641" y="17804"/>
                    <a:pt x="7506" y="18085"/>
                    <a:pt x="7387" y="18349"/>
                  </a:cubicBezTo>
                  <a:cubicBezTo>
                    <a:pt x="7338" y="18457"/>
                    <a:pt x="7290" y="18561"/>
                    <a:pt x="7247" y="18663"/>
                  </a:cubicBezTo>
                  <a:cubicBezTo>
                    <a:pt x="7200" y="18763"/>
                    <a:pt x="7154" y="18858"/>
                    <a:pt x="7113" y="18947"/>
                  </a:cubicBezTo>
                  <a:cubicBezTo>
                    <a:pt x="7019" y="19150"/>
                    <a:pt x="6930" y="19315"/>
                    <a:pt x="6872" y="19432"/>
                  </a:cubicBezTo>
                  <a:cubicBezTo>
                    <a:pt x="6815" y="19548"/>
                    <a:pt x="6777" y="19613"/>
                    <a:pt x="6777" y="19613"/>
                  </a:cubicBezTo>
                  <a:cubicBezTo>
                    <a:pt x="6777" y="19613"/>
                    <a:pt x="6799" y="19542"/>
                    <a:pt x="6839" y="19417"/>
                  </a:cubicBezTo>
                  <a:cubicBezTo>
                    <a:pt x="6883" y="19295"/>
                    <a:pt x="6938" y="19115"/>
                    <a:pt x="7017" y="18905"/>
                  </a:cubicBezTo>
                  <a:cubicBezTo>
                    <a:pt x="7094" y="18697"/>
                    <a:pt x="7180" y="18454"/>
                    <a:pt x="7282" y="18196"/>
                  </a:cubicBezTo>
                  <a:cubicBezTo>
                    <a:pt x="7227" y="18114"/>
                    <a:pt x="7168" y="18044"/>
                    <a:pt x="7099" y="18000"/>
                  </a:cubicBezTo>
                  <a:cubicBezTo>
                    <a:pt x="7002" y="17938"/>
                    <a:pt x="6882" y="17911"/>
                    <a:pt x="6745" y="17911"/>
                  </a:cubicBezTo>
                  <a:cubicBezTo>
                    <a:pt x="6655" y="17911"/>
                    <a:pt x="6558" y="17923"/>
                    <a:pt x="6456" y="17944"/>
                  </a:cubicBezTo>
                  <a:lnTo>
                    <a:pt x="6274" y="12606"/>
                  </a:lnTo>
                  <a:cubicBezTo>
                    <a:pt x="6282" y="12600"/>
                    <a:pt x="6292" y="12595"/>
                    <a:pt x="6300" y="12590"/>
                  </a:cubicBezTo>
                  <a:close/>
                  <a:moveTo>
                    <a:pt x="28497" y="13411"/>
                  </a:moveTo>
                  <a:cubicBezTo>
                    <a:pt x="28506" y="13433"/>
                    <a:pt x="28518" y="13453"/>
                    <a:pt x="28530" y="13473"/>
                  </a:cubicBezTo>
                  <a:lnTo>
                    <a:pt x="25286" y="18559"/>
                  </a:lnTo>
                  <a:cubicBezTo>
                    <a:pt x="25213" y="18524"/>
                    <a:pt x="25141" y="18489"/>
                    <a:pt x="25066" y="18455"/>
                  </a:cubicBezTo>
                  <a:cubicBezTo>
                    <a:pt x="25294" y="18102"/>
                    <a:pt x="25530" y="17739"/>
                    <a:pt x="25769" y="17373"/>
                  </a:cubicBezTo>
                  <a:cubicBezTo>
                    <a:pt x="26054" y="16918"/>
                    <a:pt x="26340" y="16462"/>
                    <a:pt x="26606" y="16034"/>
                  </a:cubicBezTo>
                  <a:cubicBezTo>
                    <a:pt x="26873" y="15608"/>
                    <a:pt x="27112" y="15201"/>
                    <a:pt x="27322" y="14858"/>
                  </a:cubicBezTo>
                  <a:cubicBezTo>
                    <a:pt x="27531" y="14514"/>
                    <a:pt x="27695" y="14220"/>
                    <a:pt x="27817" y="14018"/>
                  </a:cubicBezTo>
                  <a:cubicBezTo>
                    <a:pt x="27933" y="13814"/>
                    <a:pt x="28000" y="13698"/>
                    <a:pt x="28000" y="13697"/>
                  </a:cubicBezTo>
                  <a:lnTo>
                    <a:pt x="28000" y="13697"/>
                  </a:lnTo>
                  <a:cubicBezTo>
                    <a:pt x="28000" y="13698"/>
                    <a:pt x="27922" y="13804"/>
                    <a:pt x="27786" y="13997"/>
                  </a:cubicBezTo>
                  <a:cubicBezTo>
                    <a:pt x="27654" y="14192"/>
                    <a:pt x="27457" y="14463"/>
                    <a:pt x="27235" y="14799"/>
                  </a:cubicBezTo>
                  <a:cubicBezTo>
                    <a:pt x="27012" y="15134"/>
                    <a:pt x="26744" y="15521"/>
                    <a:pt x="26470" y="15944"/>
                  </a:cubicBezTo>
                  <a:cubicBezTo>
                    <a:pt x="26196" y="16367"/>
                    <a:pt x="25905" y="16817"/>
                    <a:pt x="25611" y="17268"/>
                  </a:cubicBezTo>
                  <a:cubicBezTo>
                    <a:pt x="25326" y="17723"/>
                    <a:pt x="25040" y="18179"/>
                    <a:pt x="24773" y="18606"/>
                  </a:cubicBezTo>
                  <a:cubicBezTo>
                    <a:pt x="24504" y="19033"/>
                    <a:pt x="24268" y="19438"/>
                    <a:pt x="24059" y="19783"/>
                  </a:cubicBezTo>
                  <a:cubicBezTo>
                    <a:pt x="24057" y="19785"/>
                    <a:pt x="24055" y="19787"/>
                    <a:pt x="24055" y="19790"/>
                  </a:cubicBezTo>
                  <a:cubicBezTo>
                    <a:pt x="23871" y="20061"/>
                    <a:pt x="23709" y="20288"/>
                    <a:pt x="23595" y="20455"/>
                  </a:cubicBezTo>
                  <a:cubicBezTo>
                    <a:pt x="23460" y="20645"/>
                    <a:pt x="23380" y="20757"/>
                    <a:pt x="23380" y="20757"/>
                  </a:cubicBezTo>
                  <a:cubicBezTo>
                    <a:pt x="23380" y="20757"/>
                    <a:pt x="23448" y="20639"/>
                    <a:pt x="23563" y="20436"/>
                  </a:cubicBezTo>
                  <a:cubicBezTo>
                    <a:pt x="23683" y="20235"/>
                    <a:pt x="23849" y="19940"/>
                    <a:pt x="24057" y="19597"/>
                  </a:cubicBezTo>
                  <a:cubicBezTo>
                    <a:pt x="24267" y="19253"/>
                    <a:pt x="24504" y="18846"/>
                    <a:pt x="24772" y="18420"/>
                  </a:cubicBezTo>
                  <a:cubicBezTo>
                    <a:pt x="24786" y="18395"/>
                    <a:pt x="24804" y="18369"/>
                    <a:pt x="24820" y="18344"/>
                  </a:cubicBezTo>
                  <a:cubicBezTo>
                    <a:pt x="24376" y="18151"/>
                    <a:pt x="23897" y="17993"/>
                    <a:pt x="23398" y="17993"/>
                  </a:cubicBezTo>
                  <a:cubicBezTo>
                    <a:pt x="23320" y="17993"/>
                    <a:pt x="23242" y="17997"/>
                    <a:pt x="23163" y="18005"/>
                  </a:cubicBezTo>
                  <a:cubicBezTo>
                    <a:pt x="21991" y="18126"/>
                    <a:pt x="22134" y="18944"/>
                    <a:pt x="22079" y="19516"/>
                  </a:cubicBezTo>
                  <a:lnTo>
                    <a:pt x="18225" y="13480"/>
                  </a:lnTo>
                  <a:cubicBezTo>
                    <a:pt x="18239" y="13458"/>
                    <a:pt x="18251" y="13434"/>
                    <a:pt x="18261" y="13411"/>
                  </a:cubicBezTo>
                  <a:close/>
                  <a:moveTo>
                    <a:pt x="41563" y="12992"/>
                  </a:moveTo>
                  <a:lnTo>
                    <a:pt x="41563" y="12992"/>
                  </a:lnTo>
                  <a:cubicBezTo>
                    <a:pt x="41740" y="13100"/>
                    <a:pt x="41918" y="13213"/>
                    <a:pt x="42089" y="13325"/>
                  </a:cubicBezTo>
                  <a:lnTo>
                    <a:pt x="42613" y="13664"/>
                  </a:lnTo>
                  <a:cubicBezTo>
                    <a:pt x="42961" y="13892"/>
                    <a:pt x="43303" y="14126"/>
                    <a:pt x="43646" y="14361"/>
                  </a:cubicBezTo>
                  <a:lnTo>
                    <a:pt x="43677" y="14385"/>
                  </a:lnTo>
                  <a:lnTo>
                    <a:pt x="43687" y="14429"/>
                  </a:lnTo>
                  <a:cubicBezTo>
                    <a:pt x="43822" y="14953"/>
                    <a:pt x="43955" y="15479"/>
                    <a:pt x="44080" y="16004"/>
                  </a:cubicBezTo>
                  <a:cubicBezTo>
                    <a:pt x="44143" y="16268"/>
                    <a:pt x="44204" y="16530"/>
                    <a:pt x="44264" y="16795"/>
                  </a:cubicBezTo>
                  <a:cubicBezTo>
                    <a:pt x="44323" y="17059"/>
                    <a:pt x="44386" y="17322"/>
                    <a:pt x="44442" y="17588"/>
                  </a:cubicBezTo>
                  <a:cubicBezTo>
                    <a:pt x="44558" y="18116"/>
                    <a:pt x="44666" y="18645"/>
                    <a:pt x="44771" y="19176"/>
                  </a:cubicBezTo>
                  <a:cubicBezTo>
                    <a:pt x="44821" y="19442"/>
                    <a:pt x="44873" y="19708"/>
                    <a:pt x="44919" y="19975"/>
                  </a:cubicBezTo>
                  <a:cubicBezTo>
                    <a:pt x="44966" y="20243"/>
                    <a:pt x="45014" y="20510"/>
                    <a:pt x="45053" y="20778"/>
                  </a:cubicBezTo>
                  <a:cubicBezTo>
                    <a:pt x="44969" y="20519"/>
                    <a:pt x="44895" y="20259"/>
                    <a:pt x="44818" y="20000"/>
                  </a:cubicBezTo>
                  <a:cubicBezTo>
                    <a:pt x="44739" y="19739"/>
                    <a:pt x="44668" y="19479"/>
                    <a:pt x="44597" y="19217"/>
                  </a:cubicBezTo>
                  <a:cubicBezTo>
                    <a:pt x="44453" y="18696"/>
                    <a:pt x="44317" y="18171"/>
                    <a:pt x="44187" y="17645"/>
                  </a:cubicBezTo>
                  <a:cubicBezTo>
                    <a:pt x="44120" y="17384"/>
                    <a:pt x="44059" y="17120"/>
                    <a:pt x="43995" y="16857"/>
                  </a:cubicBezTo>
                  <a:cubicBezTo>
                    <a:pt x="43932" y="16594"/>
                    <a:pt x="43869" y="16331"/>
                    <a:pt x="43811" y="16066"/>
                  </a:cubicBezTo>
                  <a:cubicBezTo>
                    <a:pt x="43692" y="15553"/>
                    <a:pt x="43580" y="15038"/>
                    <a:pt x="43471" y="14521"/>
                  </a:cubicBezTo>
                  <a:cubicBezTo>
                    <a:pt x="43154" y="14278"/>
                    <a:pt x="42839" y="14032"/>
                    <a:pt x="42526" y="13783"/>
                  </a:cubicBezTo>
                  <a:lnTo>
                    <a:pt x="42042" y="13390"/>
                  </a:lnTo>
                  <a:cubicBezTo>
                    <a:pt x="41881" y="13260"/>
                    <a:pt x="41720" y="13129"/>
                    <a:pt x="41563" y="12992"/>
                  </a:cubicBezTo>
                  <a:close/>
                  <a:moveTo>
                    <a:pt x="40442" y="12682"/>
                  </a:moveTo>
                  <a:cubicBezTo>
                    <a:pt x="40442" y="12682"/>
                    <a:pt x="40450" y="12810"/>
                    <a:pt x="40455" y="13035"/>
                  </a:cubicBezTo>
                  <a:cubicBezTo>
                    <a:pt x="40458" y="13258"/>
                    <a:pt x="40471" y="13577"/>
                    <a:pt x="40474" y="13961"/>
                  </a:cubicBezTo>
                  <a:cubicBezTo>
                    <a:pt x="40477" y="14345"/>
                    <a:pt x="40475" y="14792"/>
                    <a:pt x="40467" y="15271"/>
                  </a:cubicBezTo>
                  <a:cubicBezTo>
                    <a:pt x="40461" y="15749"/>
                    <a:pt x="40443" y="16260"/>
                    <a:pt x="40427" y="16771"/>
                  </a:cubicBezTo>
                  <a:cubicBezTo>
                    <a:pt x="40404" y="17282"/>
                    <a:pt x="40383" y="17792"/>
                    <a:pt x="40353" y="18270"/>
                  </a:cubicBezTo>
                  <a:cubicBezTo>
                    <a:pt x="40324" y="18749"/>
                    <a:pt x="40293" y="19195"/>
                    <a:pt x="40260" y="19577"/>
                  </a:cubicBezTo>
                  <a:cubicBezTo>
                    <a:pt x="40230" y="19959"/>
                    <a:pt x="40193" y="20276"/>
                    <a:pt x="40172" y="20499"/>
                  </a:cubicBezTo>
                  <a:cubicBezTo>
                    <a:pt x="40148" y="20723"/>
                    <a:pt x="40132" y="20848"/>
                    <a:pt x="40132" y="20848"/>
                  </a:cubicBezTo>
                  <a:cubicBezTo>
                    <a:pt x="40132" y="20848"/>
                    <a:pt x="40125" y="20721"/>
                    <a:pt x="40118" y="20496"/>
                  </a:cubicBezTo>
                  <a:cubicBezTo>
                    <a:pt x="40114" y="20274"/>
                    <a:pt x="40101" y="19953"/>
                    <a:pt x="40099" y="19570"/>
                  </a:cubicBezTo>
                  <a:cubicBezTo>
                    <a:pt x="40095" y="19187"/>
                    <a:pt x="40098" y="18739"/>
                    <a:pt x="40106" y="18261"/>
                  </a:cubicBezTo>
                  <a:cubicBezTo>
                    <a:pt x="40113" y="17782"/>
                    <a:pt x="40129" y="17272"/>
                    <a:pt x="40146" y="16759"/>
                  </a:cubicBezTo>
                  <a:cubicBezTo>
                    <a:pt x="40168" y="16249"/>
                    <a:pt x="40189" y="15739"/>
                    <a:pt x="40220" y="15261"/>
                  </a:cubicBezTo>
                  <a:cubicBezTo>
                    <a:pt x="40248" y="14782"/>
                    <a:pt x="40281" y="14335"/>
                    <a:pt x="40313" y="13955"/>
                  </a:cubicBezTo>
                  <a:cubicBezTo>
                    <a:pt x="40342" y="13573"/>
                    <a:pt x="40380" y="13254"/>
                    <a:pt x="40401" y="13031"/>
                  </a:cubicBezTo>
                  <a:cubicBezTo>
                    <a:pt x="40424" y="12808"/>
                    <a:pt x="40442" y="12682"/>
                    <a:pt x="40442" y="12682"/>
                  </a:cubicBezTo>
                  <a:close/>
                  <a:moveTo>
                    <a:pt x="5730" y="13254"/>
                  </a:moveTo>
                  <a:lnTo>
                    <a:pt x="5896" y="18122"/>
                  </a:lnTo>
                  <a:cubicBezTo>
                    <a:pt x="5804" y="18160"/>
                    <a:pt x="5711" y="18201"/>
                    <a:pt x="5618" y="18243"/>
                  </a:cubicBezTo>
                  <a:cubicBezTo>
                    <a:pt x="5617" y="18169"/>
                    <a:pt x="5614" y="18098"/>
                    <a:pt x="5611" y="18024"/>
                  </a:cubicBezTo>
                  <a:cubicBezTo>
                    <a:pt x="5595" y="17619"/>
                    <a:pt x="5578" y="17216"/>
                    <a:pt x="5558" y="16837"/>
                  </a:cubicBezTo>
                  <a:cubicBezTo>
                    <a:pt x="5538" y="16457"/>
                    <a:pt x="5509" y="16105"/>
                    <a:pt x="5491" y="15803"/>
                  </a:cubicBezTo>
                  <a:cubicBezTo>
                    <a:pt x="5470" y="15501"/>
                    <a:pt x="5444" y="15248"/>
                    <a:pt x="5430" y="15071"/>
                  </a:cubicBezTo>
                  <a:cubicBezTo>
                    <a:pt x="5413" y="14895"/>
                    <a:pt x="5402" y="14795"/>
                    <a:pt x="5402" y="14795"/>
                  </a:cubicBezTo>
                  <a:cubicBezTo>
                    <a:pt x="5402" y="14795"/>
                    <a:pt x="5399" y="14895"/>
                    <a:pt x="5394" y="15073"/>
                  </a:cubicBezTo>
                  <a:cubicBezTo>
                    <a:pt x="5393" y="15248"/>
                    <a:pt x="5383" y="15502"/>
                    <a:pt x="5386" y="15806"/>
                  </a:cubicBezTo>
                  <a:cubicBezTo>
                    <a:pt x="5387" y="16108"/>
                    <a:pt x="5385" y="16462"/>
                    <a:pt x="5393" y="16842"/>
                  </a:cubicBezTo>
                  <a:cubicBezTo>
                    <a:pt x="5398" y="17221"/>
                    <a:pt x="5411" y="17625"/>
                    <a:pt x="5425" y="18028"/>
                  </a:cubicBezTo>
                  <a:cubicBezTo>
                    <a:pt x="5428" y="18129"/>
                    <a:pt x="5433" y="18228"/>
                    <a:pt x="5436" y="18329"/>
                  </a:cubicBezTo>
                  <a:cubicBezTo>
                    <a:pt x="5434" y="18329"/>
                    <a:pt x="5434" y="18330"/>
                    <a:pt x="5433" y="18330"/>
                  </a:cubicBezTo>
                  <a:cubicBezTo>
                    <a:pt x="5442" y="18630"/>
                    <a:pt x="5452" y="18927"/>
                    <a:pt x="5454" y="19210"/>
                  </a:cubicBezTo>
                  <a:cubicBezTo>
                    <a:pt x="5462" y="19590"/>
                    <a:pt x="5460" y="19945"/>
                    <a:pt x="5462" y="20248"/>
                  </a:cubicBezTo>
                  <a:cubicBezTo>
                    <a:pt x="5466" y="20551"/>
                    <a:pt x="5456" y="20805"/>
                    <a:pt x="5454" y="20981"/>
                  </a:cubicBezTo>
                  <a:cubicBezTo>
                    <a:pt x="5449" y="21160"/>
                    <a:pt x="5446" y="21261"/>
                    <a:pt x="5446" y="21261"/>
                  </a:cubicBezTo>
                  <a:cubicBezTo>
                    <a:pt x="5446" y="21261"/>
                    <a:pt x="5436" y="21160"/>
                    <a:pt x="5417" y="20983"/>
                  </a:cubicBezTo>
                  <a:cubicBezTo>
                    <a:pt x="5403" y="20807"/>
                    <a:pt x="5375" y="20556"/>
                    <a:pt x="5356" y="20251"/>
                  </a:cubicBezTo>
                  <a:cubicBezTo>
                    <a:pt x="5339" y="19949"/>
                    <a:pt x="5308" y="19595"/>
                    <a:pt x="5289" y="19217"/>
                  </a:cubicBezTo>
                  <a:cubicBezTo>
                    <a:pt x="5274" y="18962"/>
                    <a:pt x="5262" y="18693"/>
                    <a:pt x="5252" y="18423"/>
                  </a:cubicBezTo>
                  <a:cubicBezTo>
                    <a:pt x="5158" y="18471"/>
                    <a:pt x="5066" y="18521"/>
                    <a:pt x="4980" y="18568"/>
                  </a:cubicBezTo>
                  <a:cubicBezTo>
                    <a:pt x="4857" y="18635"/>
                    <a:pt x="4765" y="18662"/>
                    <a:pt x="4696" y="18662"/>
                  </a:cubicBezTo>
                  <a:cubicBezTo>
                    <a:pt x="4379" y="18662"/>
                    <a:pt x="4504" y="18102"/>
                    <a:pt x="4072" y="18102"/>
                  </a:cubicBezTo>
                  <a:cubicBezTo>
                    <a:pt x="4067" y="18102"/>
                    <a:pt x="4062" y="18102"/>
                    <a:pt x="4058" y="18102"/>
                  </a:cubicBezTo>
                  <a:cubicBezTo>
                    <a:pt x="3832" y="18109"/>
                    <a:pt x="3660" y="18200"/>
                    <a:pt x="3506" y="18255"/>
                  </a:cubicBezTo>
                  <a:lnTo>
                    <a:pt x="5730" y="13254"/>
                  </a:lnTo>
                  <a:close/>
                  <a:moveTo>
                    <a:pt x="10009" y="15453"/>
                  </a:moveTo>
                  <a:lnTo>
                    <a:pt x="11645" y="18595"/>
                  </a:lnTo>
                  <a:cubicBezTo>
                    <a:pt x="11551" y="18616"/>
                    <a:pt x="11469" y="18635"/>
                    <a:pt x="11402" y="18650"/>
                  </a:cubicBezTo>
                  <a:cubicBezTo>
                    <a:pt x="11235" y="18329"/>
                    <a:pt x="11069" y="18011"/>
                    <a:pt x="10909" y="17713"/>
                  </a:cubicBezTo>
                  <a:cubicBezTo>
                    <a:pt x="10747" y="17409"/>
                    <a:pt x="10586" y="17128"/>
                    <a:pt x="10453" y="16887"/>
                  </a:cubicBezTo>
                  <a:cubicBezTo>
                    <a:pt x="10318" y="16645"/>
                    <a:pt x="10197" y="16449"/>
                    <a:pt x="10117" y="16309"/>
                  </a:cubicBezTo>
                  <a:cubicBezTo>
                    <a:pt x="10034" y="16172"/>
                    <a:pt x="9987" y="16093"/>
                    <a:pt x="9987" y="16093"/>
                  </a:cubicBezTo>
                  <a:lnTo>
                    <a:pt x="9987" y="16093"/>
                  </a:lnTo>
                  <a:cubicBezTo>
                    <a:pt x="9987" y="16093"/>
                    <a:pt x="10022" y="16175"/>
                    <a:pt x="10086" y="16325"/>
                  </a:cubicBezTo>
                  <a:cubicBezTo>
                    <a:pt x="10153" y="16470"/>
                    <a:pt x="10242" y="16684"/>
                    <a:pt x="10360" y="16934"/>
                  </a:cubicBezTo>
                  <a:cubicBezTo>
                    <a:pt x="10478" y="17185"/>
                    <a:pt x="10611" y="17478"/>
                    <a:pt x="10763" y="17786"/>
                  </a:cubicBezTo>
                  <a:cubicBezTo>
                    <a:pt x="10913" y="18098"/>
                    <a:pt x="11080" y="18427"/>
                    <a:pt x="11245" y="18756"/>
                  </a:cubicBezTo>
                  <a:cubicBezTo>
                    <a:pt x="11398" y="19051"/>
                    <a:pt x="11551" y="19343"/>
                    <a:pt x="11700" y="19622"/>
                  </a:cubicBezTo>
                  <a:cubicBezTo>
                    <a:pt x="11704" y="19626"/>
                    <a:pt x="11705" y="19632"/>
                    <a:pt x="11709" y="19637"/>
                  </a:cubicBezTo>
                  <a:cubicBezTo>
                    <a:pt x="11861" y="19947"/>
                    <a:pt x="11994" y="20241"/>
                    <a:pt x="12112" y="20490"/>
                  </a:cubicBezTo>
                  <a:cubicBezTo>
                    <a:pt x="12231" y="20739"/>
                    <a:pt x="12318" y="20953"/>
                    <a:pt x="12385" y="21099"/>
                  </a:cubicBezTo>
                  <a:cubicBezTo>
                    <a:pt x="12449" y="21248"/>
                    <a:pt x="12484" y="21332"/>
                    <a:pt x="12484" y="21332"/>
                  </a:cubicBezTo>
                  <a:cubicBezTo>
                    <a:pt x="12484" y="21332"/>
                    <a:pt x="12436" y="21254"/>
                    <a:pt x="12353" y="21116"/>
                  </a:cubicBezTo>
                  <a:cubicBezTo>
                    <a:pt x="12274" y="20976"/>
                    <a:pt x="12151" y="20780"/>
                    <a:pt x="12017" y="20538"/>
                  </a:cubicBezTo>
                  <a:cubicBezTo>
                    <a:pt x="11885" y="20296"/>
                    <a:pt x="11724" y="20016"/>
                    <a:pt x="11560" y="19712"/>
                  </a:cubicBezTo>
                  <a:cubicBezTo>
                    <a:pt x="11397" y="19409"/>
                    <a:pt x="11227" y="19081"/>
                    <a:pt x="11057" y="18756"/>
                  </a:cubicBezTo>
                  <a:cubicBezTo>
                    <a:pt x="11043" y="18729"/>
                    <a:pt x="11030" y="18704"/>
                    <a:pt x="11017" y="18677"/>
                  </a:cubicBezTo>
                  <a:cubicBezTo>
                    <a:pt x="10731" y="18670"/>
                    <a:pt x="10304" y="18619"/>
                    <a:pt x="10196" y="18316"/>
                  </a:cubicBezTo>
                  <a:cubicBezTo>
                    <a:pt x="10150" y="18184"/>
                    <a:pt x="10110" y="18121"/>
                    <a:pt x="10035" y="18121"/>
                  </a:cubicBezTo>
                  <a:cubicBezTo>
                    <a:pt x="9881" y="18121"/>
                    <a:pt x="9580" y="18386"/>
                    <a:pt x="8771" y="18888"/>
                  </a:cubicBezTo>
                  <a:cubicBezTo>
                    <a:pt x="8514" y="19048"/>
                    <a:pt x="8309" y="19112"/>
                    <a:pt x="8146" y="19112"/>
                  </a:cubicBezTo>
                  <a:cubicBezTo>
                    <a:pt x="8137" y="19112"/>
                    <a:pt x="8129" y="19112"/>
                    <a:pt x="8121" y="19112"/>
                  </a:cubicBezTo>
                  <a:lnTo>
                    <a:pt x="9968" y="15453"/>
                  </a:lnTo>
                  <a:cubicBezTo>
                    <a:pt x="9973" y="15453"/>
                    <a:pt x="9980" y="15454"/>
                    <a:pt x="9985" y="15454"/>
                  </a:cubicBezTo>
                  <a:cubicBezTo>
                    <a:pt x="9993" y="15454"/>
                    <a:pt x="10001" y="15453"/>
                    <a:pt x="10009" y="15453"/>
                  </a:cubicBezTo>
                  <a:close/>
                  <a:moveTo>
                    <a:pt x="17750" y="13777"/>
                  </a:moveTo>
                  <a:lnTo>
                    <a:pt x="21756" y="20048"/>
                  </a:lnTo>
                  <a:cubicBezTo>
                    <a:pt x="21628" y="20096"/>
                    <a:pt x="21467" y="20116"/>
                    <a:pt x="21288" y="20120"/>
                  </a:cubicBezTo>
                  <a:cubicBezTo>
                    <a:pt x="21116" y="19825"/>
                    <a:pt x="20924" y="19492"/>
                    <a:pt x="20714" y="19141"/>
                  </a:cubicBezTo>
                  <a:cubicBezTo>
                    <a:pt x="20473" y="18740"/>
                    <a:pt x="20211" y="18314"/>
                    <a:pt x="19949" y="17890"/>
                  </a:cubicBezTo>
                  <a:cubicBezTo>
                    <a:pt x="19684" y="17467"/>
                    <a:pt x="19420" y="17044"/>
                    <a:pt x="19165" y="16649"/>
                  </a:cubicBezTo>
                  <a:cubicBezTo>
                    <a:pt x="18914" y="16254"/>
                    <a:pt x="18670" y="15892"/>
                    <a:pt x="18466" y="15577"/>
                  </a:cubicBezTo>
                  <a:cubicBezTo>
                    <a:pt x="18260" y="15265"/>
                    <a:pt x="18081" y="15008"/>
                    <a:pt x="17958" y="14828"/>
                  </a:cubicBezTo>
                  <a:cubicBezTo>
                    <a:pt x="17834" y="14648"/>
                    <a:pt x="17762" y="14545"/>
                    <a:pt x="17762" y="14545"/>
                  </a:cubicBezTo>
                  <a:lnTo>
                    <a:pt x="17762" y="14545"/>
                  </a:lnTo>
                  <a:cubicBezTo>
                    <a:pt x="17762" y="14545"/>
                    <a:pt x="17822" y="14655"/>
                    <a:pt x="17928" y="14846"/>
                  </a:cubicBezTo>
                  <a:cubicBezTo>
                    <a:pt x="18037" y="15036"/>
                    <a:pt x="18185" y="15310"/>
                    <a:pt x="18377" y="15634"/>
                  </a:cubicBezTo>
                  <a:cubicBezTo>
                    <a:pt x="18566" y="15955"/>
                    <a:pt x="18784" y="16335"/>
                    <a:pt x="19026" y="16736"/>
                  </a:cubicBezTo>
                  <a:cubicBezTo>
                    <a:pt x="19266" y="17139"/>
                    <a:pt x="19528" y="17564"/>
                    <a:pt x="19790" y="17988"/>
                  </a:cubicBezTo>
                  <a:cubicBezTo>
                    <a:pt x="20055" y="18411"/>
                    <a:pt x="20319" y="18835"/>
                    <a:pt x="20572" y="19229"/>
                  </a:cubicBezTo>
                  <a:cubicBezTo>
                    <a:pt x="20824" y="19624"/>
                    <a:pt x="21067" y="19986"/>
                    <a:pt x="21272" y="20300"/>
                  </a:cubicBezTo>
                  <a:cubicBezTo>
                    <a:pt x="21345" y="20410"/>
                    <a:pt x="21413" y="20513"/>
                    <a:pt x="21479" y="20609"/>
                  </a:cubicBezTo>
                  <a:cubicBezTo>
                    <a:pt x="21570" y="20773"/>
                    <a:pt x="21651" y="20919"/>
                    <a:pt x="21717" y="21031"/>
                  </a:cubicBezTo>
                  <a:cubicBezTo>
                    <a:pt x="21823" y="21223"/>
                    <a:pt x="21883" y="21333"/>
                    <a:pt x="21883" y="21333"/>
                  </a:cubicBezTo>
                  <a:cubicBezTo>
                    <a:pt x="21883" y="21333"/>
                    <a:pt x="21811" y="21231"/>
                    <a:pt x="21687" y="21051"/>
                  </a:cubicBezTo>
                  <a:cubicBezTo>
                    <a:pt x="21566" y="20870"/>
                    <a:pt x="21385" y="20615"/>
                    <a:pt x="21179" y="20302"/>
                  </a:cubicBezTo>
                  <a:cubicBezTo>
                    <a:pt x="21141" y="20241"/>
                    <a:pt x="21099" y="20178"/>
                    <a:pt x="21057" y="20115"/>
                  </a:cubicBezTo>
                  <a:cubicBezTo>
                    <a:pt x="20560" y="20087"/>
                    <a:pt x="19996" y="19970"/>
                    <a:pt x="19665" y="19970"/>
                  </a:cubicBezTo>
                  <a:cubicBezTo>
                    <a:pt x="19541" y="19970"/>
                    <a:pt x="19450" y="19986"/>
                    <a:pt x="19407" y="20029"/>
                  </a:cubicBezTo>
                  <a:cubicBezTo>
                    <a:pt x="19260" y="20175"/>
                    <a:pt x="18796" y="20300"/>
                    <a:pt x="18262" y="20300"/>
                  </a:cubicBezTo>
                  <a:cubicBezTo>
                    <a:pt x="17941" y="20300"/>
                    <a:pt x="17595" y="20255"/>
                    <a:pt x="17277" y="20142"/>
                  </a:cubicBezTo>
                  <a:cubicBezTo>
                    <a:pt x="16817" y="19978"/>
                    <a:pt x="16538" y="19922"/>
                    <a:pt x="16281" y="19922"/>
                  </a:cubicBezTo>
                  <a:cubicBezTo>
                    <a:pt x="16064" y="19922"/>
                    <a:pt x="15864" y="19962"/>
                    <a:pt x="15585" y="20010"/>
                  </a:cubicBezTo>
                  <a:cubicBezTo>
                    <a:pt x="15555" y="20016"/>
                    <a:pt x="15524" y="20018"/>
                    <a:pt x="15493" y="20018"/>
                  </a:cubicBezTo>
                  <a:cubicBezTo>
                    <a:pt x="15352" y="20018"/>
                    <a:pt x="15193" y="19968"/>
                    <a:pt x="15029" y="19885"/>
                  </a:cubicBezTo>
                  <a:lnTo>
                    <a:pt x="17688" y="13783"/>
                  </a:lnTo>
                  <a:cubicBezTo>
                    <a:pt x="17708" y="13783"/>
                    <a:pt x="17728" y="13781"/>
                    <a:pt x="17750" y="13777"/>
                  </a:cubicBezTo>
                  <a:close/>
                  <a:moveTo>
                    <a:pt x="29611" y="13527"/>
                  </a:moveTo>
                  <a:lnTo>
                    <a:pt x="36132" y="14942"/>
                  </a:lnTo>
                  <a:cubicBezTo>
                    <a:pt x="36154" y="15032"/>
                    <a:pt x="36193" y="15114"/>
                    <a:pt x="36245" y="15185"/>
                  </a:cubicBezTo>
                  <a:lnTo>
                    <a:pt x="33004" y="21415"/>
                  </a:lnTo>
                  <a:lnTo>
                    <a:pt x="29583" y="13562"/>
                  </a:lnTo>
                  <a:cubicBezTo>
                    <a:pt x="29593" y="13550"/>
                    <a:pt x="29603" y="13538"/>
                    <a:pt x="29611" y="13527"/>
                  </a:cubicBezTo>
                  <a:close/>
                  <a:moveTo>
                    <a:pt x="41115" y="13407"/>
                  </a:moveTo>
                  <a:lnTo>
                    <a:pt x="41115" y="13407"/>
                  </a:lnTo>
                  <a:cubicBezTo>
                    <a:pt x="41115" y="13408"/>
                    <a:pt x="41182" y="13532"/>
                    <a:pt x="41294" y="13750"/>
                  </a:cubicBezTo>
                  <a:cubicBezTo>
                    <a:pt x="41403" y="13970"/>
                    <a:pt x="41568" y="14282"/>
                    <a:pt x="41751" y="14662"/>
                  </a:cubicBezTo>
                  <a:cubicBezTo>
                    <a:pt x="41938" y="15040"/>
                    <a:pt x="42147" y="15486"/>
                    <a:pt x="42367" y="15964"/>
                  </a:cubicBezTo>
                  <a:cubicBezTo>
                    <a:pt x="42589" y="16442"/>
                    <a:pt x="42815" y="16957"/>
                    <a:pt x="43043" y="17470"/>
                  </a:cubicBezTo>
                  <a:cubicBezTo>
                    <a:pt x="43267" y="17985"/>
                    <a:pt x="43489" y="18502"/>
                    <a:pt x="43690" y="18988"/>
                  </a:cubicBezTo>
                  <a:cubicBezTo>
                    <a:pt x="43892" y="19476"/>
                    <a:pt x="44074" y="19932"/>
                    <a:pt x="44227" y="20325"/>
                  </a:cubicBezTo>
                  <a:cubicBezTo>
                    <a:pt x="44382" y="20718"/>
                    <a:pt x="44499" y="21050"/>
                    <a:pt x="44586" y="21281"/>
                  </a:cubicBezTo>
                  <a:cubicBezTo>
                    <a:pt x="44672" y="21512"/>
                    <a:pt x="44715" y="21645"/>
                    <a:pt x="44715" y="21645"/>
                  </a:cubicBezTo>
                  <a:cubicBezTo>
                    <a:pt x="44715" y="21645"/>
                    <a:pt x="44648" y="21520"/>
                    <a:pt x="44536" y="21302"/>
                  </a:cubicBezTo>
                  <a:cubicBezTo>
                    <a:pt x="44426" y="21082"/>
                    <a:pt x="44262" y="20770"/>
                    <a:pt x="44080" y="20390"/>
                  </a:cubicBezTo>
                  <a:cubicBezTo>
                    <a:pt x="43893" y="20010"/>
                    <a:pt x="43683" y="19566"/>
                    <a:pt x="43463" y="19088"/>
                  </a:cubicBezTo>
                  <a:cubicBezTo>
                    <a:pt x="43242" y="18610"/>
                    <a:pt x="43013" y="18095"/>
                    <a:pt x="42786" y="17582"/>
                  </a:cubicBezTo>
                  <a:cubicBezTo>
                    <a:pt x="42563" y="17067"/>
                    <a:pt x="42341" y="16550"/>
                    <a:pt x="42140" y="16062"/>
                  </a:cubicBezTo>
                  <a:cubicBezTo>
                    <a:pt x="41939" y="15576"/>
                    <a:pt x="41756" y="15120"/>
                    <a:pt x="41603" y="14727"/>
                  </a:cubicBezTo>
                  <a:cubicBezTo>
                    <a:pt x="41449" y="14334"/>
                    <a:pt x="41331" y="14002"/>
                    <a:pt x="41243" y="13771"/>
                  </a:cubicBezTo>
                  <a:cubicBezTo>
                    <a:pt x="41159" y="13540"/>
                    <a:pt x="41115" y="13408"/>
                    <a:pt x="41115" y="13407"/>
                  </a:cubicBezTo>
                  <a:close/>
                  <a:moveTo>
                    <a:pt x="22335" y="735"/>
                  </a:moveTo>
                  <a:cubicBezTo>
                    <a:pt x="22412" y="735"/>
                    <a:pt x="22485" y="737"/>
                    <a:pt x="22555" y="739"/>
                  </a:cubicBezTo>
                  <a:cubicBezTo>
                    <a:pt x="22731" y="741"/>
                    <a:pt x="22882" y="744"/>
                    <a:pt x="23004" y="745"/>
                  </a:cubicBezTo>
                  <a:cubicBezTo>
                    <a:pt x="23249" y="749"/>
                    <a:pt x="23379" y="751"/>
                    <a:pt x="23379" y="751"/>
                  </a:cubicBezTo>
                  <a:cubicBezTo>
                    <a:pt x="25015" y="751"/>
                    <a:pt x="26597" y="939"/>
                    <a:pt x="28109" y="1282"/>
                  </a:cubicBezTo>
                  <a:lnTo>
                    <a:pt x="19328" y="1282"/>
                  </a:lnTo>
                  <a:cubicBezTo>
                    <a:pt x="19160" y="1321"/>
                    <a:pt x="18988" y="1352"/>
                    <a:pt x="18815" y="1399"/>
                  </a:cubicBezTo>
                  <a:cubicBezTo>
                    <a:pt x="18635" y="1448"/>
                    <a:pt x="18452" y="1496"/>
                    <a:pt x="18264" y="1547"/>
                  </a:cubicBezTo>
                  <a:cubicBezTo>
                    <a:pt x="17942" y="1630"/>
                    <a:pt x="17611" y="1732"/>
                    <a:pt x="17273" y="1844"/>
                  </a:cubicBezTo>
                  <a:lnTo>
                    <a:pt x="13295" y="6290"/>
                  </a:lnTo>
                  <a:cubicBezTo>
                    <a:pt x="13236" y="6274"/>
                    <a:pt x="13175" y="6261"/>
                    <a:pt x="13109" y="6261"/>
                  </a:cubicBezTo>
                  <a:cubicBezTo>
                    <a:pt x="13055" y="6261"/>
                    <a:pt x="13003" y="6269"/>
                    <a:pt x="12953" y="6281"/>
                  </a:cubicBezTo>
                  <a:lnTo>
                    <a:pt x="11610" y="4628"/>
                  </a:lnTo>
                  <a:cubicBezTo>
                    <a:pt x="11573" y="4653"/>
                    <a:pt x="11536" y="4680"/>
                    <a:pt x="11497" y="4705"/>
                  </a:cubicBezTo>
                  <a:lnTo>
                    <a:pt x="11184" y="4916"/>
                  </a:lnTo>
                  <a:lnTo>
                    <a:pt x="11143" y="4949"/>
                  </a:lnTo>
                  <a:lnTo>
                    <a:pt x="12515" y="6635"/>
                  </a:lnTo>
                  <a:cubicBezTo>
                    <a:pt x="12482" y="6705"/>
                    <a:pt x="12460" y="6780"/>
                    <a:pt x="12453" y="6859"/>
                  </a:cubicBezTo>
                  <a:lnTo>
                    <a:pt x="6881" y="8903"/>
                  </a:lnTo>
                  <a:cubicBezTo>
                    <a:pt x="6745" y="9067"/>
                    <a:pt x="6609" y="9231"/>
                    <a:pt x="6476" y="9396"/>
                  </a:cubicBezTo>
                  <a:cubicBezTo>
                    <a:pt x="6381" y="9513"/>
                    <a:pt x="6292" y="9634"/>
                    <a:pt x="6200" y="9755"/>
                  </a:cubicBezTo>
                  <a:lnTo>
                    <a:pt x="11244" y="7906"/>
                  </a:lnTo>
                  <a:lnTo>
                    <a:pt x="6286" y="11445"/>
                  </a:lnTo>
                  <a:cubicBezTo>
                    <a:pt x="6235" y="11417"/>
                    <a:pt x="6181" y="11394"/>
                    <a:pt x="6126" y="11381"/>
                  </a:cubicBezTo>
                  <a:lnTo>
                    <a:pt x="5884" y="10176"/>
                  </a:lnTo>
                  <a:cubicBezTo>
                    <a:pt x="5730" y="10387"/>
                    <a:pt x="5582" y="10599"/>
                    <a:pt x="5436" y="10813"/>
                  </a:cubicBezTo>
                  <a:lnTo>
                    <a:pt x="5571" y="11492"/>
                  </a:lnTo>
                  <a:cubicBezTo>
                    <a:pt x="5410" y="11613"/>
                    <a:pt x="5305" y="11803"/>
                    <a:pt x="5305" y="12022"/>
                  </a:cubicBezTo>
                  <a:cubicBezTo>
                    <a:pt x="5305" y="12064"/>
                    <a:pt x="5309" y="12109"/>
                    <a:pt x="5319" y="12150"/>
                  </a:cubicBezTo>
                  <a:lnTo>
                    <a:pt x="4081" y="13069"/>
                  </a:lnTo>
                  <a:cubicBezTo>
                    <a:pt x="4079" y="13072"/>
                    <a:pt x="4078" y="13073"/>
                    <a:pt x="4077" y="13077"/>
                  </a:cubicBezTo>
                  <a:cubicBezTo>
                    <a:pt x="3962" y="13280"/>
                    <a:pt x="3863" y="13487"/>
                    <a:pt x="3765" y="13692"/>
                  </a:cubicBezTo>
                  <a:cubicBezTo>
                    <a:pt x="3688" y="13856"/>
                    <a:pt x="3609" y="14014"/>
                    <a:pt x="3535" y="14177"/>
                  </a:cubicBezTo>
                  <a:lnTo>
                    <a:pt x="5272" y="12889"/>
                  </a:lnTo>
                  <a:lnTo>
                    <a:pt x="5272" y="12889"/>
                  </a:lnTo>
                  <a:lnTo>
                    <a:pt x="2971" y="18060"/>
                  </a:lnTo>
                  <a:cubicBezTo>
                    <a:pt x="2939" y="18012"/>
                    <a:pt x="2906" y="17958"/>
                    <a:pt x="2872" y="17891"/>
                  </a:cubicBezTo>
                  <a:cubicBezTo>
                    <a:pt x="2744" y="17636"/>
                    <a:pt x="2635" y="17521"/>
                    <a:pt x="2524" y="17521"/>
                  </a:cubicBezTo>
                  <a:cubicBezTo>
                    <a:pt x="2452" y="17521"/>
                    <a:pt x="2378" y="17570"/>
                    <a:pt x="2299" y="17663"/>
                  </a:cubicBezTo>
                  <a:cubicBezTo>
                    <a:pt x="2206" y="18020"/>
                    <a:pt x="2125" y="18364"/>
                    <a:pt x="2057" y="18685"/>
                  </a:cubicBezTo>
                  <a:cubicBezTo>
                    <a:pt x="1936" y="19304"/>
                    <a:pt x="1843" y="19848"/>
                    <a:pt x="1802" y="20302"/>
                  </a:cubicBezTo>
                  <a:cubicBezTo>
                    <a:pt x="1743" y="20753"/>
                    <a:pt x="1723" y="21109"/>
                    <a:pt x="1706" y="21352"/>
                  </a:cubicBezTo>
                  <a:cubicBezTo>
                    <a:pt x="1689" y="21596"/>
                    <a:pt x="1681" y="21727"/>
                    <a:pt x="1681" y="21727"/>
                  </a:cubicBezTo>
                  <a:cubicBezTo>
                    <a:pt x="1681" y="21727"/>
                    <a:pt x="1680" y="21596"/>
                    <a:pt x="1676" y="21352"/>
                  </a:cubicBezTo>
                  <a:cubicBezTo>
                    <a:pt x="1676" y="21106"/>
                    <a:pt x="1659" y="20746"/>
                    <a:pt x="1694" y="20291"/>
                  </a:cubicBezTo>
                  <a:cubicBezTo>
                    <a:pt x="1709" y="19834"/>
                    <a:pt x="1768" y="19281"/>
                    <a:pt x="1853" y="18649"/>
                  </a:cubicBezTo>
                  <a:cubicBezTo>
                    <a:pt x="1947" y="18017"/>
                    <a:pt x="2074" y="17306"/>
                    <a:pt x="2284" y="16547"/>
                  </a:cubicBezTo>
                  <a:cubicBezTo>
                    <a:pt x="2336" y="16356"/>
                    <a:pt x="2390" y="16162"/>
                    <a:pt x="2444" y="15966"/>
                  </a:cubicBezTo>
                  <a:cubicBezTo>
                    <a:pt x="2507" y="15771"/>
                    <a:pt x="2571" y="15573"/>
                    <a:pt x="2636" y="15369"/>
                  </a:cubicBezTo>
                  <a:cubicBezTo>
                    <a:pt x="2761" y="14962"/>
                    <a:pt x="2934" y="14560"/>
                    <a:pt x="3092" y="14137"/>
                  </a:cubicBezTo>
                  <a:cubicBezTo>
                    <a:pt x="3448" y="13307"/>
                    <a:pt x="3842" y="12434"/>
                    <a:pt x="4351" y="11586"/>
                  </a:cubicBezTo>
                  <a:cubicBezTo>
                    <a:pt x="4850" y="10736"/>
                    <a:pt x="5401" y="9873"/>
                    <a:pt x="6051" y="9063"/>
                  </a:cubicBezTo>
                  <a:cubicBezTo>
                    <a:pt x="6691" y="8249"/>
                    <a:pt x="7387" y="7453"/>
                    <a:pt x="8151" y="6725"/>
                  </a:cubicBezTo>
                  <a:cubicBezTo>
                    <a:pt x="8912" y="5997"/>
                    <a:pt x="9715" y="5310"/>
                    <a:pt x="10561" y="4710"/>
                  </a:cubicBezTo>
                  <a:lnTo>
                    <a:pt x="10873" y="4479"/>
                  </a:lnTo>
                  <a:lnTo>
                    <a:pt x="11195" y="4264"/>
                  </a:lnTo>
                  <a:cubicBezTo>
                    <a:pt x="11411" y="4125"/>
                    <a:pt x="11622" y="3980"/>
                    <a:pt x="11838" y="3846"/>
                  </a:cubicBezTo>
                  <a:cubicBezTo>
                    <a:pt x="12278" y="3590"/>
                    <a:pt x="12705" y="3324"/>
                    <a:pt x="13146" y="3105"/>
                  </a:cubicBezTo>
                  <a:cubicBezTo>
                    <a:pt x="14014" y="2631"/>
                    <a:pt x="14899" y="2269"/>
                    <a:pt x="15742" y="1950"/>
                  </a:cubicBezTo>
                  <a:cubicBezTo>
                    <a:pt x="16595" y="1649"/>
                    <a:pt x="17413" y="1402"/>
                    <a:pt x="18184" y="1235"/>
                  </a:cubicBezTo>
                  <a:cubicBezTo>
                    <a:pt x="18374" y="1194"/>
                    <a:pt x="18562" y="1152"/>
                    <a:pt x="18748" y="1111"/>
                  </a:cubicBezTo>
                  <a:cubicBezTo>
                    <a:pt x="18930" y="1069"/>
                    <a:pt x="19113" y="1046"/>
                    <a:pt x="19291" y="1017"/>
                  </a:cubicBezTo>
                  <a:cubicBezTo>
                    <a:pt x="19646" y="960"/>
                    <a:pt x="19979" y="902"/>
                    <a:pt x="20299" y="876"/>
                  </a:cubicBezTo>
                  <a:cubicBezTo>
                    <a:pt x="20615" y="845"/>
                    <a:pt x="20911" y="804"/>
                    <a:pt x="21188" y="788"/>
                  </a:cubicBezTo>
                  <a:cubicBezTo>
                    <a:pt x="21463" y="775"/>
                    <a:pt x="21717" y="761"/>
                    <a:pt x="21945" y="749"/>
                  </a:cubicBezTo>
                  <a:cubicBezTo>
                    <a:pt x="22084" y="739"/>
                    <a:pt x="22214" y="735"/>
                    <a:pt x="22335" y="735"/>
                  </a:cubicBezTo>
                  <a:close/>
                  <a:moveTo>
                    <a:pt x="29002" y="13778"/>
                  </a:moveTo>
                  <a:cubicBezTo>
                    <a:pt x="29022" y="13782"/>
                    <a:pt x="29042" y="13783"/>
                    <a:pt x="29062" y="13785"/>
                  </a:cubicBezTo>
                  <a:lnTo>
                    <a:pt x="32414" y="21478"/>
                  </a:lnTo>
                  <a:cubicBezTo>
                    <a:pt x="32816" y="21483"/>
                    <a:pt x="33212" y="21486"/>
                    <a:pt x="33601" y="21492"/>
                  </a:cubicBezTo>
                  <a:lnTo>
                    <a:pt x="36742" y="15454"/>
                  </a:lnTo>
                  <a:cubicBezTo>
                    <a:pt x="36752" y="15454"/>
                    <a:pt x="36762" y="15457"/>
                    <a:pt x="36772" y="15457"/>
                  </a:cubicBezTo>
                  <a:cubicBezTo>
                    <a:pt x="36776" y="15457"/>
                    <a:pt x="36778" y="15455"/>
                    <a:pt x="36782" y="15455"/>
                  </a:cubicBezTo>
                  <a:lnTo>
                    <a:pt x="39879" y="21591"/>
                  </a:lnTo>
                  <a:cubicBezTo>
                    <a:pt x="40960" y="21616"/>
                    <a:pt x="41887" y="21641"/>
                    <a:pt x="42613" y="21658"/>
                  </a:cubicBezTo>
                  <a:cubicBezTo>
                    <a:pt x="43185" y="21674"/>
                    <a:pt x="43638" y="21688"/>
                    <a:pt x="43943" y="21697"/>
                  </a:cubicBezTo>
                  <a:cubicBezTo>
                    <a:pt x="44250" y="21706"/>
                    <a:pt x="44413" y="21712"/>
                    <a:pt x="44413" y="21712"/>
                  </a:cubicBezTo>
                  <a:cubicBezTo>
                    <a:pt x="44413" y="21712"/>
                    <a:pt x="44249" y="21717"/>
                    <a:pt x="43943" y="21727"/>
                  </a:cubicBezTo>
                  <a:cubicBezTo>
                    <a:pt x="43636" y="21735"/>
                    <a:pt x="43185" y="21748"/>
                    <a:pt x="42613" y="21765"/>
                  </a:cubicBezTo>
                  <a:cubicBezTo>
                    <a:pt x="41466" y="21788"/>
                    <a:pt x="39831" y="21841"/>
                    <a:pt x="37866" y="21872"/>
                  </a:cubicBezTo>
                  <a:cubicBezTo>
                    <a:pt x="36884" y="21886"/>
                    <a:pt x="35820" y="21902"/>
                    <a:pt x="34696" y="21920"/>
                  </a:cubicBezTo>
                  <a:cubicBezTo>
                    <a:pt x="33570" y="21932"/>
                    <a:pt x="32383" y="21945"/>
                    <a:pt x="31156" y="21959"/>
                  </a:cubicBezTo>
                  <a:cubicBezTo>
                    <a:pt x="29928" y="21967"/>
                    <a:pt x="28659" y="21975"/>
                    <a:pt x="27370" y="21983"/>
                  </a:cubicBezTo>
                  <a:cubicBezTo>
                    <a:pt x="26081" y="21987"/>
                    <a:pt x="24772" y="21990"/>
                    <a:pt x="23462" y="21994"/>
                  </a:cubicBezTo>
                  <a:cubicBezTo>
                    <a:pt x="22153" y="21990"/>
                    <a:pt x="20844" y="21987"/>
                    <a:pt x="19555" y="21983"/>
                  </a:cubicBezTo>
                  <a:cubicBezTo>
                    <a:pt x="18265" y="21975"/>
                    <a:pt x="16996" y="21967"/>
                    <a:pt x="15769" y="21960"/>
                  </a:cubicBezTo>
                  <a:cubicBezTo>
                    <a:pt x="13314" y="21940"/>
                    <a:pt x="11022" y="21909"/>
                    <a:pt x="9059" y="21874"/>
                  </a:cubicBezTo>
                  <a:cubicBezTo>
                    <a:pt x="7094" y="21842"/>
                    <a:pt x="5456" y="21792"/>
                    <a:pt x="4312" y="21767"/>
                  </a:cubicBezTo>
                  <a:cubicBezTo>
                    <a:pt x="3740" y="21751"/>
                    <a:pt x="3287" y="21737"/>
                    <a:pt x="2982" y="21727"/>
                  </a:cubicBezTo>
                  <a:cubicBezTo>
                    <a:pt x="2675" y="21717"/>
                    <a:pt x="2512" y="21712"/>
                    <a:pt x="2512" y="21712"/>
                  </a:cubicBezTo>
                  <a:cubicBezTo>
                    <a:pt x="2512" y="21712"/>
                    <a:pt x="2675" y="21706"/>
                    <a:pt x="2982" y="21697"/>
                  </a:cubicBezTo>
                  <a:cubicBezTo>
                    <a:pt x="3287" y="21685"/>
                    <a:pt x="3737" y="21671"/>
                    <a:pt x="4310" y="21654"/>
                  </a:cubicBezTo>
                  <a:cubicBezTo>
                    <a:pt x="5456" y="21631"/>
                    <a:pt x="7093" y="21579"/>
                    <a:pt x="9057" y="21547"/>
                  </a:cubicBezTo>
                  <a:cubicBezTo>
                    <a:pt x="11021" y="21510"/>
                    <a:pt x="13314" y="21479"/>
                    <a:pt x="15768" y="21462"/>
                  </a:cubicBezTo>
                  <a:cubicBezTo>
                    <a:pt x="16995" y="21453"/>
                    <a:pt x="18264" y="21446"/>
                    <a:pt x="19553" y="21438"/>
                  </a:cubicBezTo>
                  <a:cubicBezTo>
                    <a:pt x="20842" y="21435"/>
                    <a:pt x="22152" y="21431"/>
                    <a:pt x="23461" y="21428"/>
                  </a:cubicBezTo>
                  <a:cubicBezTo>
                    <a:pt x="24770" y="21431"/>
                    <a:pt x="26080" y="21435"/>
                    <a:pt x="27369" y="21438"/>
                  </a:cubicBezTo>
                  <a:cubicBezTo>
                    <a:pt x="28658" y="21446"/>
                    <a:pt x="29927" y="21455"/>
                    <a:pt x="31153" y="21463"/>
                  </a:cubicBezTo>
                  <a:cubicBezTo>
                    <a:pt x="31459" y="21466"/>
                    <a:pt x="31761" y="21470"/>
                    <a:pt x="32062" y="21473"/>
                  </a:cubicBezTo>
                  <a:lnTo>
                    <a:pt x="29004" y="14134"/>
                  </a:lnTo>
                  <a:lnTo>
                    <a:pt x="27518" y="18635"/>
                  </a:lnTo>
                  <a:cubicBezTo>
                    <a:pt x="27290" y="18662"/>
                    <a:pt x="27073" y="18737"/>
                    <a:pt x="26906" y="18892"/>
                  </a:cubicBezTo>
                  <a:cubicBezTo>
                    <a:pt x="26803" y="18985"/>
                    <a:pt x="26681" y="19025"/>
                    <a:pt x="26542" y="19025"/>
                  </a:cubicBezTo>
                  <a:cubicBezTo>
                    <a:pt x="26330" y="19025"/>
                    <a:pt x="26078" y="18933"/>
                    <a:pt x="25795" y="18804"/>
                  </a:cubicBezTo>
                  <a:lnTo>
                    <a:pt x="29002" y="13778"/>
                  </a:lnTo>
                  <a:close/>
                  <a:moveTo>
                    <a:pt x="23380" y="0"/>
                  </a:moveTo>
                  <a:cubicBezTo>
                    <a:pt x="17351" y="0"/>
                    <a:pt x="11649" y="2444"/>
                    <a:pt x="7321" y="6881"/>
                  </a:cubicBezTo>
                  <a:cubicBezTo>
                    <a:pt x="3259" y="11045"/>
                    <a:pt x="930" y="16456"/>
                    <a:pt x="930" y="21727"/>
                  </a:cubicBezTo>
                  <a:lnTo>
                    <a:pt x="209" y="21727"/>
                  </a:lnTo>
                  <a:cubicBezTo>
                    <a:pt x="137" y="21727"/>
                    <a:pt x="68" y="21740"/>
                    <a:pt x="1" y="21759"/>
                  </a:cubicBezTo>
                  <a:lnTo>
                    <a:pt x="1" y="22585"/>
                  </a:lnTo>
                  <a:lnTo>
                    <a:pt x="2513" y="23761"/>
                  </a:lnTo>
                  <a:lnTo>
                    <a:pt x="44339" y="23761"/>
                  </a:lnTo>
                  <a:lnTo>
                    <a:pt x="46853" y="22585"/>
                  </a:lnTo>
                  <a:lnTo>
                    <a:pt x="46853" y="21759"/>
                  </a:lnTo>
                  <a:cubicBezTo>
                    <a:pt x="46785" y="21740"/>
                    <a:pt x="46716" y="21727"/>
                    <a:pt x="46644" y="21727"/>
                  </a:cubicBezTo>
                  <a:lnTo>
                    <a:pt x="45829" y="21727"/>
                  </a:lnTo>
                  <a:cubicBezTo>
                    <a:pt x="45829" y="16457"/>
                    <a:pt x="43499" y="11045"/>
                    <a:pt x="39440" y="6881"/>
                  </a:cubicBezTo>
                  <a:cubicBezTo>
                    <a:pt x="35112" y="2444"/>
                    <a:pt x="29410" y="0"/>
                    <a:pt x="2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235249" y="2577524"/>
              <a:ext cx="1092510" cy="744410"/>
            </a:xfrm>
            <a:custGeom>
              <a:rect b="b" l="l" r="r" t="t"/>
              <a:pathLst>
                <a:path extrusionOk="0" h="15425" w="22638">
                  <a:moveTo>
                    <a:pt x="22638" y="0"/>
                  </a:moveTo>
                  <a:lnTo>
                    <a:pt x="4865" y="11959"/>
                  </a:lnTo>
                  <a:lnTo>
                    <a:pt x="4865" y="11959"/>
                  </a:lnTo>
                  <a:lnTo>
                    <a:pt x="11254" y="7400"/>
                  </a:lnTo>
                  <a:lnTo>
                    <a:pt x="2276" y="13276"/>
                  </a:lnTo>
                  <a:cubicBezTo>
                    <a:pt x="2230" y="13236"/>
                    <a:pt x="2179" y="13201"/>
                    <a:pt x="2128" y="13171"/>
                  </a:cubicBezTo>
                  <a:lnTo>
                    <a:pt x="7831" y="9261"/>
                  </a:lnTo>
                  <a:lnTo>
                    <a:pt x="1548" y="13025"/>
                  </a:lnTo>
                  <a:cubicBezTo>
                    <a:pt x="1360" y="13026"/>
                    <a:pt x="1169" y="13072"/>
                    <a:pt x="987" y="13161"/>
                  </a:cubicBezTo>
                  <a:cubicBezTo>
                    <a:pt x="1051" y="13088"/>
                    <a:pt x="1117" y="13018"/>
                    <a:pt x="1185" y="12951"/>
                  </a:cubicBezTo>
                  <a:cubicBezTo>
                    <a:pt x="1344" y="12797"/>
                    <a:pt x="1498" y="12649"/>
                    <a:pt x="1646" y="12521"/>
                  </a:cubicBezTo>
                  <a:cubicBezTo>
                    <a:pt x="1794" y="12393"/>
                    <a:pt x="1931" y="12273"/>
                    <a:pt x="2054" y="12171"/>
                  </a:cubicBezTo>
                  <a:cubicBezTo>
                    <a:pt x="2178" y="12068"/>
                    <a:pt x="2286" y="11978"/>
                    <a:pt x="2376" y="11904"/>
                  </a:cubicBezTo>
                  <a:cubicBezTo>
                    <a:pt x="2555" y="11756"/>
                    <a:pt x="2658" y="11670"/>
                    <a:pt x="2658" y="11670"/>
                  </a:cubicBezTo>
                  <a:lnTo>
                    <a:pt x="2658" y="11670"/>
                  </a:lnTo>
                  <a:cubicBezTo>
                    <a:pt x="2658" y="11670"/>
                    <a:pt x="2629" y="11685"/>
                    <a:pt x="2574" y="11716"/>
                  </a:cubicBezTo>
                  <a:cubicBezTo>
                    <a:pt x="2520" y="11745"/>
                    <a:pt x="2438" y="11787"/>
                    <a:pt x="2337" y="11849"/>
                  </a:cubicBezTo>
                  <a:cubicBezTo>
                    <a:pt x="2237" y="11906"/>
                    <a:pt x="2115" y="11978"/>
                    <a:pt x="1976" y="12065"/>
                  </a:cubicBezTo>
                  <a:cubicBezTo>
                    <a:pt x="1838" y="12152"/>
                    <a:pt x="1685" y="12252"/>
                    <a:pt x="1521" y="12370"/>
                  </a:cubicBezTo>
                  <a:cubicBezTo>
                    <a:pt x="1357" y="12488"/>
                    <a:pt x="1181" y="12618"/>
                    <a:pt x="1004" y="12770"/>
                  </a:cubicBezTo>
                  <a:cubicBezTo>
                    <a:pt x="828" y="12923"/>
                    <a:pt x="644" y="13088"/>
                    <a:pt x="478" y="13288"/>
                  </a:cubicBezTo>
                  <a:cubicBezTo>
                    <a:pt x="312" y="13488"/>
                    <a:pt x="150" y="13715"/>
                    <a:pt x="61" y="13991"/>
                  </a:cubicBezTo>
                  <a:cubicBezTo>
                    <a:pt x="20" y="14126"/>
                    <a:pt x="1" y="14274"/>
                    <a:pt x="13" y="14415"/>
                  </a:cubicBezTo>
                  <a:cubicBezTo>
                    <a:pt x="22" y="14557"/>
                    <a:pt x="67" y="14692"/>
                    <a:pt x="123" y="14811"/>
                  </a:cubicBezTo>
                  <a:cubicBezTo>
                    <a:pt x="136" y="14841"/>
                    <a:pt x="155" y="14871"/>
                    <a:pt x="171" y="14901"/>
                  </a:cubicBezTo>
                  <a:cubicBezTo>
                    <a:pt x="190" y="14928"/>
                    <a:pt x="197" y="14947"/>
                    <a:pt x="224" y="14980"/>
                  </a:cubicBezTo>
                  <a:cubicBezTo>
                    <a:pt x="264" y="15035"/>
                    <a:pt x="310" y="15089"/>
                    <a:pt x="362" y="15136"/>
                  </a:cubicBezTo>
                  <a:cubicBezTo>
                    <a:pt x="464" y="15233"/>
                    <a:pt x="590" y="15303"/>
                    <a:pt x="722" y="15350"/>
                  </a:cubicBezTo>
                  <a:cubicBezTo>
                    <a:pt x="876" y="15404"/>
                    <a:pt x="1034" y="15425"/>
                    <a:pt x="1191" y="15425"/>
                  </a:cubicBezTo>
                  <a:cubicBezTo>
                    <a:pt x="1306" y="15425"/>
                    <a:pt x="1421" y="15414"/>
                    <a:pt x="1530" y="15397"/>
                  </a:cubicBezTo>
                  <a:cubicBezTo>
                    <a:pt x="1788" y="15358"/>
                    <a:pt x="2027" y="15280"/>
                    <a:pt x="2245" y="15192"/>
                  </a:cubicBezTo>
                  <a:cubicBezTo>
                    <a:pt x="2464" y="15105"/>
                    <a:pt x="2661" y="15006"/>
                    <a:pt x="2837" y="14906"/>
                  </a:cubicBezTo>
                  <a:cubicBezTo>
                    <a:pt x="3016" y="14810"/>
                    <a:pt x="3171" y="14710"/>
                    <a:pt x="3307" y="14618"/>
                  </a:cubicBezTo>
                  <a:cubicBezTo>
                    <a:pt x="3444" y="14526"/>
                    <a:pt x="3559" y="14443"/>
                    <a:pt x="3652" y="14373"/>
                  </a:cubicBezTo>
                  <a:cubicBezTo>
                    <a:pt x="3746" y="14303"/>
                    <a:pt x="3816" y="14246"/>
                    <a:pt x="3864" y="14205"/>
                  </a:cubicBezTo>
                  <a:cubicBezTo>
                    <a:pt x="3914" y="14165"/>
                    <a:pt x="3938" y="14145"/>
                    <a:pt x="3938" y="14145"/>
                  </a:cubicBezTo>
                  <a:lnTo>
                    <a:pt x="3938" y="14145"/>
                  </a:lnTo>
                  <a:cubicBezTo>
                    <a:pt x="3938" y="14145"/>
                    <a:pt x="3821" y="14205"/>
                    <a:pt x="3613" y="14310"/>
                  </a:cubicBezTo>
                  <a:cubicBezTo>
                    <a:pt x="3406" y="14415"/>
                    <a:pt x="3111" y="14563"/>
                    <a:pt x="2752" y="14716"/>
                  </a:cubicBezTo>
                  <a:cubicBezTo>
                    <a:pt x="2602" y="14777"/>
                    <a:pt x="2438" y="14838"/>
                    <a:pt x="2269" y="14894"/>
                  </a:cubicBezTo>
                  <a:cubicBezTo>
                    <a:pt x="7342" y="11486"/>
                    <a:pt x="15995" y="4897"/>
                    <a:pt x="22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6504492" y="2861679"/>
              <a:ext cx="460738" cy="336420"/>
            </a:xfrm>
            <a:custGeom>
              <a:rect b="b" l="l" r="r" t="t"/>
              <a:pathLst>
                <a:path extrusionOk="0" h="6971" w="9547">
                  <a:moveTo>
                    <a:pt x="9547" y="1"/>
                  </a:moveTo>
                  <a:cubicBezTo>
                    <a:pt x="9547" y="1"/>
                    <a:pt x="9391" y="102"/>
                    <a:pt x="9122" y="283"/>
                  </a:cubicBezTo>
                  <a:cubicBezTo>
                    <a:pt x="8856" y="466"/>
                    <a:pt x="8470" y="721"/>
                    <a:pt x="8014" y="1036"/>
                  </a:cubicBezTo>
                  <a:cubicBezTo>
                    <a:pt x="7558" y="1351"/>
                    <a:pt x="7027" y="1723"/>
                    <a:pt x="6463" y="2124"/>
                  </a:cubicBezTo>
                  <a:cubicBezTo>
                    <a:pt x="6181" y="2325"/>
                    <a:pt x="5890" y="2532"/>
                    <a:pt x="5596" y="2746"/>
                  </a:cubicBezTo>
                  <a:cubicBezTo>
                    <a:pt x="5302" y="2958"/>
                    <a:pt x="5002" y="3176"/>
                    <a:pt x="4703" y="3392"/>
                  </a:cubicBezTo>
                  <a:cubicBezTo>
                    <a:pt x="4406" y="3609"/>
                    <a:pt x="4107" y="3829"/>
                    <a:pt x="3815" y="4044"/>
                  </a:cubicBezTo>
                  <a:cubicBezTo>
                    <a:pt x="3523" y="4261"/>
                    <a:pt x="3235" y="4475"/>
                    <a:pt x="2959" y="4682"/>
                  </a:cubicBezTo>
                  <a:cubicBezTo>
                    <a:pt x="2405" y="5097"/>
                    <a:pt x="1890" y="5488"/>
                    <a:pt x="1452" y="5828"/>
                  </a:cubicBezTo>
                  <a:cubicBezTo>
                    <a:pt x="1011" y="6165"/>
                    <a:pt x="650" y="6453"/>
                    <a:pt x="396" y="6654"/>
                  </a:cubicBezTo>
                  <a:cubicBezTo>
                    <a:pt x="142" y="6854"/>
                    <a:pt x="0" y="6970"/>
                    <a:pt x="0" y="6970"/>
                  </a:cubicBezTo>
                  <a:cubicBezTo>
                    <a:pt x="0" y="6970"/>
                    <a:pt x="156" y="6870"/>
                    <a:pt x="425" y="6688"/>
                  </a:cubicBezTo>
                  <a:cubicBezTo>
                    <a:pt x="690" y="6506"/>
                    <a:pt x="1077" y="6251"/>
                    <a:pt x="1532" y="5935"/>
                  </a:cubicBezTo>
                  <a:cubicBezTo>
                    <a:pt x="1989" y="5621"/>
                    <a:pt x="2519" y="5248"/>
                    <a:pt x="3083" y="4847"/>
                  </a:cubicBezTo>
                  <a:cubicBezTo>
                    <a:pt x="3365" y="4646"/>
                    <a:pt x="3655" y="4438"/>
                    <a:pt x="3951" y="4226"/>
                  </a:cubicBezTo>
                  <a:cubicBezTo>
                    <a:pt x="4246" y="4013"/>
                    <a:pt x="4547" y="3796"/>
                    <a:pt x="4845" y="3580"/>
                  </a:cubicBezTo>
                  <a:cubicBezTo>
                    <a:pt x="5143" y="3362"/>
                    <a:pt x="5442" y="3142"/>
                    <a:pt x="5734" y="2927"/>
                  </a:cubicBezTo>
                  <a:cubicBezTo>
                    <a:pt x="6027" y="2712"/>
                    <a:pt x="6313" y="2495"/>
                    <a:pt x="6590" y="2289"/>
                  </a:cubicBezTo>
                  <a:cubicBezTo>
                    <a:pt x="7144" y="1874"/>
                    <a:pt x="7659" y="1483"/>
                    <a:pt x="8098" y="1144"/>
                  </a:cubicBezTo>
                  <a:cubicBezTo>
                    <a:pt x="8537" y="807"/>
                    <a:pt x="8898" y="518"/>
                    <a:pt x="9151" y="318"/>
                  </a:cubicBezTo>
                  <a:cubicBezTo>
                    <a:pt x="9404" y="118"/>
                    <a:pt x="9547" y="1"/>
                    <a:pt x="9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6453819" y="2816459"/>
              <a:ext cx="441145" cy="268229"/>
            </a:xfrm>
            <a:custGeom>
              <a:rect b="b" l="l" r="r" t="t"/>
              <a:pathLst>
                <a:path extrusionOk="0" h="5558" w="9141">
                  <a:moveTo>
                    <a:pt x="9141" y="1"/>
                  </a:moveTo>
                  <a:cubicBezTo>
                    <a:pt x="9141" y="1"/>
                    <a:pt x="8993" y="79"/>
                    <a:pt x="8735" y="219"/>
                  </a:cubicBezTo>
                  <a:cubicBezTo>
                    <a:pt x="8480" y="362"/>
                    <a:pt x="8112" y="562"/>
                    <a:pt x="7679" y="810"/>
                  </a:cubicBezTo>
                  <a:cubicBezTo>
                    <a:pt x="7242" y="1057"/>
                    <a:pt x="6736" y="1352"/>
                    <a:pt x="6196" y="1670"/>
                  </a:cubicBezTo>
                  <a:cubicBezTo>
                    <a:pt x="5927" y="1830"/>
                    <a:pt x="5647" y="1992"/>
                    <a:pt x="5365" y="2164"/>
                  </a:cubicBezTo>
                  <a:cubicBezTo>
                    <a:pt x="5083" y="2333"/>
                    <a:pt x="4798" y="2506"/>
                    <a:pt x="4511" y="2678"/>
                  </a:cubicBezTo>
                  <a:cubicBezTo>
                    <a:pt x="4226" y="2853"/>
                    <a:pt x="3941" y="3027"/>
                    <a:pt x="3659" y="3201"/>
                  </a:cubicBezTo>
                  <a:cubicBezTo>
                    <a:pt x="3381" y="3375"/>
                    <a:pt x="3106" y="3544"/>
                    <a:pt x="2839" y="3711"/>
                  </a:cubicBezTo>
                  <a:cubicBezTo>
                    <a:pt x="2308" y="4044"/>
                    <a:pt x="1816" y="4360"/>
                    <a:pt x="1394" y="4631"/>
                  </a:cubicBezTo>
                  <a:cubicBezTo>
                    <a:pt x="972" y="4903"/>
                    <a:pt x="624" y="5138"/>
                    <a:pt x="381" y="5300"/>
                  </a:cubicBezTo>
                  <a:cubicBezTo>
                    <a:pt x="138" y="5462"/>
                    <a:pt x="0" y="5557"/>
                    <a:pt x="0" y="5557"/>
                  </a:cubicBezTo>
                  <a:cubicBezTo>
                    <a:pt x="0" y="5557"/>
                    <a:pt x="148" y="5481"/>
                    <a:pt x="406" y="5337"/>
                  </a:cubicBezTo>
                  <a:cubicBezTo>
                    <a:pt x="661" y="5196"/>
                    <a:pt x="1027" y="4997"/>
                    <a:pt x="1462" y="4749"/>
                  </a:cubicBezTo>
                  <a:cubicBezTo>
                    <a:pt x="1899" y="4502"/>
                    <a:pt x="2404" y="4208"/>
                    <a:pt x="2945" y="3890"/>
                  </a:cubicBezTo>
                  <a:cubicBezTo>
                    <a:pt x="3215" y="3730"/>
                    <a:pt x="3492" y="3563"/>
                    <a:pt x="3776" y="3395"/>
                  </a:cubicBezTo>
                  <a:cubicBezTo>
                    <a:pt x="4057" y="3226"/>
                    <a:pt x="4343" y="3053"/>
                    <a:pt x="4630" y="2880"/>
                  </a:cubicBezTo>
                  <a:cubicBezTo>
                    <a:pt x="4915" y="2705"/>
                    <a:pt x="5198" y="2531"/>
                    <a:pt x="5482" y="2359"/>
                  </a:cubicBezTo>
                  <a:cubicBezTo>
                    <a:pt x="5761" y="2187"/>
                    <a:pt x="6035" y="2012"/>
                    <a:pt x="6302" y="1847"/>
                  </a:cubicBezTo>
                  <a:cubicBezTo>
                    <a:pt x="6834" y="1515"/>
                    <a:pt x="7325" y="1200"/>
                    <a:pt x="7747" y="929"/>
                  </a:cubicBezTo>
                  <a:cubicBezTo>
                    <a:pt x="8169" y="656"/>
                    <a:pt x="8514" y="421"/>
                    <a:pt x="8760" y="260"/>
                  </a:cubicBezTo>
                  <a:cubicBezTo>
                    <a:pt x="9003" y="97"/>
                    <a:pt x="9141" y="1"/>
                    <a:pt x="9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666693" y="2808689"/>
              <a:ext cx="726410" cy="495003"/>
            </a:xfrm>
            <a:custGeom>
              <a:rect b="b" l="l" r="r" t="t"/>
              <a:pathLst>
                <a:path extrusionOk="0" h="10257" w="15052">
                  <a:moveTo>
                    <a:pt x="15051" y="0"/>
                  </a:moveTo>
                  <a:lnTo>
                    <a:pt x="3233" y="7952"/>
                  </a:lnTo>
                  <a:lnTo>
                    <a:pt x="7486" y="4918"/>
                  </a:lnTo>
                  <a:lnTo>
                    <a:pt x="1515" y="8826"/>
                  </a:lnTo>
                  <a:cubicBezTo>
                    <a:pt x="1484" y="8799"/>
                    <a:pt x="1451" y="8775"/>
                    <a:pt x="1417" y="8755"/>
                  </a:cubicBezTo>
                  <a:lnTo>
                    <a:pt x="5211" y="6155"/>
                  </a:lnTo>
                  <a:lnTo>
                    <a:pt x="1033" y="8658"/>
                  </a:lnTo>
                  <a:cubicBezTo>
                    <a:pt x="910" y="8659"/>
                    <a:pt x="779" y="8690"/>
                    <a:pt x="658" y="8748"/>
                  </a:cubicBezTo>
                  <a:cubicBezTo>
                    <a:pt x="703" y="8700"/>
                    <a:pt x="746" y="8653"/>
                    <a:pt x="791" y="8610"/>
                  </a:cubicBezTo>
                  <a:cubicBezTo>
                    <a:pt x="897" y="8506"/>
                    <a:pt x="998" y="8410"/>
                    <a:pt x="1098" y="8322"/>
                  </a:cubicBezTo>
                  <a:cubicBezTo>
                    <a:pt x="1196" y="8236"/>
                    <a:pt x="1287" y="8157"/>
                    <a:pt x="1369" y="8089"/>
                  </a:cubicBezTo>
                  <a:cubicBezTo>
                    <a:pt x="1451" y="8020"/>
                    <a:pt x="1523" y="7961"/>
                    <a:pt x="1582" y="7911"/>
                  </a:cubicBezTo>
                  <a:cubicBezTo>
                    <a:pt x="1702" y="7812"/>
                    <a:pt x="1770" y="7757"/>
                    <a:pt x="1770" y="7757"/>
                  </a:cubicBezTo>
                  <a:lnTo>
                    <a:pt x="1770" y="7757"/>
                  </a:lnTo>
                  <a:cubicBezTo>
                    <a:pt x="1770" y="7757"/>
                    <a:pt x="1750" y="7766"/>
                    <a:pt x="1715" y="7786"/>
                  </a:cubicBezTo>
                  <a:cubicBezTo>
                    <a:pt x="1679" y="7807"/>
                    <a:pt x="1624" y="7833"/>
                    <a:pt x="1557" y="7874"/>
                  </a:cubicBezTo>
                  <a:cubicBezTo>
                    <a:pt x="1490" y="7913"/>
                    <a:pt x="1408" y="7960"/>
                    <a:pt x="1316" y="8019"/>
                  </a:cubicBezTo>
                  <a:cubicBezTo>
                    <a:pt x="1226" y="8077"/>
                    <a:pt x="1122" y="8142"/>
                    <a:pt x="1013" y="8222"/>
                  </a:cubicBezTo>
                  <a:cubicBezTo>
                    <a:pt x="904" y="8298"/>
                    <a:pt x="786" y="8385"/>
                    <a:pt x="669" y="8486"/>
                  </a:cubicBezTo>
                  <a:cubicBezTo>
                    <a:pt x="551" y="8587"/>
                    <a:pt x="429" y="8698"/>
                    <a:pt x="319" y="8830"/>
                  </a:cubicBezTo>
                  <a:cubicBezTo>
                    <a:pt x="209" y="8963"/>
                    <a:pt x="100" y="9115"/>
                    <a:pt x="41" y="9297"/>
                  </a:cubicBezTo>
                  <a:cubicBezTo>
                    <a:pt x="12" y="9387"/>
                    <a:pt x="0" y="9485"/>
                    <a:pt x="7" y="9581"/>
                  </a:cubicBezTo>
                  <a:cubicBezTo>
                    <a:pt x="14" y="9677"/>
                    <a:pt x="43" y="9766"/>
                    <a:pt x="81" y="9845"/>
                  </a:cubicBezTo>
                  <a:cubicBezTo>
                    <a:pt x="90" y="9865"/>
                    <a:pt x="104" y="9885"/>
                    <a:pt x="113" y="9904"/>
                  </a:cubicBezTo>
                  <a:cubicBezTo>
                    <a:pt x="125" y="9923"/>
                    <a:pt x="131" y="9935"/>
                    <a:pt x="147" y="9958"/>
                  </a:cubicBezTo>
                  <a:cubicBezTo>
                    <a:pt x="174" y="9996"/>
                    <a:pt x="204" y="10030"/>
                    <a:pt x="238" y="10063"/>
                  </a:cubicBezTo>
                  <a:cubicBezTo>
                    <a:pt x="305" y="10126"/>
                    <a:pt x="388" y="10173"/>
                    <a:pt x="477" y="10205"/>
                  </a:cubicBezTo>
                  <a:cubicBezTo>
                    <a:pt x="580" y="10242"/>
                    <a:pt x="686" y="10256"/>
                    <a:pt x="790" y="10256"/>
                  </a:cubicBezTo>
                  <a:cubicBezTo>
                    <a:pt x="867" y="10256"/>
                    <a:pt x="942" y="10249"/>
                    <a:pt x="1014" y="10237"/>
                  </a:cubicBezTo>
                  <a:cubicBezTo>
                    <a:pt x="1187" y="10212"/>
                    <a:pt x="1346" y="10158"/>
                    <a:pt x="1490" y="10102"/>
                  </a:cubicBezTo>
                  <a:cubicBezTo>
                    <a:pt x="1635" y="10043"/>
                    <a:pt x="1766" y="9977"/>
                    <a:pt x="1884" y="9912"/>
                  </a:cubicBezTo>
                  <a:cubicBezTo>
                    <a:pt x="2001" y="9848"/>
                    <a:pt x="2106" y="9781"/>
                    <a:pt x="2196" y="9720"/>
                  </a:cubicBezTo>
                  <a:cubicBezTo>
                    <a:pt x="2287" y="9660"/>
                    <a:pt x="2363" y="9605"/>
                    <a:pt x="2424" y="9558"/>
                  </a:cubicBezTo>
                  <a:cubicBezTo>
                    <a:pt x="2487" y="9511"/>
                    <a:pt x="2534" y="9472"/>
                    <a:pt x="2565" y="9446"/>
                  </a:cubicBezTo>
                  <a:cubicBezTo>
                    <a:pt x="2597" y="9419"/>
                    <a:pt x="2615" y="9406"/>
                    <a:pt x="2615" y="9406"/>
                  </a:cubicBezTo>
                  <a:lnTo>
                    <a:pt x="2615" y="9406"/>
                  </a:lnTo>
                  <a:cubicBezTo>
                    <a:pt x="2615" y="9406"/>
                    <a:pt x="2536" y="9446"/>
                    <a:pt x="2397" y="9517"/>
                  </a:cubicBezTo>
                  <a:cubicBezTo>
                    <a:pt x="2260" y="9586"/>
                    <a:pt x="2064" y="9685"/>
                    <a:pt x="1825" y="9786"/>
                  </a:cubicBezTo>
                  <a:cubicBezTo>
                    <a:pt x="1725" y="9826"/>
                    <a:pt x="1617" y="9868"/>
                    <a:pt x="1504" y="9904"/>
                  </a:cubicBezTo>
                  <a:cubicBezTo>
                    <a:pt x="4879" y="7637"/>
                    <a:pt x="10632" y="3256"/>
                    <a:pt x="15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6845883" y="2997482"/>
              <a:ext cx="306451" cy="223733"/>
            </a:xfrm>
            <a:custGeom>
              <a:rect b="b" l="l" r="r" t="t"/>
              <a:pathLst>
                <a:path extrusionOk="0" h="4636" w="6350">
                  <a:moveTo>
                    <a:pt x="6350" y="0"/>
                  </a:moveTo>
                  <a:lnTo>
                    <a:pt x="6350" y="0"/>
                  </a:lnTo>
                  <a:cubicBezTo>
                    <a:pt x="6349" y="0"/>
                    <a:pt x="6245" y="67"/>
                    <a:pt x="6068" y="187"/>
                  </a:cubicBezTo>
                  <a:cubicBezTo>
                    <a:pt x="5889" y="309"/>
                    <a:pt x="5634" y="478"/>
                    <a:pt x="5330" y="689"/>
                  </a:cubicBezTo>
                  <a:cubicBezTo>
                    <a:pt x="5027" y="899"/>
                    <a:pt x="4674" y="1146"/>
                    <a:pt x="4300" y="1412"/>
                  </a:cubicBezTo>
                  <a:cubicBezTo>
                    <a:pt x="4112" y="1546"/>
                    <a:pt x="3918" y="1682"/>
                    <a:pt x="3723" y="1825"/>
                  </a:cubicBezTo>
                  <a:cubicBezTo>
                    <a:pt x="3525" y="1968"/>
                    <a:pt x="3328" y="2110"/>
                    <a:pt x="3128" y="2255"/>
                  </a:cubicBezTo>
                  <a:cubicBezTo>
                    <a:pt x="2931" y="2400"/>
                    <a:pt x="2732" y="2545"/>
                    <a:pt x="2537" y="2689"/>
                  </a:cubicBezTo>
                  <a:cubicBezTo>
                    <a:pt x="2342" y="2834"/>
                    <a:pt x="2153" y="2976"/>
                    <a:pt x="1968" y="3114"/>
                  </a:cubicBezTo>
                  <a:cubicBezTo>
                    <a:pt x="1598" y="3390"/>
                    <a:pt x="1256" y="3650"/>
                    <a:pt x="966" y="3876"/>
                  </a:cubicBezTo>
                  <a:cubicBezTo>
                    <a:pt x="675" y="4101"/>
                    <a:pt x="434" y="4292"/>
                    <a:pt x="265" y="4425"/>
                  </a:cubicBezTo>
                  <a:cubicBezTo>
                    <a:pt x="97" y="4558"/>
                    <a:pt x="0" y="4636"/>
                    <a:pt x="0" y="4636"/>
                  </a:cubicBezTo>
                  <a:cubicBezTo>
                    <a:pt x="0" y="4636"/>
                    <a:pt x="105" y="4569"/>
                    <a:pt x="282" y="4451"/>
                  </a:cubicBezTo>
                  <a:cubicBezTo>
                    <a:pt x="461" y="4330"/>
                    <a:pt x="718" y="4161"/>
                    <a:pt x="1020" y="3948"/>
                  </a:cubicBezTo>
                  <a:cubicBezTo>
                    <a:pt x="1323" y="3739"/>
                    <a:pt x="1676" y="3492"/>
                    <a:pt x="2050" y="3225"/>
                  </a:cubicBezTo>
                  <a:cubicBezTo>
                    <a:pt x="2238" y="3090"/>
                    <a:pt x="2431" y="2953"/>
                    <a:pt x="2627" y="2812"/>
                  </a:cubicBezTo>
                  <a:cubicBezTo>
                    <a:pt x="2825" y="2670"/>
                    <a:pt x="3022" y="2526"/>
                    <a:pt x="3222" y="2383"/>
                  </a:cubicBezTo>
                  <a:cubicBezTo>
                    <a:pt x="3419" y="2236"/>
                    <a:pt x="3618" y="2092"/>
                    <a:pt x="3813" y="1947"/>
                  </a:cubicBezTo>
                  <a:cubicBezTo>
                    <a:pt x="4008" y="1805"/>
                    <a:pt x="4197" y="1660"/>
                    <a:pt x="4382" y="1523"/>
                  </a:cubicBezTo>
                  <a:cubicBezTo>
                    <a:pt x="4752" y="1248"/>
                    <a:pt x="5094" y="987"/>
                    <a:pt x="5384" y="760"/>
                  </a:cubicBezTo>
                  <a:cubicBezTo>
                    <a:pt x="5675" y="536"/>
                    <a:pt x="5916" y="344"/>
                    <a:pt x="6085" y="212"/>
                  </a:cubicBezTo>
                  <a:cubicBezTo>
                    <a:pt x="6253" y="80"/>
                    <a:pt x="6349" y="0"/>
                    <a:pt x="6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6812101" y="2967465"/>
              <a:ext cx="293324" cy="178321"/>
            </a:xfrm>
            <a:custGeom>
              <a:rect b="b" l="l" r="r" t="t"/>
              <a:pathLst>
                <a:path extrusionOk="0" h="3695" w="6078">
                  <a:moveTo>
                    <a:pt x="6077" y="1"/>
                  </a:moveTo>
                  <a:cubicBezTo>
                    <a:pt x="6077" y="1"/>
                    <a:pt x="5978" y="53"/>
                    <a:pt x="5809" y="147"/>
                  </a:cubicBezTo>
                  <a:cubicBezTo>
                    <a:pt x="5640" y="244"/>
                    <a:pt x="5394" y="374"/>
                    <a:pt x="5105" y="540"/>
                  </a:cubicBezTo>
                  <a:cubicBezTo>
                    <a:pt x="4815" y="704"/>
                    <a:pt x="4479" y="899"/>
                    <a:pt x="4121" y="1111"/>
                  </a:cubicBezTo>
                  <a:cubicBezTo>
                    <a:pt x="3941" y="1217"/>
                    <a:pt x="3754" y="1326"/>
                    <a:pt x="3567" y="1439"/>
                  </a:cubicBezTo>
                  <a:cubicBezTo>
                    <a:pt x="3379" y="1550"/>
                    <a:pt x="3190" y="1666"/>
                    <a:pt x="3001" y="1781"/>
                  </a:cubicBezTo>
                  <a:cubicBezTo>
                    <a:pt x="2811" y="1897"/>
                    <a:pt x="2621" y="2012"/>
                    <a:pt x="2435" y="2128"/>
                  </a:cubicBezTo>
                  <a:cubicBezTo>
                    <a:pt x="2249" y="2244"/>
                    <a:pt x="2067" y="2359"/>
                    <a:pt x="1889" y="2467"/>
                  </a:cubicBezTo>
                  <a:cubicBezTo>
                    <a:pt x="1537" y="2689"/>
                    <a:pt x="1208" y="2897"/>
                    <a:pt x="927" y="3080"/>
                  </a:cubicBezTo>
                  <a:cubicBezTo>
                    <a:pt x="647" y="3261"/>
                    <a:pt x="417" y="3417"/>
                    <a:pt x="255" y="3523"/>
                  </a:cubicBezTo>
                  <a:cubicBezTo>
                    <a:pt x="93" y="3630"/>
                    <a:pt x="1" y="3695"/>
                    <a:pt x="1" y="3695"/>
                  </a:cubicBezTo>
                  <a:cubicBezTo>
                    <a:pt x="1" y="3695"/>
                    <a:pt x="100" y="3642"/>
                    <a:pt x="269" y="3548"/>
                  </a:cubicBezTo>
                  <a:cubicBezTo>
                    <a:pt x="439" y="3453"/>
                    <a:pt x="684" y="3320"/>
                    <a:pt x="973" y="3155"/>
                  </a:cubicBezTo>
                  <a:cubicBezTo>
                    <a:pt x="1263" y="2991"/>
                    <a:pt x="1599" y="2796"/>
                    <a:pt x="1959" y="2584"/>
                  </a:cubicBezTo>
                  <a:cubicBezTo>
                    <a:pt x="2137" y="2479"/>
                    <a:pt x="2323" y="2368"/>
                    <a:pt x="2511" y="2258"/>
                  </a:cubicBezTo>
                  <a:cubicBezTo>
                    <a:pt x="2699" y="2145"/>
                    <a:pt x="2888" y="2030"/>
                    <a:pt x="3077" y="1915"/>
                  </a:cubicBezTo>
                  <a:cubicBezTo>
                    <a:pt x="3268" y="1799"/>
                    <a:pt x="3457" y="1683"/>
                    <a:pt x="3644" y="1568"/>
                  </a:cubicBezTo>
                  <a:cubicBezTo>
                    <a:pt x="3829" y="1454"/>
                    <a:pt x="4013" y="1338"/>
                    <a:pt x="4189" y="1228"/>
                  </a:cubicBezTo>
                  <a:cubicBezTo>
                    <a:pt x="4541" y="1006"/>
                    <a:pt x="4870" y="798"/>
                    <a:pt x="5151" y="616"/>
                  </a:cubicBezTo>
                  <a:cubicBezTo>
                    <a:pt x="5431" y="434"/>
                    <a:pt x="5661" y="278"/>
                    <a:pt x="5824" y="172"/>
                  </a:cubicBezTo>
                  <a:cubicBezTo>
                    <a:pt x="5985" y="65"/>
                    <a:pt x="6077" y="1"/>
                    <a:pt x="6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 flipH="1" rot="5400000">
              <a:off x="6658825" y="940959"/>
              <a:ext cx="1166400" cy="2377500"/>
            </a:xfrm>
            <a:prstGeom prst="chevron">
              <a:avLst>
                <a:gd fmla="val 4781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 flipH="1" rot="5400000">
              <a:off x="6658825" y="74184"/>
              <a:ext cx="1166400" cy="2377500"/>
            </a:xfrm>
            <a:prstGeom prst="chevron">
              <a:avLst>
                <a:gd fmla="val 4781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fcc7deb26a_1_307"/>
          <p:cNvSpPr txBox="1"/>
          <p:nvPr>
            <p:ph idx="1" type="subTitle"/>
          </p:nvPr>
        </p:nvSpPr>
        <p:spPr>
          <a:xfrm>
            <a:off x="598175" y="1188600"/>
            <a:ext cx="45048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“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DecisionTree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-&gt; Train : 93.35% / Test : 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73.54%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GridSearchCV 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-&gt; Best Score : 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75.77%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RandomForest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-&gt; 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Train : 93.34% / Test : 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78.06%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RandomizedSearchCV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-&gt; Best Score : 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79.95%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  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”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87" name="Google Shape;787;g2fcc7deb26a_1_307"/>
          <p:cNvSpPr txBox="1"/>
          <p:nvPr>
            <p:ph type="title"/>
          </p:nvPr>
        </p:nvSpPr>
        <p:spPr>
          <a:xfrm>
            <a:off x="878511" y="3917259"/>
            <a:ext cx="422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— DecisionTree &amp; RandomForest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788" name="Google Shape;788;g2fcc7deb26a_1_307"/>
          <p:cNvGrpSpPr/>
          <p:nvPr/>
        </p:nvGrpSpPr>
        <p:grpSpPr>
          <a:xfrm>
            <a:off x="5413641" y="1145773"/>
            <a:ext cx="2851847" cy="2851953"/>
            <a:chOff x="5413641" y="1145773"/>
            <a:chExt cx="2851847" cy="2851953"/>
          </a:xfrm>
        </p:grpSpPr>
        <p:sp>
          <p:nvSpPr>
            <p:cNvPr id="789" name="Google Shape;789;g2fcc7deb26a_1_307"/>
            <p:cNvSpPr/>
            <p:nvPr/>
          </p:nvSpPr>
          <p:spPr>
            <a:xfrm>
              <a:off x="5413641" y="1145773"/>
              <a:ext cx="2851847" cy="2851953"/>
            </a:xfrm>
            <a:custGeom>
              <a:rect b="b" l="l" r="r" t="t"/>
              <a:pathLst>
                <a:path extrusionOk="0" h="26923" w="26922">
                  <a:moveTo>
                    <a:pt x="14798" y="1589"/>
                  </a:moveTo>
                  <a:lnTo>
                    <a:pt x="14798" y="1589"/>
                  </a:lnTo>
                  <a:cubicBezTo>
                    <a:pt x="14798" y="1589"/>
                    <a:pt x="14797" y="1589"/>
                    <a:pt x="14797" y="1589"/>
                  </a:cubicBezTo>
                  <a:cubicBezTo>
                    <a:pt x="14796" y="1590"/>
                    <a:pt x="14796" y="1591"/>
                    <a:pt x="14796" y="1592"/>
                  </a:cubicBezTo>
                  <a:lnTo>
                    <a:pt x="14796" y="1592"/>
                  </a:lnTo>
                  <a:cubicBezTo>
                    <a:pt x="14797" y="1591"/>
                    <a:pt x="14797" y="1590"/>
                    <a:pt x="14798" y="1589"/>
                  </a:cubicBezTo>
                  <a:close/>
                  <a:moveTo>
                    <a:pt x="14796" y="1592"/>
                  </a:moveTo>
                  <a:cubicBezTo>
                    <a:pt x="14790" y="1599"/>
                    <a:pt x="14779" y="1614"/>
                    <a:pt x="14766" y="1639"/>
                  </a:cubicBezTo>
                  <a:cubicBezTo>
                    <a:pt x="14756" y="1657"/>
                    <a:pt x="14747" y="1682"/>
                    <a:pt x="14742" y="1710"/>
                  </a:cubicBezTo>
                  <a:cubicBezTo>
                    <a:pt x="14736" y="1723"/>
                    <a:pt x="14736" y="1738"/>
                    <a:pt x="14735" y="1755"/>
                  </a:cubicBezTo>
                  <a:cubicBezTo>
                    <a:pt x="14733" y="1772"/>
                    <a:pt x="14732" y="1789"/>
                    <a:pt x="14735" y="1807"/>
                  </a:cubicBezTo>
                  <a:cubicBezTo>
                    <a:pt x="14739" y="1825"/>
                    <a:pt x="14739" y="1844"/>
                    <a:pt x="14743" y="1864"/>
                  </a:cubicBezTo>
                  <a:cubicBezTo>
                    <a:pt x="14750" y="1884"/>
                    <a:pt x="14756" y="1903"/>
                    <a:pt x="14763" y="1925"/>
                  </a:cubicBezTo>
                  <a:cubicBezTo>
                    <a:pt x="14772" y="1945"/>
                    <a:pt x="14786" y="1965"/>
                    <a:pt x="14795" y="1985"/>
                  </a:cubicBezTo>
                  <a:cubicBezTo>
                    <a:pt x="14802" y="1995"/>
                    <a:pt x="14807" y="2007"/>
                    <a:pt x="14814" y="2017"/>
                  </a:cubicBezTo>
                  <a:lnTo>
                    <a:pt x="14840" y="2047"/>
                  </a:lnTo>
                  <a:cubicBezTo>
                    <a:pt x="14856" y="2067"/>
                    <a:pt x="14870" y="2087"/>
                    <a:pt x="14891" y="2107"/>
                  </a:cubicBezTo>
                  <a:cubicBezTo>
                    <a:pt x="14911" y="2126"/>
                    <a:pt x="14934" y="2145"/>
                    <a:pt x="14954" y="2162"/>
                  </a:cubicBezTo>
                  <a:cubicBezTo>
                    <a:pt x="14963" y="2173"/>
                    <a:pt x="14975" y="2181"/>
                    <a:pt x="14985" y="2192"/>
                  </a:cubicBezTo>
                  <a:lnTo>
                    <a:pt x="15022" y="2216"/>
                  </a:lnTo>
                  <a:lnTo>
                    <a:pt x="15096" y="2267"/>
                  </a:lnTo>
                  <a:cubicBezTo>
                    <a:pt x="15146" y="2299"/>
                    <a:pt x="15202" y="2324"/>
                    <a:pt x="15253" y="2354"/>
                  </a:cubicBezTo>
                  <a:cubicBezTo>
                    <a:pt x="15306" y="2383"/>
                    <a:pt x="15365" y="2401"/>
                    <a:pt x="15417" y="2424"/>
                  </a:cubicBezTo>
                  <a:cubicBezTo>
                    <a:pt x="15468" y="2448"/>
                    <a:pt x="15522" y="2465"/>
                    <a:pt x="15574" y="2482"/>
                  </a:cubicBezTo>
                  <a:cubicBezTo>
                    <a:pt x="15625" y="2497"/>
                    <a:pt x="15674" y="2512"/>
                    <a:pt x="15716" y="2528"/>
                  </a:cubicBezTo>
                  <a:cubicBezTo>
                    <a:pt x="15808" y="2550"/>
                    <a:pt x="15883" y="2565"/>
                    <a:pt x="15937" y="2579"/>
                  </a:cubicBezTo>
                  <a:cubicBezTo>
                    <a:pt x="15990" y="2591"/>
                    <a:pt x="16021" y="2597"/>
                    <a:pt x="16021" y="2597"/>
                  </a:cubicBezTo>
                  <a:cubicBezTo>
                    <a:pt x="16021" y="2597"/>
                    <a:pt x="15992" y="2585"/>
                    <a:pt x="15942" y="2568"/>
                  </a:cubicBezTo>
                  <a:cubicBezTo>
                    <a:pt x="15891" y="2549"/>
                    <a:pt x="15820" y="2524"/>
                    <a:pt x="15734" y="2494"/>
                  </a:cubicBezTo>
                  <a:cubicBezTo>
                    <a:pt x="15692" y="2477"/>
                    <a:pt x="15647" y="2458"/>
                    <a:pt x="15598" y="2440"/>
                  </a:cubicBezTo>
                  <a:cubicBezTo>
                    <a:pt x="15549" y="2422"/>
                    <a:pt x="15499" y="2401"/>
                    <a:pt x="15451" y="2377"/>
                  </a:cubicBezTo>
                  <a:cubicBezTo>
                    <a:pt x="15400" y="2354"/>
                    <a:pt x="15346" y="2333"/>
                    <a:pt x="15298" y="2306"/>
                  </a:cubicBezTo>
                  <a:cubicBezTo>
                    <a:pt x="15249" y="2277"/>
                    <a:pt x="15195" y="2252"/>
                    <a:pt x="15148" y="2221"/>
                  </a:cubicBezTo>
                  <a:lnTo>
                    <a:pt x="15077" y="2174"/>
                  </a:lnTo>
                  <a:lnTo>
                    <a:pt x="15042" y="2152"/>
                  </a:lnTo>
                  <a:lnTo>
                    <a:pt x="15011" y="2126"/>
                  </a:lnTo>
                  <a:lnTo>
                    <a:pt x="14951" y="2075"/>
                  </a:lnTo>
                  <a:cubicBezTo>
                    <a:pt x="14934" y="2059"/>
                    <a:pt x="14917" y="2040"/>
                    <a:pt x="14901" y="2021"/>
                  </a:cubicBezTo>
                  <a:lnTo>
                    <a:pt x="14876" y="1995"/>
                  </a:lnTo>
                  <a:lnTo>
                    <a:pt x="14857" y="1968"/>
                  </a:lnTo>
                  <a:cubicBezTo>
                    <a:pt x="14846" y="1950"/>
                    <a:pt x="14830" y="1933"/>
                    <a:pt x="14822" y="1914"/>
                  </a:cubicBezTo>
                  <a:cubicBezTo>
                    <a:pt x="14814" y="1896"/>
                    <a:pt x="14806" y="1878"/>
                    <a:pt x="14797" y="1860"/>
                  </a:cubicBezTo>
                  <a:cubicBezTo>
                    <a:pt x="14790" y="1844"/>
                    <a:pt x="14787" y="1825"/>
                    <a:pt x="14782" y="1809"/>
                  </a:cubicBezTo>
                  <a:cubicBezTo>
                    <a:pt x="14775" y="1792"/>
                    <a:pt x="14776" y="1777"/>
                    <a:pt x="14774" y="1760"/>
                  </a:cubicBezTo>
                  <a:cubicBezTo>
                    <a:pt x="14772" y="1745"/>
                    <a:pt x="14770" y="1730"/>
                    <a:pt x="14770" y="1717"/>
                  </a:cubicBezTo>
                  <a:cubicBezTo>
                    <a:pt x="14770" y="1688"/>
                    <a:pt x="14775" y="1664"/>
                    <a:pt x="14779" y="1645"/>
                  </a:cubicBezTo>
                  <a:cubicBezTo>
                    <a:pt x="14785" y="1620"/>
                    <a:pt x="14792" y="1601"/>
                    <a:pt x="14796" y="1592"/>
                  </a:cubicBezTo>
                  <a:close/>
                  <a:moveTo>
                    <a:pt x="24132" y="8578"/>
                  </a:moveTo>
                  <a:cubicBezTo>
                    <a:pt x="24150" y="8578"/>
                    <a:pt x="24167" y="8581"/>
                    <a:pt x="24183" y="8585"/>
                  </a:cubicBezTo>
                  <a:cubicBezTo>
                    <a:pt x="24242" y="8600"/>
                    <a:pt x="24283" y="8632"/>
                    <a:pt x="24312" y="8659"/>
                  </a:cubicBezTo>
                  <a:cubicBezTo>
                    <a:pt x="24343" y="8686"/>
                    <a:pt x="24363" y="8710"/>
                    <a:pt x="24377" y="8729"/>
                  </a:cubicBezTo>
                  <a:cubicBezTo>
                    <a:pt x="24390" y="8747"/>
                    <a:pt x="24397" y="8756"/>
                    <a:pt x="24397" y="8756"/>
                  </a:cubicBezTo>
                  <a:cubicBezTo>
                    <a:pt x="24397" y="8756"/>
                    <a:pt x="24369" y="8720"/>
                    <a:pt x="24304" y="8670"/>
                  </a:cubicBezTo>
                  <a:cubicBezTo>
                    <a:pt x="24273" y="8647"/>
                    <a:pt x="24230" y="8622"/>
                    <a:pt x="24178" y="8612"/>
                  </a:cubicBezTo>
                  <a:cubicBezTo>
                    <a:pt x="24168" y="8610"/>
                    <a:pt x="24158" y="8609"/>
                    <a:pt x="24147" y="8609"/>
                  </a:cubicBezTo>
                  <a:cubicBezTo>
                    <a:pt x="24104" y="8609"/>
                    <a:pt x="24057" y="8627"/>
                    <a:pt x="24017" y="8661"/>
                  </a:cubicBezTo>
                  <a:cubicBezTo>
                    <a:pt x="23920" y="8748"/>
                    <a:pt x="23881" y="8912"/>
                    <a:pt x="23873" y="9077"/>
                  </a:cubicBezTo>
                  <a:cubicBezTo>
                    <a:pt x="23866" y="9245"/>
                    <a:pt x="23899" y="9426"/>
                    <a:pt x="23966" y="9593"/>
                  </a:cubicBezTo>
                  <a:cubicBezTo>
                    <a:pt x="23999" y="9674"/>
                    <a:pt x="24041" y="9755"/>
                    <a:pt x="24095" y="9821"/>
                  </a:cubicBezTo>
                  <a:cubicBezTo>
                    <a:pt x="24150" y="9885"/>
                    <a:pt x="24218" y="9938"/>
                    <a:pt x="24292" y="9946"/>
                  </a:cubicBezTo>
                  <a:cubicBezTo>
                    <a:pt x="24297" y="9946"/>
                    <a:pt x="24301" y="9946"/>
                    <a:pt x="24305" y="9946"/>
                  </a:cubicBezTo>
                  <a:cubicBezTo>
                    <a:pt x="24376" y="9946"/>
                    <a:pt x="24436" y="9906"/>
                    <a:pt x="24477" y="9849"/>
                  </a:cubicBezTo>
                  <a:cubicBezTo>
                    <a:pt x="24520" y="9789"/>
                    <a:pt x="24546" y="9717"/>
                    <a:pt x="24561" y="9654"/>
                  </a:cubicBezTo>
                  <a:cubicBezTo>
                    <a:pt x="24593" y="9523"/>
                    <a:pt x="24594" y="9406"/>
                    <a:pt x="24590" y="9327"/>
                  </a:cubicBezTo>
                  <a:cubicBezTo>
                    <a:pt x="24586" y="9246"/>
                    <a:pt x="24579" y="9200"/>
                    <a:pt x="24579" y="9200"/>
                  </a:cubicBezTo>
                  <a:lnTo>
                    <a:pt x="24579" y="9200"/>
                  </a:lnTo>
                  <a:cubicBezTo>
                    <a:pt x="24579" y="9200"/>
                    <a:pt x="24584" y="9213"/>
                    <a:pt x="24586" y="9233"/>
                  </a:cubicBezTo>
                  <a:cubicBezTo>
                    <a:pt x="24592" y="9254"/>
                    <a:pt x="24598" y="9285"/>
                    <a:pt x="24604" y="9325"/>
                  </a:cubicBezTo>
                  <a:cubicBezTo>
                    <a:pt x="24613" y="9406"/>
                    <a:pt x="24626" y="9523"/>
                    <a:pt x="24600" y="9662"/>
                  </a:cubicBezTo>
                  <a:cubicBezTo>
                    <a:pt x="24586" y="9731"/>
                    <a:pt x="24565" y="9807"/>
                    <a:pt x="24519" y="9879"/>
                  </a:cubicBezTo>
                  <a:cubicBezTo>
                    <a:pt x="24494" y="9912"/>
                    <a:pt x="24467" y="9950"/>
                    <a:pt x="24425" y="9973"/>
                  </a:cubicBezTo>
                  <a:cubicBezTo>
                    <a:pt x="24384" y="9998"/>
                    <a:pt x="24343" y="10009"/>
                    <a:pt x="24294" y="10009"/>
                  </a:cubicBezTo>
                  <a:cubicBezTo>
                    <a:pt x="24291" y="10009"/>
                    <a:pt x="24288" y="10009"/>
                    <a:pt x="24285" y="10009"/>
                  </a:cubicBezTo>
                  <a:cubicBezTo>
                    <a:pt x="24185" y="9999"/>
                    <a:pt x="24103" y="9935"/>
                    <a:pt x="24041" y="9864"/>
                  </a:cubicBezTo>
                  <a:cubicBezTo>
                    <a:pt x="23979" y="9791"/>
                    <a:pt x="23932" y="9707"/>
                    <a:pt x="23895" y="9619"/>
                  </a:cubicBezTo>
                  <a:cubicBezTo>
                    <a:pt x="23832" y="9441"/>
                    <a:pt x="23803" y="9250"/>
                    <a:pt x="23813" y="9073"/>
                  </a:cubicBezTo>
                  <a:cubicBezTo>
                    <a:pt x="23823" y="8900"/>
                    <a:pt x="23877" y="8726"/>
                    <a:pt x="23993" y="8628"/>
                  </a:cubicBezTo>
                  <a:cubicBezTo>
                    <a:pt x="24035" y="8594"/>
                    <a:pt x="24086" y="8578"/>
                    <a:pt x="24132" y="8578"/>
                  </a:cubicBezTo>
                  <a:close/>
                  <a:moveTo>
                    <a:pt x="24767" y="12184"/>
                  </a:moveTo>
                  <a:cubicBezTo>
                    <a:pt x="24767" y="12187"/>
                    <a:pt x="24799" y="12185"/>
                    <a:pt x="24847" y="12206"/>
                  </a:cubicBezTo>
                  <a:cubicBezTo>
                    <a:pt x="24898" y="12226"/>
                    <a:pt x="24960" y="12281"/>
                    <a:pt x="25013" y="12367"/>
                  </a:cubicBezTo>
                  <a:cubicBezTo>
                    <a:pt x="25122" y="12539"/>
                    <a:pt x="25196" y="12824"/>
                    <a:pt x="25228" y="13167"/>
                  </a:cubicBezTo>
                  <a:cubicBezTo>
                    <a:pt x="25258" y="13514"/>
                    <a:pt x="25247" y="13919"/>
                    <a:pt x="25166" y="14348"/>
                  </a:cubicBezTo>
                  <a:cubicBezTo>
                    <a:pt x="25126" y="14561"/>
                    <a:pt x="25066" y="14781"/>
                    <a:pt x="24969" y="14992"/>
                  </a:cubicBezTo>
                  <a:cubicBezTo>
                    <a:pt x="24919" y="15098"/>
                    <a:pt x="24861" y="15200"/>
                    <a:pt x="24785" y="15296"/>
                  </a:cubicBezTo>
                  <a:cubicBezTo>
                    <a:pt x="24745" y="15343"/>
                    <a:pt x="24700" y="15387"/>
                    <a:pt x="24644" y="15422"/>
                  </a:cubicBezTo>
                  <a:cubicBezTo>
                    <a:pt x="24602" y="15453"/>
                    <a:pt x="24518" y="15477"/>
                    <a:pt x="24468" y="15477"/>
                  </a:cubicBezTo>
                  <a:cubicBezTo>
                    <a:pt x="24461" y="15477"/>
                    <a:pt x="24456" y="15476"/>
                    <a:pt x="24451" y="15476"/>
                  </a:cubicBezTo>
                  <a:cubicBezTo>
                    <a:pt x="24369" y="15468"/>
                    <a:pt x="24308" y="15435"/>
                    <a:pt x="24260" y="15388"/>
                  </a:cubicBezTo>
                  <a:cubicBezTo>
                    <a:pt x="24234" y="15367"/>
                    <a:pt x="24213" y="15343"/>
                    <a:pt x="24194" y="15316"/>
                  </a:cubicBezTo>
                  <a:cubicBezTo>
                    <a:pt x="24174" y="15292"/>
                    <a:pt x="24156" y="15265"/>
                    <a:pt x="24143" y="15238"/>
                  </a:cubicBezTo>
                  <a:cubicBezTo>
                    <a:pt x="24085" y="15131"/>
                    <a:pt x="24046" y="15018"/>
                    <a:pt x="24021" y="14904"/>
                  </a:cubicBezTo>
                  <a:cubicBezTo>
                    <a:pt x="23966" y="14677"/>
                    <a:pt x="23952" y="14450"/>
                    <a:pt x="23954" y="14234"/>
                  </a:cubicBezTo>
                  <a:cubicBezTo>
                    <a:pt x="23959" y="13797"/>
                    <a:pt x="24028" y="13396"/>
                    <a:pt x="24127" y="13065"/>
                  </a:cubicBezTo>
                  <a:cubicBezTo>
                    <a:pt x="24226" y="12735"/>
                    <a:pt x="24355" y="12469"/>
                    <a:pt x="24495" y="12321"/>
                  </a:cubicBezTo>
                  <a:cubicBezTo>
                    <a:pt x="24563" y="12247"/>
                    <a:pt x="24633" y="12204"/>
                    <a:pt x="24686" y="12194"/>
                  </a:cubicBezTo>
                  <a:cubicBezTo>
                    <a:pt x="24716" y="12186"/>
                    <a:pt x="24739" y="12185"/>
                    <a:pt x="24752" y="12185"/>
                  </a:cubicBezTo>
                  <a:cubicBezTo>
                    <a:pt x="24757" y="12185"/>
                    <a:pt x="24761" y="12185"/>
                    <a:pt x="24763" y="12185"/>
                  </a:cubicBezTo>
                  <a:cubicBezTo>
                    <a:pt x="24766" y="12185"/>
                    <a:pt x="24767" y="12185"/>
                    <a:pt x="24767" y="12184"/>
                  </a:cubicBezTo>
                  <a:close/>
                  <a:moveTo>
                    <a:pt x="22439" y="20046"/>
                  </a:moveTo>
                  <a:cubicBezTo>
                    <a:pt x="22474" y="20046"/>
                    <a:pt x="22502" y="20051"/>
                    <a:pt x="22524" y="20060"/>
                  </a:cubicBezTo>
                  <a:cubicBezTo>
                    <a:pt x="22557" y="20073"/>
                    <a:pt x="22571" y="20087"/>
                    <a:pt x="22574" y="20087"/>
                  </a:cubicBezTo>
                  <a:cubicBezTo>
                    <a:pt x="22574" y="20087"/>
                    <a:pt x="22574" y="20087"/>
                    <a:pt x="22575" y="20087"/>
                  </a:cubicBezTo>
                  <a:lnTo>
                    <a:pt x="22575" y="20087"/>
                  </a:lnTo>
                  <a:cubicBezTo>
                    <a:pt x="22572" y="20089"/>
                    <a:pt x="22591" y="20099"/>
                    <a:pt x="22612" y="20129"/>
                  </a:cubicBezTo>
                  <a:cubicBezTo>
                    <a:pt x="22636" y="20157"/>
                    <a:pt x="22652" y="20213"/>
                    <a:pt x="22656" y="20282"/>
                  </a:cubicBezTo>
                  <a:cubicBezTo>
                    <a:pt x="22662" y="20419"/>
                    <a:pt x="22609" y="20618"/>
                    <a:pt x="22503" y="20832"/>
                  </a:cubicBezTo>
                  <a:cubicBezTo>
                    <a:pt x="22400" y="21047"/>
                    <a:pt x="22243" y="21284"/>
                    <a:pt x="22035" y="21505"/>
                  </a:cubicBezTo>
                  <a:cubicBezTo>
                    <a:pt x="21931" y="21614"/>
                    <a:pt x="21813" y="21721"/>
                    <a:pt x="21672" y="21806"/>
                  </a:cubicBezTo>
                  <a:cubicBezTo>
                    <a:pt x="21602" y="21849"/>
                    <a:pt x="21527" y="21884"/>
                    <a:pt x="21441" y="21907"/>
                  </a:cubicBezTo>
                  <a:cubicBezTo>
                    <a:pt x="21404" y="21915"/>
                    <a:pt x="21366" y="21921"/>
                    <a:pt x="21325" y="21921"/>
                  </a:cubicBezTo>
                  <a:cubicBezTo>
                    <a:pt x="21318" y="21921"/>
                    <a:pt x="21310" y="21921"/>
                    <a:pt x="21303" y="21920"/>
                  </a:cubicBezTo>
                  <a:lnTo>
                    <a:pt x="21267" y="21916"/>
                  </a:lnTo>
                  <a:cubicBezTo>
                    <a:pt x="21253" y="21913"/>
                    <a:pt x="21238" y="21908"/>
                    <a:pt x="21225" y="21903"/>
                  </a:cubicBezTo>
                  <a:cubicBezTo>
                    <a:pt x="21193" y="21893"/>
                    <a:pt x="21181" y="21881"/>
                    <a:pt x="21165" y="21872"/>
                  </a:cubicBezTo>
                  <a:cubicBezTo>
                    <a:pt x="21065" y="21794"/>
                    <a:pt x="21054" y="21691"/>
                    <a:pt x="21053" y="21603"/>
                  </a:cubicBezTo>
                  <a:cubicBezTo>
                    <a:pt x="21053" y="21513"/>
                    <a:pt x="21073" y="21431"/>
                    <a:pt x="21099" y="21355"/>
                  </a:cubicBezTo>
                  <a:cubicBezTo>
                    <a:pt x="21148" y="21198"/>
                    <a:pt x="21226" y="21061"/>
                    <a:pt x="21310" y="20933"/>
                  </a:cubicBezTo>
                  <a:cubicBezTo>
                    <a:pt x="21477" y="20679"/>
                    <a:pt x="21672" y="20477"/>
                    <a:pt x="21860" y="20325"/>
                  </a:cubicBezTo>
                  <a:cubicBezTo>
                    <a:pt x="22047" y="20176"/>
                    <a:pt x="22227" y="20080"/>
                    <a:pt x="22364" y="20054"/>
                  </a:cubicBezTo>
                  <a:cubicBezTo>
                    <a:pt x="22391" y="20048"/>
                    <a:pt x="22417" y="20046"/>
                    <a:pt x="22439" y="20046"/>
                  </a:cubicBezTo>
                  <a:close/>
                  <a:moveTo>
                    <a:pt x="17919" y="19570"/>
                  </a:moveTo>
                  <a:cubicBezTo>
                    <a:pt x="18039" y="19570"/>
                    <a:pt x="18157" y="19581"/>
                    <a:pt x="18268" y="19604"/>
                  </a:cubicBezTo>
                  <a:cubicBezTo>
                    <a:pt x="18506" y="19645"/>
                    <a:pt x="18710" y="19741"/>
                    <a:pt x="18871" y="19856"/>
                  </a:cubicBezTo>
                  <a:cubicBezTo>
                    <a:pt x="18879" y="19863"/>
                    <a:pt x="18886" y="19868"/>
                    <a:pt x="18895" y="19875"/>
                  </a:cubicBezTo>
                  <a:cubicBezTo>
                    <a:pt x="18381" y="20681"/>
                    <a:pt x="17700" y="21434"/>
                    <a:pt x="16748" y="22146"/>
                  </a:cubicBezTo>
                  <a:cubicBezTo>
                    <a:pt x="16730" y="22140"/>
                    <a:pt x="16716" y="22132"/>
                    <a:pt x="16701" y="22127"/>
                  </a:cubicBezTo>
                  <a:cubicBezTo>
                    <a:pt x="16636" y="22099"/>
                    <a:pt x="16581" y="22063"/>
                    <a:pt x="16521" y="22029"/>
                  </a:cubicBezTo>
                  <a:cubicBezTo>
                    <a:pt x="16467" y="21989"/>
                    <a:pt x="16411" y="21954"/>
                    <a:pt x="16364" y="21908"/>
                  </a:cubicBezTo>
                  <a:cubicBezTo>
                    <a:pt x="16264" y="21821"/>
                    <a:pt x="16178" y="21724"/>
                    <a:pt x="16122" y="21613"/>
                  </a:cubicBezTo>
                  <a:cubicBezTo>
                    <a:pt x="16103" y="21587"/>
                    <a:pt x="16092" y="21558"/>
                    <a:pt x="16082" y="21528"/>
                  </a:cubicBezTo>
                  <a:cubicBezTo>
                    <a:pt x="16070" y="21500"/>
                    <a:pt x="16052" y="21472"/>
                    <a:pt x="16050" y="21448"/>
                  </a:cubicBezTo>
                  <a:cubicBezTo>
                    <a:pt x="16043" y="21421"/>
                    <a:pt x="16032" y="21403"/>
                    <a:pt x="16025" y="21371"/>
                  </a:cubicBezTo>
                  <a:lnTo>
                    <a:pt x="16005" y="21250"/>
                  </a:lnTo>
                  <a:lnTo>
                    <a:pt x="16004" y="21238"/>
                  </a:lnTo>
                  <a:lnTo>
                    <a:pt x="16004" y="21217"/>
                  </a:lnTo>
                  <a:lnTo>
                    <a:pt x="16003" y="21170"/>
                  </a:lnTo>
                  <a:cubicBezTo>
                    <a:pt x="15998" y="21137"/>
                    <a:pt x="15998" y="21108"/>
                    <a:pt x="16003" y="21076"/>
                  </a:cubicBezTo>
                  <a:cubicBezTo>
                    <a:pt x="16004" y="21014"/>
                    <a:pt x="16017" y="20949"/>
                    <a:pt x="16028" y="20888"/>
                  </a:cubicBezTo>
                  <a:cubicBezTo>
                    <a:pt x="16059" y="20763"/>
                    <a:pt x="16110" y="20640"/>
                    <a:pt x="16177" y="20524"/>
                  </a:cubicBezTo>
                  <a:cubicBezTo>
                    <a:pt x="16319" y="20293"/>
                    <a:pt x="16518" y="20083"/>
                    <a:pt x="16755" y="19933"/>
                  </a:cubicBezTo>
                  <a:cubicBezTo>
                    <a:pt x="16870" y="19854"/>
                    <a:pt x="16996" y="19789"/>
                    <a:pt x="17122" y="19734"/>
                  </a:cubicBezTo>
                  <a:cubicBezTo>
                    <a:pt x="17186" y="19711"/>
                    <a:pt x="17245" y="19687"/>
                    <a:pt x="17310" y="19665"/>
                  </a:cubicBezTo>
                  <a:cubicBezTo>
                    <a:pt x="17345" y="19655"/>
                    <a:pt x="17380" y="19647"/>
                    <a:pt x="17414" y="19637"/>
                  </a:cubicBezTo>
                  <a:lnTo>
                    <a:pt x="17466" y="19624"/>
                  </a:lnTo>
                  <a:cubicBezTo>
                    <a:pt x="17473" y="19620"/>
                    <a:pt x="17496" y="19617"/>
                    <a:pt x="17509" y="19613"/>
                  </a:cubicBezTo>
                  <a:cubicBezTo>
                    <a:pt x="17647" y="19584"/>
                    <a:pt x="17785" y="19570"/>
                    <a:pt x="17919" y="19570"/>
                  </a:cubicBezTo>
                  <a:close/>
                  <a:moveTo>
                    <a:pt x="13464" y="1020"/>
                  </a:moveTo>
                  <a:cubicBezTo>
                    <a:pt x="14165" y="1020"/>
                    <a:pt x="14853" y="1079"/>
                    <a:pt x="15522" y="1191"/>
                  </a:cubicBezTo>
                  <a:cubicBezTo>
                    <a:pt x="15506" y="1198"/>
                    <a:pt x="15491" y="1206"/>
                    <a:pt x="15473" y="1213"/>
                  </a:cubicBezTo>
                  <a:cubicBezTo>
                    <a:pt x="15424" y="1236"/>
                    <a:pt x="15366" y="1259"/>
                    <a:pt x="15307" y="1279"/>
                  </a:cubicBezTo>
                  <a:cubicBezTo>
                    <a:pt x="15190" y="1322"/>
                    <a:pt x="15057" y="1357"/>
                    <a:pt x="14924" y="1390"/>
                  </a:cubicBezTo>
                  <a:cubicBezTo>
                    <a:pt x="14391" y="1522"/>
                    <a:pt x="13830" y="1563"/>
                    <a:pt x="13830" y="1563"/>
                  </a:cubicBezTo>
                  <a:cubicBezTo>
                    <a:pt x="13830" y="1563"/>
                    <a:pt x="14132" y="1593"/>
                    <a:pt x="14517" y="1593"/>
                  </a:cubicBezTo>
                  <a:cubicBezTo>
                    <a:pt x="14607" y="1593"/>
                    <a:pt x="14702" y="1592"/>
                    <a:pt x="14799" y="1588"/>
                  </a:cubicBezTo>
                  <a:lnTo>
                    <a:pt x="14799" y="1588"/>
                  </a:lnTo>
                  <a:cubicBezTo>
                    <a:pt x="14799" y="1588"/>
                    <a:pt x="14799" y="1588"/>
                    <a:pt x="14798" y="1589"/>
                  </a:cubicBezTo>
                  <a:lnTo>
                    <a:pt x="14798" y="1589"/>
                  </a:lnTo>
                  <a:cubicBezTo>
                    <a:pt x="14842" y="1588"/>
                    <a:pt x="14884" y="1585"/>
                    <a:pt x="14928" y="1582"/>
                  </a:cubicBezTo>
                  <a:lnTo>
                    <a:pt x="14928" y="1582"/>
                  </a:lnTo>
                  <a:cubicBezTo>
                    <a:pt x="14927" y="1588"/>
                    <a:pt x="14923" y="1594"/>
                    <a:pt x="14922" y="1601"/>
                  </a:cubicBezTo>
                  <a:lnTo>
                    <a:pt x="14917" y="1610"/>
                  </a:lnTo>
                  <a:lnTo>
                    <a:pt x="14916" y="1619"/>
                  </a:lnTo>
                  <a:lnTo>
                    <a:pt x="14916" y="1621"/>
                  </a:lnTo>
                  <a:lnTo>
                    <a:pt x="14916" y="1624"/>
                  </a:lnTo>
                  <a:lnTo>
                    <a:pt x="14915" y="1631"/>
                  </a:lnTo>
                  <a:lnTo>
                    <a:pt x="14911" y="1659"/>
                  </a:lnTo>
                  <a:cubicBezTo>
                    <a:pt x="14908" y="1679"/>
                    <a:pt x="14908" y="1698"/>
                    <a:pt x="14911" y="1718"/>
                  </a:cubicBezTo>
                  <a:cubicBezTo>
                    <a:pt x="14915" y="1738"/>
                    <a:pt x="14915" y="1758"/>
                    <a:pt x="14922" y="1777"/>
                  </a:cubicBezTo>
                  <a:cubicBezTo>
                    <a:pt x="14940" y="1854"/>
                    <a:pt x="14987" y="1925"/>
                    <a:pt x="15038" y="1986"/>
                  </a:cubicBezTo>
                  <a:cubicBezTo>
                    <a:pt x="15150" y="2111"/>
                    <a:pt x="15296" y="2205"/>
                    <a:pt x="15445" y="2281"/>
                  </a:cubicBezTo>
                  <a:cubicBezTo>
                    <a:pt x="15598" y="2356"/>
                    <a:pt x="15755" y="2408"/>
                    <a:pt x="15918" y="2450"/>
                  </a:cubicBezTo>
                  <a:cubicBezTo>
                    <a:pt x="15961" y="2462"/>
                    <a:pt x="15996" y="2469"/>
                    <a:pt x="16035" y="2475"/>
                  </a:cubicBezTo>
                  <a:cubicBezTo>
                    <a:pt x="16055" y="2478"/>
                    <a:pt x="16068" y="2483"/>
                    <a:pt x="16095" y="2487"/>
                  </a:cubicBezTo>
                  <a:lnTo>
                    <a:pt x="16153" y="2495"/>
                  </a:lnTo>
                  <a:cubicBezTo>
                    <a:pt x="16192" y="2502"/>
                    <a:pt x="16231" y="2507"/>
                    <a:pt x="16270" y="2510"/>
                  </a:cubicBezTo>
                  <a:cubicBezTo>
                    <a:pt x="16307" y="2516"/>
                    <a:pt x="16345" y="2518"/>
                    <a:pt x="16381" y="2521"/>
                  </a:cubicBezTo>
                  <a:cubicBezTo>
                    <a:pt x="16431" y="2524"/>
                    <a:pt x="16479" y="2526"/>
                    <a:pt x="16526" y="2526"/>
                  </a:cubicBezTo>
                  <a:cubicBezTo>
                    <a:pt x="16622" y="2526"/>
                    <a:pt x="16714" y="2519"/>
                    <a:pt x="16798" y="2507"/>
                  </a:cubicBezTo>
                  <a:cubicBezTo>
                    <a:pt x="17051" y="2474"/>
                    <a:pt x="17238" y="2380"/>
                    <a:pt x="17319" y="2287"/>
                  </a:cubicBezTo>
                  <a:cubicBezTo>
                    <a:pt x="17359" y="2242"/>
                    <a:pt x="17375" y="2199"/>
                    <a:pt x="17382" y="2169"/>
                  </a:cubicBezTo>
                  <a:cubicBezTo>
                    <a:pt x="17387" y="2141"/>
                    <a:pt x="17388" y="2126"/>
                    <a:pt x="17388" y="2126"/>
                  </a:cubicBezTo>
                  <a:lnTo>
                    <a:pt x="17388" y="2126"/>
                  </a:lnTo>
                  <a:lnTo>
                    <a:pt x="17368" y="2166"/>
                  </a:lnTo>
                  <a:cubicBezTo>
                    <a:pt x="17353" y="2193"/>
                    <a:pt x="17325" y="2225"/>
                    <a:pt x="17278" y="2262"/>
                  </a:cubicBezTo>
                  <a:cubicBezTo>
                    <a:pt x="17231" y="2297"/>
                    <a:pt x="17160" y="2329"/>
                    <a:pt x="17075" y="2353"/>
                  </a:cubicBezTo>
                  <a:cubicBezTo>
                    <a:pt x="16990" y="2376"/>
                    <a:pt x="16883" y="2393"/>
                    <a:pt x="16768" y="2397"/>
                  </a:cubicBezTo>
                  <a:cubicBezTo>
                    <a:pt x="16744" y="2398"/>
                    <a:pt x="16720" y="2399"/>
                    <a:pt x="16695" y="2399"/>
                  </a:cubicBezTo>
                  <a:cubicBezTo>
                    <a:pt x="16599" y="2399"/>
                    <a:pt x="16495" y="2391"/>
                    <a:pt x="16391" y="2377"/>
                  </a:cubicBezTo>
                  <a:cubicBezTo>
                    <a:pt x="16357" y="2375"/>
                    <a:pt x="16323" y="2368"/>
                    <a:pt x="16290" y="2362"/>
                  </a:cubicBezTo>
                  <a:cubicBezTo>
                    <a:pt x="16280" y="2361"/>
                    <a:pt x="16271" y="2360"/>
                    <a:pt x="16263" y="2357"/>
                  </a:cubicBezTo>
                  <a:cubicBezTo>
                    <a:pt x="16088" y="2215"/>
                    <a:pt x="15593" y="1894"/>
                    <a:pt x="15694" y="1535"/>
                  </a:cubicBezTo>
                  <a:cubicBezTo>
                    <a:pt x="15721" y="1441"/>
                    <a:pt x="15833" y="1397"/>
                    <a:pt x="15961" y="1379"/>
                  </a:cubicBezTo>
                  <a:cubicBezTo>
                    <a:pt x="16045" y="1381"/>
                    <a:pt x="16129" y="1384"/>
                    <a:pt x="16207" y="1393"/>
                  </a:cubicBezTo>
                  <a:cubicBezTo>
                    <a:pt x="16326" y="1408"/>
                    <a:pt x="16435" y="1426"/>
                    <a:pt x="16532" y="1448"/>
                  </a:cubicBezTo>
                  <a:cubicBezTo>
                    <a:pt x="16627" y="1469"/>
                    <a:pt x="16709" y="1494"/>
                    <a:pt x="16776" y="1516"/>
                  </a:cubicBezTo>
                  <a:cubicBezTo>
                    <a:pt x="16910" y="1561"/>
                    <a:pt x="16984" y="1596"/>
                    <a:pt x="16984" y="1596"/>
                  </a:cubicBezTo>
                  <a:cubicBezTo>
                    <a:pt x="16984" y="1596"/>
                    <a:pt x="16968" y="1585"/>
                    <a:pt x="16937" y="1563"/>
                  </a:cubicBezTo>
                  <a:cubicBezTo>
                    <a:pt x="16908" y="1543"/>
                    <a:pt x="16861" y="1515"/>
                    <a:pt x="16798" y="1483"/>
                  </a:cubicBezTo>
                  <a:cubicBezTo>
                    <a:pt x="16784" y="1476"/>
                    <a:pt x="16768" y="1468"/>
                    <a:pt x="16753" y="1461"/>
                  </a:cubicBezTo>
                  <a:lnTo>
                    <a:pt x="16753" y="1461"/>
                  </a:lnTo>
                  <a:cubicBezTo>
                    <a:pt x="19656" y="2255"/>
                    <a:pt x="22138" y="4073"/>
                    <a:pt x="23779" y="6505"/>
                  </a:cubicBezTo>
                  <a:cubicBezTo>
                    <a:pt x="20266" y="12308"/>
                    <a:pt x="21003" y="16520"/>
                    <a:pt x="18915" y="19839"/>
                  </a:cubicBezTo>
                  <a:cubicBezTo>
                    <a:pt x="18909" y="19833"/>
                    <a:pt x="18903" y="19827"/>
                    <a:pt x="18896" y="19820"/>
                  </a:cubicBezTo>
                  <a:cubicBezTo>
                    <a:pt x="18742" y="19687"/>
                    <a:pt x="18542" y="19563"/>
                    <a:pt x="18300" y="19477"/>
                  </a:cubicBezTo>
                  <a:cubicBezTo>
                    <a:pt x="18071" y="19398"/>
                    <a:pt x="17807" y="19351"/>
                    <a:pt x="17525" y="19351"/>
                  </a:cubicBezTo>
                  <a:cubicBezTo>
                    <a:pt x="17510" y="19351"/>
                    <a:pt x="17495" y="19351"/>
                    <a:pt x="17480" y="19351"/>
                  </a:cubicBezTo>
                  <a:cubicBezTo>
                    <a:pt x="17472" y="19351"/>
                    <a:pt x="17465" y="19351"/>
                    <a:pt x="17457" y="19351"/>
                  </a:cubicBezTo>
                  <a:cubicBezTo>
                    <a:pt x="17446" y="19351"/>
                    <a:pt x="17435" y="19352"/>
                    <a:pt x="17418" y="19354"/>
                  </a:cubicBezTo>
                  <a:lnTo>
                    <a:pt x="17364" y="19357"/>
                  </a:lnTo>
                  <a:cubicBezTo>
                    <a:pt x="17328" y="19361"/>
                    <a:pt x="17292" y="19362"/>
                    <a:pt x="17257" y="19365"/>
                  </a:cubicBezTo>
                  <a:cubicBezTo>
                    <a:pt x="17180" y="19374"/>
                    <a:pt x="17098" y="19389"/>
                    <a:pt x="17018" y="19404"/>
                  </a:cubicBezTo>
                  <a:cubicBezTo>
                    <a:pt x="16863" y="19441"/>
                    <a:pt x="16702" y="19484"/>
                    <a:pt x="16549" y="19557"/>
                  </a:cubicBezTo>
                  <a:cubicBezTo>
                    <a:pt x="16393" y="19624"/>
                    <a:pt x="16246" y="19717"/>
                    <a:pt x="16102" y="19821"/>
                  </a:cubicBezTo>
                  <a:cubicBezTo>
                    <a:pt x="15958" y="19931"/>
                    <a:pt x="15829" y="20063"/>
                    <a:pt x="15716" y="20213"/>
                  </a:cubicBezTo>
                  <a:cubicBezTo>
                    <a:pt x="15608" y="20368"/>
                    <a:pt x="15518" y="20542"/>
                    <a:pt x="15460" y="20733"/>
                  </a:cubicBezTo>
                  <a:cubicBezTo>
                    <a:pt x="15434" y="20831"/>
                    <a:pt x="15413" y="20928"/>
                    <a:pt x="15408" y="21030"/>
                  </a:cubicBezTo>
                  <a:cubicBezTo>
                    <a:pt x="15401" y="21081"/>
                    <a:pt x="15401" y="21131"/>
                    <a:pt x="15405" y="21183"/>
                  </a:cubicBezTo>
                  <a:lnTo>
                    <a:pt x="15408" y="21258"/>
                  </a:lnTo>
                  <a:lnTo>
                    <a:pt x="15410" y="21297"/>
                  </a:lnTo>
                  <a:lnTo>
                    <a:pt x="15410" y="21302"/>
                  </a:lnTo>
                  <a:lnTo>
                    <a:pt x="15413" y="21325"/>
                  </a:lnTo>
                  <a:lnTo>
                    <a:pt x="15414" y="21335"/>
                  </a:lnTo>
                  <a:lnTo>
                    <a:pt x="15417" y="21349"/>
                  </a:lnTo>
                  <a:lnTo>
                    <a:pt x="15439" y="21470"/>
                  </a:lnTo>
                  <a:cubicBezTo>
                    <a:pt x="15451" y="21517"/>
                    <a:pt x="15468" y="21576"/>
                    <a:pt x="15486" y="21630"/>
                  </a:cubicBezTo>
                  <a:cubicBezTo>
                    <a:pt x="15502" y="21687"/>
                    <a:pt x="15524" y="21731"/>
                    <a:pt x="15546" y="21775"/>
                  </a:cubicBezTo>
                  <a:cubicBezTo>
                    <a:pt x="15567" y="21822"/>
                    <a:pt x="15589" y="21868"/>
                    <a:pt x="15620" y="21909"/>
                  </a:cubicBezTo>
                  <a:cubicBezTo>
                    <a:pt x="15723" y="22084"/>
                    <a:pt x="15868" y="22229"/>
                    <a:pt x="16024" y="22339"/>
                  </a:cubicBezTo>
                  <a:cubicBezTo>
                    <a:pt x="16102" y="22397"/>
                    <a:pt x="16180" y="22444"/>
                    <a:pt x="16263" y="22484"/>
                  </a:cubicBezTo>
                  <a:cubicBezTo>
                    <a:pt x="16216" y="22516"/>
                    <a:pt x="16169" y="22547"/>
                    <a:pt x="16119" y="22580"/>
                  </a:cubicBezTo>
                  <a:cubicBezTo>
                    <a:pt x="15011" y="23298"/>
                    <a:pt x="13756" y="23666"/>
                    <a:pt x="12503" y="23816"/>
                  </a:cubicBezTo>
                  <a:cubicBezTo>
                    <a:pt x="12503" y="23779"/>
                    <a:pt x="12499" y="23745"/>
                    <a:pt x="12492" y="23718"/>
                  </a:cubicBezTo>
                  <a:cubicBezTo>
                    <a:pt x="12479" y="23663"/>
                    <a:pt x="12467" y="23635"/>
                    <a:pt x="12467" y="23634"/>
                  </a:cubicBezTo>
                  <a:lnTo>
                    <a:pt x="12467" y="23634"/>
                  </a:lnTo>
                  <a:cubicBezTo>
                    <a:pt x="12467" y="23635"/>
                    <a:pt x="12479" y="23663"/>
                    <a:pt x="12491" y="23718"/>
                  </a:cubicBezTo>
                  <a:cubicBezTo>
                    <a:pt x="12498" y="23745"/>
                    <a:pt x="12500" y="23779"/>
                    <a:pt x="12499" y="23816"/>
                  </a:cubicBezTo>
                  <a:cubicBezTo>
                    <a:pt x="12001" y="23876"/>
                    <a:pt x="11504" y="23902"/>
                    <a:pt x="11016" y="23902"/>
                  </a:cubicBezTo>
                  <a:cubicBezTo>
                    <a:pt x="10579" y="23902"/>
                    <a:pt x="10149" y="23881"/>
                    <a:pt x="9734" y="23846"/>
                  </a:cubicBezTo>
                  <a:cubicBezTo>
                    <a:pt x="9707" y="23816"/>
                    <a:pt x="9687" y="23788"/>
                    <a:pt x="9664" y="23760"/>
                  </a:cubicBezTo>
                  <a:cubicBezTo>
                    <a:pt x="9647" y="23741"/>
                    <a:pt x="9649" y="23729"/>
                    <a:pt x="9639" y="23714"/>
                  </a:cubicBezTo>
                  <a:cubicBezTo>
                    <a:pt x="9631" y="23700"/>
                    <a:pt x="9620" y="23695"/>
                    <a:pt x="9612" y="23659"/>
                  </a:cubicBezTo>
                  <a:lnTo>
                    <a:pt x="9589" y="23581"/>
                  </a:lnTo>
                  <a:lnTo>
                    <a:pt x="9589" y="23579"/>
                  </a:lnTo>
                  <a:lnTo>
                    <a:pt x="9586" y="23565"/>
                  </a:lnTo>
                  <a:lnTo>
                    <a:pt x="9584" y="23538"/>
                  </a:lnTo>
                  <a:cubicBezTo>
                    <a:pt x="9578" y="23520"/>
                    <a:pt x="9585" y="23505"/>
                    <a:pt x="9585" y="23490"/>
                  </a:cubicBezTo>
                  <a:cubicBezTo>
                    <a:pt x="9585" y="23481"/>
                    <a:pt x="9585" y="23473"/>
                    <a:pt x="9586" y="23466"/>
                  </a:cubicBezTo>
                  <a:lnTo>
                    <a:pt x="9596" y="23444"/>
                  </a:lnTo>
                  <a:cubicBezTo>
                    <a:pt x="9616" y="23384"/>
                    <a:pt x="9657" y="23317"/>
                    <a:pt x="9731" y="23259"/>
                  </a:cubicBezTo>
                  <a:cubicBezTo>
                    <a:pt x="9875" y="23144"/>
                    <a:pt x="10086" y="23062"/>
                    <a:pt x="10290" y="23009"/>
                  </a:cubicBezTo>
                  <a:cubicBezTo>
                    <a:pt x="10497" y="22957"/>
                    <a:pt x="10714" y="22934"/>
                    <a:pt x="10913" y="22933"/>
                  </a:cubicBezTo>
                  <a:cubicBezTo>
                    <a:pt x="10925" y="22932"/>
                    <a:pt x="10937" y="22932"/>
                    <a:pt x="10949" y="22932"/>
                  </a:cubicBezTo>
                  <a:cubicBezTo>
                    <a:pt x="10988" y="22932"/>
                    <a:pt x="11029" y="22934"/>
                    <a:pt x="11067" y="22935"/>
                  </a:cubicBezTo>
                  <a:cubicBezTo>
                    <a:pt x="11120" y="22937"/>
                    <a:pt x="11163" y="22941"/>
                    <a:pt x="11214" y="22946"/>
                  </a:cubicBezTo>
                  <a:cubicBezTo>
                    <a:pt x="11309" y="22956"/>
                    <a:pt x="11402" y="22973"/>
                    <a:pt x="11490" y="22990"/>
                  </a:cubicBezTo>
                  <a:cubicBezTo>
                    <a:pt x="11842" y="23068"/>
                    <a:pt x="12116" y="23223"/>
                    <a:pt x="12271" y="23369"/>
                  </a:cubicBezTo>
                  <a:cubicBezTo>
                    <a:pt x="12350" y="23440"/>
                    <a:pt x="12398" y="23509"/>
                    <a:pt x="12426" y="23559"/>
                  </a:cubicBezTo>
                  <a:cubicBezTo>
                    <a:pt x="12456" y="23608"/>
                    <a:pt x="12467" y="23638"/>
                    <a:pt x="12467" y="23638"/>
                  </a:cubicBezTo>
                  <a:cubicBezTo>
                    <a:pt x="12467" y="23638"/>
                    <a:pt x="12456" y="23608"/>
                    <a:pt x="12429" y="23559"/>
                  </a:cubicBezTo>
                  <a:cubicBezTo>
                    <a:pt x="12402" y="23507"/>
                    <a:pt x="12351" y="23439"/>
                    <a:pt x="12276" y="23364"/>
                  </a:cubicBezTo>
                  <a:cubicBezTo>
                    <a:pt x="12127" y="23211"/>
                    <a:pt x="11866" y="23036"/>
                    <a:pt x="11517" y="22899"/>
                  </a:cubicBezTo>
                  <a:cubicBezTo>
                    <a:pt x="11345" y="22829"/>
                    <a:pt x="11141" y="22776"/>
                    <a:pt x="10934" y="22735"/>
                  </a:cubicBezTo>
                  <a:cubicBezTo>
                    <a:pt x="10768" y="22707"/>
                    <a:pt x="10595" y="22688"/>
                    <a:pt x="10413" y="22688"/>
                  </a:cubicBezTo>
                  <a:cubicBezTo>
                    <a:pt x="10357" y="22688"/>
                    <a:pt x="10299" y="22690"/>
                    <a:pt x="10242" y="22694"/>
                  </a:cubicBezTo>
                  <a:cubicBezTo>
                    <a:pt x="9999" y="22715"/>
                    <a:pt x="9737" y="22761"/>
                    <a:pt x="9486" y="22922"/>
                  </a:cubicBezTo>
                  <a:cubicBezTo>
                    <a:pt x="9362" y="23000"/>
                    <a:pt x="9241" y="23127"/>
                    <a:pt x="9177" y="23295"/>
                  </a:cubicBezTo>
                  <a:lnTo>
                    <a:pt x="9154" y="23358"/>
                  </a:lnTo>
                  <a:cubicBezTo>
                    <a:pt x="9148" y="23380"/>
                    <a:pt x="9146" y="23403"/>
                    <a:pt x="9142" y="23424"/>
                  </a:cubicBezTo>
                  <a:cubicBezTo>
                    <a:pt x="9136" y="23467"/>
                    <a:pt x="9127" y="23514"/>
                    <a:pt x="9134" y="23557"/>
                  </a:cubicBezTo>
                  <a:lnTo>
                    <a:pt x="9139" y="23620"/>
                  </a:lnTo>
                  <a:lnTo>
                    <a:pt x="9142" y="23653"/>
                  </a:lnTo>
                  <a:lnTo>
                    <a:pt x="9143" y="23669"/>
                  </a:lnTo>
                  <a:lnTo>
                    <a:pt x="9143" y="23672"/>
                  </a:lnTo>
                  <a:lnTo>
                    <a:pt x="9143" y="23672"/>
                  </a:lnTo>
                  <a:cubicBezTo>
                    <a:pt x="9143" y="23670"/>
                    <a:pt x="9142" y="23668"/>
                    <a:pt x="9142" y="23668"/>
                  </a:cubicBezTo>
                  <a:lnTo>
                    <a:pt x="9142" y="23668"/>
                  </a:lnTo>
                  <a:cubicBezTo>
                    <a:pt x="9142" y="23668"/>
                    <a:pt x="9142" y="23670"/>
                    <a:pt x="9143" y="23673"/>
                  </a:cubicBezTo>
                  <a:lnTo>
                    <a:pt x="9143" y="23672"/>
                  </a:lnTo>
                  <a:lnTo>
                    <a:pt x="9143" y="23672"/>
                  </a:lnTo>
                  <a:cubicBezTo>
                    <a:pt x="9145" y="23680"/>
                    <a:pt x="9149" y="23697"/>
                    <a:pt x="9150" y="23697"/>
                  </a:cubicBezTo>
                  <a:cubicBezTo>
                    <a:pt x="9150" y="23697"/>
                    <a:pt x="9150" y="23697"/>
                    <a:pt x="9150" y="23697"/>
                  </a:cubicBezTo>
                  <a:lnTo>
                    <a:pt x="9152" y="23702"/>
                  </a:lnTo>
                  <a:lnTo>
                    <a:pt x="9177" y="23788"/>
                  </a:lnTo>
                  <a:cubicBezTo>
                    <a:pt x="7039" y="23530"/>
                    <a:pt x="5419" y="22929"/>
                    <a:pt x="5380" y="22914"/>
                  </a:cubicBezTo>
                  <a:cubicBezTo>
                    <a:pt x="4687" y="22319"/>
                    <a:pt x="4059" y="21652"/>
                    <a:pt x="3510" y="20921"/>
                  </a:cubicBezTo>
                  <a:lnTo>
                    <a:pt x="3510" y="20921"/>
                  </a:lnTo>
                  <a:cubicBezTo>
                    <a:pt x="3543" y="20929"/>
                    <a:pt x="3578" y="20933"/>
                    <a:pt x="3614" y="20933"/>
                  </a:cubicBezTo>
                  <a:cubicBezTo>
                    <a:pt x="3728" y="20933"/>
                    <a:pt x="3847" y="20891"/>
                    <a:pt x="3922" y="20798"/>
                  </a:cubicBezTo>
                  <a:cubicBezTo>
                    <a:pt x="4023" y="20665"/>
                    <a:pt x="4023" y="20522"/>
                    <a:pt x="4017" y="20405"/>
                  </a:cubicBezTo>
                  <a:cubicBezTo>
                    <a:pt x="4009" y="20286"/>
                    <a:pt x="3978" y="20181"/>
                    <a:pt x="3945" y="20087"/>
                  </a:cubicBezTo>
                  <a:cubicBezTo>
                    <a:pt x="3878" y="19899"/>
                    <a:pt x="3790" y="19760"/>
                    <a:pt x="3725" y="19667"/>
                  </a:cubicBezTo>
                  <a:cubicBezTo>
                    <a:pt x="3657" y="19576"/>
                    <a:pt x="3614" y="19530"/>
                    <a:pt x="3614" y="19530"/>
                  </a:cubicBezTo>
                  <a:lnTo>
                    <a:pt x="3614" y="19530"/>
                  </a:lnTo>
                  <a:cubicBezTo>
                    <a:pt x="3614" y="19530"/>
                    <a:pt x="3644" y="19586"/>
                    <a:pt x="3688" y="19690"/>
                  </a:cubicBezTo>
                  <a:cubicBezTo>
                    <a:pt x="3730" y="19792"/>
                    <a:pt x="3788" y="19939"/>
                    <a:pt x="3824" y="20121"/>
                  </a:cubicBezTo>
                  <a:cubicBezTo>
                    <a:pt x="3843" y="20211"/>
                    <a:pt x="3855" y="20310"/>
                    <a:pt x="3852" y="20409"/>
                  </a:cubicBezTo>
                  <a:cubicBezTo>
                    <a:pt x="3851" y="20493"/>
                    <a:pt x="3831" y="20579"/>
                    <a:pt x="3794" y="20639"/>
                  </a:cubicBezTo>
                  <a:cubicBezTo>
                    <a:pt x="3751" y="20530"/>
                    <a:pt x="3567" y="20391"/>
                    <a:pt x="3311" y="20121"/>
                  </a:cubicBezTo>
                  <a:cubicBezTo>
                    <a:pt x="3040" y="19837"/>
                    <a:pt x="2930" y="19584"/>
                    <a:pt x="2905" y="19357"/>
                  </a:cubicBezTo>
                  <a:cubicBezTo>
                    <a:pt x="2892" y="19222"/>
                    <a:pt x="2865" y="19163"/>
                    <a:pt x="2838" y="19143"/>
                  </a:cubicBezTo>
                  <a:cubicBezTo>
                    <a:pt x="2858" y="19122"/>
                    <a:pt x="2885" y="19106"/>
                    <a:pt x="2909" y="19095"/>
                  </a:cubicBezTo>
                  <a:cubicBezTo>
                    <a:pt x="2943" y="19083"/>
                    <a:pt x="2963" y="19079"/>
                    <a:pt x="2991" y="19075"/>
                  </a:cubicBezTo>
                  <a:cubicBezTo>
                    <a:pt x="3002" y="19074"/>
                    <a:pt x="3013" y="19073"/>
                    <a:pt x="3023" y="19073"/>
                  </a:cubicBezTo>
                  <a:cubicBezTo>
                    <a:pt x="3061" y="19073"/>
                    <a:pt x="3092" y="19080"/>
                    <a:pt x="3116" y="19085"/>
                  </a:cubicBezTo>
                  <a:cubicBezTo>
                    <a:pt x="3144" y="19092"/>
                    <a:pt x="3159" y="19099"/>
                    <a:pt x="3159" y="19099"/>
                  </a:cubicBezTo>
                  <a:cubicBezTo>
                    <a:pt x="3159" y="19099"/>
                    <a:pt x="3147" y="19087"/>
                    <a:pt x="3123" y="19069"/>
                  </a:cubicBezTo>
                  <a:cubicBezTo>
                    <a:pt x="3097" y="19053"/>
                    <a:pt x="3056" y="19029"/>
                    <a:pt x="2995" y="19018"/>
                  </a:cubicBezTo>
                  <a:cubicBezTo>
                    <a:pt x="2979" y="19014"/>
                    <a:pt x="2963" y="19013"/>
                    <a:pt x="2946" y="19013"/>
                  </a:cubicBezTo>
                  <a:cubicBezTo>
                    <a:pt x="2928" y="19013"/>
                    <a:pt x="2909" y="19014"/>
                    <a:pt x="2892" y="19016"/>
                  </a:cubicBezTo>
                  <a:cubicBezTo>
                    <a:pt x="2850" y="19025"/>
                    <a:pt x="2810" y="19040"/>
                    <a:pt x="2771" y="19068"/>
                  </a:cubicBezTo>
                  <a:cubicBezTo>
                    <a:pt x="2696" y="19126"/>
                    <a:pt x="2648" y="19221"/>
                    <a:pt x="2623" y="19324"/>
                  </a:cubicBezTo>
                  <a:cubicBezTo>
                    <a:pt x="2609" y="19389"/>
                    <a:pt x="2603" y="19457"/>
                    <a:pt x="2603" y="19529"/>
                  </a:cubicBezTo>
                  <a:cubicBezTo>
                    <a:pt x="1599" y="17733"/>
                    <a:pt x="1024" y="15664"/>
                    <a:pt x="1024" y="13460"/>
                  </a:cubicBezTo>
                  <a:cubicBezTo>
                    <a:pt x="1024" y="6590"/>
                    <a:pt x="6594" y="1020"/>
                    <a:pt x="13464" y="1020"/>
                  </a:cubicBezTo>
                  <a:close/>
                  <a:moveTo>
                    <a:pt x="15976" y="24855"/>
                  </a:moveTo>
                  <a:cubicBezTo>
                    <a:pt x="16156" y="24855"/>
                    <a:pt x="16311" y="24863"/>
                    <a:pt x="16434" y="24881"/>
                  </a:cubicBezTo>
                  <a:cubicBezTo>
                    <a:pt x="16541" y="24903"/>
                    <a:pt x="16623" y="24928"/>
                    <a:pt x="16674" y="24958"/>
                  </a:cubicBezTo>
                  <a:cubicBezTo>
                    <a:pt x="16699" y="24973"/>
                    <a:pt x="16714" y="24990"/>
                    <a:pt x="16721" y="25003"/>
                  </a:cubicBezTo>
                  <a:cubicBezTo>
                    <a:pt x="16728" y="25017"/>
                    <a:pt x="16729" y="25024"/>
                    <a:pt x="16729" y="25024"/>
                  </a:cubicBezTo>
                  <a:cubicBezTo>
                    <a:pt x="16729" y="25024"/>
                    <a:pt x="16729" y="25024"/>
                    <a:pt x="16729" y="25024"/>
                  </a:cubicBezTo>
                  <a:lnTo>
                    <a:pt x="16729" y="25024"/>
                  </a:lnTo>
                  <a:cubicBezTo>
                    <a:pt x="16728" y="25024"/>
                    <a:pt x="16742" y="25059"/>
                    <a:pt x="16706" y="25106"/>
                  </a:cubicBezTo>
                  <a:cubicBezTo>
                    <a:pt x="16673" y="25153"/>
                    <a:pt x="16601" y="25205"/>
                    <a:pt x="16507" y="25257"/>
                  </a:cubicBezTo>
                  <a:cubicBezTo>
                    <a:pt x="16317" y="25359"/>
                    <a:pt x="16025" y="25467"/>
                    <a:pt x="15668" y="25567"/>
                  </a:cubicBezTo>
                  <a:cubicBezTo>
                    <a:pt x="15311" y="25668"/>
                    <a:pt x="14887" y="25762"/>
                    <a:pt x="14425" y="25825"/>
                  </a:cubicBezTo>
                  <a:cubicBezTo>
                    <a:pt x="14195" y="25858"/>
                    <a:pt x="13952" y="25882"/>
                    <a:pt x="13708" y="25886"/>
                  </a:cubicBezTo>
                  <a:cubicBezTo>
                    <a:pt x="13684" y="25886"/>
                    <a:pt x="13661" y="25887"/>
                    <a:pt x="13638" y="25887"/>
                  </a:cubicBezTo>
                  <a:cubicBezTo>
                    <a:pt x="13538" y="25887"/>
                    <a:pt x="13435" y="25882"/>
                    <a:pt x="13333" y="25870"/>
                  </a:cubicBezTo>
                  <a:cubicBezTo>
                    <a:pt x="13270" y="25862"/>
                    <a:pt x="13205" y="25851"/>
                    <a:pt x="13142" y="25831"/>
                  </a:cubicBezTo>
                  <a:cubicBezTo>
                    <a:pt x="13110" y="25819"/>
                    <a:pt x="13076" y="25809"/>
                    <a:pt x="13043" y="25789"/>
                  </a:cubicBezTo>
                  <a:cubicBezTo>
                    <a:pt x="13027" y="25778"/>
                    <a:pt x="13009" y="25768"/>
                    <a:pt x="12993" y="25749"/>
                  </a:cubicBezTo>
                  <a:cubicBezTo>
                    <a:pt x="12980" y="25741"/>
                    <a:pt x="12954" y="25690"/>
                    <a:pt x="12956" y="25683"/>
                  </a:cubicBezTo>
                  <a:cubicBezTo>
                    <a:pt x="12941" y="25620"/>
                    <a:pt x="12968" y="25573"/>
                    <a:pt x="12989" y="25542"/>
                  </a:cubicBezTo>
                  <a:cubicBezTo>
                    <a:pt x="13015" y="25511"/>
                    <a:pt x="13040" y="25487"/>
                    <a:pt x="13068" y="25465"/>
                  </a:cubicBezTo>
                  <a:cubicBezTo>
                    <a:pt x="13122" y="25422"/>
                    <a:pt x="13178" y="25392"/>
                    <a:pt x="13236" y="25362"/>
                  </a:cubicBezTo>
                  <a:cubicBezTo>
                    <a:pt x="13350" y="25306"/>
                    <a:pt x="13466" y="25260"/>
                    <a:pt x="13584" y="25221"/>
                  </a:cubicBezTo>
                  <a:cubicBezTo>
                    <a:pt x="13816" y="25143"/>
                    <a:pt x="14051" y="25085"/>
                    <a:pt x="14280" y="25038"/>
                  </a:cubicBezTo>
                  <a:cubicBezTo>
                    <a:pt x="14736" y="24947"/>
                    <a:pt x="15169" y="24893"/>
                    <a:pt x="15539" y="24869"/>
                  </a:cubicBezTo>
                  <a:cubicBezTo>
                    <a:pt x="15697" y="24859"/>
                    <a:pt x="15843" y="24855"/>
                    <a:pt x="15976" y="24855"/>
                  </a:cubicBezTo>
                  <a:close/>
                  <a:moveTo>
                    <a:pt x="26230" y="13126"/>
                  </a:moveTo>
                  <a:cubicBezTo>
                    <a:pt x="26230" y="13126"/>
                    <a:pt x="26234" y="13206"/>
                    <a:pt x="26231" y="13358"/>
                  </a:cubicBezTo>
                  <a:cubicBezTo>
                    <a:pt x="26230" y="13433"/>
                    <a:pt x="26230" y="13526"/>
                    <a:pt x="26229" y="13635"/>
                  </a:cubicBezTo>
                  <a:cubicBezTo>
                    <a:pt x="26227" y="13690"/>
                    <a:pt x="26227" y="13749"/>
                    <a:pt x="26225" y="13811"/>
                  </a:cubicBezTo>
                  <a:cubicBezTo>
                    <a:pt x="26222" y="13872"/>
                    <a:pt x="26216" y="13939"/>
                    <a:pt x="26211" y="14011"/>
                  </a:cubicBezTo>
                  <a:cubicBezTo>
                    <a:pt x="26203" y="14152"/>
                    <a:pt x="26194" y="14307"/>
                    <a:pt x="26182" y="14477"/>
                  </a:cubicBezTo>
                  <a:cubicBezTo>
                    <a:pt x="26163" y="14647"/>
                    <a:pt x="26141" y="14828"/>
                    <a:pt x="26120" y="15024"/>
                  </a:cubicBezTo>
                  <a:cubicBezTo>
                    <a:pt x="26097" y="15219"/>
                    <a:pt x="26055" y="15426"/>
                    <a:pt x="26022" y="15642"/>
                  </a:cubicBezTo>
                  <a:cubicBezTo>
                    <a:pt x="25988" y="15860"/>
                    <a:pt x="25928" y="16084"/>
                    <a:pt x="25878" y="16322"/>
                  </a:cubicBezTo>
                  <a:cubicBezTo>
                    <a:pt x="25822" y="16557"/>
                    <a:pt x="25748" y="16798"/>
                    <a:pt x="25679" y="17051"/>
                  </a:cubicBezTo>
                  <a:cubicBezTo>
                    <a:pt x="25639" y="17174"/>
                    <a:pt x="25597" y="17301"/>
                    <a:pt x="25556" y="17428"/>
                  </a:cubicBezTo>
                  <a:cubicBezTo>
                    <a:pt x="25513" y="17556"/>
                    <a:pt x="25471" y="17686"/>
                    <a:pt x="25417" y="17814"/>
                  </a:cubicBezTo>
                  <a:cubicBezTo>
                    <a:pt x="25368" y="17944"/>
                    <a:pt x="25317" y="18074"/>
                    <a:pt x="25264" y="18207"/>
                  </a:cubicBezTo>
                  <a:cubicBezTo>
                    <a:pt x="25211" y="18339"/>
                    <a:pt x="25149" y="18469"/>
                    <a:pt x="25092" y="18603"/>
                  </a:cubicBezTo>
                  <a:cubicBezTo>
                    <a:pt x="24981" y="18873"/>
                    <a:pt x="24833" y="19132"/>
                    <a:pt x="24699" y="19404"/>
                  </a:cubicBezTo>
                  <a:cubicBezTo>
                    <a:pt x="24405" y="19934"/>
                    <a:pt x="24073" y="20466"/>
                    <a:pt x="23697" y="20979"/>
                  </a:cubicBezTo>
                  <a:cubicBezTo>
                    <a:pt x="23314" y="21486"/>
                    <a:pt x="22893" y="21979"/>
                    <a:pt x="22440" y="22440"/>
                  </a:cubicBezTo>
                  <a:cubicBezTo>
                    <a:pt x="21978" y="22894"/>
                    <a:pt x="21487" y="23315"/>
                    <a:pt x="20978" y="23698"/>
                  </a:cubicBezTo>
                  <a:cubicBezTo>
                    <a:pt x="20464" y="24076"/>
                    <a:pt x="19932" y="24406"/>
                    <a:pt x="19403" y="24700"/>
                  </a:cubicBezTo>
                  <a:cubicBezTo>
                    <a:pt x="18866" y="24981"/>
                    <a:pt x="18335" y="25230"/>
                    <a:pt x="17811" y="25418"/>
                  </a:cubicBezTo>
                  <a:cubicBezTo>
                    <a:pt x="17682" y="25471"/>
                    <a:pt x="17554" y="25514"/>
                    <a:pt x="17426" y="25555"/>
                  </a:cubicBezTo>
                  <a:cubicBezTo>
                    <a:pt x="17298" y="25598"/>
                    <a:pt x="17172" y="25640"/>
                    <a:pt x="17049" y="25680"/>
                  </a:cubicBezTo>
                  <a:cubicBezTo>
                    <a:pt x="16796" y="25749"/>
                    <a:pt x="16554" y="25821"/>
                    <a:pt x="16319" y="25876"/>
                  </a:cubicBezTo>
                  <a:cubicBezTo>
                    <a:pt x="16083" y="25926"/>
                    <a:pt x="15857" y="25988"/>
                    <a:pt x="15640" y="26021"/>
                  </a:cubicBezTo>
                  <a:cubicBezTo>
                    <a:pt x="15421" y="26055"/>
                    <a:pt x="15217" y="26097"/>
                    <a:pt x="15022" y="26118"/>
                  </a:cubicBezTo>
                  <a:cubicBezTo>
                    <a:pt x="14828" y="26140"/>
                    <a:pt x="14645" y="26162"/>
                    <a:pt x="14474" y="26180"/>
                  </a:cubicBezTo>
                  <a:cubicBezTo>
                    <a:pt x="14305" y="26191"/>
                    <a:pt x="14149" y="26200"/>
                    <a:pt x="14008" y="26211"/>
                  </a:cubicBezTo>
                  <a:cubicBezTo>
                    <a:pt x="13937" y="26216"/>
                    <a:pt x="13870" y="26219"/>
                    <a:pt x="13808" y="26224"/>
                  </a:cubicBezTo>
                  <a:cubicBezTo>
                    <a:pt x="13746" y="26225"/>
                    <a:pt x="13687" y="26225"/>
                    <a:pt x="13632" y="26227"/>
                  </a:cubicBezTo>
                  <a:cubicBezTo>
                    <a:pt x="13524" y="26230"/>
                    <a:pt x="13430" y="26230"/>
                    <a:pt x="13353" y="26231"/>
                  </a:cubicBezTo>
                  <a:cubicBezTo>
                    <a:pt x="13203" y="26232"/>
                    <a:pt x="13122" y="26234"/>
                    <a:pt x="13122" y="26234"/>
                  </a:cubicBezTo>
                  <a:cubicBezTo>
                    <a:pt x="13122" y="26234"/>
                    <a:pt x="13203" y="26231"/>
                    <a:pt x="13353" y="26225"/>
                  </a:cubicBezTo>
                  <a:cubicBezTo>
                    <a:pt x="13430" y="26223"/>
                    <a:pt x="13521" y="26219"/>
                    <a:pt x="13631" y="26215"/>
                  </a:cubicBezTo>
                  <a:cubicBezTo>
                    <a:pt x="13686" y="26213"/>
                    <a:pt x="13742" y="26211"/>
                    <a:pt x="13807" y="26209"/>
                  </a:cubicBezTo>
                  <a:cubicBezTo>
                    <a:pt x="13869" y="26204"/>
                    <a:pt x="13936" y="26197"/>
                    <a:pt x="14004" y="26191"/>
                  </a:cubicBezTo>
                  <a:cubicBezTo>
                    <a:pt x="14144" y="26178"/>
                    <a:pt x="14300" y="26164"/>
                    <a:pt x="14468" y="26148"/>
                  </a:cubicBezTo>
                  <a:cubicBezTo>
                    <a:pt x="14635" y="26125"/>
                    <a:pt x="14817" y="26099"/>
                    <a:pt x="15011" y="26072"/>
                  </a:cubicBezTo>
                  <a:cubicBezTo>
                    <a:pt x="15398" y="26011"/>
                    <a:pt x="15831" y="25923"/>
                    <a:pt x="16298" y="25806"/>
                  </a:cubicBezTo>
                  <a:cubicBezTo>
                    <a:pt x="16532" y="25747"/>
                    <a:pt x="16769" y="25672"/>
                    <a:pt x="17019" y="25600"/>
                  </a:cubicBezTo>
                  <a:cubicBezTo>
                    <a:pt x="17143" y="25557"/>
                    <a:pt x="17266" y="25514"/>
                    <a:pt x="17394" y="25471"/>
                  </a:cubicBezTo>
                  <a:cubicBezTo>
                    <a:pt x="17521" y="25426"/>
                    <a:pt x="17649" y="25383"/>
                    <a:pt x="17776" y="25330"/>
                  </a:cubicBezTo>
                  <a:cubicBezTo>
                    <a:pt x="17904" y="25277"/>
                    <a:pt x="18033" y="25225"/>
                    <a:pt x="18165" y="25173"/>
                  </a:cubicBezTo>
                  <a:cubicBezTo>
                    <a:pt x="18293" y="25118"/>
                    <a:pt x="18422" y="25056"/>
                    <a:pt x="18555" y="24995"/>
                  </a:cubicBezTo>
                  <a:cubicBezTo>
                    <a:pt x="18821" y="24880"/>
                    <a:pt x="19079" y="24735"/>
                    <a:pt x="19346" y="24599"/>
                  </a:cubicBezTo>
                  <a:cubicBezTo>
                    <a:pt x="19870" y="24305"/>
                    <a:pt x="20395" y="23975"/>
                    <a:pt x="20903" y="23599"/>
                  </a:cubicBezTo>
                  <a:cubicBezTo>
                    <a:pt x="21404" y="23217"/>
                    <a:pt x="21890" y="22797"/>
                    <a:pt x="22344" y="22347"/>
                  </a:cubicBezTo>
                  <a:cubicBezTo>
                    <a:pt x="22796" y="21893"/>
                    <a:pt x="23214" y="21407"/>
                    <a:pt x="23595" y="20906"/>
                  </a:cubicBezTo>
                  <a:cubicBezTo>
                    <a:pt x="23971" y="20399"/>
                    <a:pt x="24302" y="19874"/>
                    <a:pt x="24596" y="19350"/>
                  </a:cubicBezTo>
                  <a:cubicBezTo>
                    <a:pt x="24730" y="19081"/>
                    <a:pt x="24875" y="18825"/>
                    <a:pt x="24992" y="18559"/>
                  </a:cubicBezTo>
                  <a:cubicBezTo>
                    <a:pt x="25052" y="18429"/>
                    <a:pt x="25114" y="18298"/>
                    <a:pt x="25169" y="18168"/>
                  </a:cubicBezTo>
                  <a:cubicBezTo>
                    <a:pt x="25221" y="18037"/>
                    <a:pt x="25274" y="17908"/>
                    <a:pt x="25325" y="17780"/>
                  </a:cubicBezTo>
                  <a:cubicBezTo>
                    <a:pt x="25379" y="17653"/>
                    <a:pt x="25424" y="17525"/>
                    <a:pt x="25466" y="17397"/>
                  </a:cubicBezTo>
                  <a:cubicBezTo>
                    <a:pt x="25510" y="17271"/>
                    <a:pt x="25553" y="17146"/>
                    <a:pt x="25596" y="17023"/>
                  </a:cubicBezTo>
                  <a:cubicBezTo>
                    <a:pt x="25667" y="16774"/>
                    <a:pt x="25744" y="16535"/>
                    <a:pt x="25802" y="16302"/>
                  </a:cubicBezTo>
                  <a:cubicBezTo>
                    <a:pt x="25920" y="15834"/>
                    <a:pt x="26007" y="15402"/>
                    <a:pt x="26069" y="15015"/>
                  </a:cubicBezTo>
                  <a:cubicBezTo>
                    <a:pt x="26096" y="14820"/>
                    <a:pt x="26121" y="14639"/>
                    <a:pt x="26144" y="14471"/>
                  </a:cubicBezTo>
                  <a:cubicBezTo>
                    <a:pt x="26160" y="14302"/>
                    <a:pt x="26173" y="14148"/>
                    <a:pt x="26187" y="14008"/>
                  </a:cubicBezTo>
                  <a:cubicBezTo>
                    <a:pt x="26194" y="13938"/>
                    <a:pt x="26198" y="13872"/>
                    <a:pt x="26204" y="13811"/>
                  </a:cubicBezTo>
                  <a:cubicBezTo>
                    <a:pt x="26208" y="13749"/>
                    <a:pt x="26210" y="13690"/>
                    <a:pt x="26211" y="13635"/>
                  </a:cubicBezTo>
                  <a:cubicBezTo>
                    <a:pt x="26215" y="13525"/>
                    <a:pt x="26220" y="13433"/>
                    <a:pt x="26222" y="13357"/>
                  </a:cubicBezTo>
                  <a:cubicBezTo>
                    <a:pt x="26227" y="13206"/>
                    <a:pt x="26230" y="13126"/>
                    <a:pt x="26230" y="13126"/>
                  </a:cubicBezTo>
                  <a:close/>
                  <a:moveTo>
                    <a:pt x="13460" y="0"/>
                  </a:moveTo>
                  <a:cubicBezTo>
                    <a:pt x="6040" y="0"/>
                    <a:pt x="1" y="6039"/>
                    <a:pt x="1" y="13461"/>
                  </a:cubicBezTo>
                  <a:cubicBezTo>
                    <a:pt x="1" y="20882"/>
                    <a:pt x="6038" y="26922"/>
                    <a:pt x="13460" y="26922"/>
                  </a:cubicBezTo>
                  <a:cubicBezTo>
                    <a:pt x="20884" y="26922"/>
                    <a:pt x="26921" y="20885"/>
                    <a:pt x="26921" y="13461"/>
                  </a:cubicBezTo>
                  <a:cubicBezTo>
                    <a:pt x="26921" y="6039"/>
                    <a:pt x="20883" y="0"/>
                    <a:pt x="13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2fcc7deb26a_1_307"/>
            <p:cNvSpPr/>
            <p:nvPr/>
          </p:nvSpPr>
          <p:spPr>
            <a:xfrm>
              <a:off x="6633284" y="3780252"/>
              <a:ext cx="388022" cy="95443"/>
            </a:xfrm>
            <a:custGeom>
              <a:rect b="b" l="l" r="r" t="t"/>
              <a:pathLst>
                <a:path extrusionOk="0" h="901" w="3663">
                  <a:moveTo>
                    <a:pt x="3017" y="1"/>
                  </a:moveTo>
                  <a:cubicBezTo>
                    <a:pt x="2855" y="1"/>
                    <a:pt x="2669" y="11"/>
                    <a:pt x="2465" y="33"/>
                  </a:cubicBezTo>
                  <a:cubicBezTo>
                    <a:pt x="2097" y="73"/>
                    <a:pt x="1672" y="147"/>
                    <a:pt x="1224" y="261"/>
                  </a:cubicBezTo>
                  <a:cubicBezTo>
                    <a:pt x="1001" y="317"/>
                    <a:pt x="773" y="385"/>
                    <a:pt x="546" y="468"/>
                  </a:cubicBezTo>
                  <a:cubicBezTo>
                    <a:pt x="433" y="509"/>
                    <a:pt x="322" y="555"/>
                    <a:pt x="216" y="609"/>
                  </a:cubicBezTo>
                  <a:cubicBezTo>
                    <a:pt x="164" y="636"/>
                    <a:pt x="111" y="665"/>
                    <a:pt x="68" y="699"/>
                  </a:cubicBezTo>
                  <a:cubicBezTo>
                    <a:pt x="47" y="716"/>
                    <a:pt x="28" y="735"/>
                    <a:pt x="14" y="751"/>
                  </a:cubicBezTo>
                  <a:cubicBezTo>
                    <a:pt x="1" y="767"/>
                    <a:pt x="1" y="782"/>
                    <a:pt x="1" y="782"/>
                  </a:cubicBezTo>
                  <a:cubicBezTo>
                    <a:pt x="1" y="782"/>
                    <a:pt x="1" y="782"/>
                    <a:pt x="1" y="782"/>
                  </a:cubicBezTo>
                  <a:cubicBezTo>
                    <a:pt x="1" y="798"/>
                    <a:pt x="49" y="829"/>
                    <a:pt x="102" y="844"/>
                  </a:cubicBezTo>
                  <a:cubicBezTo>
                    <a:pt x="155" y="860"/>
                    <a:pt x="212" y="871"/>
                    <a:pt x="271" y="879"/>
                  </a:cubicBezTo>
                  <a:cubicBezTo>
                    <a:pt x="389" y="894"/>
                    <a:pt x="510" y="899"/>
                    <a:pt x="631" y="900"/>
                  </a:cubicBezTo>
                  <a:cubicBezTo>
                    <a:pt x="651" y="900"/>
                    <a:pt x="672" y="901"/>
                    <a:pt x="692" y="901"/>
                  </a:cubicBezTo>
                  <a:cubicBezTo>
                    <a:pt x="911" y="901"/>
                    <a:pt x="1128" y="888"/>
                    <a:pt x="1337" y="869"/>
                  </a:cubicBezTo>
                  <a:cubicBezTo>
                    <a:pt x="1796" y="826"/>
                    <a:pt x="2224" y="755"/>
                    <a:pt x="2582" y="671"/>
                  </a:cubicBezTo>
                  <a:cubicBezTo>
                    <a:pt x="2942" y="585"/>
                    <a:pt x="3237" y="487"/>
                    <a:pt x="3427" y="383"/>
                  </a:cubicBezTo>
                  <a:cubicBezTo>
                    <a:pt x="3522" y="334"/>
                    <a:pt x="3593" y="283"/>
                    <a:pt x="3627" y="236"/>
                  </a:cubicBezTo>
                  <a:cubicBezTo>
                    <a:pt x="3662" y="189"/>
                    <a:pt x="3649" y="154"/>
                    <a:pt x="3650" y="154"/>
                  </a:cubicBezTo>
                  <a:lnTo>
                    <a:pt x="3650" y="154"/>
                  </a:lnTo>
                  <a:cubicBezTo>
                    <a:pt x="3650" y="154"/>
                    <a:pt x="3650" y="154"/>
                    <a:pt x="3650" y="154"/>
                  </a:cubicBezTo>
                  <a:cubicBezTo>
                    <a:pt x="3650" y="154"/>
                    <a:pt x="3648" y="146"/>
                    <a:pt x="3642" y="133"/>
                  </a:cubicBezTo>
                  <a:cubicBezTo>
                    <a:pt x="3640" y="120"/>
                    <a:pt x="3623" y="105"/>
                    <a:pt x="3599" y="90"/>
                  </a:cubicBezTo>
                  <a:cubicBezTo>
                    <a:pt x="3549" y="60"/>
                    <a:pt x="3466" y="37"/>
                    <a:pt x="3358" y="21"/>
                  </a:cubicBezTo>
                  <a:cubicBezTo>
                    <a:pt x="3262" y="7"/>
                    <a:pt x="3148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2fcc7deb26a_1_307"/>
            <p:cNvSpPr/>
            <p:nvPr/>
          </p:nvSpPr>
          <p:spPr>
            <a:xfrm>
              <a:off x="7656921" y="3269246"/>
              <a:ext cx="156776" cy="184848"/>
            </a:xfrm>
            <a:custGeom>
              <a:rect b="b" l="l" r="r" t="t"/>
              <a:pathLst>
                <a:path extrusionOk="0" h="1745" w="1480">
                  <a:moveTo>
                    <a:pt x="1395" y="37"/>
                  </a:moveTo>
                  <a:cubicBezTo>
                    <a:pt x="1395" y="37"/>
                    <a:pt x="1395" y="37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lose/>
                  <a:moveTo>
                    <a:pt x="1268" y="1"/>
                  </a:moveTo>
                  <a:cubicBezTo>
                    <a:pt x="1243" y="1"/>
                    <a:pt x="1216" y="3"/>
                    <a:pt x="1187" y="9"/>
                  </a:cubicBezTo>
                  <a:cubicBezTo>
                    <a:pt x="1051" y="36"/>
                    <a:pt x="875" y="141"/>
                    <a:pt x="702" y="299"/>
                  </a:cubicBezTo>
                  <a:cubicBezTo>
                    <a:pt x="529" y="460"/>
                    <a:pt x="353" y="678"/>
                    <a:pt x="210" y="933"/>
                  </a:cubicBezTo>
                  <a:cubicBezTo>
                    <a:pt x="139" y="1060"/>
                    <a:pt x="76" y="1197"/>
                    <a:pt x="36" y="1340"/>
                  </a:cubicBezTo>
                  <a:cubicBezTo>
                    <a:pt x="16" y="1412"/>
                    <a:pt x="2" y="1485"/>
                    <a:pt x="2" y="1553"/>
                  </a:cubicBezTo>
                  <a:cubicBezTo>
                    <a:pt x="1" y="1620"/>
                    <a:pt x="25" y="1689"/>
                    <a:pt x="57" y="1713"/>
                  </a:cubicBezTo>
                  <a:cubicBezTo>
                    <a:pt x="87" y="1736"/>
                    <a:pt x="122" y="1745"/>
                    <a:pt x="161" y="1745"/>
                  </a:cubicBezTo>
                  <a:cubicBezTo>
                    <a:pt x="247" y="1745"/>
                    <a:pt x="349" y="1700"/>
                    <a:pt x="435" y="1654"/>
                  </a:cubicBezTo>
                  <a:cubicBezTo>
                    <a:pt x="566" y="1581"/>
                    <a:pt x="686" y="1490"/>
                    <a:pt x="795" y="1392"/>
                  </a:cubicBezTo>
                  <a:cubicBezTo>
                    <a:pt x="1011" y="1196"/>
                    <a:pt x="1183" y="976"/>
                    <a:pt x="1301" y="772"/>
                  </a:cubicBezTo>
                  <a:cubicBezTo>
                    <a:pt x="1419" y="566"/>
                    <a:pt x="1479" y="372"/>
                    <a:pt x="1474" y="232"/>
                  </a:cubicBezTo>
                  <a:cubicBezTo>
                    <a:pt x="1473" y="163"/>
                    <a:pt x="1455" y="110"/>
                    <a:pt x="1432" y="79"/>
                  </a:cubicBezTo>
                  <a:cubicBezTo>
                    <a:pt x="1413" y="51"/>
                    <a:pt x="1395" y="38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ubicBezTo>
                    <a:pt x="1394" y="37"/>
                    <a:pt x="1379" y="23"/>
                    <a:pt x="1345" y="12"/>
                  </a:cubicBezTo>
                  <a:cubicBezTo>
                    <a:pt x="1326" y="5"/>
                    <a:pt x="1300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2fcc7deb26a_1_307"/>
            <p:cNvSpPr/>
            <p:nvPr/>
          </p:nvSpPr>
          <p:spPr>
            <a:xfrm>
              <a:off x="7958080" y="2436213"/>
              <a:ext cx="126798" cy="336540"/>
            </a:xfrm>
            <a:custGeom>
              <a:rect b="b" l="l" r="r" t="t"/>
              <a:pathLst>
                <a:path extrusionOk="0" h="3177" w="1197">
                  <a:moveTo>
                    <a:pt x="746" y="4"/>
                  </a:moveTo>
                  <a:cubicBezTo>
                    <a:pt x="746" y="8"/>
                    <a:pt x="715" y="1"/>
                    <a:pt x="666" y="14"/>
                  </a:cubicBezTo>
                  <a:cubicBezTo>
                    <a:pt x="613" y="25"/>
                    <a:pt x="543" y="69"/>
                    <a:pt x="478" y="145"/>
                  </a:cubicBezTo>
                  <a:cubicBezTo>
                    <a:pt x="343" y="294"/>
                    <a:pt x="216" y="558"/>
                    <a:pt x="132" y="891"/>
                  </a:cubicBezTo>
                  <a:cubicBezTo>
                    <a:pt x="49" y="1224"/>
                    <a:pt x="1" y="1627"/>
                    <a:pt x="16" y="2052"/>
                  </a:cubicBezTo>
                  <a:cubicBezTo>
                    <a:pt x="26" y="2265"/>
                    <a:pt x="48" y="2485"/>
                    <a:pt x="103" y="2697"/>
                  </a:cubicBezTo>
                  <a:cubicBezTo>
                    <a:pt x="130" y="2805"/>
                    <a:pt x="169" y="2910"/>
                    <a:pt x="221" y="3002"/>
                  </a:cubicBezTo>
                  <a:cubicBezTo>
                    <a:pt x="271" y="3092"/>
                    <a:pt x="355" y="3173"/>
                    <a:pt x="429" y="3177"/>
                  </a:cubicBezTo>
                  <a:cubicBezTo>
                    <a:pt x="435" y="3177"/>
                    <a:pt x="441" y="3177"/>
                    <a:pt x="446" y="3177"/>
                  </a:cubicBezTo>
                  <a:cubicBezTo>
                    <a:pt x="470" y="3177"/>
                    <a:pt x="492" y="3176"/>
                    <a:pt x="503" y="3167"/>
                  </a:cubicBezTo>
                  <a:cubicBezTo>
                    <a:pt x="519" y="3165"/>
                    <a:pt x="541" y="3153"/>
                    <a:pt x="564" y="3141"/>
                  </a:cubicBezTo>
                  <a:cubicBezTo>
                    <a:pt x="605" y="3116"/>
                    <a:pt x="644" y="3080"/>
                    <a:pt x="679" y="3040"/>
                  </a:cubicBezTo>
                  <a:cubicBezTo>
                    <a:pt x="747" y="2959"/>
                    <a:pt x="805" y="2864"/>
                    <a:pt x="854" y="2765"/>
                  </a:cubicBezTo>
                  <a:cubicBezTo>
                    <a:pt x="948" y="2566"/>
                    <a:pt x="1013" y="2355"/>
                    <a:pt x="1064" y="2150"/>
                  </a:cubicBezTo>
                  <a:cubicBezTo>
                    <a:pt x="1164" y="1735"/>
                    <a:pt x="1196" y="1332"/>
                    <a:pt x="1181" y="989"/>
                  </a:cubicBezTo>
                  <a:cubicBezTo>
                    <a:pt x="1164" y="647"/>
                    <a:pt x="1090" y="364"/>
                    <a:pt x="987" y="190"/>
                  </a:cubicBezTo>
                  <a:cubicBezTo>
                    <a:pt x="935" y="104"/>
                    <a:pt x="875" y="49"/>
                    <a:pt x="825" y="28"/>
                  </a:cubicBezTo>
                  <a:cubicBezTo>
                    <a:pt x="776" y="4"/>
                    <a:pt x="746" y="5"/>
                    <a:pt x="74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2fcc7deb26a_1_307"/>
            <p:cNvSpPr/>
            <p:nvPr/>
          </p:nvSpPr>
          <p:spPr>
            <a:xfrm>
              <a:off x="6093818" y="1803281"/>
              <a:ext cx="309633" cy="176585"/>
            </a:xfrm>
            <a:custGeom>
              <a:rect b="b" l="l" r="r" t="t"/>
              <a:pathLst>
                <a:path extrusionOk="0" h="1667" w="2923">
                  <a:moveTo>
                    <a:pt x="71" y="0"/>
                  </a:moveTo>
                  <a:cubicBezTo>
                    <a:pt x="71" y="0"/>
                    <a:pt x="67" y="51"/>
                    <a:pt x="81" y="145"/>
                  </a:cubicBezTo>
                  <a:cubicBezTo>
                    <a:pt x="90" y="191"/>
                    <a:pt x="101" y="247"/>
                    <a:pt x="125" y="310"/>
                  </a:cubicBezTo>
                  <a:cubicBezTo>
                    <a:pt x="125" y="312"/>
                    <a:pt x="128" y="316"/>
                    <a:pt x="129" y="317"/>
                  </a:cubicBezTo>
                  <a:cubicBezTo>
                    <a:pt x="132" y="349"/>
                    <a:pt x="136" y="384"/>
                    <a:pt x="136" y="420"/>
                  </a:cubicBezTo>
                  <a:cubicBezTo>
                    <a:pt x="138" y="482"/>
                    <a:pt x="136" y="552"/>
                    <a:pt x="129" y="621"/>
                  </a:cubicBezTo>
                  <a:cubicBezTo>
                    <a:pt x="117" y="759"/>
                    <a:pt x="85" y="894"/>
                    <a:pt x="56" y="997"/>
                  </a:cubicBezTo>
                  <a:cubicBezTo>
                    <a:pt x="28" y="1099"/>
                    <a:pt x="0" y="1164"/>
                    <a:pt x="0" y="1164"/>
                  </a:cubicBezTo>
                  <a:cubicBezTo>
                    <a:pt x="0" y="1164"/>
                    <a:pt x="43" y="1108"/>
                    <a:pt x="97" y="1015"/>
                  </a:cubicBezTo>
                  <a:cubicBezTo>
                    <a:pt x="155" y="921"/>
                    <a:pt x="222" y="792"/>
                    <a:pt x="271" y="653"/>
                  </a:cubicBezTo>
                  <a:cubicBezTo>
                    <a:pt x="278" y="633"/>
                    <a:pt x="285" y="611"/>
                    <a:pt x="291" y="591"/>
                  </a:cubicBezTo>
                  <a:cubicBezTo>
                    <a:pt x="298" y="599"/>
                    <a:pt x="304" y="607"/>
                    <a:pt x="310" y="615"/>
                  </a:cubicBezTo>
                  <a:cubicBezTo>
                    <a:pt x="343" y="647"/>
                    <a:pt x="376" y="680"/>
                    <a:pt x="411" y="715"/>
                  </a:cubicBezTo>
                  <a:cubicBezTo>
                    <a:pt x="446" y="748"/>
                    <a:pt x="490" y="774"/>
                    <a:pt x="531" y="803"/>
                  </a:cubicBezTo>
                  <a:cubicBezTo>
                    <a:pt x="551" y="819"/>
                    <a:pt x="572" y="834"/>
                    <a:pt x="594" y="847"/>
                  </a:cubicBezTo>
                  <a:cubicBezTo>
                    <a:pt x="618" y="857"/>
                    <a:pt x="641" y="869"/>
                    <a:pt x="665" y="881"/>
                  </a:cubicBezTo>
                  <a:cubicBezTo>
                    <a:pt x="712" y="903"/>
                    <a:pt x="760" y="928"/>
                    <a:pt x="811" y="947"/>
                  </a:cubicBezTo>
                  <a:cubicBezTo>
                    <a:pt x="861" y="962"/>
                    <a:pt x="913" y="976"/>
                    <a:pt x="967" y="991"/>
                  </a:cubicBezTo>
                  <a:cubicBezTo>
                    <a:pt x="994" y="998"/>
                    <a:pt x="1021" y="1007"/>
                    <a:pt x="1046" y="1011"/>
                  </a:cubicBezTo>
                  <a:lnTo>
                    <a:pt x="1127" y="1022"/>
                  </a:lnTo>
                  <a:lnTo>
                    <a:pt x="1289" y="1042"/>
                  </a:lnTo>
                  <a:cubicBezTo>
                    <a:pt x="1322" y="1045"/>
                    <a:pt x="1354" y="1045"/>
                    <a:pt x="1387" y="1045"/>
                  </a:cubicBezTo>
                  <a:cubicBezTo>
                    <a:pt x="1462" y="1045"/>
                    <a:pt x="1537" y="1041"/>
                    <a:pt x="1612" y="1041"/>
                  </a:cubicBezTo>
                  <a:cubicBezTo>
                    <a:pt x="1718" y="1038"/>
                    <a:pt x="1818" y="1014"/>
                    <a:pt x="1916" y="1002"/>
                  </a:cubicBezTo>
                  <a:cubicBezTo>
                    <a:pt x="2000" y="994"/>
                    <a:pt x="2076" y="974"/>
                    <a:pt x="2151" y="951"/>
                  </a:cubicBezTo>
                  <a:cubicBezTo>
                    <a:pt x="2170" y="1018"/>
                    <a:pt x="2188" y="1095"/>
                    <a:pt x="2201" y="1171"/>
                  </a:cubicBezTo>
                  <a:cubicBezTo>
                    <a:pt x="2223" y="1292"/>
                    <a:pt x="2236" y="1417"/>
                    <a:pt x="2243" y="1511"/>
                  </a:cubicBezTo>
                  <a:cubicBezTo>
                    <a:pt x="2249" y="1605"/>
                    <a:pt x="2249" y="1667"/>
                    <a:pt x="2249" y="1667"/>
                  </a:cubicBezTo>
                  <a:cubicBezTo>
                    <a:pt x="2249" y="1667"/>
                    <a:pt x="2266" y="1606"/>
                    <a:pt x="2283" y="1512"/>
                  </a:cubicBezTo>
                  <a:cubicBezTo>
                    <a:pt x="2302" y="1418"/>
                    <a:pt x="2319" y="1293"/>
                    <a:pt x="2327" y="1164"/>
                  </a:cubicBezTo>
                  <a:cubicBezTo>
                    <a:pt x="2334" y="1074"/>
                    <a:pt x="2338" y="982"/>
                    <a:pt x="2337" y="900"/>
                  </a:cubicBezTo>
                  <a:cubicBezTo>
                    <a:pt x="2373" y="889"/>
                    <a:pt x="2409" y="877"/>
                    <a:pt x="2443" y="868"/>
                  </a:cubicBezTo>
                  <a:cubicBezTo>
                    <a:pt x="2518" y="842"/>
                    <a:pt x="2582" y="813"/>
                    <a:pt x="2642" y="787"/>
                  </a:cubicBezTo>
                  <a:cubicBezTo>
                    <a:pt x="2701" y="763"/>
                    <a:pt x="2750" y="739"/>
                    <a:pt x="2793" y="720"/>
                  </a:cubicBezTo>
                  <a:cubicBezTo>
                    <a:pt x="2877" y="681"/>
                    <a:pt x="2922" y="658"/>
                    <a:pt x="2922" y="658"/>
                  </a:cubicBezTo>
                  <a:lnTo>
                    <a:pt x="2922" y="658"/>
                  </a:lnTo>
                  <a:cubicBezTo>
                    <a:pt x="2922" y="658"/>
                    <a:pt x="2868" y="661"/>
                    <a:pt x="2777" y="672"/>
                  </a:cubicBezTo>
                  <a:cubicBezTo>
                    <a:pt x="2687" y="681"/>
                    <a:pt x="2558" y="700"/>
                    <a:pt x="2407" y="723"/>
                  </a:cubicBezTo>
                  <a:cubicBezTo>
                    <a:pt x="2330" y="729"/>
                    <a:pt x="2247" y="739"/>
                    <a:pt x="2159" y="749"/>
                  </a:cubicBezTo>
                  <a:cubicBezTo>
                    <a:pt x="2072" y="762"/>
                    <a:pt x="1982" y="772"/>
                    <a:pt x="1888" y="776"/>
                  </a:cubicBezTo>
                  <a:cubicBezTo>
                    <a:pt x="1794" y="782"/>
                    <a:pt x="1696" y="792"/>
                    <a:pt x="1599" y="792"/>
                  </a:cubicBezTo>
                  <a:cubicBezTo>
                    <a:pt x="1501" y="788"/>
                    <a:pt x="1401" y="794"/>
                    <a:pt x="1305" y="786"/>
                  </a:cubicBezTo>
                  <a:lnTo>
                    <a:pt x="1159" y="770"/>
                  </a:lnTo>
                  <a:lnTo>
                    <a:pt x="1088" y="763"/>
                  </a:lnTo>
                  <a:cubicBezTo>
                    <a:pt x="1064" y="759"/>
                    <a:pt x="1041" y="753"/>
                    <a:pt x="1018" y="747"/>
                  </a:cubicBezTo>
                  <a:cubicBezTo>
                    <a:pt x="974" y="735"/>
                    <a:pt x="927" y="725"/>
                    <a:pt x="881" y="716"/>
                  </a:cubicBezTo>
                  <a:cubicBezTo>
                    <a:pt x="835" y="705"/>
                    <a:pt x="795" y="686"/>
                    <a:pt x="753" y="673"/>
                  </a:cubicBezTo>
                  <a:lnTo>
                    <a:pt x="692" y="651"/>
                  </a:lnTo>
                  <a:lnTo>
                    <a:pt x="634" y="621"/>
                  </a:lnTo>
                  <a:cubicBezTo>
                    <a:pt x="598" y="600"/>
                    <a:pt x="557" y="586"/>
                    <a:pt x="524" y="561"/>
                  </a:cubicBezTo>
                  <a:cubicBezTo>
                    <a:pt x="490" y="539"/>
                    <a:pt x="459" y="514"/>
                    <a:pt x="426" y="493"/>
                  </a:cubicBezTo>
                  <a:cubicBezTo>
                    <a:pt x="396" y="470"/>
                    <a:pt x="369" y="443"/>
                    <a:pt x="343" y="419"/>
                  </a:cubicBezTo>
                  <a:cubicBezTo>
                    <a:pt x="313" y="396"/>
                    <a:pt x="293" y="367"/>
                    <a:pt x="271" y="343"/>
                  </a:cubicBezTo>
                  <a:cubicBezTo>
                    <a:pt x="250" y="317"/>
                    <a:pt x="228" y="293"/>
                    <a:pt x="212" y="266"/>
                  </a:cubicBezTo>
                  <a:cubicBezTo>
                    <a:pt x="177" y="218"/>
                    <a:pt x="150" y="171"/>
                    <a:pt x="129" y="130"/>
                  </a:cubicBezTo>
                  <a:cubicBezTo>
                    <a:pt x="89" y="51"/>
                    <a:pt x="7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2fcc7deb26a_1_307"/>
            <p:cNvSpPr/>
            <p:nvPr/>
          </p:nvSpPr>
          <p:spPr>
            <a:xfrm>
              <a:off x="6112144" y="1566845"/>
              <a:ext cx="436961" cy="305926"/>
            </a:xfrm>
            <a:custGeom>
              <a:rect b="b" l="l" r="r" t="t"/>
              <a:pathLst>
                <a:path extrusionOk="0" h="2888" w="4125">
                  <a:moveTo>
                    <a:pt x="2511" y="1"/>
                  </a:moveTo>
                  <a:cubicBezTo>
                    <a:pt x="2492" y="1"/>
                    <a:pt x="2472" y="1"/>
                    <a:pt x="2451" y="2"/>
                  </a:cubicBezTo>
                  <a:cubicBezTo>
                    <a:pt x="2205" y="7"/>
                    <a:pt x="1847" y="54"/>
                    <a:pt x="1445" y="212"/>
                  </a:cubicBezTo>
                  <a:cubicBezTo>
                    <a:pt x="1245" y="290"/>
                    <a:pt x="1032" y="395"/>
                    <a:pt x="828" y="541"/>
                  </a:cubicBezTo>
                  <a:cubicBezTo>
                    <a:pt x="622" y="685"/>
                    <a:pt x="417" y="866"/>
                    <a:pt x="255" y="1108"/>
                  </a:cubicBezTo>
                  <a:cubicBezTo>
                    <a:pt x="178" y="1230"/>
                    <a:pt x="102" y="1363"/>
                    <a:pt x="62" y="1519"/>
                  </a:cubicBezTo>
                  <a:cubicBezTo>
                    <a:pt x="22" y="1678"/>
                    <a:pt x="0" y="1833"/>
                    <a:pt x="49" y="2033"/>
                  </a:cubicBezTo>
                  <a:cubicBezTo>
                    <a:pt x="62" y="2074"/>
                    <a:pt x="71" y="2102"/>
                    <a:pt x="82" y="2135"/>
                  </a:cubicBezTo>
                  <a:lnTo>
                    <a:pt x="90" y="2160"/>
                  </a:lnTo>
                  <a:lnTo>
                    <a:pt x="98" y="2180"/>
                  </a:lnTo>
                  <a:lnTo>
                    <a:pt x="101" y="2182"/>
                  </a:lnTo>
                  <a:lnTo>
                    <a:pt x="104" y="2189"/>
                  </a:lnTo>
                  <a:lnTo>
                    <a:pt x="112" y="2205"/>
                  </a:lnTo>
                  <a:lnTo>
                    <a:pt x="143" y="2263"/>
                  </a:lnTo>
                  <a:cubicBezTo>
                    <a:pt x="161" y="2303"/>
                    <a:pt x="186" y="2340"/>
                    <a:pt x="215" y="2373"/>
                  </a:cubicBezTo>
                  <a:cubicBezTo>
                    <a:pt x="242" y="2407"/>
                    <a:pt x="266" y="2443"/>
                    <a:pt x="298" y="2471"/>
                  </a:cubicBezTo>
                  <a:cubicBezTo>
                    <a:pt x="418" y="2597"/>
                    <a:pt x="564" y="2683"/>
                    <a:pt x="709" y="2746"/>
                  </a:cubicBezTo>
                  <a:cubicBezTo>
                    <a:pt x="969" y="2851"/>
                    <a:pt x="1234" y="2887"/>
                    <a:pt x="1489" y="2887"/>
                  </a:cubicBezTo>
                  <a:cubicBezTo>
                    <a:pt x="1529" y="2887"/>
                    <a:pt x="1569" y="2886"/>
                    <a:pt x="1608" y="2885"/>
                  </a:cubicBezTo>
                  <a:cubicBezTo>
                    <a:pt x="1903" y="2873"/>
                    <a:pt x="2178" y="2810"/>
                    <a:pt x="2446" y="2720"/>
                  </a:cubicBezTo>
                  <a:cubicBezTo>
                    <a:pt x="2516" y="2698"/>
                    <a:pt x="2572" y="2675"/>
                    <a:pt x="2630" y="2651"/>
                  </a:cubicBezTo>
                  <a:cubicBezTo>
                    <a:pt x="2662" y="2638"/>
                    <a:pt x="2683" y="2631"/>
                    <a:pt x="2724" y="2612"/>
                  </a:cubicBezTo>
                  <a:lnTo>
                    <a:pt x="2814" y="2569"/>
                  </a:lnTo>
                  <a:cubicBezTo>
                    <a:pt x="2874" y="2542"/>
                    <a:pt x="2930" y="2510"/>
                    <a:pt x="2986" y="2478"/>
                  </a:cubicBezTo>
                  <a:cubicBezTo>
                    <a:pt x="3042" y="2448"/>
                    <a:pt x="3097" y="2416"/>
                    <a:pt x="3149" y="2381"/>
                  </a:cubicBezTo>
                  <a:cubicBezTo>
                    <a:pt x="3360" y="2248"/>
                    <a:pt x="3541" y="2092"/>
                    <a:pt x="3689" y="1931"/>
                  </a:cubicBezTo>
                  <a:cubicBezTo>
                    <a:pt x="3989" y="1610"/>
                    <a:pt x="4124" y="1241"/>
                    <a:pt x="4119" y="986"/>
                  </a:cubicBezTo>
                  <a:cubicBezTo>
                    <a:pt x="4118" y="858"/>
                    <a:pt x="4087" y="759"/>
                    <a:pt x="4063" y="700"/>
                  </a:cubicBezTo>
                  <a:cubicBezTo>
                    <a:pt x="4033" y="642"/>
                    <a:pt x="4018" y="610"/>
                    <a:pt x="4018" y="610"/>
                  </a:cubicBezTo>
                  <a:lnTo>
                    <a:pt x="4018" y="610"/>
                  </a:lnTo>
                  <a:cubicBezTo>
                    <a:pt x="4018" y="610"/>
                    <a:pt x="4025" y="644"/>
                    <a:pt x="4040" y="707"/>
                  </a:cubicBezTo>
                  <a:cubicBezTo>
                    <a:pt x="4052" y="772"/>
                    <a:pt x="4052" y="864"/>
                    <a:pt x="4036" y="978"/>
                  </a:cubicBezTo>
                  <a:cubicBezTo>
                    <a:pt x="4013" y="1092"/>
                    <a:pt x="3959" y="1221"/>
                    <a:pt x="3875" y="1355"/>
                  </a:cubicBezTo>
                  <a:cubicBezTo>
                    <a:pt x="3789" y="1490"/>
                    <a:pt x="3668" y="1624"/>
                    <a:pt x="3519" y="1753"/>
                  </a:cubicBezTo>
                  <a:cubicBezTo>
                    <a:pt x="3367" y="1880"/>
                    <a:pt x="3187" y="1996"/>
                    <a:pt x="2988" y="2102"/>
                  </a:cubicBezTo>
                  <a:cubicBezTo>
                    <a:pt x="2939" y="2129"/>
                    <a:pt x="2887" y="2153"/>
                    <a:pt x="2834" y="2176"/>
                  </a:cubicBezTo>
                  <a:cubicBezTo>
                    <a:pt x="2781" y="2201"/>
                    <a:pt x="2728" y="2223"/>
                    <a:pt x="2670" y="2243"/>
                  </a:cubicBezTo>
                  <a:lnTo>
                    <a:pt x="2669" y="2243"/>
                  </a:lnTo>
                  <a:cubicBezTo>
                    <a:pt x="2307" y="2203"/>
                    <a:pt x="1762" y="2063"/>
                    <a:pt x="1534" y="1471"/>
                  </a:cubicBezTo>
                  <a:cubicBezTo>
                    <a:pt x="1367" y="1040"/>
                    <a:pt x="1753" y="511"/>
                    <a:pt x="1816" y="306"/>
                  </a:cubicBezTo>
                  <a:cubicBezTo>
                    <a:pt x="1896" y="269"/>
                    <a:pt x="1974" y="237"/>
                    <a:pt x="2050" y="210"/>
                  </a:cubicBezTo>
                  <a:cubicBezTo>
                    <a:pt x="2204" y="155"/>
                    <a:pt x="2344" y="114"/>
                    <a:pt x="2460" y="88"/>
                  </a:cubicBezTo>
                  <a:cubicBezTo>
                    <a:pt x="2694" y="34"/>
                    <a:pt x="2835" y="24"/>
                    <a:pt x="2835" y="24"/>
                  </a:cubicBezTo>
                  <a:cubicBezTo>
                    <a:pt x="2835" y="24"/>
                    <a:pt x="2800" y="20"/>
                    <a:pt x="2736" y="12"/>
                  </a:cubicBezTo>
                  <a:cubicBezTo>
                    <a:pt x="2681" y="8"/>
                    <a:pt x="2606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2fcc7deb26a_1_307"/>
            <p:cNvSpPr/>
            <p:nvPr/>
          </p:nvSpPr>
          <p:spPr>
            <a:xfrm>
              <a:off x="5559189" y="2279436"/>
              <a:ext cx="188979" cy="459524"/>
            </a:xfrm>
            <a:custGeom>
              <a:rect b="b" l="l" r="r" t="t"/>
              <a:pathLst>
                <a:path extrusionOk="0" h="4338" w="1784">
                  <a:moveTo>
                    <a:pt x="1039" y="0"/>
                  </a:moveTo>
                  <a:cubicBezTo>
                    <a:pt x="972" y="0"/>
                    <a:pt x="901" y="15"/>
                    <a:pt x="836" y="45"/>
                  </a:cubicBezTo>
                  <a:cubicBezTo>
                    <a:pt x="755" y="82"/>
                    <a:pt x="683" y="137"/>
                    <a:pt x="617" y="203"/>
                  </a:cubicBezTo>
                  <a:cubicBezTo>
                    <a:pt x="488" y="334"/>
                    <a:pt x="383" y="498"/>
                    <a:pt x="300" y="683"/>
                  </a:cubicBezTo>
                  <a:cubicBezTo>
                    <a:pt x="218" y="866"/>
                    <a:pt x="147" y="1067"/>
                    <a:pt x="101" y="1278"/>
                  </a:cubicBezTo>
                  <a:cubicBezTo>
                    <a:pt x="57" y="1490"/>
                    <a:pt x="21" y="1715"/>
                    <a:pt x="11" y="1942"/>
                  </a:cubicBezTo>
                  <a:cubicBezTo>
                    <a:pt x="1" y="2170"/>
                    <a:pt x="7" y="2402"/>
                    <a:pt x="37" y="2634"/>
                  </a:cubicBezTo>
                  <a:cubicBezTo>
                    <a:pt x="70" y="2867"/>
                    <a:pt x="124" y="3099"/>
                    <a:pt x="215" y="3318"/>
                  </a:cubicBezTo>
                  <a:cubicBezTo>
                    <a:pt x="262" y="3429"/>
                    <a:pt x="321" y="3537"/>
                    <a:pt x="402" y="3635"/>
                  </a:cubicBezTo>
                  <a:cubicBezTo>
                    <a:pt x="481" y="3733"/>
                    <a:pt x="585" y="3827"/>
                    <a:pt x="726" y="3873"/>
                  </a:cubicBezTo>
                  <a:cubicBezTo>
                    <a:pt x="749" y="3879"/>
                    <a:pt x="770" y="3882"/>
                    <a:pt x="793" y="3886"/>
                  </a:cubicBezTo>
                  <a:cubicBezTo>
                    <a:pt x="851" y="3917"/>
                    <a:pt x="919" y="3964"/>
                    <a:pt x="984" y="4023"/>
                  </a:cubicBezTo>
                  <a:cubicBezTo>
                    <a:pt x="1053" y="4089"/>
                    <a:pt x="1115" y="4165"/>
                    <a:pt x="1155" y="4228"/>
                  </a:cubicBezTo>
                  <a:cubicBezTo>
                    <a:pt x="1196" y="4290"/>
                    <a:pt x="1216" y="4337"/>
                    <a:pt x="1216" y="4337"/>
                  </a:cubicBezTo>
                  <a:cubicBezTo>
                    <a:pt x="1216" y="4337"/>
                    <a:pt x="1212" y="4286"/>
                    <a:pt x="1192" y="4211"/>
                  </a:cubicBezTo>
                  <a:cubicBezTo>
                    <a:pt x="1173" y="4136"/>
                    <a:pt x="1134" y="4038"/>
                    <a:pt x="1082" y="3944"/>
                  </a:cubicBezTo>
                  <a:cubicBezTo>
                    <a:pt x="1068" y="3920"/>
                    <a:pt x="1052" y="3894"/>
                    <a:pt x="1037" y="3869"/>
                  </a:cubicBezTo>
                  <a:cubicBezTo>
                    <a:pt x="1072" y="3858"/>
                    <a:pt x="1106" y="3843"/>
                    <a:pt x="1135" y="3826"/>
                  </a:cubicBezTo>
                  <a:cubicBezTo>
                    <a:pt x="1248" y="3760"/>
                    <a:pt x="1327" y="3674"/>
                    <a:pt x="1390" y="3591"/>
                  </a:cubicBezTo>
                  <a:cubicBezTo>
                    <a:pt x="1518" y="3419"/>
                    <a:pt x="1589" y="3239"/>
                    <a:pt x="1643" y="3074"/>
                  </a:cubicBezTo>
                  <a:cubicBezTo>
                    <a:pt x="1746" y="2741"/>
                    <a:pt x="1769" y="2456"/>
                    <a:pt x="1777" y="2258"/>
                  </a:cubicBezTo>
                  <a:cubicBezTo>
                    <a:pt x="1784" y="2162"/>
                    <a:pt x="1780" y="2085"/>
                    <a:pt x="1779" y="2033"/>
                  </a:cubicBezTo>
                  <a:cubicBezTo>
                    <a:pt x="1777" y="1981"/>
                    <a:pt x="1776" y="1952"/>
                    <a:pt x="1776" y="1952"/>
                  </a:cubicBezTo>
                  <a:cubicBezTo>
                    <a:pt x="1776" y="1952"/>
                    <a:pt x="1757" y="2062"/>
                    <a:pt x="1713" y="2252"/>
                  </a:cubicBezTo>
                  <a:cubicBezTo>
                    <a:pt x="1670" y="2440"/>
                    <a:pt x="1597" y="2711"/>
                    <a:pt x="1464" y="3006"/>
                  </a:cubicBezTo>
                  <a:cubicBezTo>
                    <a:pt x="1396" y="3152"/>
                    <a:pt x="1310" y="3305"/>
                    <a:pt x="1198" y="3432"/>
                  </a:cubicBezTo>
                  <a:cubicBezTo>
                    <a:pt x="1158" y="3478"/>
                    <a:pt x="1112" y="3518"/>
                    <a:pt x="1064" y="3550"/>
                  </a:cubicBezTo>
                  <a:cubicBezTo>
                    <a:pt x="1052" y="3412"/>
                    <a:pt x="941" y="3189"/>
                    <a:pt x="818" y="2802"/>
                  </a:cubicBezTo>
                  <a:cubicBezTo>
                    <a:pt x="629" y="2203"/>
                    <a:pt x="634" y="1618"/>
                    <a:pt x="782" y="1028"/>
                  </a:cubicBezTo>
                  <a:cubicBezTo>
                    <a:pt x="918" y="483"/>
                    <a:pt x="906" y="282"/>
                    <a:pt x="849" y="231"/>
                  </a:cubicBezTo>
                  <a:cubicBezTo>
                    <a:pt x="920" y="168"/>
                    <a:pt x="998" y="127"/>
                    <a:pt x="1078" y="123"/>
                  </a:cubicBezTo>
                  <a:cubicBezTo>
                    <a:pt x="1079" y="123"/>
                    <a:pt x="1080" y="123"/>
                    <a:pt x="1082" y="123"/>
                  </a:cubicBezTo>
                  <a:cubicBezTo>
                    <a:pt x="1198" y="123"/>
                    <a:pt x="1295" y="175"/>
                    <a:pt x="1364" y="237"/>
                  </a:cubicBezTo>
                  <a:cubicBezTo>
                    <a:pt x="1433" y="301"/>
                    <a:pt x="1478" y="364"/>
                    <a:pt x="1505" y="408"/>
                  </a:cubicBezTo>
                  <a:cubicBezTo>
                    <a:pt x="1531" y="451"/>
                    <a:pt x="1544" y="478"/>
                    <a:pt x="1544" y="478"/>
                  </a:cubicBezTo>
                  <a:cubicBezTo>
                    <a:pt x="1544" y="478"/>
                    <a:pt x="1538" y="451"/>
                    <a:pt x="1521" y="401"/>
                  </a:cubicBezTo>
                  <a:cubicBezTo>
                    <a:pt x="1502" y="352"/>
                    <a:pt x="1474" y="276"/>
                    <a:pt x="1409" y="196"/>
                  </a:cubicBezTo>
                  <a:cubicBezTo>
                    <a:pt x="1377" y="156"/>
                    <a:pt x="1337" y="113"/>
                    <a:pt x="1283" y="76"/>
                  </a:cubicBezTo>
                  <a:cubicBezTo>
                    <a:pt x="1232" y="41"/>
                    <a:pt x="1154" y="12"/>
                    <a:pt x="1084" y="2"/>
                  </a:cubicBezTo>
                  <a:cubicBezTo>
                    <a:pt x="1070" y="1"/>
                    <a:pt x="1055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2fcc7deb26a_1_307"/>
            <p:cNvSpPr/>
            <p:nvPr/>
          </p:nvSpPr>
          <p:spPr>
            <a:xfrm>
              <a:off x="6259598" y="2492673"/>
              <a:ext cx="505180" cy="523718"/>
            </a:xfrm>
            <a:custGeom>
              <a:rect b="b" l="l" r="r" t="t"/>
              <a:pathLst>
                <a:path extrusionOk="0" h="4944" w="4769">
                  <a:moveTo>
                    <a:pt x="2297" y="196"/>
                  </a:moveTo>
                  <a:cubicBezTo>
                    <a:pt x="2297" y="196"/>
                    <a:pt x="2243" y="209"/>
                    <a:pt x="2152" y="229"/>
                  </a:cubicBezTo>
                  <a:cubicBezTo>
                    <a:pt x="2129" y="235"/>
                    <a:pt x="2104" y="239"/>
                    <a:pt x="2077" y="245"/>
                  </a:cubicBezTo>
                  <a:cubicBezTo>
                    <a:pt x="2050" y="255"/>
                    <a:pt x="2022" y="264"/>
                    <a:pt x="1990" y="275"/>
                  </a:cubicBezTo>
                  <a:cubicBezTo>
                    <a:pt x="1928" y="295"/>
                    <a:pt x="1857" y="317"/>
                    <a:pt x="1786" y="350"/>
                  </a:cubicBezTo>
                  <a:cubicBezTo>
                    <a:pt x="1748" y="365"/>
                    <a:pt x="1709" y="380"/>
                    <a:pt x="1671" y="399"/>
                  </a:cubicBezTo>
                  <a:cubicBezTo>
                    <a:pt x="1634" y="419"/>
                    <a:pt x="1594" y="439"/>
                    <a:pt x="1553" y="460"/>
                  </a:cubicBezTo>
                  <a:cubicBezTo>
                    <a:pt x="1513" y="480"/>
                    <a:pt x="1473" y="505"/>
                    <a:pt x="1434" y="533"/>
                  </a:cubicBezTo>
                  <a:cubicBezTo>
                    <a:pt x="1393" y="560"/>
                    <a:pt x="1353" y="585"/>
                    <a:pt x="1313" y="613"/>
                  </a:cubicBezTo>
                  <a:cubicBezTo>
                    <a:pt x="1236" y="675"/>
                    <a:pt x="1156" y="736"/>
                    <a:pt x="1082" y="810"/>
                  </a:cubicBezTo>
                  <a:cubicBezTo>
                    <a:pt x="1003" y="877"/>
                    <a:pt x="940" y="961"/>
                    <a:pt x="870" y="1040"/>
                  </a:cubicBezTo>
                  <a:cubicBezTo>
                    <a:pt x="808" y="1124"/>
                    <a:pt x="742" y="1206"/>
                    <a:pt x="694" y="1298"/>
                  </a:cubicBezTo>
                  <a:cubicBezTo>
                    <a:pt x="637" y="1386"/>
                    <a:pt x="598" y="1480"/>
                    <a:pt x="553" y="1567"/>
                  </a:cubicBezTo>
                  <a:cubicBezTo>
                    <a:pt x="519" y="1660"/>
                    <a:pt x="478" y="1747"/>
                    <a:pt x="457" y="1835"/>
                  </a:cubicBezTo>
                  <a:cubicBezTo>
                    <a:pt x="445" y="1880"/>
                    <a:pt x="432" y="1921"/>
                    <a:pt x="420" y="1963"/>
                  </a:cubicBezTo>
                  <a:cubicBezTo>
                    <a:pt x="412" y="2005"/>
                    <a:pt x="404" y="2045"/>
                    <a:pt x="397" y="2084"/>
                  </a:cubicBezTo>
                  <a:cubicBezTo>
                    <a:pt x="378" y="2163"/>
                    <a:pt x="372" y="2236"/>
                    <a:pt x="365" y="2299"/>
                  </a:cubicBezTo>
                  <a:cubicBezTo>
                    <a:pt x="362" y="2331"/>
                    <a:pt x="358" y="2361"/>
                    <a:pt x="355" y="2390"/>
                  </a:cubicBezTo>
                  <a:cubicBezTo>
                    <a:pt x="355" y="2418"/>
                    <a:pt x="353" y="2445"/>
                    <a:pt x="353" y="2468"/>
                  </a:cubicBezTo>
                  <a:cubicBezTo>
                    <a:pt x="351" y="2562"/>
                    <a:pt x="349" y="2618"/>
                    <a:pt x="349" y="2618"/>
                  </a:cubicBezTo>
                  <a:lnTo>
                    <a:pt x="330" y="2471"/>
                  </a:lnTo>
                  <a:cubicBezTo>
                    <a:pt x="327" y="2446"/>
                    <a:pt x="323" y="2420"/>
                    <a:pt x="320" y="2393"/>
                  </a:cubicBezTo>
                  <a:cubicBezTo>
                    <a:pt x="320" y="2365"/>
                    <a:pt x="318" y="2332"/>
                    <a:pt x="318" y="2299"/>
                  </a:cubicBezTo>
                  <a:cubicBezTo>
                    <a:pt x="316" y="2232"/>
                    <a:pt x="312" y="2155"/>
                    <a:pt x="323" y="2074"/>
                  </a:cubicBezTo>
                  <a:cubicBezTo>
                    <a:pt x="326" y="2032"/>
                    <a:pt x="331" y="1990"/>
                    <a:pt x="335" y="1946"/>
                  </a:cubicBezTo>
                  <a:cubicBezTo>
                    <a:pt x="342" y="1901"/>
                    <a:pt x="354" y="1856"/>
                    <a:pt x="362" y="1809"/>
                  </a:cubicBezTo>
                  <a:cubicBezTo>
                    <a:pt x="377" y="1715"/>
                    <a:pt x="412" y="1621"/>
                    <a:pt x="444" y="1521"/>
                  </a:cubicBezTo>
                  <a:cubicBezTo>
                    <a:pt x="486" y="1427"/>
                    <a:pt x="523" y="1324"/>
                    <a:pt x="581" y="1231"/>
                  </a:cubicBezTo>
                  <a:cubicBezTo>
                    <a:pt x="633" y="1134"/>
                    <a:pt x="699" y="1045"/>
                    <a:pt x="765" y="955"/>
                  </a:cubicBezTo>
                  <a:cubicBezTo>
                    <a:pt x="839" y="870"/>
                    <a:pt x="909" y="785"/>
                    <a:pt x="993" y="714"/>
                  </a:cubicBezTo>
                  <a:cubicBezTo>
                    <a:pt x="1070" y="638"/>
                    <a:pt x="1162" y="579"/>
                    <a:pt x="1244" y="517"/>
                  </a:cubicBezTo>
                  <a:cubicBezTo>
                    <a:pt x="1336" y="464"/>
                    <a:pt x="1419" y="407"/>
                    <a:pt x="1508" y="373"/>
                  </a:cubicBezTo>
                  <a:cubicBezTo>
                    <a:pt x="1552" y="356"/>
                    <a:pt x="1594" y="337"/>
                    <a:pt x="1635" y="318"/>
                  </a:cubicBezTo>
                  <a:cubicBezTo>
                    <a:pt x="1678" y="303"/>
                    <a:pt x="1720" y="291"/>
                    <a:pt x="1759" y="279"/>
                  </a:cubicBezTo>
                  <a:cubicBezTo>
                    <a:pt x="1835" y="251"/>
                    <a:pt x="1912" y="239"/>
                    <a:pt x="1976" y="228"/>
                  </a:cubicBezTo>
                  <a:cubicBezTo>
                    <a:pt x="2010" y="223"/>
                    <a:pt x="2041" y="216"/>
                    <a:pt x="2069" y="211"/>
                  </a:cubicBezTo>
                  <a:cubicBezTo>
                    <a:pt x="2097" y="209"/>
                    <a:pt x="2124" y="205"/>
                    <a:pt x="2148" y="204"/>
                  </a:cubicBezTo>
                  <a:cubicBezTo>
                    <a:pt x="2243" y="197"/>
                    <a:pt x="2297" y="196"/>
                    <a:pt x="2297" y="196"/>
                  </a:cubicBezTo>
                  <a:close/>
                  <a:moveTo>
                    <a:pt x="2300" y="0"/>
                  </a:moveTo>
                  <a:cubicBezTo>
                    <a:pt x="2293" y="0"/>
                    <a:pt x="2286" y="1"/>
                    <a:pt x="2276" y="1"/>
                  </a:cubicBezTo>
                  <a:lnTo>
                    <a:pt x="2217" y="6"/>
                  </a:lnTo>
                  <a:cubicBezTo>
                    <a:pt x="1902" y="21"/>
                    <a:pt x="1559" y="106"/>
                    <a:pt x="1236" y="287"/>
                  </a:cubicBezTo>
                  <a:cubicBezTo>
                    <a:pt x="913" y="464"/>
                    <a:pt x="612" y="734"/>
                    <a:pt x="394" y="1082"/>
                  </a:cubicBezTo>
                  <a:cubicBezTo>
                    <a:pt x="278" y="1251"/>
                    <a:pt x="197" y="1445"/>
                    <a:pt x="126" y="1645"/>
                  </a:cubicBezTo>
                  <a:cubicBezTo>
                    <a:pt x="100" y="1747"/>
                    <a:pt x="63" y="1848"/>
                    <a:pt x="48" y="1954"/>
                  </a:cubicBezTo>
                  <a:lnTo>
                    <a:pt x="22" y="2113"/>
                  </a:lnTo>
                  <a:cubicBezTo>
                    <a:pt x="16" y="2166"/>
                    <a:pt x="14" y="2228"/>
                    <a:pt x="12" y="2284"/>
                  </a:cubicBezTo>
                  <a:cubicBezTo>
                    <a:pt x="1" y="2408"/>
                    <a:pt x="9" y="2493"/>
                    <a:pt x="12" y="2589"/>
                  </a:cubicBezTo>
                  <a:lnTo>
                    <a:pt x="13" y="2625"/>
                  </a:lnTo>
                  <a:lnTo>
                    <a:pt x="14" y="2651"/>
                  </a:lnTo>
                  <a:lnTo>
                    <a:pt x="16" y="2660"/>
                  </a:lnTo>
                  <a:lnTo>
                    <a:pt x="20" y="2680"/>
                  </a:lnTo>
                  <a:lnTo>
                    <a:pt x="32" y="2761"/>
                  </a:lnTo>
                  <a:cubicBezTo>
                    <a:pt x="40" y="2814"/>
                    <a:pt x="47" y="2869"/>
                    <a:pt x="56" y="2922"/>
                  </a:cubicBezTo>
                  <a:cubicBezTo>
                    <a:pt x="107" y="3135"/>
                    <a:pt x="167" y="3349"/>
                    <a:pt x="269" y="3545"/>
                  </a:cubicBezTo>
                  <a:cubicBezTo>
                    <a:pt x="461" y="3942"/>
                    <a:pt x="766" y="4280"/>
                    <a:pt x="1122" y="4525"/>
                  </a:cubicBezTo>
                  <a:cubicBezTo>
                    <a:pt x="1303" y="4642"/>
                    <a:pt x="1493" y="4747"/>
                    <a:pt x="1697" y="4810"/>
                  </a:cubicBezTo>
                  <a:cubicBezTo>
                    <a:pt x="1795" y="4849"/>
                    <a:pt x="1900" y="4869"/>
                    <a:pt x="2000" y="4896"/>
                  </a:cubicBezTo>
                  <a:cubicBezTo>
                    <a:pt x="2102" y="4916"/>
                    <a:pt x="2203" y="4929"/>
                    <a:pt x="2309" y="4938"/>
                  </a:cubicBezTo>
                  <a:cubicBezTo>
                    <a:pt x="2363" y="4940"/>
                    <a:pt x="2418" y="4942"/>
                    <a:pt x="2472" y="4943"/>
                  </a:cubicBezTo>
                  <a:cubicBezTo>
                    <a:pt x="2490" y="4943"/>
                    <a:pt x="2508" y="4943"/>
                    <a:pt x="2526" y="4943"/>
                  </a:cubicBezTo>
                  <a:cubicBezTo>
                    <a:pt x="2534" y="4943"/>
                    <a:pt x="2543" y="4943"/>
                    <a:pt x="2551" y="4943"/>
                  </a:cubicBezTo>
                  <a:lnTo>
                    <a:pt x="2617" y="4938"/>
                  </a:lnTo>
                  <a:lnTo>
                    <a:pt x="2747" y="4928"/>
                  </a:lnTo>
                  <a:lnTo>
                    <a:pt x="2765" y="4927"/>
                  </a:lnTo>
                  <a:lnTo>
                    <a:pt x="2782" y="4924"/>
                  </a:lnTo>
                  <a:lnTo>
                    <a:pt x="2787" y="4923"/>
                  </a:lnTo>
                  <a:lnTo>
                    <a:pt x="2795" y="4921"/>
                  </a:lnTo>
                  <a:lnTo>
                    <a:pt x="2833" y="4915"/>
                  </a:lnTo>
                  <a:lnTo>
                    <a:pt x="2906" y="4901"/>
                  </a:lnTo>
                  <a:cubicBezTo>
                    <a:pt x="2954" y="4891"/>
                    <a:pt x="3001" y="4884"/>
                    <a:pt x="3048" y="4872"/>
                  </a:cubicBezTo>
                  <a:cubicBezTo>
                    <a:pt x="3095" y="4858"/>
                    <a:pt x="3141" y="4845"/>
                    <a:pt x="3185" y="4833"/>
                  </a:cubicBezTo>
                  <a:cubicBezTo>
                    <a:pt x="3277" y="4809"/>
                    <a:pt x="3363" y="4767"/>
                    <a:pt x="3449" y="4732"/>
                  </a:cubicBezTo>
                  <a:cubicBezTo>
                    <a:pt x="3786" y="4587"/>
                    <a:pt x="4055" y="4357"/>
                    <a:pt x="4255" y="4116"/>
                  </a:cubicBezTo>
                  <a:cubicBezTo>
                    <a:pt x="4457" y="3874"/>
                    <a:pt x="4585" y="3615"/>
                    <a:pt x="4659" y="3378"/>
                  </a:cubicBezTo>
                  <a:cubicBezTo>
                    <a:pt x="4733" y="3142"/>
                    <a:pt x="4763" y="2929"/>
                    <a:pt x="4761" y="2754"/>
                  </a:cubicBezTo>
                  <a:cubicBezTo>
                    <a:pt x="4768" y="2668"/>
                    <a:pt x="4759" y="2590"/>
                    <a:pt x="4753" y="2523"/>
                  </a:cubicBezTo>
                  <a:cubicBezTo>
                    <a:pt x="4749" y="2456"/>
                    <a:pt x="4739" y="2402"/>
                    <a:pt x="4729" y="2357"/>
                  </a:cubicBezTo>
                  <a:cubicBezTo>
                    <a:pt x="4713" y="2268"/>
                    <a:pt x="4702" y="2221"/>
                    <a:pt x="4702" y="2221"/>
                  </a:cubicBezTo>
                  <a:cubicBezTo>
                    <a:pt x="4702" y="2221"/>
                    <a:pt x="4698" y="2269"/>
                    <a:pt x="4692" y="2358"/>
                  </a:cubicBezTo>
                  <a:cubicBezTo>
                    <a:pt x="4688" y="2404"/>
                    <a:pt x="4685" y="2459"/>
                    <a:pt x="4671" y="2523"/>
                  </a:cubicBezTo>
                  <a:cubicBezTo>
                    <a:pt x="4658" y="2586"/>
                    <a:pt x="4651" y="2657"/>
                    <a:pt x="4627" y="2735"/>
                  </a:cubicBezTo>
                  <a:cubicBezTo>
                    <a:pt x="4592" y="2895"/>
                    <a:pt x="4517" y="3080"/>
                    <a:pt x="4418" y="3275"/>
                  </a:cubicBezTo>
                  <a:cubicBezTo>
                    <a:pt x="4313" y="3470"/>
                    <a:pt x="4161" y="3666"/>
                    <a:pt x="3969" y="3842"/>
                  </a:cubicBezTo>
                  <a:cubicBezTo>
                    <a:pt x="3774" y="4016"/>
                    <a:pt x="3533" y="4165"/>
                    <a:pt x="3256" y="4255"/>
                  </a:cubicBezTo>
                  <a:cubicBezTo>
                    <a:pt x="3185" y="4273"/>
                    <a:pt x="3118" y="4300"/>
                    <a:pt x="3044" y="4310"/>
                  </a:cubicBezTo>
                  <a:cubicBezTo>
                    <a:pt x="3024" y="4313"/>
                    <a:pt x="3004" y="4318"/>
                    <a:pt x="2983" y="4322"/>
                  </a:cubicBezTo>
                  <a:cubicBezTo>
                    <a:pt x="2638" y="4027"/>
                    <a:pt x="1747" y="3523"/>
                    <a:pt x="1612" y="2758"/>
                  </a:cubicBezTo>
                  <a:cubicBezTo>
                    <a:pt x="1364" y="1337"/>
                    <a:pt x="2034" y="666"/>
                    <a:pt x="2411" y="374"/>
                  </a:cubicBezTo>
                  <a:cubicBezTo>
                    <a:pt x="2429" y="372"/>
                    <a:pt x="2445" y="369"/>
                    <a:pt x="2458" y="369"/>
                  </a:cubicBezTo>
                  <a:cubicBezTo>
                    <a:pt x="2517" y="362"/>
                    <a:pt x="2579" y="361"/>
                    <a:pt x="2640" y="357"/>
                  </a:cubicBezTo>
                  <a:cubicBezTo>
                    <a:pt x="2655" y="357"/>
                    <a:pt x="2671" y="356"/>
                    <a:pt x="2686" y="356"/>
                  </a:cubicBezTo>
                  <a:cubicBezTo>
                    <a:pt x="2790" y="356"/>
                    <a:pt x="2890" y="364"/>
                    <a:pt x="2986" y="377"/>
                  </a:cubicBezTo>
                  <a:cubicBezTo>
                    <a:pt x="3202" y="411"/>
                    <a:pt x="3392" y="468"/>
                    <a:pt x="3541" y="533"/>
                  </a:cubicBezTo>
                  <a:cubicBezTo>
                    <a:pt x="3691" y="599"/>
                    <a:pt x="3807" y="663"/>
                    <a:pt x="3882" y="710"/>
                  </a:cubicBezTo>
                  <a:cubicBezTo>
                    <a:pt x="3957" y="758"/>
                    <a:pt x="3997" y="785"/>
                    <a:pt x="3997" y="785"/>
                  </a:cubicBezTo>
                  <a:cubicBezTo>
                    <a:pt x="3997" y="785"/>
                    <a:pt x="3968" y="746"/>
                    <a:pt x="3907" y="679"/>
                  </a:cubicBezTo>
                  <a:cubicBezTo>
                    <a:pt x="3846" y="612"/>
                    <a:pt x="3752" y="515"/>
                    <a:pt x="3611" y="415"/>
                  </a:cubicBezTo>
                  <a:cubicBezTo>
                    <a:pt x="3471" y="311"/>
                    <a:pt x="3284" y="201"/>
                    <a:pt x="3049" y="121"/>
                  </a:cubicBezTo>
                  <a:cubicBezTo>
                    <a:pt x="2932" y="80"/>
                    <a:pt x="2802" y="47"/>
                    <a:pt x="2664" y="23"/>
                  </a:cubicBezTo>
                  <a:cubicBezTo>
                    <a:pt x="2594" y="13"/>
                    <a:pt x="2520" y="5"/>
                    <a:pt x="2442" y="2"/>
                  </a:cubicBezTo>
                  <a:cubicBezTo>
                    <a:pt x="2422" y="1"/>
                    <a:pt x="2404" y="1"/>
                    <a:pt x="2386" y="1"/>
                  </a:cubicBezTo>
                  <a:cubicBezTo>
                    <a:pt x="2369" y="1"/>
                    <a:pt x="2352" y="1"/>
                    <a:pt x="2335" y="1"/>
                  </a:cubicBezTo>
                  <a:cubicBezTo>
                    <a:pt x="2321" y="1"/>
                    <a:pt x="2313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2fcc7deb26a_1_307"/>
            <p:cNvSpPr/>
            <p:nvPr/>
          </p:nvSpPr>
          <p:spPr>
            <a:xfrm>
              <a:off x="7040303" y="2273504"/>
              <a:ext cx="473825" cy="544904"/>
            </a:xfrm>
            <a:custGeom>
              <a:rect b="b" l="l" r="r" t="t"/>
              <a:pathLst>
                <a:path extrusionOk="0" h="5144" w="4473">
                  <a:moveTo>
                    <a:pt x="2235" y="0"/>
                  </a:moveTo>
                  <a:cubicBezTo>
                    <a:pt x="2187" y="0"/>
                    <a:pt x="2136" y="3"/>
                    <a:pt x="2085" y="9"/>
                  </a:cubicBezTo>
                  <a:cubicBezTo>
                    <a:pt x="1871" y="28"/>
                    <a:pt x="1625" y="77"/>
                    <a:pt x="1381" y="198"/>
                  </a:cubicBezTo>
                  <a:cubicBezTo>
                    <a:pt x="1138" y="316"/>
                    <a:pt x="894" y="494"/>
                    <a:pt x="683" y="727"/>
                  </a:cubicBezTo>
                  <a:cubicBezTo>
                    <a:pt x="628" y="782"/>
                    <a:pt x="579" y="848"/>
                    <a:pt x="532" y="914"/>
                  </a:cubicBezTo>
                  <a:cubicBezTo>
                    <a:pt x="481" y="977"/>
                    <a:pt x="438" y="1045"/>
                    <a:pt x="397" y="1118"/>
                  </a:cubicBezTo>
                  <a:lnTo>
                    <a:pt x="332" y="1225"/>
                  </a:lnTo>
                  <a:lnTo>
                    <a:pt x="276" y="1346"/>
                  </a:lnTo>
                  <a:lnTo>
                    <a:pt x="219" y="1468"/>
                  </a:lnTo>
                  <a:lnTo>
                    <a:pt x="179" y="1576"/>
                  </a:lnTo>
                  <a:cubicBezTo>
                    <a:pt x="62" y="1897"/>
                    <a:pt x="1" y="2257"/>
                    <a:pt x="11" y="2621"/>
                  </a:cubicBezTo>
                  <a:cubicBezTo>
                    <a:pt x="21" y="2985"/>
                    <a:pt x="104" y="3353"/>
                    <a:pt x="256" y="3695"/>
                  </a:cubicBezTo>
                  <a:cubicBezTo>
                    <a:pt x="407" y="4036"/>
                    <a:pt x="632" y="4349"/>
                    <a:pt x="916" y="4591"/>
                  </a:cubicBezTo>
                  <a:cubicBezTo>
                    <a:pt x="990" y="4650"/>
                    <a:pt x="1057" y="4714"/>
                    <a:pt x="1138" y="4761"/>
                  </a:cubicBezTo>
                  <a:cubicBezTo>
                    <a:pt x="1216" y="4811"/>
                    <a:pt x="1292" y="4862"/>
                    <a:pt x="1385" y="4905"/>
                  </a:cubicBezTo>
                  <a:lnTo>
                    <a:pt x="1518" y="4971"/>
                  </a:lnTo>
                  <a:lnTo>
                    <a:pt x="1628" y="5011"/>
                  </a:lnTo>
                  <a:lnTo>
                    <a:pt x="1683" y="5031"/>
                  </a:lnTo>
                  <a:lnTo>
                    <a:pt x="1710" y="5041"/>
                  </a:lnTo>
                  <a:lnTo>
                    <a:pt x="1724" y="5046"/>
                  </a:lnTo>
                  <a:lnTo>
                    <a:pt x="1744" y="5053"/>
                  </a:lnTo>
                  <a:lnTo>
                    <a:pt x="1748" y="5054"/>
                  </a:lnTo>
                  <a:lnTo>
                    <a:pt x="1756" y="5057"/>
                  </a:lnTo>
                  <a:lnTo>
                    <a:pt x="1887" y="5088"/>
                  </a:lnTo>
                  <a:cubicBezTo>
                    <a:pt x="2046" y="5126"/>
                    <a:pt x="2206" y="5143"/>
                    <a:pt x="2362" y="5143"/>
                  </a:cubicBezTo>
                  <a:cubicBezTo>
                    <a:pt x="2549" y="5143"/>
                    <a:pt x="2731" y="5118"/>
                    <a:pt x="2899" y="5071"/>
                  </a:cubicBezTo>
                  <a:cubicBezTo>
                    <a:pt x="3210" y="4987"/>
                    <a:pt x="3475" y="4835"/>
                    <a:pt x="3681" y="4663"/>
                  </a:cubicBezTo>
                  <a:cubicBezTo>
                    <a:pt x="3890" y="4490"/>
                    <a:pt x="4044" y="4299"/>
                    <a:pt x="4153" y="4117"/>
                  </a:cubicBezTo>
                  <a:cubicBezTo>
                    <a:pt x="4208" y="4025"/>
                    <a:pt x="4253" y="3937"/>
                    <a:pt x="4292" y="3856"/>
                  </a:cubicBezTo>
                  <a:cubicBezTo>
                    <a:pt x="4325" y="3770"/>
                    <a:pt x="4356" y="3695"/>
                    <a:pt x="4380" y="3624"/>
                  </a:cubicBezTo>
                  <a:cubicBezTo>
                    <a:pt x="4400" y="3553"/>
                    <a:pt x="4419" y="3488"/>
                    <a:pt x="4432" y="3432"/>
                  </a:cubicBezTo>
                  <a:cubicBezTo>
                    <a:pt x="4443" y="3375"/>
                    <a:pt x="4448" y="3328"/>
                    <a:pt x="4455" y="3291"/>
                  </a:cubicBezTo>
                  <a:cubicBezTo>
                    <a:pt x="4467" y="3213"/>
                    <a:pt x="4472" y="3171"/>
                    <a:pt x="4472" y="3171"/>
                  </a:cubicBezTo>
                  <a:lnTo>
                    <a:pt x="4472" y="3171"/>
                  </a:lnTo>
                  <a:cubicBezTo>
                    <a:pt x="4472" y="3171"/>
                    <a:pt x="4454" y="3208"/>
                    <a:pt x="4416" y="3277"/>
                  </a:cubicBezTo>
                  <a:cubicBezTo>
                    <a:pt x="4399" y="3310"/>
                    <a:pt x="4378" y="3353"/>
                    <a:pt x="4352" y="3401"/>
                  </a:cubicBezTo>
                  <a:cubicBezTo>
                    <a:pt x="4321" y="3448"/>
                    <a:pt x="4288" y="3502"/>
                    <a:pt x="4253" y="3562"/>
                  </a:cubicBezTo>
                  <a:cubicBezTo>
                    <a:pt x="4217" y="3621"/>
                    <a:pt x="4166" y="3683"/>
                    <a:pt x="4119" y="3750"/>
                  </a:cubicBezTo>
                  <a:cubicBezTo>
                    <a:pt x="4064" y="3813"/>
                    <a:pt x="4010" y="3884"/>
                    <a:pt x="3943" y="3951"/>
                  </a:cubicBezTo>
                  <a:cubicBezTo>
                    <a:pt x="3812" y="4090"/>
                    <a:pt x="3642" y="4219"/>
                    <a:pt x="3452" y="4330"/>
                  </a:cubicBezTo>
                  <a:cubicBezTo>
                    <a:pt x="3258" y="4440"/>
                    <a:pt x="3031" y="4525"/>
                    <a:pt x="2790" y="4556"/>
                  </a:cubicBezTo>
                  <a:cubicBezTo>
                    <a:pt x="2717" y="4566"/>
                    <a:pt x="2642" y="4571"/>
                    <a:pt x="2567" y="4571"/>
                  </a:cubicBezTo>
                  <a:cubicBezTo>
                    <a:pt x="2395" y="4571"/>
                    <a:pt x="2219" y="4544"/>
                    <a:pt x="2048" y="4489"/>
                  </a:cubicBezTo>
                  <a:lnTo>
                    <a:pt x="1956" y="4459"/>
                  </a:lnTo>
                  <a:lnTo>
                    <a:pt x="1867" y="4419"/>
                  </a:lnTo>
                  <a:lnTo>
                    <a:pt x="1760" y="4372"/>
                  </a:lnTo>
                  <a:lnTo>
                    <a:pt x="1682" y="4325"/>
                  </a:lnTo>
                  <a:cubicBezTo>
                    <a:pt x="1632" y="4298"/>
                    <a:pt x="1578" y="4258"/>
                    <a:pt x="1525" y="4217"/>
                  </a:cubicBezTo>
                  <a:cubicBezTo>
                    <a:pt x="1467" y="4180"/>
                    <a:pt x="1420" y="4131"/>
                    <a:pt x="1368" y="4088"/>
                  </a:cubicBezTo>
                  <a:cubicBezTo>
                    <a:pt x="1169" y="3903"/>
                    <a:pt x="1005" y="3668"/>
                    <a:pt x="891" y="3410"/>
                  </a:cubicBezTo>
                  <a:cubicBezTo>
                    <a:pt x="774" y="3152"/>
                    <a:pt x="708" y="2870"/>
                    <a:pt x="688" y="2591"/>
                  </a:cubicBezTo>
                  <a:cubicBezTo>
                    <a:pt x="669" y="2309"/>
                    <a:pt x="699" y="2030"/>
                    <a:pt x="769" y="1767"/>
                  </a:cubicBezTo>
                  <a:lnTo>
                    <a:pt x="800" y="1655"/>
                  </a:lnTo>
                  <a:lnTo>
                    <a:pt x="833" y="1568"/>
                  </a:lnTo>
                  <a:lnTo>
                    <a:pt x="864" y="1481"/>
                  </a:lnTo>
                  <a:lnTo>
                    <a:pt x="904" y="1392"/>
                  </a:lnTo>
                  <a:cubicBezTo>
                    <a:pt x="931" y="1332"/>
                    <a:pt x="958" y="1272"/>
                    <a:pt x="994" y="1219"/>
                  </a:cubicBezTo>
                  <a:cubicBezTo>
                    <a:pt x="1025" y="1164"/>
                    <a:pt x="1057" y="1109"/>
                    <a:pt x="1095" y="1058"/>
                  </a:cubicBezTo>
                  <a:cubicBezTo>
                    <a:pt x="1236" y="851"/>
                    <a:pt x="1407" y="680"/>
                    <a:pt x="1587" y="549"/>
                  </a:cubicBezTo>
                  <a:cubicBezTo>
                    <a:pt x="1766" y="414"/>
                    <a:pt x="1957" y="330"/>
                    <a:pt x="2133" y="272"/>
                  </a:cubicBezTo>
                  <a:cubicBezTo>
                    <a:pt x="2312" y="213"/>
                    <a:pt x="2478" y="195"/>
                    <a:pt x="2617" y="185"/>
                  </a:cubicBezTo>
                  <a:cubicBezTo>
                    <a:pt x="2640" y="185"/>
                    <a:pt x="2662" y="185"/>
                    <a:pt x="2684" y="185"/>
                  </a:cubicBezTo>
                  <a:cubicBezTo>
                    <a:pt x="2792" y="185"/>
                    <a:pt x="2882" y="186"/>
                    <a:pt x="2944" y="197"/>
                  </a:cubicBezTo>
                  <a:cubicBezTo>
                    <a:pt x="3022" y="205"/>
                    <a:pt x="3064" y="209"/>
                    <a:pt x="3064" y="209"/>
                  </a:cubicBezTo>
                  <a:cubicBezTo>
                    <a:pt x="3064" y="209"/>
                    <a:pt x="3026" y="190"/>
                    <a:pt x="2956" y="158"/>
                  </a:cubicBezTo>
                  <a:cubicBezTo>
                    <a:pt x="2885" y="123"/>
                    <a:pt x="2776" y="83"/>
                    <a:pt x="2630" y="45"/>
                  </a:cubicBezTo>
                  <a:cubicBezTo>
                    <a:pt x="2520" y="25"/>
                    <a:pt x="2386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2fcc7deb26a_1_307"/>
            <p:cNvSpPr/>
            <p:nvPr/>
          </p:nvSpPr>
          <p:spPr>
            <a:xfrm>
              <a:off x="7351313" y="1651907"/>
              <a:ext cx="298617" cy="235271"/>
            </a:xfrm>
            <a:custGeom>
              <a:rect b="b" l="l" r="r" t="t"/>
              <a:pathLst>
                <a:path extrusionOk="0" h="2221" w="28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0" y="34"/>
                    <a:pt x="109" y="74"/>
                  </a:cubicBezTo>
                  <a:cubicBezTo>
                    <a:pt x="176" y="116"/>
                    <a:pt x="274" y="163"/>
                    <a:pt x="375" y="200"/>
                  </a:cubicBezTo>
                  <a:cubicBezTo>
                    <a:pt x="399" y="210"/>
                    <a:pt x="426" y="218"/>
                    <a:pt x="451" y="227"/>
                  </a:cubicBezTo>
                  <a:cubicBezTo>
                    <a:pt x="437" y="242"/>
                    <a:pt x="422" y="255"/>
                    <a:pt x="408" y="272"/>
                  </a:cubicBezTo>
                  <a:cubicBezTo>
                    <a:pt x="271" y="417"/>
                    <a:pt x="200" y="633"/>
                    <a:pt x="211" y="842"/>
                  </a:cubicBezTo>
                  <a:cubicBezTo>
                    <a:pt x="220" y="947"/>
                    <a:pt x="236" y="1053"/>
                    <a:pt x="274" y="1148"/>
                  </a:cubicBezTo>
                  <a:cubicBezTo>
                    <a:pt x="305" y="1248"/>
                    <a:pt x="355" y="1338"/>
                    <a:pt x="412" y="1432"/>
                  </a:cubicBezTo>
                  <a:cubicBezTo>
                    <a:pt x="442" y="1476"/>
                    <a:pt x="466" y="1507"/>
                    <a:pt x="493" y="1545"/>
                  </a:cubicBezTo>
                  <a:cubicBezTo>
                    <a:pt x="533" y="1597"/>
                    <a:pt x="563" y="1625"/>
                    <a:pt x="598" y="1665"/>
                  </a:cubicBezTo>
                  <a:cubicBezTo>
                    <a:pt x="668" y="1738"/>
                    <a:pt x="745" y="1806"/>
                    <a:pt x="826" y="1868"/>
                  </a:cubicBezTo>
                  <a:cubicBezTo>
                    <a:pt x="990" y="1989"/>
                    <a:pt x="1171" y="2083"/>
                    <a:pt x="1363" y="2144"/>
                  </a:cubicBezTo>
                  <a:cubicBezTo>
                    <a:pt x="1521" y="2195"/>
                    <a:pt x="1685" y="2221"/>
                    <a:pt x="1848" y="2221"/>
                  </a:cubicBezTo>
                  <a:cubicBezTo>
                    <a:pt x="1882" y="2221"/>
                    <a:pt x="1916" y="2220"/>
                    <a:pt x="1950" y="2217"/>
                  </a:cubicBezTo>
                  <a:cubicBezTo>
                    <a:pt x="2049" y="2208"/>
                    <a:pt x="2142" y="2196"/>
                    <a:pt x="2241" y="2158"/>
                  </a:cubicBezTo>
                  <a:lnTo>
                    <a:pt x="2315" y="2131"/>
                  </a:lnTo>
                  <a:lnTo>
                    <a:pt x="2369" y="2105"/>
                  </a:lnTo>
                  <a:lnTo>
                    <a:pt x="2396" y="2091"/>
                  </a:lnTo>
                  <a:lnTo>
                    <a:pt x="2403" y="2088"/>
                  </a:lnTo>
                  <a:lnTo>
                    <a:pt x="2413" y="2082"/>
                  </a:lnTo>
                  <a:lnTo>
                    <a:pt x="2417" y="2080"/>
                  </a:lnTo>
                  <a:lnTo>
                    <a:pt x="2432" y="2070"/>
                  </a:lnTo>
                  <a:lnTo>
                    <a:pt x="2493" y="2031"/>
                  </a:lnTo>
                  <a:cubicBezTo>
                    <a:pt x="2648" y="1921"/>
                    <a:pt x="2753" y="1753"/>
                    <a:pt x="2783" y="1593"/>
                  </a:cubicBezTo>
                  <a:cubicBezTo>
                    <a:pt x="2819" y="1433"/>
                    <a:pt x="2793" y="1289"/>
                    <a:pt x="2754" y="1175"/>
                  </a:cubicBezTo>
                  <a:cubicBezTo>
                    <a:pt x="2719" y="1061"/>
                    <a:pt x="2667" y="973"/>
                    <a:pt x="2617" y="907"/>
                  </a:cubicBezTo>
                  <a:cubicBezTo>
                    <a:pt x="2568" y="840"/>
                    <a:pt x="2523" y="791"/>
                    <a:pt x="2493" y="762"/>
                  </a:cubicBezTo>
                  <a:cubicBezTo>
                    <a:pt x="2460" y="732"/>
                    <a:pt x="2444" y="717"/>
                    <a:pt x="2444" y="717"/>
                  </a:cubicBezTo>
                  <a:lnTo>
                    <a:pt x="2444" y="717"/>
                  </a:lnTo>
                  <a:cubicBezTo>
                    <a:pt x="2444" y="717"/>
                    <a:pt x="2454" y="738"/>
                    <a:pt x="2474" y="775"/>
                  </a:cubicBezTo>
                  <a:cubicBezTo>
                    <a:pt x="2497" y="814"/>
                    <a:pt x="2519" y="872"/>
                    <a:pt x="2546" y="943"/>
                  </a:cubicBezTo>
                  <a:cubicBezTo>
                    <a:pt x="2574" y="1016"/>
                    <a:pt x="2595" y="1108"/>
                    <a:pt x="2605" y="1209"/>
                  </a:cubicBezTo>
                  <a:cubicBezTo>
                    <a:pt x="2613" y="1310"/>
                    <a:pt x="2601" y="1424"/>
                    <a:pt x="2561" y="1527"/>
                  </a:cubicBezTo>
                  <a:cubicBezTo>
                    <a:pt x="2525" y="1620"/>
                    <a:pt x="2454" y="1698"/>
                    <a:pt x="2364" y="1754"/>
                  </a:cubicBezTo>
                  <a:cubicBezTo>
                    <a:pt x="2161" y="1657"/>
                    <a:pt x="1681" y="1545"/>
                    <a:pt x="1398" y="1234"/>
                  </a:cubicBezTo>
                  <a:cubicBezTo>
                    <a:pt x="913" y="705"/>
                    <a:pt x="933" y="386"/>
                    <a:pt x="988" y="227"/>
                  </a:cubicBezTo>
                  <a:cubicBezTo>
                    <a:pt x="1119" y="185"/>
                    <a:pt x="1248" y="172"/>
                    <a:pt x="1360" y="172"/>
                  </a:cubicBezTo>
                  <a:cubicBezTo>
                    <a:pt x="1425" y="172"/>
                    <a:pt x="1485" y="176"/>
                    <a:pt x="1536" y="182"/>
                  </a:cubicBezTo>
                  <a:cubicBezTo>
                    <a:pt x="1613" y="191"/>
                    <a:pt x="1675" y="200"/>
                    <a:pt x="1718" y="208"/>
                  </a:cubicBezTo>
                  <a:cubicBezTo>
                    <a:pt x="1759" y="217"/>
                    <a:pt x="1782" y="222"/>
                    <a:pt x="1782" y="222"/>
                  </a:cubicBezTo>
                  <a:cubicBezTo>
                    <a:pt x="1782" y="222"/>
                    <a:pt x="1762" y="210"/>
                    <a:pt x="1726" y="187"/>
                  </a:cubicBezTo>
                  <a:cubicBezTo>
                    <a:pt x="1687" y="167"/>
                    <a:pt x="1632" y="133"/>
                    <a:pt x="1557" y="102"/>
                  </a:cubicBezTo>
                  <a:cubicBezTo>
                    <a:pt x="1480" y="70"/>
                    <a:pt x="1383" y="37"/>
                    <a:pt x="1268" y="19"/>
                  </a:cubicBezTo>
                  <a:cubicBezTo>
                    <a:pt x="1205" y="9"/>
                    <a:pt x="1135" y="1"/>
                    <a:pt x="1061" y="1"/>
                  </a:cubicBezTo>
                  <a:cubicBezTo>
                    <a:pt x="997" y="1"/>
                    <a:pt x="930" y="7"/>
                    <a:pt x="862" y="22"/>
                  </a:cubicBezTo>
                  <a:cubicBezTo>
                    <a:pt x="835" y="29"/>
                    <a:pt x="811" y="35"/>
                    <a:pt x="784" y="43"/>
                  </a:cubicBezTo>
                  <a:cubicBezTo>
                    <a:pt x="768" y="47"/>
                    <a:pt x="728" y="55"/>
                    <a:pt x="672" y="62"/>
                  </a:cubicBezTo>
                  <a:cubicBezTo>
                    <a:pt x="614" y="71"/>
                    <a:pt x="538" y="77"/>
                    <a:pt x="459" y="77"/>
                  </a:cubicBezTo>
                  <a:cubicBezTo>
                    <a:pt x="439" y="77"/>
                    <a:pt x="419" y="76"/>
                    <a:pt x="399" y="76"/>
                  </a:cubicBezTo>
                  <a:cubicBezTo>
                    <a:pt x="298" y="70"/>
                    <a:pt x="198" y="55"/>
                    <a:pt x="124" y="37"/>
                  </a:cubicBezTo>
                  <a:cubicBezTo>
                    <a:pt x="49" y="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2fcc7deb26a_1_307"/>
            <p:cNvSpPr/>
            <p:nvPr/>
          </p:nvSpPr>
          <p:spPr>
            <a:xfrm>
              <a:off x="5978142" y="2243738"/>
              <a:ext cx="141628" cy="174679"/>
            </a:xfrm>
            <a:custGeom>
              <a:rect b="b" l="l" r="r" t="t"/>
              <a:pathLst>
                <a:path extrusionOk="0" h="1649" w="1337">
                  <a:moveTo>
                    <a:pt x="794" y="1"/>
                  </a:moveTo>
                  <a:cubicBezTo>
                    <a:pt x="759" y="1"/>
                    <a:pt x="724" y="5"/>
                    <a:pt x="689" y="13"/>
                  </a:cubicBezTo>
                  <a:cubicBezTo>
                    <a:pt x="546" y="43"/>
                    <a:pt x="414" y="121"/>
                    <a:pt x="309" y="227"/>
                  </a:cubicBezTo>
                  <a:cubicBezTo>
                    <a:pt x="200" y="330"/>
                    <a:pt x="128" y="458"/>
                    <a:pt x="69" y="604"/>
                  </a:cubicBezTo>
                  <a:cubicBezTo>
                    <a:pt x="59" y="638"/>
                    <a:pt x="49" y="664"/>
                    <a:pt x="39" y="705"/>
                  </a:cubicBezTo>
                  <a:cubicBezTo>
                    <a:pt x="29" y="744"/>
                    <a:pt x="20" y="780"/>
                    <a:pt x="15" y="818"/>
                  </a:cubicBezTo>
                  <a:cubicBezTo>
                    <a:pt x="4" y="891"/>
                    <a:pt x="0" y="967"/>
                    <a:pt x="7" y="1040"/>
                  </a:cubicBezTo>
                  <a:cubicBezTo>
                    <a:pt x="19" y="1188"/>
                    <a:pt x="67" y="1335"/>
                    <a:pt x="156" y="1450"/>
                  </a:cubicBezTo>
                  <a:cubicBezTo>
                    <a:pt x="246" y="1561"/>
                    <a:pt x="383" y="1638"/>
                    <a:pt x="509" y="1646"/>
                  </a:cubicBezTo>
                  <a:cubicBezTo>
                    <a:pt x="527" y="1648"/>
                    <a:pt x="543" y="1649"/>
                    <a:pt x="560" y="1649"/>
                  </a:cubicBezTo>
                  <a:cubicBezTo>
                    <a:pt x="673" y="1649"/>
                    <a:pt x="769" y="1611"/>
                    <a:pt x="848" y="1565"/>
                  </a:cubicBezTo>
                  <a:cubicBezTo>
                    <a:pt x="939" y="1512"/>
                    <a:pt x="1010" y="1446"/>
                    <a:pt x="1063" y="1383"/>
                  </a:cubicBezTo>
                  <a:cubicBezTo>
                    <a:pt x="1115" y="1317"/>
                    <a:pt x="1158" y="1258"/>
                    <a:pt x="1186" y="1207"/>
                  </a:cubicBezTo>
                  <a:cubicBezTo>
                    <a:pt x="1214" y="1155"/>
                    <a:pt x="1234" y="1112"/>
                    <a:pt x="1245" y="1082"/>
                  </a:cubicBezTo>
                  <a:lnTo>
                    <a:pt x="1245" y="1082"/>
                  </a:lnTo>
                  <a:cubicBezTo>
                    <a:pt x="1233" y="1110"/>
                    <a:pt x="1212" y="1153"/>
                    <a:pt x="1181" y="1204"/>
                  </a:cubicBezTo>
                  <a:cubicBezTo>
                    <a:pt x="1150" y="1255"/>
                    <a:pt x="1108" y="1314"/>
                    <a:pt x="1049" y="1371"/>
                  </a:cubicBezTo>
                  <a:cubicBezTo>
                    <a:pt x="991" y="1427"/>
                    <a:pt x="919" y="1486"/>
                    <a:pt x="826" y="1523"/>
                  </a:cubicBezTo>
                  <a:cubicBezTo>
                    <a:pt x="768" y="1547"/>
                    <a:pt x="700" y="1563"/>
                    <a:pt x="632" y="1563"/>
                  </a:cubicBezTo>
                  <a:cubicBezTo>
                    <a:pt x="598" y="1563"/>
                    <a:pt x="563" y="1559"/>
                    <a:pt x="531" y="1549"/>
                  </a:cubicBezTo>
                  <a:cubicBezTo>
                    <a:pt x="425" y="1523"/>
                    <a:pt x="343" y="1450"/>
                    <a:pt x="289" y="1356"/>
                  </a:cubicBezTo>
                  <a:cubicBezTo>
                    <a:pt x="237" y="1261"/>
                    <a:pt x="214" y="1144"/>
                    <a:pt x="214" y="1027"/>
                  </a:cubicBezTo>
                  <a:cubicBezTo>
                    <a:pt x="215" y="968"/>
                    <a:pt x="221" y="907"/>
                    <a:pt x="230" y="848"/>
                  </a:cubicBezTo>
                  <a:cubicBezTo>
                    <a:pt x="235" y="819"/>
                    <a:pt x="242" y="789"/>
                    <a:pt x="250" y="762"/>
                  </a:cubicBezTo>
                  <a:cubicBezTo>
                    <a:pt x="257" y="736"/>
                    <a:pt x="273" y="701"/>
                    <a:pt x="281" y="668"/>
                  </a:cubicBezTo>
                  <a:cubicBezTo>
                    <a:pt x="320" y="561"/>
                    <a:pt x="384" y="451"/>
                    <a:pt x="458" y="362"/>
                  </a:cubicBezTo>
                  <a:cubicBezTo>
                    <a:pt x="536" y="272"/>
                    <a:pt x="629" y="198"/>
                    <a:pt x="732" y="162"/>
                  </a:cubicBezTo>
                  <a:cubicBezTo>
                    <a:pt x="783" y="142"/>
                    <a:pt x="838" y="135"/>
                    <a:pt x="889" y="135"/>
                  </a:cubicBezTo>
                  <a:cubicBezTo>
                    <a:pt x="895" y="136"/>
                    <a:pt x="900" y="136"/>
                    <a:pt x="906" y="136"/>
                  </a:cubicBezTo>
                  <a:cubicBezTo>
                    <a:pt x="912" y="136"/>
                    <a:pt x="919" y="136"/>
                    <a:pt x="926" y="137"/>
                  </a:cubicBezTo>
                  <a:lnTo>
                    <a:pt x="970" y="145"/>
                  </a:lnTo>
                  <a:cubicBezTo>
                    <a:pt x="990" y="150"/>
                    <a:pt x="1018" y="158"/>
                    <a:pt x="1040" y="170"/>
                  </a:cubicBezTo>
                  <a:cubicBezTo>
                    <a:pt x="1135" y="215"/>
                    <a:pt x="1205" y="298"/>
                    <a:pt x="1248" y="385"/>
                  </a:cubicBezTo>
                  <a:cubicBezTo>
                    <a:pt x="1294" y="472"/>
                    <a:pt x="1312" y="565"/>
                    <a:pt x="1318" y="646"/>
                  </a:cubicBezTo>
                  <a:cubicBezTo>
                    <a:pt x="1324" y="728"/>
                    <a:pt x="1320" y="800"/>
                    <a:pt x="1308" y="856"/>
                  </a:cubicBezTo>
                  <a:cubicBezTo>
                    <a:pt x="1298" y="916"/>
                    <a:pt x="1287" y="961"/>
                    <a:pt x="1276" y="991"/>
                  </a:cubicBezTo>
                  <a:cubicBezTo>
                    <a:pt x="1267" y="1022"/>
                    <a:pt x="1261" y="1039"/>
                    <a:pt x="1261" y="1039"/>
                  </a:cubicBezTo>
                  <a:cubicBezTo>
                    <a:pt x="1261" y="1039"/>
                    <a:pt x="1267" y="1022"/>
                    <a:pt x="1279" y="993"/>
                  </a:cubicBezTo>
                  <a:cubicBezTo>
                    <a:pt x="1289" y="963"/>
                    <a:pt x="1302" y="918"/>
                    <a:pt x="1314" y="860"/>
                  </a:cubicBezTo>
                  <a:cubicBezTo>
                    <a:pt x="1327" y="801"/>
                    <a:pt x="1334" y="730"/>
                    <a:pt x="1335" y="647"/>
                  </a:cubicBezTo>
                  <a:cubicBezTo>
                    <a:pt x="1336" y="564"/>
                    <a:pt x="1326" y="470"/>
                    <a:pt x="1292" y="369"/>
                  </a:cubicBezTo>
                  <a:cubicBezTo>
                    <a:pt x="1256" y="270"/>
                    <a:pt x="1195" y="164"/>
                    <a:pt x="1088" y="88"/>
                  </a:cubicBezTo>
                  <a:cubicBezTo>
                    <a:pt x="1061" y="68"/>
                    <a:pt x="1034" y="55"/>
                    <a:pt x="999" y="40"/>
                  </a:cubicBezTo>
                  <a:cubicBezTo>
                    <a:pt x="973" y="28"/>
                    <a:pt x="944" y="18"/>
                    <a:pt x="904" y="12"/>
                  </a:cubicBezTo>
                  <a:cubicBezTo>
                    <a:pt x="868" y="5"/>
                    <a:pt x="831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fcc7deb26a_1_307"/>
            <p:cNvSpPr/>
            <p:nvPr/>
          </p:nvSpPr>
          <p:spPr>
            <a:xfrm>
              <a:off x="6536711" y="2010692"/>
              <a:ext cx="341306" cy="262706"/>
            </a:xfrm>
            <a:custGeom>
              <a:rect b="b" l="l" r="r" t="t"/>
              <a:pathLst>
                <a:path extrusionOk="0" h="2480" w="3222">
                  <a:moveTo>
                    <a:pt x="1660" y="1"/>
                  </a:moveTo>
                  <a:cubicBezTo>
                    <a:pt x="1598" y="1"/>
                    <a:pt x="1529" y="5"/>
                    <a:pt x="1454" y="18"/>
                  </a:cubicBezTo>
                  <a:cubicBezTo>
                    <a:pt x="1340" y="35"/>
                    <a:pt x="1209" y="69"/>
                    <a:pt x="1075" y="134"/>
                  </a:cubicBezTo>
                  <a:cubicBezTo>
                    <a:pt x="941" y="199"/>
                    <a:pt x="804" y="293"/>
                    <a:pt x="687" y="424"/>
                  </a:cubicBezTo>
                  <a:cubicBezTo>
                    <a:pt x="569" y="556"/>
                    <a:pt x="467" y="725"/>
                    <a:pt x="426" y="924"/>
                  </a:cubicBezTo>
                  <a:cubicBezTo>
                    <a:pt x="418" y="975"/>
                    <a:pt x="405" y="1018"/>
                    <a:pt x="404" y="1078"/>
                  </a:cubicBezTo>
                  <a:cubicBezTo>
                    <a:pt x="404" y="1082"/>
                    <a:pt x="404" y="1089"/>
                    <a:pt x="401" y="1095"/>
                  </a:cubicBezTo>
                  <a:cubicBezTo>
                    <a:pt x="396" y="1108"/>
                    <a:pt x="392" y="1120"/>
                    <a:pt x="385" y="1135"/>
                  </a:cubicBezTo>
                  <a:cubicBezTo>
                    <a:pt x="361" y="1182"/>
                    <a:pt x="332" y="1234"/>
                    <a:pt x="300" y="1283"/>
                  </a:cubicBezTo>
                  <a:cubicBezTo>
                    <a:pt x="173" y="1483"/>
                    <a:pt x="1" y="1657"/>
                    <a:pt x="1" y="1657"/>
                  </a:cubicBezTo>
                  <a:cubicBezTo>
                    <a:pt x="1" y="1657"/>
                    <a:pt x="212" y="1536"/>
                    <a:pt x="398" y="1367"/>
                  </a:cubicBezTo>
                  <a:cubicBezTo>
                    <a:pt x="404" y="1362"/>
                    <a:pt x="406" y="1356"/>
                    <a:pt x="412" y="1354"/>
                  </a:cubicBezTo>
                  <a:lnTo>
                    <a:pt x="417" y="1385"/>
                  </a:lnTo>
                  <a:cubicBezTo>
                    <a:pt x="424" y="1437"/>
                    <a:pt x="440" y="1488"/>
                    <a:pt x="457" y="1538"/>
                  </a:cubicBezTo>
                  <a:cubicBezTo>
                    <a:pt x="520" y="1740"/>
                    <a:pt x="647" y="1920"/>
                    <a:pt x="796" y="2063"/>
                  </a:cubicBezTo>
                  <a:cubicBezTo>
                    <a:pt x="949" y="2206"/>
                    <a:pt x="1129" y="2315"/>
                    <a:pt x="1318" y="2384"/>
                  </a:cubicBezTo>
                  <a:cubicBezTo>
                    <a:pt x="1498" y="2452"/>
                    <a:pt x="1691" y="2479"/>
                    <a:pt x="1866" y="2479"/>
                  </a:cubicBezTo>
                  <a:cubicBezTo>
                    <a:pt x="1874" y="2479"/>
                    <a:pt x="1882" y="2479"/>
                    <a:pt x="1890" y="2479"/>
                  </a:cubicBezTo>
                  <a:cubicBezTo>
                    <a:pt x="2080" y="2479"/>
                    <a:pt x="2266" y="2441"/>
                    <a:pt x="2425" y="2381"/>
                  </a:cubicBezTo>
                  <a:cubicBezTo>
                    <a:pt x="2586" y="2322"/>
                    <a:pt x="2724" y="2235"/>
                    <a:pt x="2838" y="2139"/>
                  </a:cubicBezTo>
                  <a:cubicBezTo>
                    <a:pt x="2952" y="2043"/>
                    <a:pt x="3036" y="1932"/>
                    <a:pt x="3093" y="1830"/>
                  </a:cubicBezTo>
                  <a:cubicBezTo>
                    <a:pt x="3157" y="1730"/>
                    <a:pt x="3183" y="1626"/>
                    <a:pt x="3201" y="1548"/>
                  </a:cubicBezTo>
                  <a:cubicBezTo>
                    <a:pt x="3218" y="1465"/>
                    <a:pt x="3221" y="1402"/>
                    <a:pt x="3220" y="1358"/>
                  </a:cubicBezTo>
                  <a:cubicBezTo>
                    <a:pt x="3221" y="1316"/>
                    <a:pt x="3221" y="1293"/>
                    <a:pt x="3221" y="1293"/>
                  </a:cubicBezTo>
                  <a:lnTo>
                    <a:pt x="3221" y="1293"/>
                  </a:lnTo>
                  <a:cubicBezTo>
                    <a:pt x="3221" y="1293"/>
                    <a:pt x="3214" y="1315"/>
                    <a:pt x="3200" y="1355"/>
                  </a:cubicBezTo>
                  <a:cubicBezTo>
                    <a:pt x="3190" y="1395"/>
                    <a:pt x="3163" y="1453"/>
                    <a:pt x="3130" y="1522"/>
                  </a:cubicBezTo>
                  <a:cubicBezTo>
                    <a:pt x="3091" y="1589"/>
                    <a:pt x="3044" y="1665"/>
                    <a:pt x="2971" y="1742"/>
                  </a:cubicBezTo>
                  <a:cubicBezTo>
                    <a:pt x="2901" y="1814"/>
                    <a:pt x="2811" y="1891"/>
                    <a:pt x="2707" y="1953"/>
                  </a:cubicBezTo>
                  <a:cubicBezTo>
                    <a:pt x="2599" y="2014"/>
                    <a:pt x="2474" y="2064"/>
                    <a:pt x="2339" y="2095"/>
                  </a:cubicBezTo>
                  <a:cubicBezTo>
                    <a:pt x="2233" y="2120"/>
                    <a:pt x="2125" y="2130"/>
                    <a:pt x="2014" y="2130"/>
                  </a:cubicBezTo>
                  <a:cubicBezTo>
                    <a:pt x="1979" y="2130"/>
                    <a:pt x="1944" y="2129"/>
                    <a:pt x="1909" y="2127"/>
                  </a:cubicBezTo>
                  <a:cubicBezTo>
                    <a:pt x="1751" y="2116"/>
                    <a:pt x="1606" y="2079"/>
                    <a:pt x="1461" y="2021"/>
                  </a:cubicBezTo>
                  <a:cubicBezTo>
                    <a:pt x="1318" y="1961"/>
                    <a:pt x="1185" y="1879"/>
                    <a:pt x="1075" y="1773"/>
                  </a:cubicBezTo>
                  <a:cubicBezTo>
                    <a:pt x="964" y="1669"/>
                    <a:pt x="875" y="1543"/>
                    <a:pt x="824" y="1409"/>
                  </a:cubicBezTo>
                  <a:cubicBezTo>
                    <a:pt x="813" y="1375"/>
                    <a:pt x="800" y="1342"/>
                    <a:pt x="793" y="1307"/>
                  </a:cubicBezTo>
                  <a:lnTo>
                    <a:pt x="780" y="1254"/>
                  </a:lnTo>
                  <a:lnTo>
                    <a:pt x="773" y="1207"/>
                  </a:lnTo>
                  <a:cubicBezTo>
                    <a:pt x="766" y="1182"/>
                    <a:pt x="768" y="1132"/>
                    <a:pt x="766" y="1089"/>
                  </a:cubicBezTo>
                  <a:cubicBezTo>
                    <a:pt x="762" y="1065"/>
                    <a:pt x="770" y="1022"/>
                    <a:pt x="773" y="991"/>
                  </a:cubicBezTo>
                  <a:cubicBezTo>
                    <a:pt x="793" y="853"/>
                    <a:pt x="844" y="723"/>
                    <a:pt x="921" y="611"/>
                  </a:cubicBezTo>
                  <a:cubicBezTo>
                    <a:pt x="997" y="502"/>
                    <a:pt x="1091" y="407"/>
                    <a:pt x="1192" y="333"/>
                  </a:cubicBezTo>
                  <a:cubicBezTo>
                    <a:pt x="1293" y="262"/>
                    <a:pt x="1397" y="207"/>
                    <a:pt x="1494" y="165"/>
                  </a:cubicBezTo>
                  <a:cubicBezTo>
                    <a:pt x="1592" y="128"/>
                    <a:pt x="1682" y="101"/>
                    <a:pt x="1757" y="85"/>
                  </a:cubicBezTo>
                  <a:cubicBezTo>
                    <a:pt x="1834" y="69"/>
                    <a:pt x="1896" y="58"/>
                    <a:pt x="1937" y="54"/>
                  </a:cubicBezTo>
                  <a:cubicBezTo>
                    <a:pt x="1979" y="48"/>
                    <a:pt x="2003" y="46"/>
                    <a:pt x="2003" y="46"/>
                  </a:cubicBezTo>
                  <a:cubicBezTo>
                    <a:pt x="2003" y="46"/>
                    <a:pt x="1982" y="40"/>
                    <a:pt x="1939" y="31"/>
                  </a:cubicBezTo>
                  <a:cubicBezTo>
                    <a:pt x="1897" y="20"/>
                    <a:pt x="1837" y="8"/>
                    <a:pt x="1753" y="4"/>
                  </a:cubicBezTo>
                  <a:cubicBezTo>
                    <a:pt x="1724" y="2"/>
                    <a:pt x="169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fcc7deb26a_1_307"/>
            <p:cNvSpPr/>
            <p:nvPr/>
          </p:nvSpPr>
          <p:spPr>
            <a:xfrm>
              <a:off x="6494445" y="1341638"/>
              <a:ext cx="194276" cy="99574"/>
            </a:xfrm>
            <a:custGeom>
              <a:rect b="b" l="l" r="r" t="t"/>
              <a:pathLst>
                <a:path extrusionOk="0" h="940" w="1834">
                  <a:moveTo>
                    <a:pt x="1034" y="0"/>
                  </a:moveTo>
                  <a:cubicBezTo>
                    <a:pt x="1017" y="0"/>
                    <a:pt x="965" y="15"/>
                    <a:pt x="860" y="50"/>
                  </a:cubicBezTo>
                  <a:cubicBezTo>
                    <a:pt x="252" y="257"/>
                    <a:pt x="1" y="508"/>
                    <a:pt x="24" y="790"/>
                  </a:cubicBezTo>
                  <a:cubicBezTo>
                    <a:pt x="32" y="890"/>
                    <a:pt x="192" y="940"/>
                    <a:pt x="430" y="940"/>
                  </a:cubicBezTo>
                  <a:cubicBezTo>
                    <a:pt x="648" y="940"/>
                    <a:pt x="931" y="898"/>
                    <a:pt x="1223" y="817"/>
                  </a:cubicBezTo>
                  <a:cubicBezTo>
                    <a:pt x="1834" y="649"/>
                    <a:pt x="752" y="667"/>
                    <a:pt x="471" y="426"/>
                  </a:cubicBezTo>
                  <a:cubicBezTo>
                    <a:pt x="366" y="336"/>
                    <a:pt x="111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2fcc7deb26a_1_307"/>
            <p:cNvSpPr/>
            <p:nvPr/>
          </p:nvSpPr>
          <p:spPr>
            <a:xfrm>
              <a:off x="5756219" y="2844996"/>
              <a:ext cx="122349" cy="161120"/>
            </a:xfrm>
            <a:custGeom>
              <a:rect b="b" l="l" r="r" t="t"/>
              <a:pathLst>
                <a:path extrusionOk="0" h="1521" w="1155">
                  <a:moveTo>
                    <a:pt x="376" y="0"/>
                  </a:moveTo>
                  <a:cubicBezTo>
                    <a:pt x="352" y="0"/>
                    <a:pt x="319" y="9"/>
                    <a:pt x="274" y="26"/>
                  </a:cubicBezTo>
                  <a:cubicBezTo>
                    <a:pt x="0" y="132"/>
                    <a:pt x="11" y="653"/>
                    <a:pt x="268" y="1052"/>
                  </a:cubicBezTo>
                  <a:cubicBezTo>
                    <a:pt x="426" y="1296"/>
                    <a:pt x="648" y="1462"/>
                    <a:pt x="853" y="1513"/>
                  </a:cubicBezTo>
                  <a:cubicBezTo>
                    <a:pt x="853" y="1514"/>
                    <a:pt x="887" y="1520"/>
                    <a:pt x="925" y="1520"/>
                  </a:cubicBezTo>
                  <a:cubicBezTo>
                    <a:pt x="1024" y="1520"/>
                    <a:pt x="1154" y="1478"/>
                    <a:pt x="813" y="1179"/>
                  </a:cubicBezTo>
                  <a:cubicBezTo>
                    <a:pt x="597" y="988"/>
                    <a:pt x="464" y="749"/>
                    <a:pt x="449" y="435"/>
                  </a:cubicBezTo>
                  <a:cubicBezTo>
                    <a:pt x="434" y="146"/>
                    <a:pt x="478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2fcc7deb26a_1_307"/>
            <p:cNvSpPr/>
            <p:nvPr/>
          </p:nvSpPr>
          <p:spPr>
            <a:xfrm>
              <a:off x="5687788" y="1822242"/>
              <a:ext cx="243639" cy="281880"/>
            </a:xfrm>
            <a:custGeom>
              <a:rect b="b" l="l" r="r" t="t"/>
              <a:pathLst>
                <a:path extrusionOk="0" h="2661" w="2300">
                  <a:moveTo>
                    <a:pt x="1689" y="0"/>
                  </a:moveTo>
                  <a:cubicBezTo>
                    <a:pt x="1645" y="0"/>
                    <a:pt x="1601" y="4"/>
                    <a:pt x="1558" y="10"/>
                  </a:cubicBezTo>
                  <a:cubicBezTo>
                    <a:pt x="1325" y="45"/>
                    <a:pt x="1111" y="157"/>
                    <a:pt x="922" y="294"/>
                  </a:cubicBezTo>
                  <a:cubicBezTo>
                    <a:pt x="730" y="433"/>
                    <a:pt x="571" y="607"/>
                    <a:pt x="425" y="801"/>
                  </a:cubicBezTo>
                  <a:cubicBezTo>
                    <a:pt x="394" y="848"/>
                    <a:pt x="363" y="891"/>
                    <a:pt x="332" y="944"/>
                  </a:cubicBezTo>
                  <a:cubicBezTo>
                    <a:pt x="303" y="996"/>
                    <a:pt x="269" y="1047"/>
                    <a:pt x="244" y="1101"/>
                  </a:cubicBezTo>
                  <a:cubicBezTo>
                    <a:pt x="189" y="1206"/>
                    <a:pt x="143" y="1316"/>
                    <a:pt x="108" y="1427"/>
                  </a:cubicBezTo>
                  <a:cubicBezTo>
                    <a:pt x="37" y="1650"/>
                    <a:pt x="1" y="1888"/>
                    <a:pt x="42" y="2120"/>
                  </a:cubicBezTo>
                  <a:cubicBezTo>
                    <a:pt x="62" y="2236"/>
                    <a:pt x="104" y="2348"/>
                    <a:pt x="176" y="2444"/>
                  </a:cubicBezTo>
                  <a:cubicBezTo>
                    <a:pt x="250" y="2539"/>
                    <a:pt x="348" y="2604"/>
                    <a:pt x="452" y="2636"/>
                  </a:cubicBezTo>
                  <a:cubicBezTo>
                    <a:pt x="512" y="2653"/>
                    <a:pt x="570" y="2661"/>
                    <a:pt x="627" y="2661"/>
                  </a:cubicBezTo>
                  <a:cubicBezTo>
                    <a:pt x="672" y="2661"/>
                    <a:pt x="716" y="2656"/>
                    <a:pt x="758" y="2647"/>
                  </a:cubicBezTo>
                  <a:cubicBezTo>
                    <a:pt x="852" y="2630"/>
                    <a:pt x="939" y="2600"/>
                    <a:pt x="1016" y="2563"/>
                  </a:cubicBezTo>
                  <a:cubicBezTo>
                    <a:pt x="1329" y="2412"/>
                    <a:pt x="1525" y="2203"/>
                    <a:pt x="1659" y="2061"/>
                  </a:cubicBezTo>
                  <a:cubicBezTo>
                    <a:pt x="1722" y="1987"/>
                    <a:pt x="1773" y="1927"/>
                    <a:pt x="1803" y="1885"/>
                  </a:cubicBezTo>
                  <a:cubicBezTo>
                    <a:pt x="1835" y="1844"/>
                    <a:pt x="1852" y="1819"/>
                    <a:pt x="1852" y="1819"/>
                  </a:cubicBezTo>
                  <a:lnTo>
                    <a:pt x="1852" y="1819"/>
                  </a:lnTo>
                  <a:cubicBezTo>
                    <a:pt x="1852" y="1819"/>
                    <a:pt x="1835" y="1842"/>
                    <a:pt x="1801" y="1884"/>
                  </a:cubicBezTo>
                  <a:cubicBezTo>
                    <a:pt x="1769" y="1925"/>
                    <a:pt x="1719" y="1985"/>
                    <a:pt x="1654" y="2057"/>
                  </a:cubicBezTo>
                  <a:cubicBezTo>
                    <a:pt x="1585" y="2127"/>
                    <a:pt x="1503" y="2213"/>
                    <a:pt x="1390" y="2292"/>
                  </a:cubicBezTo>
                  <a:cubicBezTo>
                    <a:pt x="1282" y="2370"/>
                    <a:pt x="1149" y="2455"/>
                    <a:pt x="993" y="2507"/>
                  </a:cubicBezTo>
                  <a:cubicBezTo>
                    <a:pt x="906" y="2538"/>
                    <a:pt x="806" y="2560"/>
                    <a:pt x="708" y="2560"/>
                  </a:cubicBezTo>
                  <a:cubicBezTo>
                    <a:pt x="635" y="2560"/>
                    <a:pt x="563" y="2547"/>
                    <a:pt x="499" y="2518"/>
                  </a:cubicBezTo>
                  <a:cubicBezTo>
                    <a:pt x="422" y="2484"/>
                    <a:pt x="352" y="2426"/>
                    <a:pt x="312" y="2352"/>
                  </a:cubicBezTo>
                  <a:cubicBezTo>
                    <a:pt x="270" y="2279"/>
                    <a:pt x="252" y="2187"/>
                    <a:pt x="245" y="2095"/>
                  </a:cubicBezTo>
                  <a:cubicBezTo>
                    <a:pt x="238" y="2003"/>
                    <a:pt x="249" y="1904"/>
                    <a:pt x="270" y="1806"/>
                  </a:cubicBezTo>
                  <a:cubicBezTo>
                    <a:pt x="289" y="1709"/>
                    <a:pt x="319" y="1611"/>
                    <a:pt x="358" y="1515"/>
                  </a:cubicBezTo>
                  <a:cubicBezTo>
                    <a:pt x="398" y="1419"/>
                    <a:pt x="440" y="1322"/>
                    <a:pt x="492" y="1233"/>
                  </a:cubicBezTo>
                  <a:cubicBezTo>
                    <a:pt x="516" y="1186"/>
                    <a:pt x="544" y="1144"/>
                    <a:pt x="571" y="1100"/>
                  </a:cubicBezTo>
                  <a:cubicBezTo>
                    <a:pt x="599" y="1057"/>
                    <a:pt x="634" y="1007"/>
                    <a:pt x="665" y="963"/>
                  </a:cubicBezTo>
                  <a:cubicBezTo>
                    <a:pt x="781" y="795"/>
                    <a:pt x="932" y="636"/>
                    <a:pt x="1087" y="501"/>
                  </a:cubicBezTo>
                  <a:cubicBezTo>
                    <a:pt x="1165" y="435"/>
                    <a:pt x="1248" y="374"/>
                    <a:pt x="1335" y="325"/>
                  </a:cubicBezTo>
                  <a:cubicBezTo>
                    <a:pt x="1420" y="272"/>
                    <a:pt x="1510" y="232"/>
                    <a:pt x="1600" y="208"/>
                  </a:cubicBezTo>
                  <a:cubicBezTo>
                    <a:pt x="1661" y="193"/>
                    <a:pt x="1722" y="183"/>
                    <a:pt x="1780" y="183"/>
                  </a:cubicBezTo>
                  <a:cubicBezTo>
                    <a:pt x="1809" y="183"/>
                    <a:pt x="1838" y="185"/>
                    <a:pt x="1866" y="190"/>
                  </a:cubicBezTo>
                  <a:lnTo>
                    <a:pt x="1921" y="205"/>
                  </a:lnTo>
                  <a:cubicBezTo>
                    <a:pt x="1941" y="212"/>
                    <a:pt x="1965" y="227"/>
                    <a:pt x="1987" y="237"/>
                  </a:cubicBezTo>
                  <a:cubicBezTo>
                    <a:pt x="2015" y="254"/>
                    <a:pt x="2055" y="280"/>
                    <a:pt x="2081" y="313"/>
                  </a:cubicBezTo>
                  <a:cubicBezTo>
                    <a:pt x="2196" y="439"/>
                    <a:pt x="2231" y="624"/>
                    <a:pt x="2228" y="785"/>
                  </a:cubicBezTo>
                  <a:cubicBezTo>
                    <a:pt x="2228" y="951"/>
                    <a:pt x="2191" y="1101"/>
                    <a:pt x="2150" y="1231"/>
                  </a:cubicBezTo>
                  <a:cubicBezTo>
                    <a:pt x="2112" y="1361"/>
                    <a:pt x="2056" y="1468"/>
                    <a:pt x="2013" y="1555"/>
                  </a:cubicBezTo>
                  <a:cubicBezTo>
                    <a:pt x="1966" y="1641"/>
                    <a:pt x="1928" y="1708"/>
                    <a:pt x="1898" y="1750"/>
                  </a:cubicBezTo>
                  <a:cubicBezTo>
                    <a:pt x="1868" y="1792"/>
                    <a:pt x="1854" y="1817"/>
                    <a:pt x="1854" y="1817"/>
                  </a:cubicBezTo>
                  <a:cubicBezTo>
                    <a:pt x="1854" y="1817"/>
                    <a:pt x="1871" y="1792"/>
                    <a:pt x="1899" y="1751"/>
                  </a:cubicBezTo>
                  <a:cubicBezTo>
                    <a:pt x="1929" y="1709"/>
                    <a:pt x="1972" y="1643"/>
                    <a:pt x="2020" y="1557"/>
                  </a:cubicBezTo>
                  <a:cubicBezTo>
                    <a:pt x="2112" y="1386"/>
                    <a:pt x="2246" y="1132"/>
                    <a:pt x="2289" y="788"/>
                  </a:cubicBezTo>
                  <a:cubicBezTo>
                    <a:pt x="2298" y="702"/>
                    <a:pt x="2300" y="609"/>
                    <a:pt x="2285" y="515"/>
                  </a:cubicBezTo>
                  <a:cubicBezTo>
                    <a:pt x="2275" y="423"/>
                    <a:pt x="2240" y="325"/>
                    <a:pt x="2177" y="235"/>
                  </a:cubicBezTo>
                  <a:cubicBezTo>
                    <a:pt x="2146" y="188"/>
                    <a:pt x="2110" y="151"/>
                    <a:pt x="2058" y="113"/>
                  </a:cubicBezTo>
                  <a:cubicBezTo>
                    <a:pt x="2036" y="99"/>
                    <a:pt x="2020" y="84"/>
                    <a:pt x="1995" y="71"/>
                  </a:cubicBezTo>
                  <a:cubicBezTo>
                    <a:pt x="1966" y="57"/>
                    <a:pt x="1938" y="44"/>
                    <a:pt x="1907" y="33"/>
                  </a:cubicBezTo>
                  <a:cubicBezTo>
                    <a:pt x="1837" y="11"/>
                    <a:pt x="1762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2fcc7deb26a_1_307"/>
            <p:cNvSpPr/>
            <p:nvPr/>
          </p:nvSpPr>
          <p:spPr>
            <a:xfrm>
              <a:off x="6640841" y="3174227"/>
              <a:ext cx="223936" cy="180399"/>
            </a:xfrm>
            <a:custGeom>
              <a:rect b="b" l="l" r="r" t="t"/>
              <a:pathLst>
                <a:path extrusionOk="0" h="1703" w="2114">
                  <a:moveTo>
                    <a:pt x="937" y="0"/>
                  </a:moveTo>
                  <a:cubicBezTo>
                    <a:pt x="894" y="0"/>
                    <a:pt x="851" y="2"/>
                    <a:pt x="807" y="8"/>
                  </a:cubicBezTo>
                  <a:cubicBezTo>
                    <a:pt x="667" y="25"/>
                    <a:pt x="518" y="61"/>
                    <a:pt x="381" y="145"/>
                  </a:cubicBezTo>
                  <a:cubicBezTo>
                    <a:pt x="244" y="226"/>
                    <a:pt x="112" y="349"/>
                    <a:pt x="48" y="519"/>
                  </a:cubicBezTo>
                  <a:cubicBezTo>
                    <a:pt x="32" y="563"/>
                    <a:pt x="21" y="600"/>
                    <a:pt x="12" y="653"/>
                  </a:cubicBezTo>
                  <a:lnTo>
                    <a:pt x="2" y="710"/>
                  </a:lnTo>
                  <a:cubicBezTo>
                    <a:pt x="1" y="730"/>
                    <a:pt x="1" y="757"/>
                    <a:pt x="1" y="782"/>
                  </a:cubicBezTo>
                  <a:cubicBezTo>
                    <a:pt x="2" y="878"/>
                    <a:pt x="21" y="965"/>
                    <a:pt x="56" y="1047"/>
                  </a:cubicBezTo>
                  <a:cubicBezTo>
                    <a:pt x="123" y="1213"/>
                    <a:pt x="244" y="1342"/>
                    <a:pt x="374" y="1444"/>
                  </a:cubicBezTo>
                  <a:cubicBezTo>
                    <a:pt x="506" y="1545"/>
                    <a:pt x="656" y="1611"/>
                    <a:pt x="804" y="1653"/>
                  </a:cubicBezTo>
                  <a:cubicBezTo>
                    <a:pt x="929" y="1687"/>
                    <a:pt x="1050" y="1703"/>
                    <a:pt x="1171" y="1703"/>
                  </a:cubicBezTo>
                  <a:cubicBezTo>
                    <a:pt x="1194" y="1703"/>
                    <a:pt x="1217" y="1702"/>
                    <a:pt x="1240" y="1701"/>
                  </a:cubicBezTo>
                  <a:cubicBezTo>
                    <a:pt x="1379" y="1694"/>
                    <a:pt x="1510" y="1665"/>
                    <a:pt x="1623" y="1619"/>
                  </a:cubicBezTo>
                  <a:cubicBezTo>
                    <a:pt x="1737" y="1573"/>
                    <a:pt x="1831" y="1512"/>
                    <a:pt x="1902" y="1444"/>
                  </a:cubicBezTo>
                  <a:cubicBezTo>
                    <a:pt x="1976" y="1380"/>
                    <a:pt x="2023" y="1305"/>
                    <a:pt x="2055" y="1243"/>
                  </a:cubicBezTo>
                  <a:cubicBezTo>
                    <a:pt x="2088" y="1181"/>
                    <a:pt x="2100" y="1128"/>
                    <a:pt x="2104" y="1093"/>
                  </a:cubicBezTo>
                  <a:cubicBezTo>
                    <a:pt x="2109" y="1056"/>
                    <a:pt x="2113" y="1036"/>
                    <a:pt x="2113" y="1036"/>
                  </a:cubicBezTo>
                  <a:lnTo>
                    <a:pt x="2113" y="1036"/>
                  </a:lnTo>
                  <a:cubicBezTo>
                    <a:pt x="2113" y="1036"/>
                    <a:pt x="2106" y="1055"/>
                    <a:pt x="2093" y="1087"/>
                  </a:cubicBezTo>
                  <a:cubicBezTo>
                    <a:pt x="2081" y="1126"/>
                    <a:pt x="2057" y="1170"/>
                    <a:pt x="2019" y="1223"/>
                  </a:cubicBezTo>
                  <a:cubicBezTo>
                    <a:pt x="1979" y="1274"/>
                    <a:pt x="1925" y="1330"/>
                    <a:pt x="1851" y="1377"/>
                  </a:cubicBezTo>
                  <a:cubicBezTo>
                    <a:pt x="1777" y="1426"/>
                    <a:pt x="1686" y="1467"/>
                    <a:pt x="1583" y="1493"/>
                  </a:cubicBezTo>
                  <a:cubicBezTo>
                    <a:pt x="1488" y="1518"/>
                    <a:pt x="1385" y="1529"/>
                    <a:pt x="1276" y="1529"/>
                  </a:cubicBezTo>
                  <a:cubicBezTo>
                    <a:pt x="1264" y="1529"/>
                    <a:pt x="1252" y="1529"/>
                    <a:pt x="1240" y="1529"/>
                  </a:cubicBezTo>
                  <a:cubicBezTo>
                    <a:pt x="1121" y="1524"/>
                    <a:pt x="989" y="1498"/>
                    <a:pt x="866" y="1458"/>
                  </a:cubicBezTo>
                  <a:cubicBezTo>
                    <a:pt x="739" y="1416"/>
                    <a:pt x="620" y="1349"/>
                    <a:pt x="515" y="1269"/>
                  </a:cubicBezTo>
                  <a:cubicBezTo>
                    <a:pt x="412" y="1185"/>
                    <a:pt x="320" y="1079"/>
                    <a:pt x="275" y="960"/>
                  </a:cubicBezTo>
                  <a:cubicBezTo>
                    <a:pt x="248" y="903"/>
                    <a:pt x="236" y="837"/>
                    <a:pt x="233" y="782"/>
                  </a:cubicBezTo>
                  <a:cubicBezTo>
                    <a:pt x="233" y="768"/>
                    <a:pt x="230" y="757"/>
                    <a:pt x="230" y="739"/>
                  </a:cubicBezTo>
                  <a:lnTo>
                    <a:pt x="237" y="683"/>
                  </a:lnTo>
                  <a:cubicBezTo>
                    <a:pt x="243" y="663"/>
                    <a:pt x="249" y="625"/>
                    <a:pt x="260" y="601"/>
                  </a:cubicBezTo>
                  <a:cubicBezTo>
                    <a:pt x="302" y="487"/>
                    <a:pt x="385" y="389"/>
                    <a:pt x="490" y="320"/>
                  </a:cubicBezTo>
                  <a:cubicBezTo>
                    <a:pt x="596" y="252"/>
                    <a:pt x="714" y="206"/>
                    <a:pt x="833" y="181"/>
                  </a:cubicBezTo>
                  <a:cubicBezTo>
                    <a:pt x="923" y="164"/>
                    <a:pt x="1008" y="157"/>
                    <a:pt x="1090" y="157"/>
                  </a:cubicBezTo>
                  <a:cubicBezTo>
                    <a:pt x="1120" y="157"/>
                    <a:pt x="1149" y="158"/>
                    <a:pt x="1177" y="159"/>
                  </a:cubicBezTo>
                  <a:cubicBezTo>
                    <a:pt x="1397" y="174"/>
                    <a:pt x="1573" y="239"/>
                    <a:pt x="1691" y="296"/>
                  </a:cubicBezTo>
                  <a:cubicBezTo>
                    <a:pt x="1808" y="355"/>
                    <a:pt x="1869" y="404"/>
                    <a:pt x="1869" y="404"/>
                  </a:cubicBezTo>
                  <a:cubicBezTo>
                    <a:pt x="1869" y="404"/>
                    <a:pt x="1855" y="389"/>
                    <a:pt x="1832" y="362"/>
                  </a:cubicBezTo>
                  <a:cubicBezTo>
                    <a:pt x="1807" y="335"/>
                    <a:pt x="1771" y="296"/>
                    <a:pt x="1717" y="256"/>
                  </a:cubicBezTo>
                  <a:cubicBezTo>
                    <a:pt x="1663" y="214"/>
                    <a:pt x="1592" y="167"/>
                    <a:pt x="1505" y="127"/>
                  </a:cubicBezTo>
                  <a:cubicBezTo>
                    <a:pt x="1418" y="87"/>
                    <a:pt x="1314" y="46"/>
                    <a:pt x="1197" y="26"/>
                  </a:cubicBezTo>
                  <a:cubicBezTo>
                    <a:pt x="1117" y="11"/>
                    <a:pt x="1030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2fcc7deb26a_1_307"/>
            <p:cNvSpPr/>
            <p:nvPr/>
          </p:nvSpPr>
          <p:spPr>
            <a:xfrm>
              <a:off x="7138606" y="2324880"/>
              <a:ext cx="358467" cy="421390"/>
            </a:xfrm>
            <a:custGeom>
              <a:rect b="b" l="l" r="r" t="t"/>
              <a:pathLst>
                <a:path extrusionOk="0" h="3978" w="3384">
                  <a:moveTo>
                    <a:pt x="1601" y="0"/>
                  </a:moveTo>
                  <a:cubicBezTo>
                    <a:pt x="1587" y="0"/>
                    <a:pt x="1574" y="0"/>
                    <a:pt x="1561" y="0"/>
                  </a:cubicBezTo>
                  <a:cubicBezTo>
                    <a:pt x="1272" y="2"/>
                    <a:pt x="1013" y="94"/>
                    <a:pt x="806" y="219"/>
                  </a:cubicBezTo>
                  <a:cubicBezTo>
                    <a:pt x="597" y="342"/>
                    <a:pt x="442" y="499"/>
                    <a:pt x="328" y="649"/>
                  </a:cubicBezTo>
                  <a:cubicBezTo>
                    <a:pt x="215" y="801"/>
                    <a:pt x="143" y="949"/>
                    <a:pt x="97" y="1073"/>
                  </a:cubicBezTo>
                  <a:cubicBezTo>
                    <a:pt x="50" y="1197"/>
                    <a:pt x="27" y="1300"/>
                    <a:pt x="17" y="1368"/>
                  </a:cubicBezTo>
                  <a:cubicBezTo>
                    <a:pt x="6" y="1436"/>
                    <a:pt x="1" y="1471"/>
                    <a:pt x="1" y="1471"/>
                  </a:cubicBezTo>
                  <a:cubicBezTo>
                    <a:pt x="1" y="1471"/>
                    <a:pt x="17" y="1437"/>
                    <a:pt x="48" y="1376"/>
                  </a:cubicBezTo>
                  <a:cubicBezTo>
                    <a:pt x="74" y="1311"/>
                    <a:pt x="127" y="1224"/>
                    <a:pt x="194" y="1120"/>
                  </a:cubicBezTo>
                  <a:cubicBezTo>
                    <a:pt x="262" y="1016"/>
                    <a:pt x="359" y="900"/>
                    <a:pt x="480" y="783"/>
                  </a:cubicBezTo>
                  <a:cubicBezTo>
                    <a:pt x="606" y="671"/>
                    <a:pt x="762" y="564"/>
                    <a:pt x="946" y="488"/>
                  </a:cubicBezTo>
                  <a:cubicBezTo>
                    <a:pt x="1097" y="425"/>
                    <a:pt x="1268" y="388"/>
                    <a:pt x="1446" y="388"/>
                  </a:cubicBezTo>
                  <a:cubicBezTo>
                    <a:pt x="1483" y="388"/>
                    <a:pt x="1520" y="389"/>
                    <a:pt x="1557" y="393"/>
                  </a:cubicBezTo>
                  <a:cubicBezTo>
                    <a:pt x="1611" y="398"/>
                    <a:pt x="1663" y="403"/>
                    <a:pt x="1718" y="418"/>
                  </a:cubicBezTo>
                  <a:cubicBezTo>
                    <a:pt x="1772" y="429"/>
                    <a:pt x="1825" y="446"/>
                    <a:pt x="1879" y="465"/>
                  </a:cubicBezTo>
                  <a:lnTo>
                    <a:pt x="1913" y="477"/>
                  </a:lnTo>
                  <a:lnTo>
                    <a:pt x="1917" y="480"/>
                  </a:lnTo>
                  <a:lnTo>
                    <a:pt x="1929" y="485"/>
                  </a:lnTo>
                  <a:lnTo>
                    <a:pt x="1950" y="496"/>
                  </a:lnTo>
                  <a:lnTo>
                    <a:pt x="2043" y="538"/>
                  </a:lnTo>
                  <a:cubicBezTo>
                    <a:pt x="2097" y="569"/>
                    <a:pt x="2134" y="591"/>
                    <a:pt x="2183" y="624"/>
                  </a:cubicBezTo>
                  <a:cubicBezTo>
                    <a:pt x="2372" y="758"/>
                    <a:pt x="2540" y="941"/>
                    <a:pt x="2654" y="1162"/>
                  </a:cubicBezTo>
                  <a:cubicBezTo>
                    <a:pt x="2768" y="1382"/>
                    <a:pt x="2843" y="1631"/>
                    <a:pt x="2855" y="1885"/>
                  </a:cubicBezTo>
                  <a:lnTo>
                    <a:pt x="2861" y="1980"/>
                  </a:lnTo>
                  <a:lnTo>
                    <a:pt x="2857" y="2075"/>
                  </a:lnTo>
                  <a:cubicBezTo>
                    <a:pt x="2860" y="2140"/>
                    <a:pt x="2846" y="2201"/>
                    <a:pt x="2841" y="2265"/>
                  </a:cubicBezTo>
                  <a:cubicBezTo>
                    <a:pt x="2839" y="2297"/>
                    <a:pt x="2829" y="2328"/>
                    <a:pt x="2823" y="2359"/>
                  </a:cubicBezTo>
                  <a:lnTo>
                    <a:pt x="2814" y="2406"/>
                  </a:lnTo>
                  <a:lnTo>
                    <a:pt x="2808" y="2430"/>
                  </a:lnTo>
                  <a:lnTo>
                    <a:pt x="2807" y="2442"/>
                  </a:lnTo>
                  <a:lnTo>
                    <a:pt x="2806" y="2446"/>
                  </a:lnTo>
                  <a:lnTo>
                    <a:pt x="2806" y="2449"/>
                  </a:lnTo>
                  <a:lnTo>
                    <a:pt x="2770" y="2544"/>
                  </a:lnTo>
                  <a:cubicBezTo>
                    <a:pt x="2760" y="2577"/>
                    <a:pt x="2749" y="2616"/>
                    <a:pt x="2739" y="2639"/>
                  </a:cubicBezTo>
                  <a:cubicBezTo>
                    <a:pt x="2716" y="2693"/>
                    <a:pt x="2698" y="2745"/>
                    <a:pt x="2666" y="2800"/>
                  </a:cubicBezTo>
                  <a:cubicBezTo>
                    <a:pt x="2641" y="2858"/>
                    <a:pt x="2608" y="2909"/>
                    <a:pt x="2575" y="2960"/>
                  </a:cubicBezTo>
                  <a:cubicBezTo>
                    <a:pt x="2545" y="3014"/>
                    <a:pt x="2504" y="3057"/>
                    <a:pt x="2470" y="3107"/>
                  </a:cubicBezTo>
                  <a:cubicBezTo>
                    <a:pt x="2427" y="3148"/>
                    <a:pt x="2392" y="3197"/>
                    <a:pt x="2347" y="3235"/>
                  </a:cubicBezTo>
                  <a:cubicBezTo>
                    <a:pt x="2176" y="3395"/>
                    <a:pt x="1975" y="3517"/>
                    <a:pt x="1765" y="3569"/>
                  </a:cubicBezTo>
                  <a:cubicBezTo>
                    <a:pt x="1652" y="3597"/>
                    <a:pt x="1538" y="3612"/>
                    <a:pt x="1427" y="3612"/>
                  </a:cubicBezTo>
                  <a:cubicBezTo>
                    <a:pt x="1331" y="3612"/>
                    <a:pt x="1238" y="3601"/>
                    <a:pt x="1149" y="3581"/>
                  </a:cubicBezTo>
                  <a:lnTo>
                    <a:pt x="1111" y="3574"/>
                  </a:lnTo>
                  <a:cubicBezTo>
                    <a:pt x="1107" y="3574"/>
                    <a:pt x="1088" y="3567"/>
                    <a:pt x="1076" y="3564"/>
                  </a:cubicBezTo>
                  <a:cubicBezTo>
                    <a:pt x="1051" y="3555"/>
                    <a:pt x="1022" y="3548"/>
                    <a:pt x="1004" y="3542"/>
                  </a:cubicBezTo>
                  <a:cubicBezTo>
                    <a:pt x="962" y="3528"/>
                    <a:pt x="919" y="3511"/>
                    <a:pt x="875" y="3493"/>
                  </a:cubicBezTo>
                  <a:cubicBezTo>
                    <a:pt x="791" y="3457"/>
                    <a:pt x="714" y="3413"/>
                    <a:pt x="644" y="3367"/>
                  </a:cubicBezTo>
                  <a:cubicBezTo>
                    <a:pt x="504" y="3273"/>
                    <a:pt x="393" y="3170"/>
                    <a:pt x="311" y="3077"/>
                  </a:cubicBezTo>
                  <a:cubicBezTo>
                    <a:pt x="229" y="2983"/>
                    <a:pt x="170" y="2902"/>
                    <a:pt x="131" y="2843"/>
                  </a:cubicBezTo>
                  <a:cubicBezTo>
                    <a:pt x="95" y="2786"/>
                    <a:pt x="74" y="2755"/>
                    <a:pt x="74" y="2755"/>
                  </a:cubicBezTo>
                  <a:lnTo>
                    <a:pt x="74" y="2755"/>
                  </a:lnTo>
                  <a:cubicBezTo>
                    <a:pt x="74" y="2755"/>
                    <a:pt x="82" y="2791"/>
                    <a:pt x="104" y="2858"/>
                  </a:cubicBezTo>
                  <a:cubicBezTo>
                    <a:pt x="127" y="2923"/>
                    <a:pt x="160" y="3022"/>
                    <a:pt x="225" y="3137"/>
                  </a:cubicBezTo>
                  <a:cubicBezTo>
                    <a:pt x="289" y="3253"/>
                    <a:pt x="378" y="3393"/>
                    <a:pt x="516" y="3526"/>
                  </a:cubicBezTo>
                  <a:cubicBezTo>
                    <a:pt x="585" y="3593"/>
                    <a:pt x="661" y="3658"/>
                    <a:pt x="753" y="3719"/>
                  </a:cubicBezTo>
                  <a:cubicBezTo>
                    <a:pt x="798" y="3748"/>
                    <a:pt x="845" y="3778"/>
                    <a:pt x="900" y="3805"/>
                  </a:cubicBezTo>
                  <a:cubicBezTo>
                    <a:pt x="928" y="3820"/>
                    <a:pt x="950" y="3829"/>
                    <a:pt x="975" y="3841"/>
                  </a:cubicBezTo>
                  <a:cubicBezTo>
                    <a:pt x="989" y="3848"/>
                    <a:pt x="996" y="3852"/>
                    <a:pt x="1017" y="3860"/>
                  </a:cubicBezTo>
                  <a:lnTo>
                    <a:pt x="1060" y="3875"/>
                  </a:lnTo>
                  <a:cubicBezTo>
                    <a:pt x="1223" y="3938"/>
                    <a:pt x="1412" y="3977"/>
                    <a:pt x="1611" y="3977"/>
                  </a:cubicBezTo>
                  <a:cubicBezTo>
                    <a:pt x="1687" y="3977"/>
                    <a:pt x="1765" y="3972"/>
                    <a:pt x="1843" y="3959"/>
                  </a:cubicBezTo>
                  <a:cubicBezTo>
                    <a:pt x="2128" y="3920"/>
                    <a:pt x="2414" y="3789"/>
                    <a:pt x="2658" y="3591"/>
                  </a:cubicBezTo>
                  <a:cubicBezTo>
                    <a:pt x="2720" y="3543"/>
                    <a:pt x="2775" y="3485"/>
                    <a:pt x="2833" y="3430"/>
                  </a:cubicBezTo>
                  <a:cubicBezTo>
                    <a:pt x="2882" y="3370"/>
                    <a:pt x="2940" y="3312"/>
                    <a:pt x="2983" y="3244"/>
                  </a:cubicBezTo>
                  <a:cubicBezTo>
                    <a:pt x="3081" y="3112"/>
                    <a:pt x="3156" y="2975"/>
                    <a:pt x="3223" y="2810"/>
                  </a:cubicBezTo>
                  <a:cubicBezTo>
                    <a:pt x="3242" y="2768"/>
                    <a:pt x="3252" y="2737"/>
                    <a:pt x="3264" y="2701"/>
                  </a:cubicBezTo>
                  <a:lnTo>
                    <a:pt x="3299" y="2599"/>
                  </a:lnTo>
                  <a:lnTo>
                    <a:pt x="3304" y="2580"/>
                  </a:lnTo>
                  <a:lnTo>
                    <a:pt x="3305" y="2573"/>
                  </a:lnTo>
                  <a:lnTo>
                    <a:pt x="3309" y="2559"/>
                  </a:lnTo>
                  <a:lnTo>
                    <a:pt x="3316" y="2528"/>
                  </a:lnTo>
                  <a:lnTo>
                    <a:pt x="3330" y="2467"/>
                  </a:lnTo>
                  <a:cubicBezTo>
                    <a:pt x="3338" y="2427"/>
                    <a:pt x="3350" y="2387"/>
                    <a:pt x="3352" y="2346"/>
                  </a:cubicBezTo>
                  <a:cubicBezTo>
                    <a:pt x="3363" y="2265"/>
                    <a:pt x="3378" y="2184"/>
                    <a:pt x="3378" y="2101"/>
                  </a:cubicBezTo>
                  <a:lnTo>
                    <a:pt x="3383" y="1976"/>
                  </a:lnTo>
                  <a:lnTo>
                    <a:pt x="3378" y="1852"/>
                  </a:lnTo>
                  <a:cubicBezTo>
                    <a:pt x="3359" y="1522"/>
                    <a:pt x="3260" y="1196"/>
                    <a:pt x="3096" y="912"/>
                  </a:cubicBezTo>
                  <a:cubicBezTo>
                    <a:pt x="2936" y="626"/>
                    <a:pt x="2696" y="390"/>
                    <a:pt x="2426" y="227"/>
                  </a:cubicBezTo>
                  <a:cubicBezTo>
                    <a:pt x="2357" y="188"/>
                    <a:pt x="2275" y="148"/>
                    <a:pt x="2208" y="119"/>
                  </a:cubicBezTo>
                  <a:lnTo>
                    <a:pt x="2114" y="85"/>
                  </a:lnTo>
                  <a:lnTo>
                    <a:pt x="2055" y="65"/>
                  </a:lnTo>
                  <a:lnTo>
                    <a:pt x="2000" y="52"/>
                  </a:lnTo>
                  <a:cubicBezTo>
                    <a:pt x="1926" y="33"/>
                    <a:pt x="1854" y="18"/>
                    <a:pt x="1780" y="11"/>
                  </a:cubicBezTo>
                  <a:cubicBezTo>
                    <a:pt x="1719" y="1"/>
                    <a:pt x="1660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2fcc7deb26a_1_307"/>
            <p:cNvSpPr/>
            <p:nvPr/>
          </p:nvSpPr>
          <p:spPr>
            <a:xfrm>
              <a:off x="5980685" y="3135668"/>
              <a:ext cx="370225" cy="364187"/>
            </a:xfrm>
            <a:custGeom>
              <a:rect b="b" l="l" r="r" t="t"/>
              <a:pathLst>
                <a:path extrusionOk="0" h="3438" w="3495">
                  <a:moveTo>
                    <a:pt x="645" y="1"/>
                  </a:moveTo>
                  <a:cubicBezTo>
                    <a:pt x="645" y="1"/>
                    <a:pt x="618" y="9"/>
                    <a:pt x="567" y="26"/>
                  </a:cubicBezTo>
                  <a:cubicBezTo>
                    <a:pt x="540" y="33"/>
                    <a:pt x="511" y="47"/>
                    <a:pt x="477" y="65"/>
                  </a:cubicBezTo>
                  <a:cubicBezTo>
                    <a:pt x="458" y="73"/>
                    <a:pt x="440" y="83"/>
                    <a:pt x="419" y="94"/>
                  </a:cubicBezTo>
                  <a:cubicBezTo>
                    <a:pt x="401" y="107"/>
                    <a:pt x="381" y="122"/>
                    <a:pt x="360" y="137"/>
                  </a:cubicBezTo>
                  <a:cubicBezTo>
                    <a:pt x="278" y="197"/>
                    <a:pt x="188" y="294"/>
                    <a:pt x="124" y="428"/>
                  </a:cubicBezTo>
                  <a:cubicBezTo>
                    <a:pt x="58" y="558"/>
                    <a:pt x="15" y="725"/>
                    <a:pt x="9" y="905"/>
                  </a:cubicBezTo>
                  <a:cubicBezTo>
                    <a:pt x="0" y="1083"/>
                    <a:pt x="23" y="1281"/>
                    <a:pt x="81" y="1477"/>
                  </a:cubicBezTo>
                  <a:cubicBezTo>
                    <a:pt x="96" y="1525"/>
                    <a:pt x="112" y="1576"/>
                    <a:pt x="128" y="1624"/>
                  </a:cubicBezTo>
                  <a:cubicBezTo>
                    <a:pt x="148" y="1674"/>
                    <a:pt x="168" y="1725"/>
                    <a:pt x="188" y="1778"/>
                  </a:cubicBezTo>
                  <a:cubicBezTo>
                    <a:pt x="209" y="1825"/>
                    <a:pt x="231" y="1869"/>
                    <a:pt x="253" y="1916"/>
                  </a:cubicBezTo>
                  <a:cubicBezTo>
                    <a:pt x="282" y="1972"/>
                    <a:pt x="309" y="2014"/>
                    <a:pt x="336" y="2064"/>
                  </a:cubicBezTo>
                  <a:cubicBezTo>
                    <a:pt x="452" y="2254"/>
                    <a:pt x="586" y="2440"/>
                    <a:pt x="750" y="2606"/>
                  </a:cubicBezTo>
                  <a:cubicBezTo>
                    <a:pt x="911" y="2773"/>
                    <a:pt x="1092" y="2927"/>
                    <a:pt x="1292" y="3057"/>
                  </a:cubicBezTo>
                  <a:cubicBezTo>
                    <a:pt x="1492" y="3185"/>
                    <a:pt x="1710" y="3292"/>
                    <a:pt x="1941" y="3362"/>
                  </a:cubicBezTo>
                  <a:cubicBezTo>
                    <a:pt x="1997" y="3380"/>
                    <a:pt x="2056" y="3392"/>
                    <a:pt x="2116" y="3406"/>
                  </a:cubicBezTo>
                  <a:cubicBezTo>
                    <a:pt x="2176" y="3417"/>
                    <a:pt x="2243" y="3427"/>
                    <a:pt x="2301" y="3432"/>
                  </a:cubicBezTo>
                  <a:lnTo>
                    <a:pt x="2381" y="3436"/>
                  </a:lnTo>
                  <a:lnTo>
                    <a:pt x="2422" y="3437"/>
                  </a:lnTo>
                  <a:cubicBezTo>
                    <a:pt x="2428" y="3438"/>
                    <a:pt x="2433" y="3438"/>
                    <a:pt x="2437" y="3438"/>
                  </a:cubicBezTo>
                  <a:cubicBezTo>
                    <a:pt x="2454" y="3438"/>
                    <a:pt x="2459" y="3436"/>
                    <a:pt x="2474" y="3436"/>
                  </a:cubicBezTo>
                  <a:cubicBezTo>
                    <a:pt x="2535" y="3429"/>
                    <a:pt x="2594" y="3432"/>
                    <a:pt x="2654" y="3419"/>
                  </a:cubicBezTo>
                  <a:cubicBezTo>
                    <a:pt x="2890" y="3384"/>
                    <a:pt x="3116" y="3261"/>
                    <a:pt x="3261" y="3087"/>
                  </a:cubicBezTo>
                  <a:cubicBezTo>
                    <a:pt x="3411" y="2914"/>
                    <a:pt x="3472" y="2704"/>
                    <a:pt x="3483" y="2523"/>
                  </a:cubicBezTo>
                  <a:cubicBezTo>
                    <a:pt x="3495" y="2339"/>
                    <a:pt x="3472" y="2175"/>
                    <a:pt x="3432" y="2039"/>
                  </a:cubicBezTo>
                  <a:cubicBezTo>
                    <a:pt x="3393" y="1906"/>
                    <a:pt x="3343" y="1794"/>
                    <a:pt x="3297" y="1702"/>
                  </a:cubicBezTo>
                  <a:cubicBezTo>
                    <a:pt x="3256" y="1611"/>
                    <a:pt x="3210" y="1549"/>
                    <a:pt x="3183" y="1504"/>
                  </a:cubicBezTo>
                  <a:cubicBezTo>
                    <a:pt x="3155" y="1458"/>
                    <a:pt x="3139" y="1434"/>
                    <a:pt x="3139" y="1434"/>
                  </a:cubicBezTo>
                  <a:lnTo>
                    <a:pt x="3139" y="1434"/>
                  </a:lnTo>
                  <a:cubicBezTo>
                    <a:pt x="3139" y="1434"/>
                    <a:pt x="3147" y="1462"/>
                    <a:pt x="3164" y="1512"/>
                  </a:cubicBezTo>
                  <a:cubicBezTo>
                    <a:pt x="3180" y="1563"/>
                    <a:pt x="3209" y="1635"/>
                    <a:pt x="3230" y="1731"/>
                  </a:cubicBezTo>
                  <a:cubicBezTo>
                    <a:pt x="3257" y="1822"/>
                    <a:pt x="3278" y="1937"/>
                    <a:pt x="3293" y="2069"/>
                  </a:cubicBezTo>
                  <a:cubicBezTo>
                    <a:pt x="3297" y="2101"/>
                    <a:pt x="3299" y="2136"/>
                    <a:pt x="3301" y="2170"/>
                  </a:cubicBezTo>
                  <a:cubicBezTo>
                    <a:pt x="3304" y="2205"/>
                    <a:pt x="3300" y="2239"/>
                    <a:pt x="3300" y="2276"/>
                  </a:cubicBezTo>
                  <a:cubicBezTo>
                    <a:pt x="3300" y="2312"/>
                    <a:pt x="3299" y="2348"/>
                    <a:pt x="3293" y="2385"/>
                  </a:cubicBezTo>
                  <a:cubicBezTo>
                    <a:pt x="3287" y="2422"/>
                    <a:pt x="3288" y="2460"/>
                    <a:pt x="3277" y="2497"/>
                  </a:cubicBezTo>
                  <a:cubicBezTo>
                    <a:pt x="3246" y="2646"/>
                    <a:pt x="3176" y="2797"/>
                    <a:pt x="3062" y="2908"/>
                  </a:cubicBezTo>
                  <a:cubicBezTo>
                    <a:pt x="2948" y="3021"/>
                    <a:pt x="2787" y="3088"/>
                    <a:pt x="2608" y="3108"/>
                  </a:cubicBezTo>
                  <a:cubicBezTo>
                    <a:pt x="2590" y="3112"/>
                    <a:pt x="2570" y="3113"/>
                    <a:pt x="2550" y="3113"/>
                  </a:cubicBezTo>
                  <a:cubicBezTo>
                    <a:pt x="2528" y="3113"/>
                    <a:pt x="2506" y="3112"/>
                    <a:pt x="2485" y="3112"/>
                  </a:cubicBezTo>
                  <a:cubicBezTo>
                    <a:pt x="2480" y="3112"/>
                    <a:pt x="2476" y="3112"/>
                    <a:pt x="2471" y="3112"/>
                  </a:cubicBezTo>
                  <a:lnTo>
                    <a:pt x="2445" y="3112"/>
                  </a:lnTo>
                  <a:lnTo>
                    <a:pt x="2404" y="3110"/>
                  </a:lnTo>
                  <a:lnTo>
                    <a:pt x="2324" y="3102"/>
                  </a:lnTo>
                  <a:cubicBezTo>
                    <a:pt x="2274" y="3094"/>
                    <a:pt x="2232" y="3083"/>
                    <a:pt x="2187" y="3075"/>
                  </a:cubicBezTo>
                  <a:cubicBezTo>
                    <a:pt x="2140" y="3060"/>
                    <a:pt x="2091" y="3051"/>
                    <a:pt x="2043" y="3034"/>
                  </a:cubicBezTo>
                  <a:cubicBezTo>
                    <a:pt x="1851" y="2973"/>
                    <a:pt x="1663" y="2876"/>
                    <a:pt x="1488" y="2759"/>
                  </a:cubicBezTo>
                  <a:cubicBezTo>
                    <a:pt x="1312" y="2645"/>
                    <a:pt x="1146" y="2512"/>
                    <a:pt x="998" y="2364"/>
                  </a:cubicBezTo>
                  <a:cubicBezTo>
                    <a:pt x="853" y="2217"/>
                    <a:pt x="715" y="2062"/>
                    <a:pt x="605" y="1896"/>
                  </a:cubicBezTo>
                  <a:cubicBezTo>
                    <a:pt x="579" y="1855"/>
                    <a:pt x="547" y="1811"/>
                    <a:pt x="527" y="1775"/>
                  </a:cubicBezTo>
                  <a:cubicBezTo>
                    <a:pt x="501" y="1731"/>
                    <a:pt x="477" y="1686"/>
                    <a:pt x="452" y="1643"/>
                  </a:cubicBezTo>
                  <a:cubicBezTo>
                    <a:pt x="432" y="1600"/>
                    <a:pt x="410" y="1560"/>
                    <a:pt x="390" y="1520"/>
                  </a:cubicBezTo>
                  <a:cubicBezTo>
                    <a:pt x="371" y="1478"/>
                    <a:pt x="352" y="1435"/>
                    <a:pt x="336" y="1395"/>
                  </a:cubicBezTo>
                  <a:cubicBezTo>
                    <a:pt x="272" y="1224"/>
                    <a:pt x="229" y="1059"/>
                    <a:pt x="215" y="902"/>
                  </a:cubicBezTo>
                  <a:cubicBezTo>
                    <a:pt x="202" y="746"/>
                    <a:pt x="215" y="603"/>
                    <a:pt x="252" y="482"/>
                  </a:cubicBezTo>
                  <a:cubicBezTo>
                    <a:pt x="287" y="358"/>
                    <a:pt x="347" y="261"/>
                    <a:pt x="410" y="190"/>
                  </a:cubicBezTo>
                  <a:lnTo>
                    <a:pt x="454" y="141"/>
                  </a:lnTo>
                  <a:cubicBezTo>
                    <a:pt x="472" y="127"/>
                    <a:pt x="487" y="114"/>
                    <a:pt x="500" y="102"/>
                  </a:cubicBezTo>
                  <a:cubicBezTo>
                    <a:pt x="527" y="76"/>
                    <a:pt x="554" y="56"/>
                    <a:pt x="575" y="45"/>
                  </a:cubicBezTo>
                  <a:cubicBezTo>
                    <a:pt x="621" y="16"/>
                    <a:pt x="645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2fcc7deb26a_1_307"/>
            <p:cNvSpPr/>
            <p:nvPr/>
          </p:nvSpPr>
          <p:spPr>
            <a:xfrm>
              <a:off x="6014370" y="3156219"/>
              <a:ext cx="299146" cy="297663"/>
            </a:xfrm>
            <a:custGeom>
              <a:rect b="b" l="l" r="r" t="t"/>
              <a:pathLst>
                <a:path extrusionOk="0" h="2810" w="2824">
                  <a:moveTo>
                    <a:pt x="892" y="1"/>
                  </a:moveTo>
                  <a:cubicBezTo>
                    <a:pt x="853" y="1"/>
                    <a:pt x="813" y="3"/>
                    <a:pt x="773" y="7"/>
                  </a:cubicBezTo>
                  <a:cubicBezTo>
                    <a:pt x="715" y="16"/>
                    <a:pt x="643" y="24"/>
                    <a:pt x="604" y="41"/>
                  </a:cubicBezTo>
                  <a:lnTo>
                    <a:pt x="537" y="61"/>
                  </a:lnTo>
                  <a:lnTo>
                    <a:pt x="531" y="62"/>
                  </a:lnTo>
                  <a:lnTo>
                    <a:pt x="518" y="65"/>
                  </a:lnTo>
                  <a:lnTo>
                    <a:pt x="516" y="67"/>
                  </a:lnTo>
                  <a:lnTo>
                    <a:pt x="506" y="71"/>
                  </a:lnTo>
                  <a:lnTo>
                    <a:pt x="486" y="81"/>
                  </a:lnTo>
                  <a:lnTo>
                    <a:pt x="448" y="98"/>
                  </a:lnTo>
                  <a:cubicBezTo>
                    <a:pt x="240" y="194"/>
                    <a:pt x="99" y="390"/>
                    <a:pt x="53" y="568"/>
                  </a:cubicBezTo>
                  <a:cubicBezTo>
                    <a:pt x="1" y="751"/>
                    <a:pt x="18" y="916"/>
                    <a:pt x="46" y="1050"/>
                  </a:cubicBezTo>
                  <a:cubicBezTo>
                    <a:pt x="77" y="1187"/>
                    <a:pt x="124" y="1296"/>
                    <a:pt x="169" y="1381"/>
                  </a:cubicBezTo>
                  <a:cubicBezTo>
                    <a:pt x="213" y="1467"/>
                    <a:pt x="256" y="1531"/>
                    <a:pt x="287" y="1571"/>
                  </a:cubicBezTo>
                  <a:cubicBezTo>
                    <a:pt x="316" y="1612"/>
                    <a:pt x="334" y="1633"/>
                    <a:pt x="334" y="1633"/>
                  </a:cubicBezTo>
                  <a:cubicBezTo>
                    <a:pt x="334" y="1633"/>
                    <a:pt x="326" y="1608"/>
                    <a:pt x="308" y="1559"/>
                  </a:cubicBezTo>
                  <a:cubicBezTo>
                    <a:pt x="289" y="1512"/>
                    <a:pt x="272" y="1440"/>
                    <a:pt x="248" y="1353"/>
                  </a:cubicBezTo>
                  <a:cubicBezTo>
                    <a:pt x="226" y="1264"/>
                    <a:pt x="212" y="1154"/>
                    <a:pt x="208" y="1032"/>
                  </a:cubicBezTo>
                  <a:cubicBezTo>
                    <a:pt x="206" y="909"/>
                    <a:pt x="225" y="774"/>
                    <a:pt x="281" y="652"/>
                  </a:cubicBezTo>
                  <a:cubicBezTo>
                    <a:pt x="308" y="591"/>
                    <a:pt x="349" y="535"/>
                    <a:pt x="400" y="492"/>
                  </a:cubicBezTo>
                  <a:cubicBezTo>
                    <a:pt x="447" y="446"/>
                    <a:pt x="506" y="411"/>
                    <a:pt x="573" y="390"/>
                  </a:cubicBezTo>
                  <a:cubicBezTo>
                    <a:pt x="644" y="367"/>
                    <a:pt x="718" y="355"/>
                    <a:pt x="794" y="355"/>
                  </a:cubicBezTo>
                  <a:cubicBezTo>
                    <a:pt x="873" y="355"/>
                    <a:pt x="955" y="367"/>
                    <a:pt x="1041" y="390"/>
                  </a:cubicBezTo>
                  <a:cubicBezTo>
                    <a:pt x="1379" y="474"/>
                    <a:pt x="1717" y="703"/>
                    <a:pt x="1973" y="991"/>
                  </a:cubicBezTo>
                  <a:cubicBezTo>
                    <a:pt x="2104" y="1136"/>
                    <a:pt x="2211" y="1298"/>
                    <a:pt x="2298" y="1468"/>
                  </a:cubicBezTo>
                  <a:cubicBezTo>
                    <a:pt x="2325" y="1519"/>
                    <a:pt x="2339" y="1555"/>
                    <a:pt x="2356" y="1596"/>
                  </a:cubicBezTo>
                  <a:cubicBezTo>
                    <a:pt x="2375" y="1635"/>
                    <a:pt x="2386" y="1680"/>
                    <a:pt x="2402" y="1722"/>
                  </a:cubicBezTo>
                  <a:cubicBezTo>
                    <a:pt x="2417" y="1763"/>
                    <a:pt x="2422" y="1808"/>
                    <a:pt x="2433" y="1849"/>
                  </a:cubicBezTo>
                  <a:cubicBezTo>
                    <a:pt x="2438" y="1891"/>
                    <a:pt x="2446" y="1934"/>
                    <a:pt x="2446" y="1974"/>
                  </a:cubicBezTo>
                  <a:cubicBezTo>
                    <a:pt x="2452" y="2056"/>
                    <a:pt x="2439" y="2131"/>
                    <a:pt x="2423" y="2204"/>
                  </a:cubicBezTo>
                  <a:cubicBezTo>
                    <a:pt x="2402" y="2270"/>
                    <a:pt x="2374" y="2336"/>
                    <a:pt x="2327" y="2385"/>
                  </a:cubicBezTo>
                  <a:cubicBezTo>
                    <a:pt x="2237" y="2487"/>
                    <a:pt x="2101" y="2546"/>
                    <a:pt x="1961" y="2568"/>
                  </a:cubicBezTo>
                  <a:cubicBezTo>
                    <a:pt x="1908" y="2576"/>
                    <a:pt x="1857" y="2580"/>
                    <a:pt x="1806" y="2580"/>
                  </a:cubicBezTo>
                  <a:cubicBezTo>
                    <a:pt x="1721" y="2580"/>
                    <a:pt x="1639" y="2570"/>
                    <a:pt x="1563" y="2554"/>
                  </a:cubicBezTo>
                  <a:cubicBezTo>
                    <a:pt x="1442" y="2532"/>
                    <a:pt x="1334" y="2498"/>
                    <a:pt x="1248" y="2464"/>
                  </a:cubicBezTo>
                  <a:cubicBezTo>
                    <a:pt x="1162" y="2431"/>
                    <a:pt x="1095" y="2403"/>
                    <a:pt x="1051" y="2379"/>
                  </a:cubicBezTo>
                  <a:cubicBezTo>
                    <a:pt x="1005" y="2357"/>
                    <a:pt x="980" y="2345"/>
                    <a:pt x="980" y="2345"/>
                  </a:cubicBezTo>
                  <a:lnTo>
                    <a:pt x="980" y="2345"/>
                  </a:lnTo>
                  <a:cubicBezTo>
                    <a:pt x="980" y="2345"/>
                    <a:pt x="1000" y="2364"/>
                    <a:pt x="1035" y="2399"/>
                  </a:cubicBezTo>
                  <a:cubicBezTo>
                    <a:pt x="1074" y="2432"/>
                    <a:pt x="1129" y="2482"/>
                    <a:pt x="1208" y="2538"/>
                  </a:cubicBezTo>
                  <a:cubicBezTo>
                    <a:pt x="1287" y="2592"/>
                    <a:pt x="1387" y="2658"/>
                    <a:pt x="1514" y="2709"/>
                  </a:cubicBezTo>
                  <a:cubicBezTo>
                    <a:pt x="1638" y="2761"/>
                    <a:pt x="1798" y="2810"/>
                    <a:pt x="1975" y="2810"/>
                  </a:cubicBezTo>
                  <a:cubicBezTo>
                    <a:pt x="1982" y="2810"/>
                    <a:pt x="1989" y="2810"/>
                    <a:pt x="1996" y="2810"/>
                  </a:cubicBezTo>
                  <a:cubicBezTo>
                    <a:pt x="2171" y="2810"/>
                    <a:pt x="2380" y="2762"/>
                    <a:pt x="2546" y="2608"/>
                  </a:cubicBezTo>
                  <a:cubicBezTo>
                    <a:pt x="2635" y="2532"/>
                    <a:pt x="2699" y="2430"/>
                    <a:pt x="2750" y="2319"/>
                  </a:cubicBezTo>
                  <a:cubicBezTo>
                    <a:pt x="2794" y="2209"/>
                    <a:pt x="2817" y="2088"/>
                    <a:pt x="2819" y="1970"/>
                  </a:cubicBezTo>
                  <a:cubicBezTo>
                    <a:pt x="2823" y="1911"/>
                    <a:pt x="2818" y="1853"/>
                    <a:pt x="2813" y="1793"/>
                  </a:cubicBezTo>
                  <a:cubicBezTo>
                    <a:pt x="2803" y="1735"/>
                    <a:pt x="2798" y="1675"/>
                    <a:pt x="2783" y="1620"/>
                  </a:cubicBezTo>
                  <a:cubicBezTo>
                    <a:pt x="2767" y="1562"/>
                    <a:pt x="2756" y="1507"/>
                    <a:pt x="2732" y="1448"/>
                  </a:cubicBezTo>
                  <a:cubicBezTo>
                    <a:pt x="2711" y="1392"/>
                    <a:pt x="2689" y="1331"/>
                    <a:pt x="2666" y="1287"/>
                  </a:cubicBezTo>
                  <a:cubicBezTo>
                    <a:pt x="2575" y="1079"/>
                    <a:pt x="2442" y="881"/>
                    <a:pt x="2288" y="708"/>
                  </a:cubicBezTo>
                  <a:cubicBezTo>
                    <a:pt x="2132" y="535"/>
                    <a:pt x="1952" y="384"/>
                    <a:pt x="1753" y="265"/>
                  </a:cubicBezTo>
                  <a:cubicBezTo>
                    <a:pt x="1556" y="145"/>
                    <a:pt x="1341" y="58"/>
                    <a:pt x="1115" y="20"/>
                  </a:cubicBezTo>
                  <a:cubicBezTo>
                    <a:pt x="1042" y="8"/>
                    <a:pt x="968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2fcc7deb26a_1_307"/>
            <p:cNvSpPr/>
            <p:nvPr/>
          </p:nvSpPr>
          <p:spPr>
            <a:xfrm>
              <a:off x="6807045" y="1598518"/>
              <a:ext cx="429440" cy="288871"/>
            </a:xfrm>
            <a:custGeom>
              <a:rect b="b" l="l" r="r" t="t"/>
              <a:pathLst>
                <a:path extrusionOk="0" h="2727" w="4054">
                  <a:moveTo>
                    <a:pt x="1348" y="0"/>
                  </a:moveTo>
                  <a:cubicBezTo>
                    <a:pt x="1327" y="0"/>
                    <a:pt x="1274" y="30"/>
                    <a:pt x="1165" y="93"/>
                  </a:cubicBezTo>
                  <a:cubicBezTo>
                    <a:pt x="989" y="195"/>
                    <a:pt x="860" y="324"/>
                    <a:pt x="774" y="469"/>
                  </a:cubicBezTo>
                  <a:lnTo>
                    <a:pt x="767" y="476"/>
                  </a:lnTo>
                  <a:cubicBezTo>
                    <a:pt x="700" y="545"/>
                    <a:pt x="599" y="632"/>
                    <a:pt x="488" y="708"/>
                  </a:cubicBezTo>
                  <a:cubicBezTo>
                    <a:pt x="378" y="786"/>
                    <a:pt x="257" y="853"/>
                    <a:pt x="161" y="896"/>
                  </a:cubicBezTo>
                  <a:cubicBezTo>
                    <a:pt x="67" y="942"/>
                    <a:pt x="0" y="964"/>
                    <a:pt x="0" y="964"/>
                  </a:cubicBezTo>
                  <a:cubicBezTo>
                    <a:pt x="0" y="964"/>
                    <a:pt x="7" y="964"/>
                    <a:pt x="19" y="964"/>
                  </a:cubicBezTo>
                  <a:cubicBezTo>
                    <a:pt x="47" y="964"/>
                    <a:pt x="103" y="963"/>
                    <a:pt x="176" y="954"/>
                  </a:cubicBezTo>
                  <a:cubicBezTo>
                    <a:pt x="282" y="943"/>
                    <a:pt x="425" y="921"/>
                    <a:pt x="566" y="882"/>
                  </a:cubicBezTo>
                  <a:cubicBezTo>
                    <a:pt x="595" y="874"/>
                    <a:pt x="627" y="866"/>
                    <a:pt x="658" y="855"/>
                  </a:cubicBezTo>
                  <a:lnTo>
                    <a:pt x="658" y="855"/>
                  </a:lnTo>
                  <a:cubicBezTo>
                    <a:pt x="642" y="1188"/>
                    <a:pt x="819" y="1546"/>
                    <a:pt x="1198" y="1840"/>
                  </a:cubicBezTo>
                  <a:cubicBezTo>
                    <a:pt x="1588" y="2138"/>
                    <a:pt x="2079" y="2286"/>
                    <a:pt x="2539" y="2286"/>
                  </a:cubicBezTo>
                  <a:cubicBezTo>
                    <a:pt x="2804" y="2286"/>
                    <a:pt x="3059" y="2237"/>
                    <a:pt x="3277" y="2139"/>
                  </a:cubicBezTo>
                  <a:cubicBezTo>
                    <a:pt x="3327" y="2235"/>
                    <a:pt x="3406" y="2343"/>
                    <a:pt x="3496" y="2430"/>
                  </a:cubicBezTo>
                  <a:cubicBezTo>
                    <a:pt x="3682" y="2614"/>
                    <a:pt x="3903" y="2727"/>
                    <a:pt x="3903" y="2727"/>
                  </a:cubicBezTo>
                  <a:cubicBezTo>
                    <a:pt x="3903" y="2727"/>
                    <a:pt x="3862" y="2680"/>
                    <a:pt x="3810" y="2605"/>
                  </a:cubicBezTo>
                  <a:cubicBezTo>
                    <a:pt x="3758" y="2528"/>
                    <a:pt x="3697" y="2425"/>
                    <a:pt x="3653" y="2319"/>
                  </a:cubicBezTo>
                  <a:cubicBezTo>
                    <a:pt x="3607" y="2211"/>
                    <a:pt x="3582" y="2104"/>
                    <a:pt x="3576" y="2030"/>
                  </a:cubicBezTo>
                  <a:cubicBezTo>
                    <a:pt x="3575" y="1996"/>
                    <a:pt x="3575" y="1971"/>
                    <a:pt x="3576" y="1951"/>
                  </a:cubicBezTo>
                  <a:cubicBezTo>
                    <a:pt x="4053" y="1548"/>
                    <a:pt x="2755" y="1976"/>
                    <a:pt x="2045" y="1491"/>
                  </a:cubicBezTo>
                  <a:cubicBezTo>
                    <a:pt x="826" y="655"/>
                    <a:pt x="1445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fcc7deb26a_3_0"/>
          <p:cNvSpPr txBox="1"/>
          <p:nvPr>
            <p:ph type="title"/>
          </p:nvPr>
        </p:nvSpPr>
        <p:spPr>
          <a:xfrm>
            <a:off x="146950" y="2792950"/>
            <a:ext cx="74115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Audiowide"/>
                <a:ea typeface="Audiowide"/>
                <a:cs typeface="Audiowide"/>
                <a:sym typeface="Audiowide"/>
              </a:rPr>
              <a:t>Extratrees</a:t>
            </a:r>
            <a:endParaRPr sz="49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Audiowide"/>
                <a:ea typeface="Audiowide"/>
                <a:cs typeface="Audiowide"/>
                <a:sym typeface="Audiowide"/>
              </a:rPr>
              <a:t>Classifier</a:t>
            </a:r>
            <a:endParaRPr sz="49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9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14" name="Google Shape;814;g2fcc7deb26a_3_0"/>
          <p:cNvSpPr txBox="1"/>
          <p:nvPr>
            <p:ph idx="1" type="subTitle"/>
          </p:nvPr>
        </p:nvSpPr>
        <p:spPr>
          <a:xfrm>
            <a:off x="1935300" y="3764123"/>
            <a:ext cx="3938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g2fcc7deb26a_3_0"/>
          <p:cNvSpPr/>
          <p:nvPr/>
        </p:nvSpPr>
        <p:spPr>
          <a:xfrm>
            <a:off x="7357090" y="4493645"/>
            <a:ext cx="1391502" cy="2470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박지훈</a:t>
            </a:r>
          </a:p>
        </p:txBody>
      </p:sp>
      <p:sp>
        <p:nvSpPr>
          <p:cNvPr id="816" name="Google Shape;816;g2fcc7deb26a_3_0"/>
          <p:cNvSpPr/>
          <p:nvPr/>
        </p:nvSpPr>
        <p:spPr>
          <a:xfrm>
            <a:off x="3827975" y="1004377"/>
            <a:ext cx="2279152" cy="1218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03</a:t>
            </a:r>
          </a:p>
        </p:txBody>
      </p:sp>
      <p:grpSp>
        <p:nvGrpSpPr>
          <p:cNvPr id="817" name="Google Shape;817;g2fcc7deb26a_3_0"/>
          <p:cNvGrpSpPr/>
          <p:nvPr/>
        </p:nvGrpSpPr>
        <p:grpSpPr>
          <a:xfrm rot="367781">
            <a:off x="6320774" y="630734"/>
            <a:ext cx="1886820" cy="3326681"/>
            <a:chOff x="6772750" y="1143250"/>
            <a:chExt cx="1027400" cy="1811425"/>
          </a:xfrm>
        </p:grpSpPr>
        <p:sp>
          <p:nvSpPr>
            <p:cNvPr id="818" name="Google Shape;818;g2fcc7deb26a_3_0"/>
            <p:cNvSpPr/>
            <p:nvPr/>
          </p:nvSpPr>
          <p:spPr>
            <a:xfrm>
              <a:off x="6772750" y="1143250"/>
              <a:ext cx="1027400" cy="1811425"/>
            </a:xfrm>
            <a:custGeom>
              <a:rect b="b" l="l" r="r" t="t"/>
              <a:pathLst>
                <a:path extrusionOk="0" h="72457" w="41096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fcc7deb26a_3_0"/>
            <p:cNvSpPr/>
            <p:nvPr/>
          </p:nvSpPr>
          <p:spPr>
            <a:xfrm>
              <a:off x="6861300" y="1530800"/>
              <a:ext cx="54525" cy="12950"/>
            </a:xfrm>
            <a:custGeom>
              <a:rect b="b" l="l" r="r" t="t"/>
              <a:pathLst>
                <a:path extrusionOk="0" h="518" w="2181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2fcc7deb26a_3_0"/>
            <p:cNvSpPr/>
            <p:nvPr/>
          </p:nvSpPr>
          <p:spPr>
            <a:xfrm>
              <a:off x="7063150" y="2320475"/>
              <a:ext cx="134650" cy="63350"/>
            </a:xfrm>
            <a:custGeom>
              <a:rect b="b" l="l" r="r" t="t"/>
              <a:pathLst>
                <a:path extrusionOk="0" h="2534" w="538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2fcc7deb26a_3_0"/>
            <p:cNvSpPr/>
            <p:nvPr/>
          </p:nvSpPr>
          <p:spPr>
            <a:xfrm>
              <a:off x="7118000" y="1995600"/>
              <a:ext cx="161850" cy="11550"/>
            </a:xfrm>
            <a:custGeom>
              <a:rect b="b" l="l" r="r" t="t"/>
              <a:pathLst>
                <a:path extrusionOk="0" h="462" w="6474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2fcc7deb26a_3_0"/>
            <p:cNvSpPr/>
            <p:nvPr/>
          </p:nvSpPr>
          <p:spPr>
            <a:xfrm>
              <a:off x="7339275" y="2228625"/>
              <a:ext cx="105700" cy="26900"/>
            </a:xfrm>
            <a:custGeom>
              <a:rect b="b" l="l" r="r" t="t"/>
              <a:pathLst>
                <a:path extrusionOk="0" h="1076" w="4228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2fcc7deb26a_3_0"/>
            <p:cNvSpPr/>
            <p:nvPr/>
          </p:nvSpPr>
          <p:spPr>
            <a:xfrm>
              <a:off x="7611550" y="1680975"/>
              <a:ext cx="53900" cy="48325"/>
            </a:xfrm>
            <a:custGeom>
              <a:rect b="b" l="l" r="r" t="t"/>
              <a:pathLst>
                <a:path extrusionOk="0" h="1933" w="2156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2fcc7deb26a_3_0"/>
            <p:cNvSpPr/>
            <p:nvPr/>
          </p:nvSpPr>
          <p:spPr>
            <a:xfrm>
              <a:off x="7116950" y="1254600"/>
              <a:ext cx="34850" cy="195550"/>
            </a:xfrm>
            <a:custGeom>
              <a:rect b="b" l="l" r="r" t="t"/>
              <a:pathLst>
                <a:path extrusionOk="0" h="7822" w="1394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2fcc7deb26a_3_0"/>
            <p:cNvSpPr/>
            <p:nvPr/>
          </p:nvSpPr>
          <p:spPr>
            <a:xfrm>
              <a:off x="7328425" y="1645175"/>
              <a:ext cx="58650" cy="101800"/>
            </a:xfrm>
            <a:custGeom>
              <a:rect b="b" l="l" r="r" t="t"/>
              <a:pathLst>
                <a:path extrusionOk="0" h="4072" w="2346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2fcc7deb26a_3_0"/>
            <p:cNvSpPr/>
            <p:nvPr/>
          </p:nvSpPr>
          <p:spPr>
            <a:xfrm>
              <a:off x="7217800" y="1644500"/>
              <a:ext cx="31600" cy="101800"/>
            </a:xfrm>
            <a:custGeom>
              <a:rect b="b" l="l" r="r" t="t"/>
              <a:pathLst>
                <a:path extrusionOk="0" h="4072" w="1264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2fcc7deb26a_3_0"/>
            <p:cNvSpPr/>
            <p:nvPr/>
          </p:nvSpPr>
          <p:spPr>
            <a:xfrm>
              <a:off x="7254300" y="1644500"/>
              <a:ext cx="31550" cy="101800"/>
            </a:xfrm>
            <a:custGeom>
              <a:rect b="b" l="l" r="r" t="t"/>
              <a:pathLst>
                <a:path extrusionOk="0" h="4072" w="1262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2fcc7deb26a_3_0"/>
            <p:cNvSpPr/>
            <p:nvPr/>
          </p:nvSpPr>
          <p:spPr>
            <a:xfrm>
              <a:off x="7288650" y="1645025"/>
              <a:ext cx="31850" cy="31775"/>
            </a:xfrm>
            <a:custGeom>
              <a:rect b="b" l="l" r="r" t="t"/>
              <a:pathLst>
                <a:path extrusionOk="0" h="1271" w="1274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2fcc7deb26a_3_0"/>
            <p:cNvSpPr/>
            <p:nvPr/>
          </p:nvSpPr>
          <p:spPr>
            <a:xfrm>
              <a:off x="7288600" y="1680575"/>
              <a:ext cx="31900" cy="31775"/>
            </a:xfrm>
            <a:custGeom>
              <a:rect b="b" l="l" r="r" t="t"/>
              <a:pathLst>
                <a:path extrusionOk="0" h="1271" w="1276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2fcc7deb26a_3_0"/>
            <p:cNvSpPr/>
            <p:nvPr/>
          </p:nvSpPr>
          <p:spPr>
            <a:xfrm>
              <a:off x="7288650" y="1716050"/>
              <a:ext cx="31800" cy="31750"/>
            </a:xfrm>
            <a:custGeom>
              <a:rect b="b" l="l" r="r" t="t"/>
              <a:pathLst>
                <a:path extrusionOk="0" h="1270" w="1272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2fcc7deb26a_3_0"/>
            <p:cNvSpPr/>
            <p:nvPr/>
          </p:nvSpPr>
          <p:spPr>
            <a:xfrm>
              <a:off x="7220650" y="1650825"/>
              <a:ext cx="177575" cy="109975"/>
            </a:xfrm>
            <a:custGeom>
              <a:rect b="b" l="l" r="r" t="t"/>
              <a:pathLst>
                <a:path extrusionOk="0" h="4399" w="7103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fcc7deb26a_3_22"/>
          <p:cNvSpPr txBox="1"/>
          <p:nvPr>
            <p:ph idx="1" type="subTitle"/>
          </p:nvPr>
        </p:nvSpPr>
        <p:spPr>
          <a:xfrm>
            <a:off x="665175" y="2655950"/>
            <a:ext cx="4729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데이터 준비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Feature, target 분리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Feature 인코딩(원-핫 인코딩, 형태 변환)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인코딩 Feature 기반 학습 (ExtraTrees)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학습 성능 평가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튜닝(Randomized)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예측 수행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37" name="Google Shape;837;g2fcc7deb26a_3_22"/>
          <p:cNvSpPr txBox="1"/>
          <p:nvPr>
            <p:ph type="title"/>
          </p:nvPr>
        </p:nvSpPr>
        <p:spPr>
          <a:xfrm>
            <a:off x="144400" y="493937"/>
            <a:ext cx="4573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순서도</a:t>
            </a:r>
            <a:endParaRPr/>
          </a:p>
        </p:txBody>
      </p:sp>
      <p:grpSp>
        <p:nvGrpSpPr>
          <p:cNvPr id="838" name="Google Shape;838;g2fcc7deb26a_3_22"/>
          <p:cNvGrpSpPr/>
          <p:nvPr/>
        </p:nvGrpSpPr>
        <p:grpSpPr>
          <a:xfrm>
            <a:off x="5286412" y="843046"/>
            <a:ext cx="3131413" cy="3457415"/>
            <a:chOff x="5552012" y="718648"/>
            <a:chExt cx="3131413" cy="3457415"/>
          </a:xfrm>
        </p:grpSpPr>
        <p:grpSp>
          <p:nvGrpSpPr>
            <p:cNvPr id="839" name="Google Shape;839;g2fcc7deb26a_3_22"/>
            <p:cNvGrpSpPr/>
            <p:nvPr/>
          </p:nvGrpSpPr>
          <p:grpSpPr>
            <a:xfrm rot="294298">
              <a:off x="7597559" y="3596617"/>
              <a:ext cx="470406" cy="560361"/>
              <a:chOff x="5661305" y="1613250"/>
              <a:chExt cx="470424" cy="560383"/>
            </a:xfrm>
          </p:grpSpPr>
          <p:sp>
            <p:nvSpPr>
              <p:cNvPr id="840" name="Google Shape;840;g2fcc7deb26a_3_22"/>
              <p:cNvSpPr/>
              <p:nvPr/>
            </p:nvSpPr>
            <p:spPr>
              <a:xfrm>
                <a:off x="5661305" y="1613250"/>
                <a:ext cx="469025" cy="560383"/>
              </a:xfrm>
              <a:custGeom>
                <a:rect b="b" l="l" r="r" t="t"/>
                <a:pathLst>
                  <a:path extrusionOk="0" h="10759" w="9005">
                    <a:moveTo>
                      <a:pt x="9004" y="0"/>
                    </a:moveTo>
                    <a:cubicBezTo>
                      <a:pt x="9004" y="0"/>
                      <a:pt x="8914" y="35"/>
                      <a:pt x="8743" y="105"/>
                    </a:cubicBezTo>
                    <a:cubicBezTo>
                      <a:pt x="8657" y="140"/>
                      <a:pt x="8553" y="182"/>
                      <a:pt x="8431" y="233"/>
                    </a:cubicBezTo>
                    <a:cubicBezTo>
                      <a:pt x="8307" y="282"/>
                      <a:pt x="8165" y="341"/>
                      <a:pt x="8009" y="410"/>
                    </a:cubicBezTo>
                    <a:cubicBezTo>
                      <a:pt x="7694" y="546"/>
                      <a:pt x="7314" y="717"/>
                      <a:pt x="6883" y="924"/>
                    </a:cubicBezTo>
                    <a:cubicBezTo>
                      <a:pt x="6452" y="1130"/>
                      <a:pt x="5969" y="1374"/>
                      <a:pt x="5451" y="1656"/>
                    </a:cubicBezTo>
                    <a:cubicBezTo>
                      <a:pt x="4934" y="1939"/>
                      <a:pt x="4379" y="2262"/>
                      <a:pt x="3811" y="2636"/>
                    </a:cubicBezTo>
                    <a:cubicBezTo>
                      <a:pt x="3525" y="2822"/>
                      <a:pt x="3238" y="3023"/>
                      <a:pt x="2948" y="3237"/>
                    </a:cubicBezTo>
                    <a:cubicBezTo>
                      <a:pt x="2658" y="3450"/>
                      <a:pt x="2371" y="3681"/>
                      <a:pt x="2086" y="3932"/>
                    </a:cubicBezTo>
                    <a:cubicBezTo>
                      <a:pt x="1945" y="4057"/>
                      <a:pt x="1801" y="4185"/>
                      <a:pt x="1664" y="4322"/>
                    </a:cubicBezTo>
                    <a:cubicBezTo>
                      <a:pt x="1525" y="4456"/>
                      <a:pt x="1390" y="4600"/>
                      <a:pt x="1256" y="4746"/>
                    </a:cubicBezTo>
                    <a:cubicBezTo>
                      <a:pt x="1126" y="4895"/>
                      <a:pt x="994" y="5048"/>
                      <a:pt x="872" y="5212"/>
                    </a:cubicBezTo>
                    <a:cubicBezTo>
                      <a:pt x="750" y="5377"/>
                      <a:pt x="633" y="5550"/>
                      <a:pt x="525" y="5732"/>
                    </a:cubicBezTo>
                    <a:cubicBezTo>
                      <a:pt x="421" y="5914"/>
                      <a:pt x="323" y="6108"/>
                      <a:pt x="242" y="6312"/>
                    </a:cubicBezTo>
                    <a:cubicBezTo>
                      <a:pt x="162" y="6517"/>
                      <a:pt x="94" y="6734"/>
                      <a:pt x="55" y="6958"/>
                    </a:cubicBezTo>
                    <a:cubicBezTo>
                      <a:pt x="18" y="7185"/>
                      <a:pt x="0" y="7420"/>
                      <a:pt x="19" y="7655"/>
                    </a:cubicBezTo>
                    <a:cubicBezTo>
                      <a:pt x="37" y="7890"/>
                      <a:pt x="85" y="8123"/>
                      <a:pt x="160" y="8344"/>
                    </a:cubicBezTo>
                    <a:cubicBezTo>
                      <a:pt x="234" y="8565"/>
                      <a:pt x="337" y="8773"/>
                      <a:pt x="456" y="8964"/>
                    </a:cubicBezTo>
                    <a:cubicBezTo>
                      <a:pt x="575" y="9156"/>
                      <a:pt x="709" y="9333"/>
                      <a:pt x="852" y="9496"/>
                    </a:cubicBezTo>
                    <a:cubicBezTo>
                      <a:pt x="924" y="9579"/>
                      <a:pt x="998" y="9656"/>
                      <a:pt x="1073" y="9731"/>
                    </a:cubicBezTo>
                    <a:cubicBezTo>
                      <a:pt x="1149" y="9807"/>
                      <a:pt x="1226" y="9877"/>
                      <a:pt x="1310" y="9950"/>
                    </a:cubicBezTo>
                    <a:cubicBezTo>
                      <a:pt x="1354" y="9989"/>
                      <a:pt x="1388" y="10016"/>
                      <a:pt x="1424" y="10046"/>
                    </a:cubicBezTo>
                    <a:lnTo>
                      <a:pt x="1452" y="10071"/>
                    </a:lnTo>
                    <a:lnTo>
                      <a:pt x="1471" y="10085"/>
                    </a:lnTo>
                    <a:lnTo>
                      <a:pt x="1488" y="10099"/>
                    </a:lnTo>
                    <a:lnTo>
                      <a:pt x="1553" y="10150"/>
                    </a:lnTo>
                    <a:cubicBezTo>
                      <a:pt x="1643" y="10217"/>
                      <a:pt x="1733" y="10280"/>
                      <a:pt x="1828" y="10339"/>
                    </a:cubicBezTo>
                    <a:cubicBezTo>
                      <a:pt x="1925" y="10400"/>
                      <a:pt x="2023" y="10452"/>
                      <a:pt x="2126" y="10500"/>
                    </a:cubicBezTo>
                    <a:cubicBezTo>
                      <a:pt x="2228" y="10547"/>
                      <a:pt x="2334" y="10590"/>
                      <a:pt x="2443" y="10627"/>
                    </a:cubicBezTo>
                    <a:cubicBezTo>
                      <a:pt x="2552" y="10661"/>
                      <a:pt x="2663" y="10691"/>
                      <a:pt x="2773" y="10711"/>
                    </a:cubicBezTo>
                    <a:cubicBezTo>
                      <a:pt x="2886" y="10734"/>
                      <a:pt x="2999" y="10747"/>
                      <a:pt x="3110" y="10754"/>
                    </a:cubicBezTo>
                    <a:cubicBezTo>
                      <a:pt x="3161" y="10757"/>
                      <a:pt x="3212" y="10759"/>
                      <a:pt x="3262" y="10759"/>
                    </a:cubicBezTo>
                    <a:cubicBezTo>
                      <a:pt x="3437" y="10759"/>
                      <a:pt x="3608" y="10741"/>
                      <a:pt x="3775" y="10710"/>
                    </a:cubicBezTo>
                    <a:cubicBezTo>
                      <a:pt x="3883" y="10691"/>
                      <a:pt x="3987" y="10663"/>
                      <a:pt x="4089" y="10635"/>
                    </a:cubicBezTo>
                    <a:cubicBezTo>
                      <a:pt x="4190" y="10602"/>
                      <a:pt x="4291" y="10567"/>
                      <a:pt x="4386" y="10527"/>
                    </a:cubicBezTo>
                    <a:cubicBezTo>
                      <a:pt x="4772" y="10367"/>
                      <a:pt x="5107" y="10157"/>
                      <a:pt x="5404" y="9922"/>
                    </a:cubicBezTo>
                    <a:cubicBezTo>
                      <a:pt x="5701" y="9687"/>
                      <a:pt x="5963" y="9433"/>
                      <a:pt x="6199" y="9174"/>
                    </a:cubicBezTo>
                    <a:cubicBezTo>
                      <a:pt x="6434" y="8914"/>
                      <a:pt x="6646" y="8650"/>
                      <a:pt x="6836" y="8387"/>
                    </a:cubicBezTo>
                    <a:cubicBezTo>
                      <a:pt x="7025" y="8123"/>
                      <a:pt x="7198" y="7863"/>
                      <a:pt x="7354" y="7609"/>
                    </a:cubicBezTo>
                    <a:cubicBezTo>
                      <a:pt x="7666" y="7102"/>
                      <a:pt x="7917" y="6618"/>
                      <a:pt x="8123" y="6184"/>
                    </a:cubicBezTo>
                    <a:cubicBezTo>
                      <a:pt x="8330" y="5752"/>
                      <a:pt x="8493" y="5367"/>
                      <a:pt x="8620" y="5048"/>
                    </a:cubicBezTo>
                    <a:cubicBezTo>
                      <a:pt x="8749" y="4729"/>
                      <a:pt x="8837" y="4473"/>
                      <a:pt x="8901" y="4303"/>
                    </a:cubicBezTo>
                    <a:cubicBezTo>
                      <a:pt x="8931" y="4217"/>
                      <a:pt x="8952" y="4150"/>
                      <a:pt x="8969" y="4104"/>
                    </a:cubicBezTo>
                    <a:cubicBezTo>
                      <a:pt x="8984" y="4060"/>
                      <a:pt x="8992" y="4036"/>
                      <a:pt x="8992" y="4036"/>
                    </a:cubicBezTo>
                    <a:lnTo>
                      <a:pt x="8992" y="4036"/>
                    </a:lnTo>
                    <a:cubicBezTo>
                      <a:pt x="8992" y="4036"/>
                      <a:pt x="8982" y="4057"/>
                      <a:pt x="8956" y="4097"/>
                    </a:cubicBezTo>
                    <a:cubicBezTo>
                      <a:pt x="8932" y="4138"/>
                      <a:pt x="8896" y="4198"/>
                      <a:pt x="8850" y="4279"/>
                    </a:cubicBezTo>
                    <a:cubicBezTo>
                      <a:pt x="8760" y="4439"/>
                      <a:pt x="8622" y="4671"/>
                      <a:pt x="8447" y="4962"/>
                    </a:cubicBezTo>
                    <a:cubicBezTo>
                      <a:pt x="8271" y="5255"/>
                      <a:pt x="8058" y="5608"/>
                      <a:pt x="7800" y="6003"/>
                    </a:cubicBezTo>
                    <a:cubicBezTo>
                      <a:pt x="7670" y="6202"/>
                      <a:pt x="7533" y="6410"/>
                      <a:pt x="7381" y="6626"/>
                    </a:cubicBezTo>
                    <a:cubicBezTo>
                      <a:pt x="7230" y="6842"/>
                      <a:pt x="7071" y="7068"/>
                      <a:pt x="6895" y="7296"/>
                    </a:cubicBezTo>
                    <a:cubicBezTo>
                      <a:pt x="6720" y="7525"/>
                      <a:pt x="6533" y="7757"/>
                      <a:pt x="6332" y="7988"/>
                    </a:cubicBezTo>
                    <a:cubicBezTo>
                      <a:pt x="6243" y="8091"/>
                      <a:pt x="6149" y="8193"/>
                      <a:pt x="6054" y="8297"/>
                    </a:cubicBezTo>
                    <a:cubicBezTo>
                      <a:pt x="5943" y="8674"/>
                      <a:pt x="5802" y="9080"/>
                      <a:pt x="5486" y="9398"/>
                    </a:cubicBezTo>
                    <a:cubicBezTo>
                      <a:pt x="5309" y="9575"/>
                      <a:pt x="5087" y="9640"/>
                      <a:pt x="4926" y="9688"/>
                    </a:cubicBezTo>
                    <a:cubicBezTo>
                      <a:pt x="4852" y="9709"/>
                      <a:pt x="4782" y="9730"/>
                      <a:pt x="4741" y="9751"/>
                    </a:cubicBezTo>
                    <a:cubicBezTo>
                      <a:pt x="4680" y="9785"/>
                      <a:pt x="4615" y="9832"/>
                      <a:pt x="4545" y="9881"/>
                    </a:cubicBezTo>
                    <a:cubicBezTo>
                      <a:pt x="4362" y="10012"/>
                      <a:pt x="4136" y="10173"/>
                      <a:pt x="3822" y="10212"/>
                    </a:cubicBezTo>
                    <a:cubicBezTo>
                      <a:pt x="3706" y="10226"/>
                      <a:pt x="3589" y="10233"/>
                      <a:pt x="3473" y="10233"/>
                    </a:cubicBezTo>
                    <a:cubicBezTo>
                      <a:pt x="2621" y="10233"/>
                      <a:pt x="1794" y="9846"/>
                      <a:pt x="1251" y="9178"/>
                    </a:cubicBezTo>
                    <a:cubicBezTo>
                      <a:pt x="1163" y="9144"/>
                      <a:pt x="1020" y="9082"/>
                      <a:pt x="926" y="8929"/>
                    </a:cubicBezTo>
                    <a:cubicBezTo>
                      <a:pt x="773" y="8681"/>
                      <a:pt x="660" y="8411"/>
                      <a:pt x="590" y="8126"/>
                    </a:cubicBezTo>
                    <a:cubicBezTo>
                      <a:pt x="550" y="7962"/>
                      <a:pt x="593" y="7816"/>
                      <a:pt x="623" y="7718"/>
                    </a:cubicBezTo>
                    <a:cubicBezTo>
                      <a:pt x="626" y="7710"/>
                      <a:pt x="630" y="7699"/>
                      <a:pt x="632" y="7688"/>
                    </a:cubicBezTo>
                    <a:cubicBezTo>
                      <a:pt x="603" y="7413"/>
                      <a:pt x="629" y="7181"/>
                      <a:pt x="673" y="6918"/>
                    </a:cubicBezTo>
                    <a:cubicBezTo>
                      <a:pt x="732" y="6586"/>
                      <a:pt x="821" y="6298"/>
                      <a:pt x="939" y="6063"/>
                    </a:cubicBezTo>
                    <a:cubicBezTo>
                      <a:pt x="912" y="5944"/>
                      <a:pt x="887" y="5755"/>
                      <a:pt x="1018" y="5577"/>
                    </a:cubicBezTo>
                    <a:cubicBezTo>
                      <a:pt x="1208" y="5322"/>
                      <a:pt x="1436" y="5101"/>
                      <a:pt x="1698" y="4921"/>
                    </a:cubicBezTo>
                    <a:cubicBezTo>
                      <a:pt x="1764" y="4875"/>
                      <a:pt x="1839" y="4848"/>
                      <a:pt x="1921" y="4839"/>
                    </a:cubicBezTo>
                    <a:cubicBezTo>
                      <a:pt x="1948" y="4835"/>
                      <a:pt x="1974" y="4834"/>
                      <a:pt x="2000" y="4834"/>
                    </a:cubicBezTo>
                    <a:cubicBezTo>
                      <a:pt x="2059" y="4834"/>
                      <a:pt x="2115" y="4841"/>
                      <a:pt x="2162" y="4847"/>
                    </a:cubicBezTo>
                    <a:cubicBezTo>
                      <a:pt x="2260" y="4802"/>
                      <a:pt x="2356" y="4773"/>
                      <a:pt x="2448" y="4751"/>
                    </a:cubicBezTo>
                    <a:cubicBezTo>
                      <a:pt x="2516" y="4682"/>
                      <a:pt x="2584" y="4613"/>
                      <a:pt x="2653" y="4546"/>
                    </a:cubicBezTo>
                    <a:cubicBezTo>
                      <a:pt x="3162" y="4056"/>
                      <a:pt x="3699" y="3614"/>
                      <a:pt x="4221" y="3214"/>
                    </a:cubicBezTo>
                    <a:cubicBezTo>
                      <a:pt x="4745" y="2811"/>
                      <a:pt x="5256" y="2448"/>
                      <a:pt x="5736" y="2119"/>
                    </a:cubicBezTo>
                    <a:cubicBezTo>
                      <a:pt x="6215" y="1790"/>
                      <a:pt x="6661" y="1496"/>
                      <a:pt x="7061" y="1240"/>
                    </a:cubicBezTo>
                    <a:cubicBezTo>
                      <a:pt x="7459" y="982"/>
                      <a:pt x="7808" y="759"/>
                      <a:pt x="8097" y="576"/>
                    </a:cubicBezTo>
                    <a:cubicBezTo>
                      <a:pt x="8385" y="394"/>
                      <a:pt x="8612" y="249"/>
                      <a:pt x="8768" y="152"/>
                    </a:cubicBezTo>
                    <a:cubicBezTo>
                      <a:pt x="8922" y="53"/>
                      <a:pt x="9004" y="0"/>
                      <a:pt x="9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g2fcc7deb26a_3_22"/>
              <p:cNvSpPr/>
              <p:nvPr/>
            </p:nvSpPr>
            <p:spPr>
              <a:xfrm>
                <a:off x="5826411" y="1688980"/>
                <a:ext cx="254956" cy="166724"/>
              </a:xfrm>
              <a:custGeom>
                <a:rect b="b" l="l" r="r" t="t"/>
                <a:pathLst>
                  <a:path extrusionOk="0" h="3201" w="4895">
                    <a:moveTo>
                      <a:pt x="4894" y="1"/>
                    </a:moveTo>
                    <a:cubicBezTo>
                      <a:pt x="4894" y="1"/>
                      <a:pt x="4470" y="210"/>
                      <a:pt x="3848" y="561"/>
                    </a:cubicBezTo>
                    <a:cubicBezTo>
                      <a:pt x="3694" y="648"/>
                      <a:pt x="3526" y="743"/>
                      <a:pt x="3350" y="848"/>
                    </a:cubicBezTo>
                    <a:cubicBezTo>
                      <a:pt x="3174" y="951"/>
                      <a:pt x="2989" y="1063"/>
                      <a:pt x="2799" y="1180"/>
                    </a:cubicBezTo>
                    <a:cubicBezTo>
                      <a:pt x="2610" y="1298"/>
                      <a:pt x="2415" y="1420"/>
                      <a:pt x="2219" y="1549"/>
                    </a:cubicBezTo>
                    <a:cubicBezTo>
                      <a:pt x="2022" y="1677"/>
                      <a:pt x="1825" y="1811"/>
                      <a:pt x="1628" y="1948"/>
                    </a:cubicBezTo>
                    <a:lnTo>
                      <a:pt x="1336" y="2153"/>
                    </a:lnTo>
                    <a:cubicBezTo>
                      <a:pt x="1240" y="2225"/>
                      <a:pt x="1142" y="2293"/>
                      <a:pt x="1048" y="2364"/>
                    </a:cubicBezTo>
                    <a:cubicBezTo>
                      <a:pt x="859" y="2504"/>
                      <a:pt x="675" y="2646"/>
                      <a:pt x="499" y="2787"/>
                    </a:cubicBezTo>
                    <a:cubicBezTo>
                      <a:pt x="325" y="2927"/>
                      <a:pt x="157" y="3066"/>
                      <a:pt x="1" y="3201"/>
                    </a:cubicBezTo>
                    <a:cubicBezTo>
                      <a:pt x="61" y="3194"/>
                      <a:pt x="119" y="3186"/>
                      <a:pt x="174" y="3178"/>
                    </a:cubicBezTo>
                    <a:cubicBezTo>
                      <a:pt x="233" y="3170"/>
                      <a:pt x="284" y="3163"/>
                      <a:pt x="335" y="3156"/>
                    </a:cubicBezTo>
                    <a:cubicBezTo>
                      <a:pt x="450" y="3142"/>
                      <a:pt x="558" y="3133"/>
                      <a:pt x="665" y="3133"/>
                    </a:cubicBezTo>
                    <a:cubicBezTo>
                      <a:pt x="735" y="3133"/>
                      <a:pt x="804" y="3137"/>
                      <a:pt x="875" y="3146"/>
                    </a:cubicBezTo>
                    <a:cubicBezTo>
                      <a:pt x="1023" y="3001"/>
                      <a:pt x="1177" y="2857"/>
                      <a:pt x="1337" y="2711"/>
                    </a:cubicBezTo>
                    <a:cubicBezTo>
                      <a:pt x="1423" y="2634"/>
                      <a:pt x="1510" y="2556"/>
                      <a:pt x="1598" y="2478"/>
                    </a:cubicBezTo>
                    <a:cubicBezTo>
                      <a:pt x="1686" y="2400"/>
                      <a:pt x="1775" y="2324"/>
                      <a:pt x="1862" y="2246"/>
                    </a:cubicBezTo>
                    <a:cubicBezTo>
                      <a:pt x="2042" y="2093"/>
                      <a:pt x="2222" y="1943"/>
                      <a:pt x="2403" y="1797"/>
                    </a:cubicBezTo>
                    <a:cubicBezTo>
                      <a:pt x="2583" y="1652"/>
                      <a:pt x="2765" y="1511"/>
                      <a:pt x="2939" y="1377"/>
                    </a:cubicBezTo>
                    <a:cubicBezTo>
                      <a:pt x="3115" y="1243"/>
                      <a:pt x="3286" y="1113"/>
                      <a:pt x="3449" y="993"/>
                    </a:cubicBezTo>
                    <a:cubicBezTo>
                      <a:pt x="3612" y="874"/>
                      <a:pt x="3768" y="762"/>
                      <a:pt x="3913" y="660"/>
                    </a:cubicBezTo>
                    <a:cubicBezTo>
                      <a:pt x="4493" y="251"/>
                      <a:pt x="4894" y="1"/>
                      <a:pt x="4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g2fcc7deb26a_3_22"/>
              <p:cNvSpPr/>
              <p:nvPr/>
            </p:nvSpPr>
            <p:spPr>
              <a:xfrm>
                <a:off x="5696253" y="1858200"/>
                <a:ext cx="289228" cy="282040"/>
              </a:xfrm>
              <a:custGeom>
                <a:rect b="b" l="l" r="r" t="t"/>
                <a:pathLst>
                  <a:path extrusionOk="0" h="5415" w="5553">
                    <a:moveTo>
                      <a:pt x="3957" y="198"/>
                    </a:moveTo>
                    <a:cubicBezTo>
                      <a:pt x="3962" y="198"/>
                      <a:pt x="3968" y="198"/>
                      <a:pt x="3970" y="199"/>
                    </a:cubicBezTo>
                    <a:cubicBezTo>
                      <a:pt x="3980" y="200"/>
                      <a:pt x="3988" y="203"/>
                      <a:pt x="3995" y="204"/>
                    </a:cubicBezTo>
                    <a:cubicBezTo>
                      <a:pt x="4008" y="210"/>
                      <a:pt x="4021" y="212"/>
                      <a:pt x="4029" y="218"/>
                    </a:cubicBezTo>
                    <a:cubicBezTo>
                      <a:pt x="4050" y="226"/>
                      <a:pt x="4060" y="231"/>
                      <a:pt x="4060" y="231"/>
                    </a:cubicBezTo>
                    <a:cubicBezTo>
                      <a:pt x="4060" y="231"/>
                      <a:pt x="4048" y="230"/>
                      <a:pt x="4028" y="226"/>
                    </a:cubicBezTo>
                    <a:cubicBezTo>
                      <a:pt x="4017" y="224"/>
                      <a:pt x="4007" y="223"/>
                      <a:pt x="3991" y="220"/>
                    </a:cubicBezTo>
                    <a:cubicBezTo>
                      <a:pt x="3984" y="220"/>
                      <a:pt x="3976" y="219"/>
                      <a:pt x="3969" y="219"/>
                    </a:cubicBezTo>
                    <a:lnTo>
                      <a:pt x="3965" y="219"/>
                    </a:lnTo>
                    <a:cubicBezTo>
                      <a:pt x="3974" y="226"/>
                      <a:pt x="3988" y="236"/>
                      <a:pt x="3997" y="243"/>
                    </a:cubicBezTo>
                    <a:cubicBezTo>
                      <a:pt x="4015" y="254"/>
                      <a:pt x="4031" y="266"/>
                      <a:pt x="4050" y="278"/>
                    </a:cubicBezTo>
                    <a:cubicBezTo>
                      <a:pt x="4087" y="304"/>
                      <a:pt x="4125" y="330"/>
                      <a:pt x="4164" y="357"/>
                    </a:cubicBezTo>
                    <a:cubicBezTo>
                      <a:pt x="4320" y="463"/>
                      <a:pt x="4478" y="572"/>
                      <a:pt x="4478" y="572"/>
                    </a:cubicBezTo>
                    <a:cubicBezTo>
                      <a:pt x="4478" y="572"/>
                      <a:pt x="4438" y="548"/>
                      <a:pt x="4375" y="512"/>
                    </a:cubicBezTo>
                    <a:cubicBezTo>
                      <a:pt x="4314" y="474"/>
                      <a:pt x="4232" y="426"/>
                      <a:pt x="4152" y="375"/>
                    </a:cubicBezTo>
                    <a:cubicBezTo>
                      <a:pt x="4111" y="349"/>
                      <a:pt x="4071" y="325"/>
                      <a:pt x="4035" y="300"/>
                    </a:cubicBezTo>
                    <a:cubicBezTo>
                      <a:pt x="4016" y="288"/>
                      <a:pt x="3999" y="274"/>
                      <a:pt x="3982" y="262"/>
                    </a:cubicBezTo>
                    <a:cubicBezTo>
                      <a:pt x="3974" y="257"/>
                      <a:pt x="3965" y="251"/>
                      <a:pt x="3960" y="245"/>
                    </a:cubicBezTo>
                    <a:cubicBezTo>
                      <a:pt x="3954" y="241"/>
                      <a:pt x="3950" y="238"/>
                      <a:pt x="3948" y="232"/>
                    </a:cubicBezTo>
                    <a:cubicBezTo>
                      <a:pt x="3944" y="227"/>
                      <a:pt x="3938" y="226"/>
                      <a:pt x="3937" y="214"/>
                    </a:cubicBezTo>
                    <a:cubicBezTo>
                      <a:pt x="3935" y="207"/>
                      <a:pt x="3942" y="200"/>
                      <a:pt x="3948" y="199"/>
                    </a:cubicBezTo>
                    <a:cubicBezTo>
                      <a:pt x="3950" y="198"/>
                      <a:pt x="3954" y="198"/>
                      <a:pt x="3957" y="198"/>
                    </a:cubicBezTo>
                    <a:close/>
                    <a:moveTo>
                      <a:pt x="1221" y="399"/>
                    </a:moveTo>
                    <a:lnTo>
                      <a:pt x="1095" y="533"/>
                    </a:lnTo>
                    <a:cubicBezTo>
                      <a:pt x="1017" y="612"/>
                      <a:pt x="915" y="720"/>
                      <a:pt x="812" y="823"/>
                    </a:cubicBezTo>
                    <a:cubicBezTo>
                      <a:pt x="760" y="876"/>
                      <a:pt x="707" y="928"/>
                      <a:pt x="655" y="975"/>
                    </a:cubicBezTo>
                    <a:cubicBezTo>
                      <a:pt x="631" y="998"/>
                      <a:pt x="605" y="1019"/>
                      <a:pt x="578" y="1040"/>
                    </a:cubicBezTo>
                    <a:cubicBezTo>
                      <a:pt x="565" y="1050"/>
                      <a:pt x="554" y="1058"/>
                      <a:pt x="539" y="1069"/>
                    </a:cubicBezTo>
                    <a:cubicBezTo>
                      <a:pt x="533" y="1073"/>
                      <a:pt x="525" y="1077"/>
                      <a:pt x="516" y="1080"/>
                    </a:cubicBezTo>
                    <a:cubicBezTo>
                      <a:pt x="513" y="1082"/>
                      <a:pt x="508" y="1083"/>
                      <a:pt x="501" y="1083"/>
                    </a:cubicBezTo>
                    <a:cubicBezTo>
                      <a:pt x="499" y="1083"/>
                      <a:pt x="497" y="1083"/>
                      <a:pt x="494" y="1082"/>
                    </a:cubicBezTo>
                    <a:cubicBezTo>
                      <a:pt x="480" y="1078"/>
                      <a:pt x="476" y="1065"/>
                      <a:pt x="474" y="1058"/>
                    </a:cubicBezTo>
                    <a:cubicBezTo>
                      <a:pt x="476" y="1046"/>
                      <a:pt x="479" y="1040"/>
                      <a:pt x="482" y="1031"/>
                    </a:cubicBezTo>
                    <a:cubicBezTo>
                      <a:pt x="483" y="1025"/>
                      <a:pt x="486" y="1018"/>
                      <a:pt x="488" y="1011"/>
                    </a:cubicBezTo>
                    <a:cubicBezTo>
                      <a:pt x="492" y="999"/>
                      <a:pt x="499" y="988"/>
                      <a:pt x="504" y="978"/>
                    </a:cubicBezTo>
                    <a:cubicBezTo>
                      <a:pt x="516" y="958"/>
                      <a:pt x="526" y="941"/>
                      <a:pt x="537" y="928"/>
                    </a:cubicBezTo>
                    <a:cubicBezTo>
                      <a:pt x="555" y="901"/>
                      <a:pt x="569" y="888"/>
                      <a:pt x="569" y="888"/>
                    </a:cubicBezTo>
                    <a:lnTo>
                      <a:pt x="569" y="888"/>
                    </a:lnTo>
                    <a:cubicBezTo>
                      <a:pt x="569" y="888"/>
                      <a:pt x="562" y="904"/>
                      <a:pt x="550" y="936"/>
                    </a:cubicBezTo>
                    <a:cubicBezTo>
                      <a:pt x="545" y="951"/>
                      <a:pt x="538" y="970"/>
                      <a:pt x="530" y="990"/>
                    </a:cubicBezTo>
                    <a:cubicBezTo>
                      <a:pt x="526" y="999"/>
                      <a:pt x="523" y="1011"/>
                      <a:pt x="519" y="1023"/>
                    </a:cubicBezTo>
                    <a:cubicBezTo>
                      <a:pt x="518" y="1029"/>
                      <a:pt x="516" y="1033"/>
                      <a:pt x="516" y="1038"/>
                    </a:cubicBezTo>
                    <a:cubicBezTo>
                      <a:pt x="518" y="1037"/>
                      <a:pt x="519" y="1037"/>
                      <a:pt x="521" y="1035"/>
                    </a:cubicBezTo>
                    <a:cubicBezTo>
                      <a:pt x="531" y="1029"/>
                      <a:pt x="545" y="1017"/>
                      <a:pt x="554" y="1006"/>
                    </a:cubicBezTo>
                    <a:cubicBezTo>
                      <a:pt x="578" y="986"/>
                      <a:pt x="601" y="963"/>
                      <a:pt x="627" y="941"/>
                    </a:cubicBezTo>
                    <a:cubicBezTo>
                      <a:pt x="678" y="894"/>
                      <a:pt x="733" y="845"/>
                      <a:pt x="786" y="796"/>
                    </a:cubicBezTo>
                    <a:cubicBezTo>
                      <a:pt x="1004" y="599"/>
                      <a:pt x="1221" y="399"/>
                      <a:pt x="1221" y="399"/>
                    </a:cubicBezTo>
                    <a:close/>
                    <a:moveTo>
                      <a:pt x="4824" y="3204"/>
                    </a:moveTo>
                    <a:cubicBezTo>
                      <a:pt x="4827" y="3204"/>
                      <a:pt x="4831" y="3205"/>
                      <a:pt x="4834" y="3206"/>
                    </a:cubicBezTo>
                    <a:cubicBezTo>
                      <a:pt x="4847" y="3207"/>
                      <a:pt x="4854" y="3211"/>
                      <a:pt x="4854" y="3211"/>
                    </a:cubicBezTo>
                    <a:cubicBezTo>
                      <a:pt x="4854" y="3211"/>
                      <a:pt x="4861" y="3212"/>
                      <a:pt x="4870" y="3220"/>
                    </a:cubicBezTo>
                    <a:cubicBezTo>
                      <a:pt x="4881" y="3228"/>
                      <a:pt x="4893" y="3246"/>
                      <a:pt x="4900" y="3269"/>
                    </a:cubicBezTo>
                    <a:cubicBezTo>
                      <a:pt x="4914" y="3316"/>
                      <a:pt x="4913" y="3388"/>
                      <a:pt x="4897" y="3470"/>
                    </a:cubicBezTo>
                    <a:cubicBezTo>
                      <a:pt x="4881" y="3553"/>
                      <a:pt x="4849" y="3647"/>
                      <a:pt x="4799" y="3741"/>
                    </a:cubicBezTo>
                    <a:cubicBezTo>
                      <a:pt x="4773" y="3788"/>
                      <a:pt x="4743" y="3835"/>
                      <a:pt x="4702" y="3876"/>
                    </a:cubicBezTo>
                    <a:cubicBezTo>
                      <a:pt x="4682" y="3896"/>
                      <a:pt x="4661" y="3916"/>
                      <a:pt x="4632" y="3931"/>
                    </a:cubicBezTo>
                    <a:cubicBezTo>
                      <a:pt x="4619" y="3937"/>
                      <a:pt x="4603" y="3944"/>
                      <a:pt x="4587" y="3947"/>
                    </a:cubicBezTo>
                    <a:lnTo>
                      <a:pt x="4573" y="3950"/>
                    </a:lnTo>
                    <a:cubicBezTo>
                      <a:pt x="4568" y="3950"/>
                      <a:pt x="4564" y="3950"/>
                      <a:pt x="4559" y="3947"/>
                    </a:cubicBezTo>
                    <a:cubicBezTo>
                      <a:pt x="4546" y="3947"/>
                      <a:pt x="4541" y="3944"/>
                      <a:pt x="4534" y="3943"/>
                    </a:cubicBezTo>
                    <a:cubicBezTo>
                      <a:pt x="4494" y="3925"/>
                      <a:pt x="4481" y="3890"/>
                      <a:pt x="4473" y="3862"/>
                    </a:cubicBezTo>
                    <a:cubicBezTo>
                      <a:pt x="4465" y="3831"/>
                      <a:pt x="4465" y="3802"/>
                      <a:pt x="4466" y="3772"/>
                    </a:cubicBezTo>
                    <a:cubicBezTo>
                      <a:pt x="4470" y="3716"/>
                      <a:pt x="4483" y="3662"/>
                      <a:pt x="4499" y="3611"/>
                    </a:cubicBezTo>
                    <a:cubicBezTo>
                      <a:pt x="4534" y="3510"/>
                      <a:pt x="4581" y="3423"/>
                      <a:pt x="4632" y="3356"/>
                    </a:cubicBezTo>
                    <a:cubicBezTo>
                      <a:pt x="4681" y="3287"/>
                      <a:pt x="4733" y="3239"/>
                      <a:pt x="4779" y="3218"/>
                    </a:cubicBezTo>
                    <a:cubicBezTo>
                      <a:pt x="4795" y="3209"/>
                      <a:pt x="4811" y="3204"/>
                      <a:pt x="4824" y="3204"/>
                    </a:cubicBezTo>
                    <a:close/>
                    <a:moveTo>
                      <a:pt x="175" y="3351"/>
                    </a:moveTo>
                    <a:cubicBezTo>
                      <a:pt x="175" y="3351"/>
                      <a:pt x="210" y="3412"/>
                      <a:pt x="256" y="3504"/>
                    </a:cubicBezTo>
                    <a:cubicBezTo>
                      <a:pt x="302" y="3596"/>
                      <a:pt x="361" y="3717"/>
                      <a:pt x="420" y="3839"/>
                    </a:cubicBezTo>
                    <a:cubicBezTo>
                      <a:pt x="449" y="3903"/>
                      <a:pt x="479" y="3963"/>
                      <a:pt x="503" y="4022"/>
                    </a:cubicBezTo>
                    <a:cubicBezTo>
                      <a:pt x="514" y="4053"/>
                      <a:pt x="526" y="4081"/>
                      <a:pt x="537" y="4109"/>
                    </a:cubicBezTo>
                    <a:cubicBezTo>
                      <a:pt x="541" y="4125"/>
                      <a:pt x="545" y="4138"/>
                      <a:pt x="550" y="4152"/>
                    </a:cubicBezTo>
                    <a:cubicBezTo>
                      <a:pt x="551" y="4159"/>
                      <a:pt x="553" y="4167"/>
                      <a:pt x="553" y="4175"/>
                    </a:cubicBezTo>
                    <a:cubicBezTo>
                      <a:pt x="553" y="4181"/>
                      <a:pt x="553" y="4183"/>
                      <a:pt x="551" y="4193"/>
                    </a:cubicBezTo>
                    <a:cubicBezTo>
                      <a:pt x="551" y="4194"/>
                      <a:pt x="550" y="4195"/>
                      <a:pt x="550" y="4197"/>
                    </a:cubicBezTo>
                    <a:cubicBezTo>
                      <a:pt x="547" y="4199"/>
                      <a:pt x="546" y="4202"/>
                      <a:pt x="545" y="4203"/>
                    </a:cubicBezTo>
                    <a:cubicBezTo>
                      <a:pt x="541" y="4207"/>
                      <a:pt x="533" y="4209"/>
                      <a:pt x="530" y="4209"/>
                    </a:cubicBezTo>
                    <a:cubicBezTo>
                      <a:pt x="514" y="4207"/>
                      <a:pt x="510" y="4202"/>
                      <a:pt x="503" y="4199"/>
                    </a:cubicBezTo>
                    <a:cubicBezTo>
                      <a:pt x="498" y="4194"/>
                      <a:pt x="492" y="4190"/>
                      <a:pt x="487" y="4186"/>
                    </a:cubicBezTo>
                    <a:cubicBezTo>
                      <a:pt x="479" y="4176"/>
                      <a:pt x="471" y="4168"/>
                      <a:pt x="464" y="4160"/>
                    </a:cubicBezTo>
                    <a:cubicBezTo>
                      <a:pt x="451" y="4143"/>
                      <a:pt x="439" y="4129"/>
                      <a:pt x="431" y="4116"/>
                    </a:cubicBezTo>
                    <a:cubicBezTo>
                      <a:pt x="413" y="4092"/>
                      <a:pt x="405" y="4076"/>
                      <a:pt x="405" y="4076"/>
                    </a:cubicBezTo>
                    <a:lnTo>
                      <a:pt x="405" y="4076"/>
                    </a:lnTo>
                    <a:cubicBezTo>
                      <a:pt x="405" y="4076"/>
                      <a:pt x="418" y="4088"/>
                      <a:pt x="440" y="4107"/>
                    </a:cubicBezTo>
                    <a:cubicBezTo>
                      <a:pt x="452" y="4116"/>
                      <a:pt x="465" y="4128"/>
                      <a:pt x="480" y="4142"/>
                    </a:cubicBezTo>
                    <a:lnTo>
                      <a:pt x="506" y="4162"/>
                    </a:lnTo>
                    <a:cubicBezTo>
                      <a:pt x="510" y="4163"/>
                      <a:pt x="512" y="4167"/>
                      <a:pt x="516" y="4168"/>
                    </a:cubicBezTo>
                    <a:cubicBezTo>
                      <a:pt x="516" y="4166"/>
                      <a:pt x="514" y="4163"/>
                      <a:pt x="514" y="4160"/>
                    </a:cubicBezTo>
                    <a:cubicBezTo>
                      <a:pt x="511" y="4148"/>
                      <a:pt x="506" y="4134"/>
                      <a:pt x="499" y="4121"/>
                    </a:cubicBezTo>
                    <a:cubicBezTo>
                      <a:pt x="487" y="4095"/>
                      <a:pt x="476" y="4066"/>
                      <a:pt x="464" y="4038"/>
                    </a:cubicBezTo>
                    <a:cubicBezTo>
                      <a:pt x="439" y="3979"/>
                      <a:pt x="413" y="3917"/>
                      <a:pt x="386" y="3853"/>
                    </a:cubicBezTo>
                    <a:cubicBezTo>
                      <a:pt x="282" y="3603"/>
                      <a:pt x="175" y="3351"/>
                      <a:pt x="175" y="3351"/>
                    </a:cubicBezTo>
                    <a:close/>
                    <a:moveTo>
                      <a:pt x="3841" y="232"/>
                    </a:moveTo>
                    <a:cubicBezTo>
                      <a:pt x="3841" y="233"/>
                      <a:pt x="3837" y="239"/>
                      <a:pt x="3828" y="250"/>
                    </a:cubicBezTo>
                    <a:cubicBezTo>
                      <a:pt x="3817" y="259"/>
                      <a:pt x="3803" y="273"/>
                      <a:pt x="3782" y="286"/>
                    </a:cubicBezTo>
                    <a:cubicBezTo>
                      <a:pt x="3762" y="300"/>
                      <a:pt x="3737" y="313"/>
                      <a:pt x="3710" y="326"/>
                    </a:cubicBezTo>
                    <a:cubicBezTo>
                      <a:pt x="3683" y="340"/>
                      <a:pt x="3653" y="352"/>
                      <a:pt x="3623" y="364"/>
                    </a:cubicBezTo>
                    <a:cubicBezTo>
                      <a:pt x="3606" y="371"/>
                      <a:pt x="3588" y="377"/>
                      <a:pt x="3572" y="382"/>
                    </a:cubicBezTo>
                    <a:cubicBezTo>
                      <a:pt x="3573" y="382"/>
                      <a:pt x="3573" y="382"/>
                      <a:pt x="3574" y="384"/>
                    </a:cubicBezTo>
                    <a:cubicBezTo>
                      <a:pt x="3592" y="388"/>
                      <a:pt x="3695" y="395"/>
                      <a:pt x="3790" y="400"/>
                    </a:cubicBezTo>
                    <a:cubicBezTo>
                      <a:pt x="3803" y="408"/>
                      <a:pt x="3823" y="422"/>
                      <a:pt x="3847" y="439"/>
                    </a:cubicBezTo>
                    <a:cubicBezTo>
                      <a:pt x="3890" y="467"/>
                      <a:pt x="3948" y="505"/>
                      <a:pt x="4008" y="539"/>
                    </a:cubicBezTo>
                    <a:cubicBezTo>
                      <a:pt x="4125" y="607"/>
                      <a:pt x="4246" y="670"/>
                      <a:pt x="4246" y="670"/>
                    </a:cubicBezTo>
                    <a:cubicBezTo>
                      <a:pt x="4246" y="670"/>
                      <a:pt x="4136" y="592"/>
                      <a:pt x="4028" y="508"/>
                    </a:cubicBezTo>
                    <a:cubicBezTo>
                      <a:pt x="3982" y="473"/>
                      <a:pt x="3941" y="439"/>
                      <a:pt x="3905" y="408"/>
                    </a:cubicBezTo>
                    <a:lnTo>
                      <a:pt x="3905" y="408"/>
                    </a:lnTo>
                    <a:cubicBezTo>
                      <a:pt x="3929" y="411"/>
                      <a:pt x="3945" y="414"/>
                      <a:pt x="3950" y="418"/>
                    </a:cubicBezTo>
                    <a:cubicBezTo>
                      <a:pt x="4059" y="473"/>
                      <a:pt x="4165" y="536"/>
                      <a:pt x="4264" y="607"/>
                    </a:cubicBezTo>
                    <a:lnTo>
                      <a:pt x="4264" y="633"/>
                    </a:lnTo>
                    <a:cubicBezTo>
                      <a:pt x="4266" y="643"/>
                      <a:pt x="4266" y="655"/>
                      <a:pt x="4267" y="669"/>
                    </a:cubicBezTo>
                    <a:cubicBezTo>
                      <a:pt x="4270" y="682"/>
                      <a:pt x="4271" y="697"/>
                      <a:pt x="4274" y="713"/>
                    </a:cubicBezTo>
                    <a:cubicBezTo>
                      <a:pt x="4277" y="724"/>
                      <a:pt x="4279" y="737"/>
                      <a:pt x="4285" y="751"/>
                    </a:cubicBezTo>
                    <a:cubicBezTo>
                      <a:pt x="4285" y="756"/>
                      <a:pt x="4286" y="762"/>
                      <a:pt x="4287" y="764"/>
                    </a:cubicBezTo>
                    <a:cubicBezTo>
                      <a:pt x="4291" y="778"/>
                      <a:pt x="4297" y="794"/>
                      <a:pt x="4303" y="807"/>
                    </a:cubicBezTo>
                    <a:cubicBezTo>
                      <a:pt x="4307" y="822"/>
                      <a:pt x="4317" y="838"/>
                      <a:pt x="4324" y="854"/>
                    </a:cubicBezTo>
                    <a:cubicBezTo>
                      <a:pt x="4353" y="915"/>
                      <a:pt x="4393" y="966"/>
                      <a:pt x="4426" y="1002"/>
                    </a:cubicBezTo>
                    <a:cubicBezTo>
                      <a:pt x="4458" y="1037"/>
                      <a:pt x="4482" y="1057"/>
                      <a:pt x="4482" y="1057"/>
                    </a:cubicBezTo>
                    <a:cubicBezTo>
                      <a:pt x="4482" y="1057"/>
                      <a:pt x="4466" y="1030"/>
                      <a:pt x="4447" y="988"/>
                    </a:cubicBezTo>
                    <a:cubicBezTo>
                      <a:pt x="4438" y="966"/>
                      <a:pt x="4428" y="941"/>
                      <a:pt x="4420" y="915"/>
                    </a:cubicBezTo>
                    <a:cubicBezTo>
                      <a:pt x="4418" y="901"/>
                      <a:pt x="4412" y="888"/>
                      <a:pt x="4408" y="872"/>
                    </a:cubicBezTo>
                    <a:lnTo>
                      <a:pt x="4408" y="872"/>
                    </a:lnTo>
                    <a:cubicBezTo>
                      <a:pt x="4482" y="937"/>
                      <a:pt x="4552" y="1009"/>
                      <a:pt x="4616" y="1082"/>
                    </a:cubicBezTo>
                    <a:cubicBezTo>
                      <a:pt x="4501" y="1342"/>
                      <a:pt x="4422" y="1582"/>
                      <a:pt x="4365" y="1808"/>
                    </a:cubicBezTo>
                    <a:lnTo>
                      <a:pt x="4365" y="1802"/>
                    </a:lnTo>
                    <a:lnTo>
                      <a:pt x="4365" y="1797"/>
                    </a:lnTo>
                    <a:lnTo>
                      <a:pt x="4365" y="1794"/>
                    </a:lnTo>
                    <a:lnTo>
                      <a:pt x="4365" y="1788"/>
                    </a:lnTo>
                    <a:lnTo>
                      <a:pt x="4365" y="1774"/>
                    </a:lnTo>
                    <a:cubicBezTo>
                      <a:pt x="4365" y="1765"/>
                      <a:pt x="4365" y="1755"/>
                      <a:pt x="4364" y="1747"/>
                    </a:cubicBezTo>
                    <a:cubicBezTo>
                      <a:pt x="4360" y="1711"/>
                      <a:pt x="4354" y="1676"/>
                      <a:pt x="4345" y="1642"/>
                    </a:cubicBezTo>
                    <a:cubicBezTo>
                      <a:pt x="4325" y="1574"/>
                      <a:pt x="4286" y="1512"/>
                      <a:pt x="4239" y="1460"/>
                    </a:cubicBezTo>
                    <a:cubicBezTo>
                      <a:pt x="4192" y="1407"/>
                      <a:pt x="4129" y="1371"/>
                      <a:pt x="4064" y="1351"/>
                    </a:cubicBezTo>
                    <a:cubicBezTo>
                      <a:pt x="4048" y="1346"/>
                      <a:pt x="4029" y="1342"/>
                      <a:pt x="4015" y="1339"/>
                    </a:cubicBezTo>
                    <a:lnTo>
                      <a:pt x="3992" y="1338"/>
                    </a:lnTo>
                    <a:lnTo>
                      <a:pt x="3978" y="1335"/>
                    </a:lnTo>
                    <a:lnTo>
                      <a:pt x="3968" y="1335"/>
                    </a:lnTo>
                    <a:cubicBezTo>
                      <a:pt x="3935" y="1335"/>
                      <a:pt x="3903" y="1339"/>
                      <a:pt x="3874" y="1347"/>
                    </a:cubicBezTo>
                    <a:cubicBezTo>
                      <a:pt x="3813" y="1362"/>
                      <a:pt x="3762" y="1394"/>
                      <a:pt x="3726" y="1432"/>
                    </a:cubicBezTo>
                    <a:cubicBezTo>
                      <a:pt x="3688" y="1467"/>
                      <a:pt x="3663" y="1508"/>
                      <a:pt x="3647" y="1546"/>
                    </a:cubicBezTo>
                    <a:cubicBezTo>
                      <a:pt x="3632" y="1582"/>
                      <a:pt x="3623" y="1617"/>
                      <a:pt x="3620" y="1646"/>
                    </a:cubicBezTo>
                    <a:cubicBezTo>
                      <a:pt x="3616" y="1675"/>
                      <a:pt x="3616" y="1696"/>
                      <a:pt x="3619" y="1711"/>
                    </a:cubicBezTo>
                    <a:cubicBezTo>
                      <a:pt x="3620" y="1727"/>
                      <a:pt x="3620" y="1735"/>
                      <a:pt x="3620" y="1735"/>
                    </a:cubicBezTo>
                    <a:cubicBezTo>
                      <a:pt x="3620" y="1735"/>
                      <a:pt x="3621" y="1727"/>
                      <a:pt x="3625" y="1714"/>
                    </a:cubicBezTo>
                    <a:cubicBezTo>
                      <a:pt x="3627" y="1698"/>
                      <a:pt x="3633" y="1677"/>
                      <a:pt x="3643" y="1653"/>
                    </a:cubicBezTo>
                    <a:cubicBezTo>
                      <a:pt x="3652" y="1628"/>
                      <a:pt x="3667" y="1599"/>
                      <a:pt x="3687" y="1567"/>
                    </a:cubicBezTo>
                    <a:cubicBezTo>
                      <a:pt x="3707" y="1536"/>
                      <a:pt x="3735" y="1507"/>
                      <a:pt x="3769" y="1481"/>
                    </a:cubicBezTo>
                    <a:cubicBezTo>
                      <a:pt x="3804" y="1456"/>
                      <a:pt x="3847" y="1437"/>
                      <a:pt x="3891" y="1432"/>
                    </a:cubicBezTo>
                    <a:cubicBezTo>
                      <a:pt x="3906" y="1429"/>
                      <a:pt x="3921" y="1428"/>
                      <a:pt x="3936" y="1428"/>
                    </a:cubicBezTo>
                    <a:cubicBezTo>
                      <a:pt x="3945" y="1428"/>
                      <a:pt x="3953" y="1428"/>
                      <a:pt x="3962" y="1429"/>
                    </a:cubicBezTo>
                    <a:lnTo>
                      <a:pt x="3976" y="1429"/>
                    </a:lnTo>
                    <a:lnTo>
                      <a:pt x="3981" y="1432"/>
                    </a:lnTo>
                    <a:lnTo>
                      <a:pt x="4003" y="1434"/>
                    </a:lnTo>
                    <a:cubicBezTo>
                      <a:pt x="4016" y="1437"/>
                      <a:pt x="4024" y="1441"/>
                      <a:pt x="4036" y="1445"/>
                    </a:cubicBezTo>
                    <a:cubicBezTo>
                      <a:pt x="4130" y="1481"/>
                      <a:pt x="4211" y="1569"/>
                      <a:pt x="4239" y="1675"/>
                    </a:cubicBezTo>
                    <a:cubicBezTo>
                      <a:pt x="4247" y="1700"/>
                      <a:pt x="4252" y="1728"/>
                      <a:pt x="4256" y="1755"/>
                    </a:cubicBezTo>
                    <a:cubicBezTo>
                      <a:pt x="4258" y="1762"/>
                      <a:pt x="4256" y="1769"/>
                      <a:pt x="4258" y="1775"/>
                    </a:cubicBezTo>
                    <a:lnTo>
                      <a:pt x="4258" y="1785"/>
                    </a:lnTo>
                    <a:lnTo>
                      <a:pt x="4258" y="1790"/>
                    </a:lnTo>
                    <a:lnTo>
                      <a:pt x="4258" y="1792"/>
                    </a:lnTo>
                    <a:lnTo>
                      <a:pt x="4258" y="1794"/>
                    </a:lnTo>
                    <a:cubicBezTo>
                      <a:pt x="4256" y="1809"/>
                      <a:pt x="4256" y="1825"/>
                      <a:pt x="4254" y="1837"/>
                    </a:cubicBezTo>
                    <a:cubicBezTo>
                      <a:pt x="4247" y="1886"/>
                      <a:pt x="4231" y="1942"/>
                      <a:pt x="4203" y="1982"/>
                    </a:cubicBezTo>
                    <a:cubicBezTo>
                      <a:pt x="4173" y="2024"/>
                      <a:pt x="4138" y="2059"/>
                      <a:pt x="4097" y="2080"/>
                    </a:cubicBezTo>
                    <a:cubicBezTo>
                      <a:pt x="4055" y="2103"/>
                      <a:pt x="4011" y="2112"/>
                      <a:pt x="3969" y="2114"/>
                    </a:cubicBezTo>
                    <a:lnTo>
                      <a:pt x="3954" y="2114"/>
                    </a:lnTo>
                    <a:cubicBezTo>
                      <a:pt x="3949" y="2114"/>
                      <a:pt x="3942" y="2114"/>
                      <a:pt x="3937" y="2112"/>
                    </a:cubicBezTo>
                    <a:cubicBezTo>
                      <a:pt x="3927" y="2112"/>
                      <a:pt x="3917" y="2111"/>
                      <a:pt x="3907" y="2110"/>
                    </a:cubicBezTo>
                    <a:cubicBezTo>
                      <a:pt x="3887" y="2106"/>
                      <a:pt x="3868" y="2100"/>
                      <a:pt x="3851" y="2094"/>
                    </a:cubicBezTo>
                    <a:cubicBezTo>
                      <a:pt x="3817" y="2080"/>
                      <a:pt x="3789" y="2065"/>
                      <a:pt x="3768" y="2051"/>
                    </a:cubicBezTo>
                    <a:cubicBezTo>
                      <a:pt x="3746" y="2036"/>
                      <a:pt x="3729" y="2020"/>
                      <a:pt x="3719" y="2010"/>
                    </a:cubicBezTo>
                    <a:lnTo>
                      <a:pt x="3702" y="1993"/>
                    </a:lnTo>
                    <a:lnTo>
                      <a:pt x="3702" y="1993"/>
                    </a:lnTo>
                    <a:cubicBezTo>
                      <a:pt x="3702" y="1993"/>
                      <a:pt x="3706" y="2000"/>
                      <a:pt x="3714" y="2013"/>
                    </a:cubicBezTo>
                    <a:cubicBezTo>
                      <a:pt x="3722" y="2027"/>
                      <a:pt x="3734" y="2045"/>
                      <a:pt x="3753" y="2065"/>
                    </a:cubicBezTo>
                    <a:cubicBezTo>
                      <a:pt x="3770" y="2087"/>
                      <a:pt x="3797" y="2111"/>
                      <a:pt x="3833" y="2133"/>
                    </a:cubicBezTo>
                    <a:cubicBezTo>
                      <a:pt x="3850" y="2143"/>
                      <a:pt x="3870" y="2153"/>
                      <a:pt x="3891" y="2161"/>
                    </a:cubicBezTo>
                    <a:cubicBezTo>
                      <a:pt x="3903" y="2165"/>
                      <a:pt x="3914" y="2168"/>
                      <a:pt x="3927" y="2172"/>
                    </a:cubicBezTo>
                    <a:cubicBezTo>
                      <a:pt x="3934" y="2173"/>
                      <a:pt x="3938" y="2174"/>
                      <a:pt x="3945" y="2174"/>
                    </a:cubicBezTo>
                    <a:cubicBezTo>
                      <a:pt x="3950" y="2177"/>
                      <a:pt x="3958" y="2177"/>
                      <a:pt x="3964" y="2178"/>
                    </a:cubicBezTo>
                    <a:cubicBezTo>
                      <a:pt x="3977" y="2180"/>
                      <a:pt x="3992" y="2181"/>
                      <a:pt x="4006" y="2181"/>
                    </a:cubicBezTo>
                    <a:cubicBezTo>
                      <a:pt x="4047" y="2181"/>
                      <a:pt x="4090" y="2174"/>
                      <a:pt x="4132" y="2157"/>
                    </a:cubicBezTo>
                    <a:cubicBezTo>
                      <a:pt x="4189" y="2134"/>
                      <a:pt x="4243" y="2092"/>
                      <a:pt x="4283" y="2039"/>
                    </a:cubicBezTo>
                    <a:cubicBezTo>
                      <a:pt x="4301" y="2013"/>
                      <a:pt x="4318" y="1985"/>
                      <a:pt x="4332" y="1955"/>
                    </a:cubicBezTo>
                    <a:lnTo>
                      <a:pt x="4332" y="1955"/>
                    </a:lnTo>
                    <a:cubicBezTo>
                      <a:pt x="4325" y="1989"/>
                      <a:pt x="4318" y="2020"/>
                      <a:pt x="4311" y="2052"/>
                    </a:cubicBezTo>
                    <a:cubicBezTo>
                      <a:pt x="4298" y="2070"/>
                      <a:pt x="4283" y="2084"/>
                      <a:pt x="4267" y="2099"/>
                    </a:cubicBezTo>
                    <a:cubicBezTo>
                      <a:pt x="4232" y="2133"/>
                      <a:pt x="4189" y="2159"/>
                      <a:pt x="4140" y="2180"/>
                    </a:cubicBezTo>
                    <a:cubicBezTo>
                      <a:pt x="4097" y="2196"/>
                      <a:pt x="4050" y="2204"/>
                      <a:pt x="4002" y="2204"/>
                    </a:cubicBezTo>
                    <a:cubicBezTo>
                      <a:pt x="3995" y="2204"/>
                      <a:pt x="3988" y="2204"/>
                      <a:pt x="3981" y="2204"/>
                    </a:cubicBezTo>
                    <a:lnTo>
                      <a:pt x="3961" y="2201"/>
                    </a:lnTo>
                    <a:lnTo>
                      <a:pt x="3941" y="2198"/>
                    </a:lnTo>
                    <a:lnTo>
                      <a:pt x="3915" y="2193"/>
                    </a:lnTo>
                    <a:lnTo>
                      <a:pt x="3897" y="2186"/>
                    </a:lnTo>
                    <a:cubicBezTo>
                      <a:pt x="3884" y="2184"/>
                      <a:pt x="3871" y="2178"/>
                      <a:pt x="3858" y="2172"/>
                    </a:cubicBezTo>
                    <a:cubicBezTo>
                      <a:pt x="3844" y="2166"/>
                      <a:pt x="3833" y="2158"/>
                      <a:pt x="3820" y="2151"/>
                    </a:cubicBezTo>
                    <a:cubicBezTo>
                      <a:pt x="3769" y="2123"/>
                      <a:pt x="3722" y="2083"/>
                      <a:pt x="3686" y="2033"/>
                    </a:cubicBezTo>
                    <a:cubicBezTo>
                      <a:pt x="3648" y="1985"/>
                      <a:pt x="3620" y="1930"/>
                      <a:pt x="3601" y="1872"/>
                    </a:cubicBezTo>
                    <a:cubicBezTo>
                      <a:pt x="3582" y="1814"/>
                      <a:pt x="3574" y="1755"/>
                      <a:pt x="3576" y="1696"/>
                    </a:cubicBezTo>
                    <a:lnTo>
                      <a:pt x="3576" y="1671"/>
                    </a:lnTo>
                    <a:lnTo>
                      <a:pt x="3578" y="1651"/>
                    </a:lnTo>
                    <a:cubicBezTo>
                      <a:pt x="3580" y="1637"/>
                      <a:pt x="3581" y="1624"/>
                      <a:pt x="3585" y="1610"/>
                    </a:cubicBezTo>
                    <a:cubicBezTo>
                      <a:pt x="3586" y="1597"/>
                      <a:pt x="3589" y="1583"/>
                      <a:pt x="3594" y="1570"/>
                    </a:cubicBezTo>
                    <a:cubicBezTo>
                      <a:pt x="3598" y="1557"/>
                      <a:pt x="3601" y="1543"/>
                      <a:pt x="3608" y="1532"/>
                    </a:cubicBezTo>
                    <a:cubicBezTo>
                      <a:pt x="3628" y="1481"/>
                      <a:pt x="3655" y="1438"/>
                      <a:pt x="3686" y="1401"/>
                    </a:cubicBezTo>
                    <a:cubicBezTo>
                      <a:pt x="3717" y="1364"/>
                      <a:pt x="3753" y="1338"/>
                      <a:pt x="3786" y="1315"/>
                    </a:cubicBezTo>
                    <a:cubicBezTo>
                      <a:pt x="3820" y="1293"/>
                      <a:pt x="3855" y="1281"/>
                      <a:pt x="3883" y="1273"/>
                    </a:cubicBezTo>
                    <a:cubicBezTo>
                      <a:pt x="3911" y="1266"/>
                      <a:pt x="3935" y="1260"/>
                      <a:pt x="3952" y="1260"/>
                    </a:cubicBezTo>
                    <a:cubicBezTo>
                      <a:pt x="3969" y="1258"/>
                      <a:pt x="3977" y="1257"/>
                      <a:pt x="3977" y="1257"/>
                    </a:cubicBezTo>
                    <a:lnTo>
                      <a:pt x="3952" y="1252"/>
                    </a:lnTo>
                    <a:cubicBezTo>
                      <a:pt x="3935" y="1248"/>
                      <a:pt x="3910" y="1245"/>
                      <a:pt x="3878" y="1245"/>
                    </a:cubicBezTo>
                    <a:cubicBezTo>
                      <a:pt x="3847" y="1246"/>
                      <a:pt x="3807" y="1248"/>
                      <a:pt x="3762" y="1265"/>
                    </a:cubicBezTo>
                    <a:cubicBezTo>
                      <a:pt x="3719" y="1280"/>
                      <a:pt x="3670" y="1301"/>
                      <a:pt x="3625" y="1340"/>
                    </a:cubicBezTo>
                    <a:cubicBezTo>
                      <a:pt x="3580" y="1378"/>
                      <a:pt x="3538" y="1426"/>
                      <a:pt x="3506" y="1487"/>
                    </a:cubicBezTo>
                    <a:cubicBezTo>
                      <a:pt x="3498" y="1501"/>
                      <a:pt x="3491" y="1516"/>
                      <a:pt x="3484" y="1534"/>
                    </a:cubicBezTo>
                    <a:cubicBezTo>
                      <a:pt x="3478" y="1548"/>
                      <a:pt x="3471" y="1566"/>
                      <a:pt x="3465" y="1582"/>
                    </a:cubicBezTo>
                    <a:lnTo>
                      <a:pt x="3457" y="1608"/>
                    </a:lnTo>
                    <a:lnTo>
                      <a:pt x="3452" y="1636"/>
                    </a:lnTo>
                    <a:lnTo>
                      <a:pt x="3447" y="1664"/>
                    </a:lnTo>
                    <a:lnTo>
                      <a:pt x="3444" y="1689"/>
                    </a:lnTo>
                    <a:cubicBezTo>
                      <a:pt x="3435" y="1763"/>
                      <a:pt x="3440" y="1841"/>
                      <a:pt x="3460" y="1916"/>
                    </a:cubicBezTo>
                    <a:cubicBezTo>
                      <a:pt x="3480" y="1992"/>
                      <a:pt x="3515" y="2065"/>
                      <a:pt x="3565" y="2130"/>
                    </a:cubicBezTo>
                    <a:cubicBezTo>
                      <a:pt x="3613" y="2193"/>
                      <a:pt x="3675" y="2247"/>
                      <a:pt x="3747" y="2284"/>
                    </a:cubicBezTo>
                    <a:cubicBezTo>
                      <a:pt x="3784" y="2302"/>
                      <a:pt x="3820" y="2318"/>
                      <a:pt x="3862" y="2326"/>
                    </a:cubicBezTo>
                    <a:lnTo>
                      <a:pt x="3891" y="2333"/>
                    </a:lnTo>
                    <a:lnTo>
                      <a:pt x="3917" y="2335"/>
                    </a:lnTo>
                    <a:lnTo>
                      <a:pt x="3929" y="2338"/>
                    </a:lnTo>
                    <a:lnTo>
                      <a:pt x="3976" y="2338"/>
                    </a:lnTo>
                    <a:cubicBezTo>
                      <a:pt x="4052" y="2338"/>
                      <a:pt x="4126" y="2315"/>
                      <a:pt x="4187" y="2282"/>
                    </a:cubicBezTo>
                    <a:cubicBezTo>
                      <a:pt x="4224" y="2262"/>
                      <a:pt x="4254" y="2239"/>
                      <a:pt x="4281" y="2212"/>
                    </a:cubicBezTo>
                    <a:lnTo>
                      <a:pt x="4281" y="2212"/>
                    </a:lnTo>
                    <a:cubicBezTo>
                      <a:pt x="4136" y="3114"/>
                      <a:pt x="4264" y="3748"/>
                      <a:pt x="3527" y="4369"/>
                    </a:cubicBezTo>
                    <a:cubicBezTo>
                      <a:pt x="3361" y="4508"/>
                      <a:pt x="3170" y="4602"/>
                      <a:pt x="2971" y="4664"/>
                    </a:cubicBezTo>
                    <a:cubicBezTo>
                      <a:pt x="2981" y="4645"/>
                      <a:pt x="2985" y="4628"/>
                      <a:pt x="2987" y="4609"/>
                    </a:cubicBezTo>
                    <a:cubicBezTo>
                      <a:pt x="2989" y="4575"/>
                      <a:pt x="2982" y="4550"/>
                      <a:pt x="2974" y="4534"/>
                    </a:cubicBezTo>
                    <a:lnTo>
                      <a:pt x="2974" y="4534"/>
                    </a:lnTo>
                    <a:cubicBezTo>
                      <a:pt x="2981" y="4548"/>
                      <a:pt x="2989" y="4575"/>
                      <a:pt x="2985" y="4608"/>
                    </a:cubicBezTo>
                    <a:cubicBezTo>
                      <a:pt x="2983" y="4625"/>
                      <a:pt x="2975" y="4644"/>
                      <a:pt x="2965" y="4664"/>
                    </a:cubicBezTo>
                    <a:cubicBezTo>
                      <a:pt x="2702" y="4744"/>
                      <a:pt x="2427" y="4769"/>
                      <a:pt x="2185" y="4769"/>
                    </a:cubicBezTo>
                    <a:cubicBezTo>
                      <a:pt x="2178" y="4769"/>
                      <a:pt x="2172" y="4769"/>
                      <a:pt x="2166" y="4769"/>
                    </a:cubicBezTo>
                    <a:cubicBezTo>
                      <a:pt x="2164" y="4766"/>
                      <a:pt x="2162" y="4765"/>
                      <a:pt x="2159" y="4763"/>
                    </a:cubicBezTo>
                    <a:cubicBezTo>
                      <a:pt x="2145" y="4755"/>
                      <a:pt x="2136" y="4746"/>
                      <a:pt x="2125" y="4736"/>
                    </a:cubicBezTo>
                    <a:cubicBezTo>
                      <a:pt x="2119" y="4731"/>
                      <a:pt x="2119" y="4727"/>
                      <a:pt x="2116" y="4724"/>
                    </a:cubicBezTo>
                    <a:cubicBezTo>
                      <a:pt x="2112" y="4722"/>
                      <a:pt x="2109" y="4719"/>
                      <a:pt x="2104" y="4710"/>
                    </a:cubicBezTo>
                    <a:lnTo>
                      <a:pt x="2092" y="4688"/>
                    </a:lnTo>
                    <a:lnTo>
                      <a:pt x="2092" y="4685"/>
                    </a:lnTo>
                    <a:lnTo>
                      <a:pt x="2090" y="4683"/>
                    </a:lnTo>
                    <a:lnTo>
                      <a:pt x="2088" y="4675"/>
                    </a:lnTo>
                    <a:cubicBezTo>
                      <a:pt x="2084" y="4669"/>
                      <a:pt x="2085" y="4664"/>
                      <a:pt x="2084" y="4659"/>
                    </a:cubicBezTo>
                    <a:cubicBezTo>
                      <a:pt x="2084" y="4657"/>
                      <a:pt x="2082" y="4655"/>
                      <a:pt x="2082" y="4652"/>
                    </a:cubicBezTo>
                    <a:lnTo>
                      <a:pt x="2084" y="4645"/>
                    </a:lnTo>
                    <a:cubicBezTo>
                      <a:pt x="2085" y="4625"/>
                      <a:pt x="2094" y="4604"/>
                      <a:pt x="2112" y="4581"/>
                    </a:cubicBezTo>
                    <a:cubicBezTo>
                      <a:pt x="2148" y="4535"/>
                      <a:pt x="2204" y="4496"/>
                      <a:pt x="2264" y="4468"/>
                    </a:cubicBezTo>
                    <a:cubicBezTo>
                      <a:pt x="2323" y="4437"/>
                      <a:pt x="2386" y="4416"/>
                      <a:pt x="2446" y="4402"/>
                    </a:cubicBezTo>
                    <a:cubicBezTo>
                      <a:pt x="2461" y="4399"/>
                      <a:pt x="2478" y="4395"/>
                      <a:pt x="2493" y="4393"/>
                    </a:cubicBezTo>
                    <a:cubicBezTo>
                      <a:pt x="2508" y="4389"/>
                      <a:pt x="2521" y="4387"/>
                      <a:pt x="2539" y="4386"/>
                    </a:cubicBezTo>
                    <a:cubicBezTo>
                      <a:pt x="2568" y="4382"/>
                      <a:pt x="2598" y="4381"/>
                      <a:pt x="2625" y="4381"/>
                    </a:cubicBezTo>
                    <a:cubicBezTo>
                      <a:pt x="2736" y="4381"/>
                      <a:pt x="2829" y="4407"/>
                      <a:pt x="2887" y="4441"/>
                    </a:cubicBezTo>
                    <a:cubicBezTo>
                      <a:pt x="2915" y="4457"/>
                      <a:pt x="2935" y="4475"/>
                      <a:pt x="2947" y="4488"/>
                    </a:cubicBezTo>
                    <a:cubicBezTo>
                      <a:pt x="2958" y="4501"/>
                      <a:pt x="2963" y="4508"/>
                      <a:pt x="2963" y="4508"/>
                    </a:cubicBezTo>
                    <a:cubicBezTo>
                      <a:pt x="2963" y="4508"/>
                      <a:pt x="2958" y="4500"/>
                      <a:pt x="2947" y="4487"/>
                    </a:cubicBezTo>
                    <a:cubicBezTo>
                      <a:pt x="2935" y="4473"/>
                      <a:pt x="2915" y="4456"/>
                      <a:pt x="2888" y="4437"/>
                    </a:cubicBezTo>
                    <a:cubicBezTo>
                      <a:pt x="2833" y="4402"/>
                      <a:pt x="2742" y="4367"/>
                      <a:pt x="2627" y="4348"/>
                    </a:cubicBezTo>
                    <a:cubicBezTo>
                      <a:pt x="2583" y="4342"/>
                      <a:pt x="2532" y="4338"/>
                      <a:pt x="2481" y="4338"/>
                    </a:cubicBezTo>
                    <a:cubicBezTo>
                      <a:pt x="2468" y="4338"/>
                      <a:pt x="2454" y="4338"/>
                      <a:pt x="2441" y="4339"/>
                    </a:cubicBezTo>
                    <a:cubicBezTo>
                      <a:pt x="2372" y="4342"/>
                      <a:pt x="2303" y="4350"/>
                      <a:pt x="2230" y="4374"/>
                    </a:cubicBezTo>
                    <a:cubicBezTo>
                      <a:pt x="2157" y="4397"/>
                      <a:pt x="2082" y="4428"/>
                      <a:pt x="2018" y="4495"/>
                    </a:cubicBezTo>
                    <a:cubicBezTo>
                      <a:pt x="1987" y="4527"/>
                      <a:pt x="1957" y="4574"/>
                      <a:pt x="1951" y="4628"/>
                    </a:cubicBezTo>
                    <a:lnTo>
                      <a:pt x="1948" y="4648"/>
                    </a:lnTo>
                    <a:cubicBezTo>
                      <a:pt x="1948" y="4655"/>
                      <a:pt x="1948" y="4661"/>
                      <a:pt x="1949" y="4668"/>
                    </a:cubicBezTo>
                    <a:cubicBezTo>
                      <a:pt x="1951" y="4681"/>
                      <a:pt x="1951" y="4696"/>
                      <a:pt x="1956" y="4708"/>
                    </a:cubicBezTo>
                    <a:lnTo>
                      <a:pt x="1963" y="4726"/>
                    </a:lnTo>
                    <a:lnTo>
                      <a:pt x="1967" y="4736"/>
                    </a:lnTo>
                    <a:lnTo>
                      <a:pt x="1968" y="4742"/>
                    </a:lnTo>
                    <a:lnTo>
                      <a:pt x="1968" y="4743"/>
                    </a:lnTo>
                    <a:cubicBezTo>
                      <a:pt x="1967" y="4742"/>
                      <a:pt x="1967" y="4742"/>
                      <a:pt x="1967" y="4742"/>
                    </a:cubicBezTo>
                    <a:lnTo>
                      <a:pt x="1967" y="4742"/>
                    </a:lnTo>
                    <a:cubicBezTo>
                      <a:pt x="1966" y="4742"/>
                      <a:pt x="1970" y="4750"/>
                      <a:pt x="1971" y="4750"/>
                    </a:cubicBezTo>
                    <a:cubicBezTo>
                      <a:pt x="1971" y="4750"/>
                      <a:pt x="1971" y="4750"/>
                      <a:pt x="1971" y="4750"/>
                    </a:cubicBezTo>
                    <a:lnTo>
                      <a:pt x="1973" y="4751"/>
                    </a:lnTo>
                    <a:lnTo>
                      <a:pt x="1976" y="4757"/>
                    </a:lnTo>
                    <a:cubicBezTo>
                      <a:pt x="1685" y="4738"/>
                      <a:pt x="1479" y="4689"/>
                      <a:pt x="1471" y="4688"/>
                    </a:cubicBezTo>
                    <a:cubicBezTo>
                      <a:pt x="1290" y="4569"/>
                      <a:pt x="1125" y="4424"/>
                      <a:pt x="981" y="4261"/>
                    </a:cubicBezTo>
                    <a:cubicBezTo>
                      <a:pt x="939" y="4246"/>
                      <a:pt x="897" y="4232"/>
                      <a:pt x="856" y="4221"/>
                    </a:cubicBezTo>
                    <a:cubicBezTo>
                      <a:pt x="812" y="4207"/>
                      <a:pt x="769" y="4199"/>
                      <a:pt x="733" y="4194"/>
                    </a:cubicBezTo>
                    <a:cubicBezTo>
                      <a:pt x="704" y="4190"/>
                      <a:pt x="679" y="4188"/>
                      <a:pt x="659" y="4188"/>
                    </a:cubicBezTo>
                    <a:cubicBezTo>
                      <a:pt x="653" y="4188"/>
                      <a:pt x="647" y="4188"/>
                      <a:pt x="641" y="4189"/>
                    </a:cubicBezTo>
                    <a:cubicBezTo>
                      <a:pt x="620" y="4189"/>
                      <a:pt x="608" y="4194"/>
                      <a:pt x="608" y="4194"/>
                    </a:cubicBezTo>
                    <a:cubicBezTo>
                      <a:pt x="608" y="4194"/>
                      <a:pt x="620" y="4189"/>
                      <a:pt x="641" y="4186"/>
                    </a:cubicBezTo>
                    <a:cubicBezTo>
                      <a:pt x="664" y="4182"/>
                      <a:pt x="695" y="4179"/>
                      <a:pt x="734" y="4179"/>
                    </a:cubicBezTo>
                    <a:cubicBezTo>
                      <a:pt x="773" y="4181"/>
                      <a:pt x="816" y="4182"/>
                      <a:pt x="863" y="4191"/>
                    </a:cubicBezTo>
                    <a:cubicBezTo>
                      <a:pt x="910" y="4198"/>
                      <a:pt x="961" y="4207"/>
                      <a:pt x="1009" y="4219"/>
                    </a:cubicBezTo>
                    <a:cubicBezTo>
                      <a:pt x="1058" y="4232"/>
                      <a:pt x="1109" y="4245"/>
                      <a:pt x="1154" y="4258"/>
                    </a:cubicBezTo>
                    <a:cubicBezTo>
                      <a:pt x="1199" y="4269"/>
                      <a:pt x="1239" y="4285"/>
                      <a:pt x="1275" y="4296"/>
                    </a:cubicBezTo>
                    <a:cubicBezTo>
                      <a:pt x="1262" y="4283"/>
                      <a:pt x="1236" y="4261"/>
                      <a:pt x="1199" y="4236"/>
                    </a:cubicBezTo>
                    <a:cubicBezTo>
                      <a:pt x="1185" y="4226"/>
                      <a:pt x="1170" y="4215"/>
                      <a:pt x="1154" y="4205"/>
                    </a:cubicBezTo>
                    <a:cubicBezTo>
                      <a:pt x="1137" y="4193"/>
                      <a:pt x="1121" y="4182"/>
                      <a:pt x="1102" y="4171"/>
                    </a:cubicBezTo>
                    <a:cubicBezTo>
                      <a:pt x="1064" y="4148"/>
                      <a:pt x="1023" y="4127"/>
                      <a:pt x="980" y="4108"/>
                    </a:cubicBezTo>
                    <a:cubicBezTo>
                      <a:pt x="957" y="4099"/>
                      <a:pt x="935" y="4091"/>
                      <a:pt x="913" y="4084"/>
                    </a:cubicBezTo>
                    <a:cubicBezTo>
                      <a:pt x="890" y="4074"/>
                      <a:pt x="867" y="4068"/>
                      <a:pt x="845" y="4064"/>
                    </a:cubicBezTo>
                    <a:cubicBezTo>
                      <a:pt x="823" y="4057"/>
                      <a:pt x="801" y="4053"/>
                      <a:pt x="780" y="4050"/>
                    </a:cubicBezTo>
                    <a:cubicBezTo>
                      <a:pt x="761" y="4046"/>
                      <a:pt x="742" y="4044"/>
                      <a:pt x="726" y="4041"/>
                    </a:cubicBezTo>
                    <a:cubicBezTo>
                      <a:pt x="719" y="4023"/>
                      <a:pt x="706" y="3984"/>
                      <a:pt x="686" y="3936"/>
                    </a:cubicBezTo>
                    <a:cubicBezTo>
                      <a:pt x="657" y="3865"/>
                      <a:pt x="615" y="3772"/>
                      <a:pt x="573" y="3682"/>
                    </a:cubicBezTo>
                    <a:cubicBezTo>
                      <a:pt x="487" y="3501"/>
                      <a:pt x="392" y="3325"/>
                      <a:pt x="392" y="3325"/>
                    </a:cubicBezTo>
                    <a:lnTo>
                      <a:pt x="392" y="3325"/>
                    </a:lnTo>
                    <a:cubicBezTo>
                      <a:pt x="392" y="3325"/>
                      <a:pt x="463" y="3511"/>
                      <a:pt x="523" y="3701"/>
                    </a:cubicBezTo>
                    <a:cubicBezTo>
                      <a:pt x="547" y="3782"/>
                      <a:pt x="573" y="3862"/>
                      <a:pt x="592" y="3927"/>
                    </a:cubicBezTo>
                    <a:cubicBezTo>
                      <a:pt x="486" y="3742"/>
                      <a:pt x="403" y="3538"/>
                      <a:pt x="349" y="3324"/>
                    </a:cubicBezTo>
                    <a:lnTo>
                      <a:pt x="349" y="3324"/>
                    </a:lnTo>
                    <a:cubicBezTo>
                      <a:pt x="350" y="3322"/>
                      <a:pt x="351" y="3319"/>
                      <a:pt x="354" y="3316"/>
                    </a:cubicBezTo>
                    <a:cubicBezTo>
                      <a:pt x="358" y="3306"/>
                      <a:pt x="365" y="3294"/>
                      <a:pt x="374" y="3281"/>
                    </a:cubicBezTo>
                    <a:cubicBezTo>
                      <a:pt x="381" y="3267"/>
                      <a:pt x="389" y="3250"/>
                      <a:pt x="396" y="3232"/>
                    </a:cubicBezTo>
                    <a:cubicBezTo>
                      <a:pt x="404" y="3215"/>
                      <a:pt x="412" y="3195"/>
                      <a:pt x="418" y="3175"/>
                    </a:cubicBezTo>
                    <a:cubicBezTo>
                      <a:pt x="428" y="3155"/>
                      <a:pt x="435" y="3133"/>
                      <a:pt x="440" y="3110"/>
                    </a:cubicBezTo>
                    <a:cubicBezTo>
                      <a:pt x="447" y="3087"/>
                      <a:pt x="453" y="3065"/>
                      <a:pt x="459" y="3040"/>
                    </a:cubicBezTo>
                    <a:cubicBezTo>
                      <a:pt x="464" y="3018"/>
                      <a:pt x="469" y="2993"/>
                      <a:pt x="472" y="2969"/>
                    </a:cubicBezTo>
                    <a:cubicBezTo>
                      <a:pt x="480" y="2920"/>
                      <a:pt x="484" y="2873"/>
                      <a:pt x="486" y="2828"/>
                    </a:cubicBezTo>
                    <a:cubicBezTo>
                      <a:pt x="486" y="2805"/>
                      <a:pt x="487" y="2784"/>
                      <a:pt x="486" y="2764"/>
                    </a:cubicBezTo>
                    <a:cubicBezTo>
                      <a:pt x="486" y="2744"/>
                      <a:pt x="484" y="2725"/>
                      <a:pt x="483" y="2707"/>
                    </a:cubicBezTo>
                    <a:cubicBezTo>
                      <a:pt x="478" y="2636"/>
                      <a:pt x="467" y="2591"/>
                      <a:pt x="467" y="2591"/>
                    </a:cubicBezTo>
                    <a:cubicBezTo>
                      <a:pt x="467" y="2591"/>
                      <a:pt x="460" y="2636"/>
                      <a:pt x="443" y="2702"/>
                    </a:cubicBezTo>
                    <a:cubicBezTo>
                      <a:pt x="437" y="2718"/>
                      <a:pt x="432" y="2736"/>
                      <a:pt x="427" y="2754"/>
                    </a:cubicBezTo>
                    <a:cubicBezTo>
                      <a:pt x="422" y="2772"/>
                      <a:pt x="413" y="2791"/>
                      <a:pt x="406" y="2811"/>
                    </a:cubicBezTo>
                    <a:cubicBezTo>
                      <a:pt x="400" y="2828"/>
                      <a:pt x="393" y="2844"/>
                      <a:pt x="385" y="2862"/>
                    </a:cubicBezTo>
                    <a:cubicBezTo>
                      <a:pt x="373" y="2663"/>
                      <a:pt x="396" y="2486"/>
                      <a:pt x="429" y="2291"/>
                    </a:cubicBezTo>
                    <a:cubicBezTo>
                      <a:pt x="460" y="2114"/>
                      <a:pt x="504" y="1930"/>
                      <a:pt x="568" y="1757"/>
                    </a:cubicBezTo>
                    <a:cubicBezTo>
                      <a:pt x="568" y="1751"/>
                      <a:pt x="568" y="1749"/>
                      <a:pt x="570" y="1743"/>
                    </a:cubicBezTo>
                    <a:lnTo>
                      <a:pt x="574" y="1663"/>
                    </a:lnTo>
                    <a:cubicBezTo>
                      <a:pt x="574" y="1636"/>
                      <a:pt x="577" y="1608"/>
                      <a:pt x="577" y="1579"/>
                    </a:cubicBezTo>
                    <a:lnTo>
                      <a:pt x="577" y="1495"/>
                    </a:lnTo>
                    <a:cubicBezTo>
                      <a:pt x="574" y="1468"/>
                      <a:pt x="574" y="1441"/>
                      <a:pt x="573" y="1414"/>
                    </a:cubicBezTo>
                    <a:cubicBezTo>
                      <a:pt x="570" y="1362"/>
                      <a:pt x="563" y="1313"/>
                      <a:pt x="554" y="1273"/>
                    </a:cubicBezTo>
                    <a:cubicBezTo>
                      <a:pt x="546" y="1233"/>
                      <a:pt x="537" y="1199"/>
                      <a:pt x="527" y="1176"/>
                    </a:cubicBezTo>
                    <a:cubicBezTo>
                      <a:pt x="519" y="1152"/>
                      <a:pt x="511" y="1140"/>
                      <a:pt x="511" y="1140"/>
                    </a:cubicBezTo>
                    <a:lnTo>
                      <a:pt x="511" y="1140"/>
                    </a:lnTo>
                    <a:cubicBezTo>
                      <a:pt x="511" y="1140"/>
                      <a:pt x="521" y="1151"/>
                      <a:pt x="533" y="1172"/>
                    </a:cubicBezTo>
                    <a:cubicBezTo>
                      <a:pt x="545" y="1194"/>
                      <a:pt x="559" y="1226"/>
                      <a:pt x="573" y="1268"/>
                    </a:cubicBezTo>
                    <a:cubicBezTo>
                      <a:pt x="586" y="1308"/>
                      <a:pt x="600" y="1358"/>
                      <a:pt x="610" y="1409"/>
                    </a:cubicBezTo>
                    <a:cubicBezTo>
                      <a:pt x="617" y="1436"/>
                      <a:pt x="620" y="1463"/>
                      <a:pt x="625" y="1489"/>
                    </a:cubicBezTo>
                    <a:cubicBezTo>
                      <a:pt x="631" y="1519"/>
                      <a:pt x="633" y="1546"/>
                      <a:pt x="637" y="1574"/>
                    </a:cubicBezTo>
                    <a:cubicBezTo>
                      <a:pt x="640" y="1602"/>
                      <a:pt x="641" y="1630"/>
                      <a:pt x="645" y="1660"/>
                    </a:cubicBezTo>
                    <a:cubicBezTo>
                      <a:pt x="648" y="1688"/>
                      <a:pt x="648" y="1715"/>
                      <a:pt x="651" y="1742"/>
                    </a:cubicBezTo>
                    <a:cubicBezTo>
                      <a:pt x="653" y="1794"/>
                      <a:pt x="655" y="1843"/>
                      <a:pt x="657" y="1884"/>
                    </a:cubicBezTo>
                    <a:cubicBezTo>
                      <a:pt x="666" y="1864"/>
                      <a:pt x="679" y="1829"/>
                      <a:pt x="691" y="1783"/>
                    </a:cubicBezTo>
                    <a:cubicBezTo>
                      <a:pt x="702" y="1747"/>
                      <a:pt x="711" y="1703"/>
                      <a:pt x="721" y="1656"/>
                    </a:cubicBezTo>
                    <a:cubicBezTo>
                      <a:pt x="725" y="1633"/>
                      <a:pt x="729" y="1608"/>
                      <a:pt x="731" y="1582"/>
                    </a:cubicBezTo>
                    <a:cubicBezTo>
                      <a:pt x="734" y="1557"/>
                      <a:pt x="735" y="1530"/>
                      <a:pt x="738" y="1503"/>
                    </a:cubicBezTo>
                    <a:cubicBezTo>
                      <a:pt x="739" y="1476"/>
                      <a:pt x="739" y="1449"/>
                      <a:pt x="739" y="1422"/>
                    </a:cubicBezTo>
                    <a:cubicBezTo>
                      <a:pt x="739" y="1395"/>
                      <a:pt x="738" y="1370"/>
                      <a:pt x="734" y="1344"/>
                    </a:cubicBezTo>
                    <a:cubicBezTo>
                      <a:pt x="733" y="1319"/>
                      <a:pt x="729" y="1293"/>
                      <a:pt x="726" y="1270"/>
                    </a:cubicBezTo>
                    <a:cubicBezTo>
                      <a:pt x="722" y="1248"/>
                      <a:pt x="719" y="1228"/>
                      <a:pt x="714" y="1210"/>
                    </a:cubicBezTo>
                    <a:cubicBezTo>
                      <a:pt x="731" y="1194"/>
                      <a:pt x="765" y="1167"/>
                      <a:pt x="805" y="1132"/>
                    </a:cubicBezTo>
                    <a:cubicBezTo>
                      <a:pt x="867" y="1078"/>
                      <a:pt x="944" y="1003"/>
                      <a:pt x="1021" y="925"/>
                    </a:cubicBezTo>
                    <a:cubicBezTo>
                      <a:pt x="1174" y="772"/>
                      <a:pt x="1318" y="613"/>
                      <a:pt x="1318" y="612"/>
                    </a:cubicBezTo>
                    <a:lnTo>
                      <a:pt x="1318" y="612"/>
                    </a:lnTo>
                    <a:cubicBezTo>
                      <a:pt x="1318" y="613"/>
                      <a:pt x="1154" y="751"/>
                      <a:pt x="982" y="882"/>
                    </a:cubicBezTo>
                    <a:cubicBezTo>
                      <a:pt x="907" y="941"/>
                      <a:pt x="829" y="997"/>
                      <a:pt x="766" y="1038"/>
                    </a:cubicBezTo>
                    <a:cubicBezTo>
                      <a:pt x="910" y="861"/>
                      <a:pt x="1080" y="704"/>
                      <a:pt x="1271" y="574"/>
                    </a:cubicBezTo>
                    <a:cubicBezTo>
                      <a:pt x="1278" y="568"/>
                      <a:pt x="1290" y="565"/>
                      <a:pt x="1302" y="563"/>
                    </a:cubicBezTo>
                    <a:cubicBezTo>
                      <a:pt x="1306" y="565"/>
                      <a:pt x="1311" y="565"/>
                      <a:pt x="1317" y="567"/>
                    </a:cubicBezTo>
                    <a:cubicBezTo>
                      <a:pt x="1329" y="570"/>
                      <a:pt x="1344" y="572"/>
                      <a:pt x="1360" y="576"/>
                    </a:cubicBezTo>
                    <a:cubicBezTo>
                      <a:pt x="1377" y="580"/>
                      <a:pt x="1397" y="582"/>
                      <a:pt x="1418" y="586"/>
                    </a:cubicBezTo>
                    <a:cubicBezTo>
                      <a:pt x="1438" y="588"/>
                      <a:pt x="1461" y="590"/>
                      <a:pt x="1485" y="590"/>
                    </a:cubicBezTo>
                    <a:cubicBezTo>
                      <a:pt x="1501" y="592"/>
                      <a:pt x="1520" y="593"/>
                      <a:pt x="1538" y="593"/>
                    </a:cubicBezTo>
                    <a:cubicBezTo>
                      <a:pt x="1545" y="593"/>
                      <a:pt x="1552" y="593"/>
                      <a:pt x="1559" y="592"/>
                    </a:cubicBezTo>
                    <a:cubicBezTo>
                      <a:pt x="1584" y="592"/>
                      <a:pt x="1611" y="590"/>
                      <a:pt x="1638" y="588"/>
                    </a:cubicBezTo>
                    <a:cubicBezTo>
                      <a:pt x="1665" y="587"/>
                      <a:pt x="1691" y="583"/>
                      <a:pt x="1716" y="579"/>
                    </a:cubicBezTo>
                    <a:cubicBezTo>
                      <a:pt x="1743" y="575"/>
                      <a:pt x="1768" y="568"/>
                      <a:pt x="1794" y="563"/>
                    </a:cubicBezTo>
                    <a:cubicBezTo>
                      <a:pt x="1819" y="559"/>
                      <a:pt x="1843" y="549"/>
                      <a:pt x="1866" y="545"/>
                    </a:cubicBezTo>
                    <a:cubicBezTo>
                      <a:pt x="1913" y="532"/>
                      <a:pt x="1955" y="516"/>
                      <a:pt x="1990" y="501"/>
                    </a:cubicBezTo>
                    <a:cubicBezTo>
                      <a:pt x="2061" y="473"/>
                      <a:pt x="2104" y="447"/>
                      <a:pt x="2104" y="447"/>
                    </a:cubicBezTo>
                    <a:lnTo>
                      <a:pt x="2104" y="447"/>
                    </a:lnTo>
                    <a:cubicBezTo>
                      <a:pt x="2104" y="447"/>
                      <a:pt x="2055" y="458"/>
                      <a:pt x="1980" y="459"/>
                    </a:cubicBezTo>
                    <a:cubicBezTo>
                      <a:pt x="1969" y="460"/>
                      <a:pt x="1957" y="460"/>
                      <a:pt x="1945" y="460"/>
                    </a:cubicBezTo>
                    <a:cubicBezTo>
                      <a:pt x="1933" y="460"/>
                      <a:pt x="1920" y="460"/>
                      <a:pt x="1908" y="459"/>
                    </a:cubicBezTo>
                    <a:cubicBezTo>
                      <a:pt x="1969" y="446"/>
                      <a:pt x="2034" y="435"/>
                      <a:pt x="2098" y="427"/>
                    </a:cubicBezTo>
                    <a:cubicBezTo>
                      <a:pt x="2238" y="411"/>
                      <a:pt x="2383" y="400"/>
                      <a:pt x="2524" y="384"/>
                    </a:cubicBezTo>
                    <a:cubicBezTo>
                      <a:pt x="2661" y="367"/>
                      <a:pt x="2779" y="348"/>
                      <a:pt x="2884" y="335"/>
                    </a:cubicBezTo>
                    <a:cubicBezTo>
                      <a:pt x="2983" y="322"/>
                      <a:pt x="3072" y="314"/>
                      <a:pt x="3159" y="314"/>
                    </a:cubicBezTo>
                    <a:cubicBezTo>
                      <a:pt x="3263" y="314"/>
                      <a:pt x="3365" y="326"/>
                      <a:pt x="3479" y="357"/>
                    </a:cubicBezTo>
                    <a:cubicBezTo>
                      <a:pt x="3519" y="352"/>
                      <a:pt x="3566" y="344"/>
                      <a:pt x="3613" y="333"/>
                    </a:cubicBezTo>
                    <a:cubicBezTo>
                      <a:pt x="3643" y="326"/>
                      <a:pt x="3674" y="318"/>
                      <a:pt x="3702" y="308"/>
                    </a:cubicBezTo>
                    <a:cubicBezTo>
                      <a:pt x="3730" y="300"/>
                      <a:pt x="3755" y="288"/>
                      <a:pt x="3777" y="278"/>
                    </a:cubicBezTo>
                    <a:cubicBezTo>
                      <a:pt x="3800" y="267"/>
                      <a:pt x="3816" y="257"/>
                      <a:pt x="3827" y="247"/>
                    </a:cubicBezTo>
                    <a:cubicBezTo>
                      <a:pt x="3837" y="239"/>
                      <a:pt x="3841" y="233"/>
                      <a:pt x="3841" y="232"/>
                    </a:cubicBezTo>
                    <a:close/>
                    <a:moveTo>
                      <a:pt x="5285" y="2447"/>
                    </a:moveTo>
                    <a:lnTo>
                      <a:pt x="5285" y="2447"/>
                    </a:lnTo>
                    <a:cubicBezTo>
                      <a:pt x="5285" y="2447"/>
                      <a:pt x="5286" y="2462"/>
                      <a:pt x="5290" y="2488"/>
                    </a:cubicBezTo>
                    <a:cubicBezTo>
                      <a:pt x="5292" y="2502"/>
                      <a:pt x="5293" y="2519"/>
                      <a:pt x="5294" y="2540"/>
                    </a:cubicBezTo>
                    <a:cubicBezTo>
                      <a:pt x="5297" y="2560"/>
                      <a:pt x="5297" y="2582"/>
                      <a:pt x="5297" y="2608"/>
                    </a:cubicBezTo>
                    <a:cubicBezTo>
                      <a:pt x="5297" y="2660"/>
                      <a:pt x="5292" y="2722"/>
                      <a:pt x="5280" y="2792"/>
                    </a:cubicBezTo>
                    <a:cubicBezTo>
                      <a:pt x="5268" y="2863"/>
                      <a:pt x="5250" y="2942"/>
                      <a:pt x="5225" y="3027"/>
                    </a:cubicBezTo>
                    <a:cubicBezTo>
                      <a:pt x="5199" y="3112"/>
                      <a:pt x="5171" y="3202"/>
                      <a:pt x="5140" y="3300"/>
                    </a:cubicBezTo>
                    <a:cubicBezTo>
                      <a:pt x="5112" y="3395"/>
                      <a:pt x="5086" y="3500"/>
                      <a:pt x="5055" y="3604"/>
                    </a:cubicBezTo>
                    <a:cubicBezTo>
                      <a:pt x="5023" y="3711"/>
                      <a:pt x="4990" y="3819"/>
                      <a:pt x="4945" y="3927"/>
                    </a:cubicBezTo>
                    <a:cubicBezTo>
                      <a:pt x="4904" y="4034"/>
                      <a:pt x="4854" y="4143"/>
                      <a:pt x="4790" y="4244"/>
                    </a:cubicBezTo>
                    <a:cubicBezTo>
                      <a:pt x="4757" y="4295"/>
                      <a:pt x="4724" y="4343"/>
                      <a:pt x="4686" y="4389"/>
                    </a:cubicBezTo>
                    <a:cubicBezTo>
                      <a:pt x="4667" y="4411"/>
                      <a:pt x="4647" y="4434"/>
                      <a:pt x="4627" y="4454"/>
                    </a:cubicBezTo>
                    <a:lnTo>
                      <a:pt x="4612" y="4471"/>
                    </a:lnTo>
                    <a:cubicBezTo>
                      <a:pt x="4606" y="4477"/>
                      <a:pt x="4600" y="4481"/>
                      <a:pt x="4595" y="4485"/>
                    </a:cubicBezTo>
                    <a:cubicBezTo>
                      <a:pt x="4585" y="4496"/>
                      <a:pt x="4573" y="4505"/>
                      <a:pt x="4561" y="4515"/>
                    </a:cubicBezTo>
                    <a:cubicBezTo>
                      <a:pt x="4465" y="4586"/>
                      <a:pt x="4350" y="4618"/>
                      <a:pt x="4246" y="4651"/>
                    </a:cubicBezTo>
                    <a:cubicBezTo>
                      <a:pt x="4140" y="4680"/>
                      <a:pt x="4038" y="4710"/>
                      <a:pt x="3952" y="4757"/>
                    </a:cubicBezTo>
                    <a:cubicBezTo>
                      <a:pt x="3863" y="4804"/>
                      <a:pt x="3788" y="4859"/>
                      <a:pt x="3714" y="4910"/>
                    </a:cubicBezTo>
                    <a:cubicBezTo>
                      <a:pt x="3641" y="4959"/>
                      <a:pt x="3574" y="5005"/>
                      <a:pt x="3512" y="5040"/>
                    </a:cubicBezTo>
                    <a:cubicBezTo>
                      <a:pt x="3451" y="5075"/>
                      <a:pt x="3392" y="5100"/>
                      <a:pt x="3343" y="5118"/>
                    </a:cubicBezTo>
                    <a:cubicBezTo>
                      <a:pt x="3294" y="5134"/>
                      <a:pt x="3253" y="5142"/>
                      <a:pt x="3226" y="5146"/>
                    </a:cubicBezTo>
                    <a:cubicBezTo>
                      <a:pt x="3200" y="5149"/>
                      <a:pt x="3185" y="5153"/>
                      <a:pt x="3185" y="5153"/>
                    </a:cubicBezTo>
                    <a:cubicBezTo>
                      <a:pt x="3185" y="5153"/>
                      <a:pt x="3200" y="5149"/>
                      <a:pt x="3226" y="5145"/>
                    </a:cubicBezTo>
                    <a:cubicBezTo>
                      <a:pt x="3253" y="5139"/>
                      <a:pt x="3292" y="5127"/>
                      <a:pt x="3341" y="5111"/>
                    </a:cubicBezTo>
                    <a:cubicBezTo>
                      <a:pt x="3388" y="5092"/>
                      <a:pt x="3445" y="5065"/>
                      <a:pt x="3506" y="5028"/>
                    </a:cubicBezTo>
                    <a:cubicBezTo>
                      <a:pt x="3566" y="4992"/>
                      <a:pt x="3632" y="4945"/>
                      <a:pt x="3702" y="4892"/>
                    </a:cubicBezTo>
                    <a:cubicBezTo>
                      <a:pt x="3773" y="4840"/>
                      <a:pt x="3850" y="4783"/>
                      <a:pt x="3938" y="4732"/>
                    </a:cubicBezTo>
                    <a:cubicBezTo>
                      <a:pt x="4029" y="4680"/>
                      <a:pt x="4132" y="4651"/>
                      <a:pt x="4238" y="4621"/>
                    </a:cubicBezTo>
                    <a:cubicBezTo>
                      <a:pt x="4341" y="4589"/>
                      <a:pt x="4452" y="4555"/>
                      <a:pt x="4540" y="4489"/>
                    </a:cubicBezTo>
                    <a:cubicBezTo>
                      <a:pt x="4552" y="4483"/>
                      <a:pt x="4561" y="4473"/>
                      <a:pt x="4572" y="4463"/>
                    </a:cubicBezTo>
                    <a:cubicBezTo>
                      <a:pt x="4576" y="4457"/>
                      <a:pt x="4583" y="4452"/>
                      <a:pt x="4587" y="4449"/>
                    </a:cubicBezTo>
                    <a:lnTo>
                      <a:pt x="4602" y="4434"/>
                    </a:lnTo>
                    <a:cubicBezTo>
                      <a:pt x="4622" y="4414"/>
                      <a:pt x="4640" y="4391"/>
                      <a:pt x="4659" y="4370"/>
                    </a:cubicBezTo>
                    <a:cubicBezTo>
                      <a:pt x="4696" y="4327"/>
                      <a:pt x="4728" y="4277"/>
                      <a:pt x="4760" y="4229"/>
                    </a:cubicBezTo>
                    <a:cubicBezTo>
                      <a:pt x="4822" y="4132"/>
                      <a:pt x="4871" y="4026"/>
                      <a:pt x="4914" y="3920"/>
                    </a:cubicBezTo>
                    <a:cubicBezTo>
                      <a:pt x="4956" y="3806"/>
                      <a:pt x="4991" y="3698"/>
                      <a:pt x="5023" y="3594"/>
                    </a:cubicBezTo>
                    <a:cubicBezTo>
                      <a:pt x="5055" y="3488"/>
                      <a:pt x="5085" y="3387"/>
                      <a:pt x="5113" y="3289"/>
                    </a:cubicBezTo>
                    <a:cubicBezTo>
                      <a:pt x="5145" y="3193"/>
                      <a:pt x="5176" y="3102"/>
                      <a:pt x="5203" y="3020"/>
                    </a:cubicBezTo>
                    <a:cubicBezTo>
                      <a:pt x="5230" y="2937"/>
                      <a:pt x="5251" y="2859"/>
                      <a:pt x="5265" y="2791"/>
                    </a:cubicBezTo>
                    <a:cubicBezTo>
                      <a:pt x="5280" y="2722"/>
                      <a:pt x="5286" y="2660"/>
                      <a:pt x="5288" y="2608"/>
                    </a:cubicBezTo>
                    <a:cubicBezTo>
                      <a:pt x="5290" y="2582"/>
                      <a:pt x="5290" y="2560"/>
                      <a:pt x="5290" y="2540"/>
                    </a:cubicBezTo>
                    <a:cubicBezTo>
                      <a:pt x="5290" y="2519"/>
                      <a:pt x="5290" y="2502"/>
                      <a:pt x="5288" y="2488"/>
                    </a:cubicBezTo>
                    <a:cubicBezTo>
                      <a:pt x="5286" y="2462"/>
                      <a:pt x="5285" y="2447"/>
                      <a:pt x="5285" y="2447"/>
                    </a:cubicBezTo>
                    <a:close/>
                    <a:moveTo>
                      <a:pt x="3164" y="1"/>
                    </a:moveTo>
                    <a:cubicBezTo>
                      <a:pt x="3063" y="1"/>
                      <a:pt x="2960" y="9"/>
                      <a:pt x="2848" y="23"/>
                    </a:cubicBezTo>
                    <a:cubicBezTo>
                      <a:pt x="2797" y="30"/>
                      <a:pt x="2743" y="36"/>
                      <a:pt x="2688" y="44"/>
                    </a:cubicBezTo>
                    <a:cubicBezTo>
                      <a:pt x="2625" y="52"/>
                      <a:pt x="2559" y="63"/>
                      <a:pt x="2488" y="71"/>
                    </a:cubicBezTo>
                    <a:cubicBezTo>
                      <a:pt x="2421" y="79"/>
                      <a:pt x="2354" y="86"/>
                      <a:pt x="2284" y="93"/>
                    </a:cubicBezTo>
                    <a:cubicBezTo>
                      <a:pt x="2211" y="99"/>
                      <a:pt x="2137" y="106"/>
                      <a:pt x="2063" y="117"/>
                    </a:cubicBezTo>
                    <a:cubicBezTo>
                      <a:pt x="1906" y="137"/>
                      <a:pt x="1705" y="172"/>
                      <a:pt x="1513" y="265"/>
                    </a:cubicBezTo>
                    <a:cubicBezTo>
                      <a:pt x="1501" y="263"/>
                      <a:pt x="1491" y="261"/>
                      <a:pt x="1481" y="261"/>
                    </a:cubicBezTo>
                    <a:cubicBezTo>
                      <a:pt x="1435" y="255"/>
                      <a:pt x="1385" y="249"/>
                      <a:pt x="1333" y="249"/>
                    </a:cubicBezTo>
                    <a:cubicBezTo>
                      <a:pt x="1311" y="249"/>
                      <a:pt x="1289" y="250"/>
                      <a:pt x="1267" y="253"/>
                    </a:cubicBezTo>
                    <a:cubicBezTo>
                      <a:pt x="1203" y="261"/>
                      <a:pt x="1144" y="281"/>
                      <a:pt x="1095" y="317"/>
                    </a:cubicBezTo>
                    <a:cubicBezTo>
                      <a:pt x="845" y="489"/>
                      <a:pt x="625" y="701"/>
                      <a:pt x="444" y="946"/>
                    </a:cubicBezTo>
                    <a:cubicBezTo>
                      <a:pt x="330" y="1100"/>
                      <a:pt x="370" y="1270"/>
                      <a:pt x="394" y="1373"/>
                    </a:cubicBezTo>
                    <a:cubicBezTo>
                      <a:pt x="394" y="1374"/>
                      <a:pt x="394" y="1375"/>
                      <a:pt x="396" y="1378"/>
                    </a:cubicBezTo>
                    <a:cubicBezTo>
                      <a:pt x="275" y="1609"/>
                      <a:pt x="182" y="1898"/>
                      <a:pt x="122" y="2237"/>
                    </a:cubicBezTo>
                    <a:cubicBezTo>
                      <a:pt x="76" y="2497"/>
                      <a:pt x="52" y="2728"/>
                      <a:pt x="83" y="2996"/>
                    </a:cubicBezTo>
                    <a:cubicBezTo>
                      <a:pt x="80" y="3011"/>
                      <a:pt x="73" y="3034"/>
                      <a:pt x="68" y="3051"/>
                    </a:cubicBezTo>
                    <a:cubicBezTo>
                      <a:pt x="37" y="3144"/>
                      <a:pt x="1" y="3266"/>
                      <a:pt x="34" y="3399"/>
                    </a:cubicBezTo>
                    <a:cubicBezTo>
                      <a:pt x="102" y="3670"/>
                      <a:pt x="210" y="3929"/>
                      <a:pt x="357" y="4167"/>
                    </a:cubicBezTo>
                    <a:cubicBezTo>
                      <a:pt x="436" y="4295"/>
                      <a:pt x="563" y="4343"/>
                      <a:pt x="640" y="4373"/>
                    </a:cubicBezTo>
                    <a:cubicBezTo>
                      <a:pt x="644" y="4374"/>
                      <a:pt x="649" y="4375"/>
                      <a:pt x="653" y="4377"/>
                    </a:cubicBezTo>
                    <a:cubicBezTo>
                      <a:pt x="1175" y="5034"/>
                      <a:pt x="1974" y="5414"/>
                      <a:pt x="2803" y="5414"/>
                    </a:cubicBezTo>
                    <a:cubicBezTo>
                      <a:pt x="2914" y="5414"/>
                      <a:pt x="3026" y="5407"/>
                      <a:pt x="3138" y="5393"/>
                    </a:cubicBezTo>
                    <a:cubicBezTo>
                      <a:pt x="3424" y="5357"/>
                      <a:pt x="3627" y="5212"/>
                      <a:pt x="3805" y="5084"/>
                    </a:cubicBezTo>
                    <a:cubicBezTo>
                      <a:pt x="3879" y="5032"/>
                      <a:pt x="3948" y="4981"/>
                      <a:pt x="4015" y="4946"/>
                    </a:cubicBezTo>
                    <a:cubicBezTo>
                      <a:pt x="4068" y="4918"/>
                      <a:pt x="4144" y="4896"/>
                      <a:pt x="4223" y="4872"/>
                    </a:cubicBezTo>
                    <a:cubicBezTo>
                      <a:pt x="4380" y="4826"/>
                      <a:pt x="4577" y="4769"/>
                      <a:pt x="4733" y="4612"/>
                    </a:cubicBezTo>
                    <a:cubicBezTo>
                      <a:pt x="5069" y="4276"/>
                      <a:pt x="5198" y="3819"/>
                      <a:pt x="5312" y="3415"/>
                    </a:cubicBezTo>
                    <a:lnTo>
                      <a:pt x="5325" y="3369"/>
                    </a:lnTo>
                    <a:cubicBezTo>
                      <a:pt x="5344" y="3308"/>
                      <a:pt x="5364" y="3246"/>
                      <a:pt x="5384" y="3180"/>
                    </a:cubicBezTo>
                    <a:cubicBezTo>
                      <a:pt x="5464" y="2938"/>
                      <a:pt x="5552" y="2667"/>
                      <a:pt x="5509" y="2338"/>
                    </a:cubicBezTo>
                    <a:cubicBezTo>
                      <a:pt x="5426" y="1668"/>
                      <a:pt x="5105" y="1065"/>
                      <a:pt x="4602" y="623"/>
                    </a:cubicBezTo>
                    <a:cubicBezTo>
                      <a:pt x="4595" y="543"/>
                      <a:pt x="4567" y="439"/>
                      <a:pt x="4461" y="364"/>
                    </a:cubicBezTo>
                    <a:cubicBezTo>
                      <a:pt x="4345" y="279"/>
                      <a:pt x="4221" y="206"/>
                      <a:pt x="4094" y="140"/>
                    </a:cubicBezTo>
                    <a:cubicBezTo>
                      <a:pt x="4021" y="104"/>
                      <a:pt x="3954" y="99"/>
                      <a:pt x="3758" y="86"/>
                    </a:cubicBezTo>
                    <a:cubicBezTo>
                      <a:pt x="3725" y="85"/>
                      <a:pt x="3675" y="82"/>
                      <a:pt x="3648" y="78"/>
                    </a:cubicBezTo>
                    <a:cubicBezTo>
                      <a:pt x="3472" y="22"/>
                      <a:pt x="3321" y="1"/>
                      <a:pt x="3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g2fcc7deb26a_3_22"/>
              <p:cNvSpPr/>
              <p:nvPr/>
            </p:nvSpPr>
            <p:spPr>
              <a:xfrm>
                <a:off x="5796723" y="1982211"/>
                <a:ext cx="65731" cy="67554"/>
              </a:xfrm>
              <a:custGeom>
                <a:rect b="b" l="l" r="r" t="t"/>
                <a:pathLst>
                  <a:path extrusionOk="0" h="1297" w="1262">
                    <a:moveTo>
                      <a:pt x="536" y="54"/>
                    </a:moveTo>
                    <a:cubicBezTo>
                      <a:pt x="536" y="54"/>
                      <a:pt x="523" y="60"/>
                      <a:pt x="500" y="69"/>
                    </a:cubicBezTo>
                    <a:cubicBezTo>
                      <a:pt x="488" y="73"/>
                      <a:pt x="474" y="79"/>
                      <a:pt x="459" y="86"/>
                    </a:cubicBezTo>
                    <a:cubicBezTo>
                      <a:pt x="443" y="93"/>
                      <a:pt x="426" y="101"/>
                      <a:pt x="408" y="113"/>
                    </a:cubicBezTo>
                    <a:cubicBezTo>
                      <a:pt x="400" y="118"/>
                      <a:pt x="390" y="122"/>
                      <a:pt x="380" y="129"/>
                    </a:cubicBezTo>
                    <a:cubicBezTo>
                      <a:pt x="372" y="136"/>
                      <a:pt x="361" y="142"/>
                      <a:pt x="352" y="149"/>
                    </a:cubicBezTo>
                    <a:cubicBezTo>
                      <a:pt x="331" y="163"/>
                      <a:pt x="314" y="181"/>
                      <a:pt x="294" y="196"/>
                    </a:cubicBezTo>
                    <a:cubicBezTo>
                      <a:pt x="275" y="215"/>
                      <a:pt x="257" y="234"/>
                      <a:pt x="241" y="255"/>
                    </a:cubicBezTo>
                    <a:cubicBezTo>
                      <a:pt x="222" y="275"/>
                      <a:pt x="208" y="300"/>
                      <a:pt x="194" y="322"/>
                    </a:cubicBezTo>
                    <a:cubicBezTo>
                      <a:pt x="180" y="347"/>
                      <a:pt x="167" y="369"/>
                      <a:pt x="156" y="395"/>
                    </a:cubicBezTo>
                    <a:cubicBezTo>
                      <a:pt x="145" y="420"/>
                      <a:pt x="139" y="445"/>
                      <a:pt x="128" y="469"/>
                    </a:cubicBezTo>
                    <a:cubicBezTo>
                      <a:pt x="122" y="494"/>
                      <a:pt x="114" y="517"/>
                      <a:pt x="112" y="541"/>
                    </a:cubicBezTo>
                    <a:lnTo>
                      <a:pt x="106" y="576"/>
                    </a:lnTo>
                    <a:cubicBezTo>
                      <a:pt x="106" y="588"/>
                      <a:pt x="105" y="598"/>
                      <a:pt x="105" y="608"/>
                    </a:cubicBezTo>
                    <a:cubicBezTo>
                      <a:pt x="102" y="629"/>
                      <a:pt x="102" y="649"/>
                      <a:pt x="102" y="665"/>
                    </a:cubicBezTo>
                    <a:cubicBezTo>
                      <a:pt x="102" y="682"/>
                      <a:pt x="102" y="697"/>
                      <a:pt x="105" y="710"/>
                    </a:cubicBezTo>
                    <a:cubicBezTo>
                      <a:pt x="106" y="736"/>
                      <a:pt x="108" y="749"/>
                      <a:pt x="108" y="749"/>
                    </a:cubicBezTo>
                    <a:cubicBezTo>
                      <a:pt x="108" y="749"/>
                      <a:pt x="105" y="736"/>
                      <a:pt x="98" y="710"/>
                    </a:cubicBezTo>
                    <a:cubicBezTo>
                      <a:pt x="94" y="698"/>
                      <a:pt x="91" y="684"/>
                      <a:pt x="89" y="666"/>
                    </a:cubicBezTo>
                    <a:cubicBezTo>
                      <a:pt x="86" y="650"/>
                      <a:pt x="83" y="630"/>
                      <a:pt x="83" y="608"/>
                    </a:cubicBezTo>
                    <a:cubicBezTo>
                      <a:pt x="83" y="598"/>
                      <a:pt x="83" y="586"/>
                      <a:pt x="81" y="575"/>
                    </a:cubicBezTo>
                    <a:cubicBezTo>
                      <a:pt x="81" y="563"/>
                      <a:pt x="83" y="551"/>
                      <a:pt x="85" y="537"/>
                    </a:cubicBezTo>
                    <a:cubicBezTo>
                      <a:pt x="86" y="512"/>
                      <a:pt x="91" y="488"/>
                      <a:pt x="97" y="461"/>
                    </a:cubicBezTo>
                    <a:cubicBezTo>
                      <a:pt x="105" y="432"/>
                      <a:pt x="110" y="407"/>
                      <a:pt x="124" y="380"/>
                    </a:cubicBezTo>
                    <a:cubicBezTo>
                      <a:pt x="133" y="352"/>
                      <a:pt x="148" y="328"/>
                      <a:pt x="161" y="301"/>
                    </a:cubicBezTo>
                    <a:cubicBezTo>
                      <a:pt x="179" y="277"/>
                      <a:pt x="194" y="253"/>
                      <a:pt x="214" y="230"/>
                    </a:cubicBezTo>
                    <a:cubicBezTo>
                      <a:pt x="233" y="207"/>
                      <a:pt x="254" y="188"/>
                      <a:pt x="273" y="169"/>
                    </a:cubicBezTo>
                    <a:cubicBezTo>
                      <a:pt x="294" y="153"/>
                      <a:pt x="314" y="136"/>
                      <a:pt x="336" y="125"/>
                    </a:cubicBezTo>
                    <a:cubicBezTo>
                      <a:pt x="347" y="118"/>
                      <a:pt x="357" y="112"/>
                      <a:pt x="368" y="106"/>
                    </a:cubicBezTo>
                    <a:cubicBezTo>
                      <a:pt x="379" y="101"/>
                      <a:pt x="390" y="95"/>
                      <a:pt x="398" y="93"/>
                    </a:cubicBezTo>
                    <a:cubicBezTo>
                      <a:pt x="419" y="82"/>
                      <a:pt x="437" y="78"/>
                      <a:pt x="454" y="73"/>
                    </a:cubicBezTo>
                    <a:cubicBezTo>
                      <a:pt x="470" y="67"/>
                      <a:pt x="485" y="62"/>
                      <a:pt x="497" y="60"/>
                    </a:cubicBezTo>
                    <a:cubicBezTo>
                      <a:pt x="523" y="55"/>
                      <a:pt x="536" y="54"/>
                      <a:pt x="536" y="54"/>
                    </a:cubicBezTo>
                    <a:close/>
                    <a:moveTo>
                      <a:pt x="589" y="0"/>
                    </a:moveTo>
                    <a:cubicBezTo>
                      <a:pt x="582" y="0"/>
                      <a:pt x="574" y="1"/>
                      <a:pt x="567" y="1"/>
                    </a:cubicBezTo>
                    <a:cubicBezTo>
                      <a:pt x="556" y="1"/>
                      <a:pt x="548" y="4"/>
                      <a:pt x="537" y="5"/>
                    </a:cubicBezTo>
                    <a:cubicBezTo>
                      <a:pt x="533" y="5"/>
                      <a:pt x="529" y="5"/>
                      <a:pt x="523" y="7"/>
                    </a:cubicBezTo>
                    <a:lnTo>
                      <a:pt x="508" y="11"/>
                    </a:lnTo>
                    <a:cubicBezTo>
                      <a:pt x="427" y="24"/>
                      <a:pt x="340" y="58"/>
                      <a:pt x="261" y="116"/>
                    </a:cubicBezTo>
                    <a:cubicBezTo>
                      <a:pt x="181" y="173"/>
                      <a:pt x="113" y="254"/>
                      <a:pt x="67" y="351"/>
                    </a:cubicBezTo>
                    <a:cubicBezTo>
                      <a:pt x="43" y="400"/>
                      <a:pt x="30" y="451"/>
                      <a:pt x="16" y="508"/>
                    </a:cubicBezTo>
                    <a:cubicBezTo>
                      <a:pt x="7" y="563"/>
                      <a:pt x="0" y="616"/>
                      <a:pt x="7" y="678"/>
                    </a:cubicBezTo>
                    <a:cubicBezTo>
                      <a:pt x="10" y="710"/>
                      <a:pt x="14" y="733"/>
                      <a:pt x="18" y="757"/>
                    </a:cubicBezTo>
                    <a:lnTo>
                      <a:pt x="19" y="765"/>
                    </a:lnTo>
                    <a:lnTo>
                      <a:pt x="20" y="772"/>
                    </a:lnTo>
                    <a:lnTo>
                      <a:pt x="20" y="776"/>
                    </a:lnTo>
                    <a:lnTo>
                      <a:pt x="23" y="780"/>
                    </a:lnTo>
                    <a:lnTo>
                      <a:pt x="27" y="800"/>
                    </a:lnTo>
                    <a:cubicBezTo>
                      <a:pt x="31" y="814"/>
                      <a:pt x="34" y="830"/>
                      <a:pt x="39" y="843"/>
                    </a:cubicBezTo>
                    <a:cubicBezTo>
                      <a:pt x="59" y="897"/>
                      <a:pt x="83" y="951"/>
                      <a:pt x="114" y="999"/>
                    </a:cubicBezTo>
                    <a:cubicBezTo>
                      <a:pt x="177" y="1096"/>
                      <a:pt x="267" y="1175"/>
                      <a:pt x="368" y="1227"/>
                    </a:cubicBezTo>
                    <a:cubicBezTo>
                      <a:pt x="459" y="1272"/>
                      <a:pt x="559" y="1297"/>
                      <a:pt x="656" y="1297"/>
                    </a:cubicBezTo>
                    <a:cubicBezTo>
                      <a:pt x="668" y="1297"/>
                      <a:pt x="679" y="1297"/>
                      <a:pt x="690" y="1296"/>
                    </a:cubicBezTo>
                    <a:lnTo>
                      <a:pt x="732" y="1293"/>
                    </a:lnTo>
                    <a:cubicBezTo>
                      <a:pt x="739" y="1293"/>
                      <a:pt x="748" y="1291"/>
                      <a:pt x="752" y="1291"/>
                    </a:cubicBezTo>
                    <a:lnTo>
                      <a:pt x="770" y="1288"/>
                    </a:lnTo>
                    <a:lnTo>
                      <a:pt x="803" y="1281"/>
                    </a:lnTo>
                    <a:lnTo>
                      <a:pt x="806" y="1280"/>
                    </a:lnTo>
                    <a:lnTo>
                      <a:pt x="811" y="1277"/>
                    </a:lnTo>
                    <a:lnTo>
                      <a:pt x="815" y="1277"/>
                    </a:lnTo>
                    <a:lnTo>
                      <a:pt x="825" y="1274"/>
                    </a:lnTo>
                    <a:lnTo>
                      <a:pt x="844" y="1269"/>
                    </a:lnTo>
                    <a:cubicBezTo>
                      <a:pt x="869" y="1262"/>
                      <a:pt x="892" y="1253"/>
                      <a:pt x="913" y="1242"/>
                    </a:cubicBezTo>
                    <a:cubicBezTo>
                      <a:pt x="938" y="1234"/>
                      <a:pt x="958" y="1219"/>
                      <a:pt x="979" y="1207"/>
                    </a:cubicBezTo>
                    <a:cubicBezTo>
                      <a:pt x="1064" y="1156"/>
                      <a:pt x="1126" y="1088"/>
                      <a:pt x="1168" y="1019"/>
                    </a:cubicBezTo>
                    <a:cubicBezTo>
                      <a:pt x="1213" y="951"/>
                      <a:pt x="1240" y="878"/>
                      <a:pt x="1249" y="814"/>
                    </a:cubicBezTo>
                    <a:cubicBezTo>
                      <a:pt x="1261" y="751"/>
                      <a:pt x="1261" y="693"/>
                      <a:pt x="1256" y="649"/>
                    </a:cubicBezTo>
                    <a:cubicBezTo>
                      <a:pt x="1254" y="626"/>
                      <a:pt x="1249" y="604"/>
                      <a:pt x="1246" y="588"/>
                    </a:cubicBezTo>
                    <a:cubicBezTo>
                      <a:pt x="1242" y="571"/>
                      <a:pt x="1238" y="556"/>
                      <a:pt x="1234" y="545"/>
                    </a:cubicBezTo>
                    <a:cubicBezTo>
                      <a:pt x="1228" y="524"/>
                      <a:pt x="1222" y="510"/>
                      <a:pt x="1222" y="510"/>
                    </a:cubicBezTo>
                    <a:lnTo>
                      <a:pt x="1222" y="510"/>
                    </a:lnTo>
                    <a:cubicBezTo>
                      <a:pt x="1222" y="510"/>
                      <a:pt x="1222" y="524"/>
                      <a:pt x="1225" y="548"/>
                    </a:cubicBezTo>
                    <a:cubicBezTo>
                      <a:pt x="1226" y="571"/>
                      <a:pt x="1225" y="606"/>
                      <a:pt x="1220" y="649"/>
                    </a:cubicBezTo>
                    <a:cubicBezTo>
                      <a:pt x="1215" y="690"/>
                      <a:pt x="1202" y="740"/>
                      <a:pt x="1182" y="796"/>
                    </a:cubicBezTo>
                    <a:cubicBezTo>
                      <a:pt x="1162" y="850"/>
                      <a:pt x="1128" y="906"/>
                      <a:pt x="1084" y="959"/>
                    </a:cubicBezTo>
                    <a:cubicBezTo>
                      <a:pt x="1038" y="1011"/>
                      <a:pt x="979" y="1057"/>
                      <a:pt x="911" y="1089"/>
                    </a:cubicBezTo>
                    <a:cubicBezTo>
                      <a:pt x="889" y="1100"/>
                      <a:pt x="865" y="1108"/>
                      <a:pt x="842" y="1116"/>
                    </a:cubicBezTo>
                    <a:cubicBezTo>
                      <a:pt x="743" y="1052"/>
                      <a:pt x="493" y="948"/>
                      <a:pt x="434" y="753"/>
                    </a:cubicBezTo>
                    <a:cubicBezTo>
                      <a:pt x="322" y="391"/>
                      <a:pt x="476" y="195"/>
                      <a:pt x="564" y="106"/>
                    </a:cubicBezTo>
                    <a:cubicBezTo>
                      <a:pt x="570" y="103"/>
                      <a:pt x="574" y="103"/>
                      <a:pt x="576" y="102"/>
                    </a:cubicBezTo>
                    <a:cubicBezTo>
                      <a:pt x="591" y="99"/>
                      <a:pt x="607" y="95"/>
                      <a:pt x="623" y="94"/>
                    </a:cubicBezTo>
                    <a:cubicBezTo>
                      <a:pt x="656" y="89"/>
                      <a:pt x="685" y="87"/>
                      <a:pt x="715" y="87"/>
                    </a:cubicBezTo>
                    <a:cubicBezTo>
                      <a:pt x="771" y="89"/>
                      <a:pt x="823" y="98"/>
                      <a:pt x="864" y="112"/>
                    </a:cubicBezTo>
                    <a:cubicBezTo>
                      <a:pt x="904" y="122"/>
                      <a:pt x="938" y="136"/>
                      <a:pt x="958" y="146"/>
                    </a:cubicBezTo>
                    <a:cubicBezTo>
                      <a:pt x="979" y="156"/>
                      <a:pt x="990" y="161"/>
                      <a:pt x="990" y="161"/>
                    </a:cubicBezTo>
                    <a:cubicBezTo>
                      <a:pt x="990" y="161"/>
                      <a:pt x="980" y="153"/>
                      <a:pt x="963" y="136"/>
                    </a:cubicBezTo>
                    <a:cubicBezTo>
                      <a:pt x="944" y="121"/>
                      <a:pt x="917" y="99"/>
                      <a:pt x="877" y="78"/>
                    </a:cubicBezTo>
                    <a:cubicBezTo>
                      <a:pt x="837" y="55"/>
                      <a:pt x="784" y="32"/>
                      <a:pt x="721" y="19"/>
                    </a:cubicBezTo>
                    <a:cubicBezTo>
                      <a:pt x="689" y="12"/>
                      <a:pt x="654" y="7"/>
                      <a:pt x="617" y="7"/>
                    </a:cubicBezTo>
                    <a:cubicBezTo>
                      <a:pt x="611" y="2"/>
                      <a:pt x="601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g2fcc7deb26a_3_22"/>
              <p:cNvSpPr/>
              <p:nvPr/>
            </p:nvSpPr>
            <p:spPr>
              <a:xfrm>
                <a:off x="5776410" y="1933774"/>
                <a:ext cx="35991" cy="28438"/>
              </a:xfrm>
              <a:custGeom>
                <a:rect b="b" l="l" r="r" t="t"/>
                <a:pathLst>
                  <a:path extrusionOk="0" h="546" w="691">
                    <a:moveTo>
                      <a:pt x="68" y="1"/>
                    </a:moveTo>
                    <a:cubicBezTo>
                      <a:pt x="68" y="1"/>
                      <a:pt x="65" y="10"/>
                      <a:pt x="63" y="25"/>
                    </a:cubicBezTo>
                    <a:cubicBezTo>
                      <a:pt x="63" y="29"/>
                      <a:pt x="63" y="30"/>
                      <a:pt x="61" y="34"/>
                    </a:cubicBezTo>
                    <a:cubicBezTo>
                      <a:pt x="61" y="45"/>
                      <a:pt x="60" y="59"/>
                      <a:pt x="61" y="76"/>
                    </a:cubicBezTo>
                    <a:cubicBezTo>
                      <a:pt x="61" y="79"/>
                      <a:pt x="63" y="84"/>
                      <a:pt x="63" y="89"/>
                    </a:cubicBezTo>
                    <a:cubicBezTo>
                      <a:pt x="61" y="115"/>
                      <a:pt x="58" y="144"/>
                      <a:pt x="52" y="177"/>
                    </a:cubicBezTo>
                    <a:cubicBezTo>
                      <a:pt x="42" y="216"/>
                      <a:pt x="32" y="252"/>
                      <a:pt x="21" y="280"/>
                    </a:cubicBezTo>
                    <a:cubicBezTo>
                      <a:pt x="11" y="310"/>
                      <a:pt x="1" y="326"/>
                      <a:pt x="1" y="326"/>
                    </a:cubicBezTo>
                    <a:cubicBezTo>
                      <a:pt x="1" y="326"/>
                      <a:pt x="14" y="311"/>
                      <a:pt x="32" y="285"/>
                    </a:cubicBezTo>
                    <a:cubicBezTo>
                      <a:pt x="48" y="265"/>
                      <a:pt x="68" y="230"/>
                      <a:pt x="87" y="193"/>
                    </a:cubicBezTo>
                    <a:lnTo>
                      <a:pt x="92" y="183"/>
                    </a:lnTo>
                    <a:cubicBezTo>
                      <a:pt x="93" y="186"/>
                      <a:pt x="95" y="190"/>
                      <a:pt x="99" y="195"/>
                    </a:cubicBezTo>
                    <a:cubicBezTo>
                      <a:pt x="110" y="217"/>
                      <a:pt x="126" y="236"/>
                      <a:pt x="143" y="253"/>
                    </a:cubicBezTo>
                    <a:lnTo>
                      <a:pt x="174" y="279"/>
                    </a:lnTo>
                    <a:lnTo>
                      <a:pt x="190" y="291"/>
                    </a:lnTo>
                    <a:lnTo>
                      <a:pt x="209" y="299"/>
                    </a:lnTo>
                    <a:cubicBezTo>
                      <a:pt x="221" y="306"/>
                      <a:pt x="234" y="311"/>
                      <a:pt x="246" y="318"/>
                    </a:cubicBezTo>
                    <a:lnTo>
                      <a:pt x="284" y="330"/>
                    </a:lnTo>
                    <a:cubicBezTo>
                      <a:pt x="310" y="338"/>
                      <a:pt x="336" y="339"/>
                      <a:pt x="363" y="343"/>
                    </a:cubicBezTo>
                    <a:cubicBezTo>
                      <a:pt x="374" y="345"/>
                      <a:pt x="385" y="345"/>
                      <a:pt x="397" y="345"/>
                    </a:cubicBezTo>
                    <a:cubicBezTo>
                      <a:pt x="411" y="345"/>
                      <a:pt x="426" y="345"/>
                      <a:pt x="440" y="345"/>
                    </a:cubicBezTo>
                    <a:cubicBezTo>
                      <a:pt x="451" y="345"/>
                      <a:pt x="463" y="345"/>
                      <a:pt x="475" y="343"/>
                    </a:cubicBezTo>
                    <a:cubicBezTo>
                      <a:pt x="483" y="341"/>
                      <a:pt x="491" y="339"/>
                      <a:pt x="500" y="339"/>
                    </a:cubicBezTo>
                    <a:cubicBezTo>
                      <a:pt x="502" y="359"/>
                      <a:pt x="503" y="381"/>
                      <a:pt x="503" y="405"/>
                    </a:cubicBezTo>
                    <a:cubicBezTo>
                      <a:pt x="504" y="475"/>
                      <a:pt x="495" y="546"/>
                      <a:pt x="495" y="546"/>
                    </a:cubicBezTo>
                    <a:cubicBezTo>
                      <a:pt x="495" y="546"/>
                      <a:pt x="520" y="479"/>
                      <a:pt x="535" y="408"/>
                    </a:cubicBezTo>
                    <a:cubicBezTo>
                      <a:pt x="542" y="381"/>
                      <a:pt x="547" y="354"/>
                      <a:pt x="550" y="330"/>
                    </a:cubicBezTo>
                    <a:cubicBezTo>
                      <a:pt x="557" y="327"/>
                      <a:pt x="563" y="326"/>
                      <a:pt x="570" y="326"/>
                    </a:cubicBezTo>
                    <a:cubicBezTo>
                      <a:pt x="589" y="323"/>
                      <a:pt x="605" y="316"/>
                      <a:pt x="621" y="311"/>
                    </a:cubicBezTo>
                    <a:cubicBezTo>
                      <a:pt x="636" y="306"/>
                      <a:pt x="648" y="300"/>
                      <a:pt x="659" y="298"/>
                    </a:cubicBezTo>
                    <a:cubicBezTo>
                      <a:pt x="679" y="289"/>
                      <a:pt x="691" y="284"/>
                      <a:pt x="691" y="284"/>
                    </a:cubicBezTo>
                    <a:lnTo>
                      <a:pt x="656" y="284"/>
                    </a:lnTo>
                    <a:cubicBezTo>
                      <a:pt x="644" y="284"/>
                      <a:pt x="631" y="284"/>
                      <a:pt x="616" y="285"/>
                    </a:cubicBezTo>
                    <a:cubicBezTo>
                      <a:pt x="601" y="285"/>
                      <a:pt x="584" y="287"/>
                      <a:pt x="565" y="287"/>
                    </a:cubicBezTo>
                    <a:lnTo>
                      <a:pt x="473" y="287"/>
                    </a:lnTo>
                    <a:cubicBezTo>
                      <a:pt x="461" y="285"/>
                      <a:pt x="451" y="285"/>
                      <a:pt x="440" y="285"/>
                    </a:cubicBezTo>
                    <a:cubicBezTo>
                      <a:pt x="417" y="284"/>
                      <a:pt x="394" y="284"/>
                      <a:pt x="370" y="279"/>
                    </a:cubicBezTo>
                    <a:cubicBezTo>
                      <a:pt x="347" y="276"/>
                      <a:pt x="323" y="272"/>
                      <a:pt x="302" y="264"/>
                    </a:cubicBezTo>
                    <a:lnTo>
                      <a:pt x="268" y="253"/>
                    </a:lnTo>
                    <a:lnTo>
                      <a:pt x="238" y="240"/>
                    </a:lnTo>
                    <a:cubicBezTo>
                      <a:pt x="228" y="236"/>
                      <a:pt x="217" y="230"/>
                      <a:pt x="209" y="225"/>
                    </a:cubicBezTo>
                    <a:cubicBezTo>
                      <a:pt x="201" y="218"/>
                      <a:pt x="190" y="213"/>
                      <a:pt x="182" y="206"/>
                    </a:cubicBezTo>
                    <a:cubicBezTo>
                      <a:pt x="167" y="191"/>
                      <a:pt x="150" y="179"/>
                      <a:pt x="139" y="163"/>
                    </a:cubicBezTo>
                    <a:cubicBezTo>
                      <a:pt x="132" y="157"/>
                      <a:pt x="127" y="148"/>
                      <a:pt x="122" y="139"/>
                    </a:cubicBezTo>
                    <a:cubicBezTo>
                      <a:pt x="116" y="131"/>
                      <a:pt x="110" y="124"/>
                      <a:pt x="107" y="116"/>
                    </a:cubicBezTo>
                    <a:cubicBezTo>
                      <a:pt x="99" y="101"/>
                      <a:pt x="92" y="85"/>
                      <a:pt x="87" y="71"/>
                    </a:cubicBezTo>
                    <a:cubicBezTo>
                      <a:pt x="81" y="57"/>
                      <a:pt x="79" y="44"/>
                      <a:pt x="75" y="34"/>
                    </a:cubicBezTo>
                    <a:cubicBezTo>
                      <a:pt x="69" y="14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g2fcc7deb26a_3_22"/>
              <p:cNvSpPr/>
              <p:nvPr/>
            </p:nvSpPr>
            <p:spPr>
              <a:xfrm>
                <a:off x="5781306" y="1905909"/>
                <a:ext cx="51668" cy="40626"/>
              </a:xfrm>
              <a:custGeom>
                <a:rect b="b" l="l" r="r" t="t"/>
                <a:pathLst>
                  <a:path extrusionOk="0" h="780" w="992">
                    <a:moveTo>
                      <a:pt x="592" y="0"/>
                    </a:moveTo>
                    <a:cubicBezTo>
                      <a:pt x="571" y="0"/>
                      <a:pt x="547" y="1"/>
                      <a:pt x="522" y="5"/>
                    </a:cubicBezTo>
                    <a:cubicBezTo>
                      <a:pt x="477" y="9"/>
                      <a:pt x="429" y="21"/>
                      <a:pt x="377" y="40"/>
                    </a:cubicBezTo>
                    <a:cubicBezTo>
                      <a:pt x="324" y="59"/>
                      <a:pt x="271" y="83"/>
                      <a:pt x="220" y="121"/>
                    </a:cubicBezTo>
                    <a:cubicBezTo>
                      <a:pt x="167" y="157"/>
                      <a:pt x="115" y="203"/>
                      <a:pt x="75" y="263"/>
                    </a:cubicBezTo>
                    <a:cubicBezTo>
                      <a:pt x="34" y="324"/>
                      <a:pt x="1" y="395"/>
                      <a:pt x="5" y="485"/>
                    </a:cubicBezTo>
                    <a:cubicBezTo>
                      <a:pt x="5" y="495"/>
                      <a:pt x="6" y="502"/>
                      <a:pt x="6" y="512"/>
                    </a:cubicBezTo>
                    <a:lnTo>
                      <a:pt x="13" y="516"/>
                    </a:lnTo>
                    <a:lnTo>
                      <a:pt x="13" y="518"/>
                    </a:lnTo>
                    <a:lnTo>
                      <a:pt x="13" y="520"/>
                    </a:lnTo>
                    <a:lnTo>
                      <a:pt x="13" y="525"/>
                    </a:lnTo>
                    <a:lnTo>
                      <a:pt x="13" y="526"/>
                    </a:lnTo>
                    <a:lnTo>
                      <a:pt x="17" y="542"/>
                    </a:lnTo>
                    <a:cubicBezTo>
                      <a:pt x="18" y="551"/>
                      <a:pt x="21" y="557"/>
                      <a:pt x="24" y="564"/>
                    </a:cubicBezTo>
                    <a:cubicBezTo>
                      <a:pt x="28" y="577"/>
                      <a:pt x="33" y="589"/>
                      <a:pt x="38" y="600"/>
                    </a:cubicBezTo>
                    <a:cubicBezTo>
                      <a:pt x="58" y="639"/>
                      <a:pt x="87" y="671"/>
                      <a:pt x="120" y="698"/>
                    </a:cubicBezTo>
                    <a:cubicBezTo>
                      <a:pt x="187" y="748"/>
                      <a:pt x="267" y="771"/>
                      <a:pt x="342" y="777"/>
                    </a:cubicBezTo>
                    <a:cubicBezTo>
                      <a:pt x="356" y="779"/>
                      <a:pt x="371" y="779"/>
                      <a:pt x="385" y="779"/>
                    </a:cubicBezTo>
                    <a:cubicBezTo>
                      <a:pt x="417" y="779"/>
                      <a:pt x="449" y="776"/>
                      <a:pt x="480" y="771"/>
                    </a:cubicBezTo>
                    <a:cubicBezTo>
                      <a:pt x="507" y="765"/>
                      <a:pt x="534" y="760"/>
                      <a:pt x="561" y="753"/>
                    </a:cubicBezTo>
                    <a:cubicBezTo>
                      <a:pt x="625" y="735"/>
                      <a:pt x="688" y="706"/>
                      <a:pt x="742" y="671"/>
                    </a:cubicBezTo>
                    <a:cubicBezTo>
                      <a:pt x="796" y="638"/>
                      <a:pt x="840" y="598"/>
                      <a:pt x="878" y="557"/>
                    </a:cubicBezTo>
                    <a:cubicBezTo>
                      <a:pt x="914" y="517"/>
                      <a:pt x="941" y="473"/>
                      <a:pt x="960" y="431"/>
                    </a:cubicBezTo>
                    <a:cubicBezTo>
                      <a:pt x="978" y="391"/>
                      <a:pt x="986" y="352"/>
                      <a:pt x="988" y="321"/>
                    </a:cubicBezTo>
                    <a:cubicBezTo>
                      <a:pt x="992" y="289"/>
                      <a:pt x="986" y="263"/>
                      <a:pt x="984" y="248"/>
                    </a:cubicBezTo>
                    <a:cubicBezTo>
                      <a:pt x="980" y="231"/>
                      <a:pt x="977" y="223"/>
                      <a:pt x="977" y="223"/>
                    </a:cubicBezTo>
                    <a:lnTo>
                      <a:pt x="977" y="248"/>
                    </a:lnTo>
                    <a:cubicBezTo>
                      <a:pt x="977" y="265"/>
                      <a:pt x="973" y="289"/>
                      <a:pt x="965" y="317"/>
                    </a:cubicBezTo>
                    <a:cubicBezTo>
                      <a:pt x="957" y="345"/>
                      <a:pt x="943" y="377"/>
                      <a:pt x="919" y="411"/>
                    </a:cubicBezTo>
                    <a:cubicBezTo>
                      <a:pt x="898" y="444"/>
                      <a:pt x="867" y="479"/>
                      <a:pt x="831" y="512"/>
                    </a:cubicBezTo>
                    <a:cubicBezTo>
                      <a:pt x="793" y="544"/>
                      <a:pt x="749" y="573"/>
                      <a:pt x="698" y="600"/>
                    </a:cubicBezTo>
                    <a:cubicBezTo>
                      <a:pt x="668" y="616"/>
                      <a:pt x="636" y="630"/>
                      <a:pt x="602" y="639"/>
                    </a:cubicBezTo>
                    <a:cubicBezTo>
                      <a:pt x="522" y="616"/>
                      <a:pt x="401" y="559"/>
                      <a:pt x="373" y="383"/>
                    </a:cubicBezTo>
                    <a:cubicBezTo>
                      <a:pt x="351" y="251"/>
                      <a:pt x="468" y="113"/>
                      <a:pt x="486" y="60"/>
                    </a:cubicBezTo>
                    <a:cubicBezTo>
                      <a:pt x="502" y="55"/>
                      <a:pt x="515" y="48"/>
                      <a:pt x="529" y="46"/>
                    </a:cubicBezTo>
                    <a:cubicBezTo>
                      <a:pt x="569" y="34"/>
                      <a:pt x="604" y="27"/>
                      <a:pt x="633" y="23"/>
                    </a:cubicBezTo>
                    <a:cubicBezTo>
                      <a:pt x="661" y="20"/>
                      <a:pt x="683" y="19"/>
                      <a:pt x="700" y="19"/>
                    </a:cubicBezTo>
                    <a:cubicBezTo>
                      <a:pt x="719" y="19"/>
                      <a:pt x="730" y="20"/>
                      <a:pt x="730" y="20"/>
                    </a:cubicBezTo>
                    <a:cubicBezTo>
                      <a:pt x="730" y="20"/>
                      <a:pt x="721" y="16"/>
                      <a:pt x="704" y="13"/>
                    </a:cubicBezTo>
                    <a:cubicBezTo>
                      <a:pt x="687" y="9"/>
                      <a:pt x="664" y="5"/>
                      <a:pt x="633" y="1"/>
                    </a:cubicBezTo>
                    <a:cubicBezTo>
                      <a:pt x="621" y="1"/>
                      <a:pt x="607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g2fcc7deb26a_3_22"/>
              <p:cNvSpPr/>
              <p:nvPr/>
            </p:nvSpPr>
            <p:spPr>
              <a:xfrm>
                <a:off x="5749171" y="2026951"/>
                <a:ext cx="36303" cy="37553"/>
              </a:xfrm>
              <a:custGeom>
                <a:rect b="b" l="l" r="r" t="t"/>
                <a:pathLst>
                  <a:path extrusionOk="0" h="721" w="697">
                    <a:moveTo>
                      <a:pt x="185" y="0"/>
                    </a:moveTo>
                    <a:cubicBezTo>
                      <a:pt x="172" y="0"/>
                      <a:pt x="154" y="7"/>
                      <a:pt x="129" y="21"/>
                    </a:cubicBezTo>
                    <a:cubicBezTo>
                      <a:pt x="0" y="89"/>
                      <a:pt x="38" y="348"/>
                      <a:pt x="191" y="530"/>
                    </a:cubicBezTo>
                    <a:cubicBezTo>
                      <a:pt x="285" y="640"/>
                      <a:pt x="403" y="710"/>
                      <a:pt x="509" y="720"/>
                    </a:cubicBezTo>
                    <a:cubicBezTo>
                      <a:pt x="509" y="720"/>
                      <a:pt x="512" y="720"/>
                      <a:pt x="517" y="720"/>
                    </a:cubicBezTo>
                    <a:cubicBezTo>
                      <a:pt x="555" y="720"/>
                      <a:pt x="696" y="711"/>
                      <a:pt x="469" y="558"/>
                    </a:cubicBezTo>
                    <a:cubicBezTo>
                      <a:pt x="349" y="477"/>
                      <a:pt x="269" y="367"/>
                      <a:pt x="242" y="213"/>
                    </a:cubicBezTo>
                    <a:cubicBezTo>
                      <a:pt x="218" y="75"/>
                      <a:pt x="229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2fcc7deb26a_3_22"/>
              <p:cNvSpPr/>
              <p:nvPr/>
            </p:nvSpPr>
            <p:spPr>
              <a:xfrm>
                <a:off x="5998704" y="1732157"/>
                <a:ext cx="133025" cy="160578"/>
              </a:xfrm>
              <a:custGeom>
                <a:rect b="b" l="l" r="r" t="t"/>
                <a:pathLst>
                  <a:path extrusionOk="0" h="3083" w="2554">
                    <a:moveTo>
                      <a:pt x="2553" y="0"/>
                    </a:moveTo>
                    <a:cubicBezTo>
                      <a:pt x="2553" y="0"/>
                      <a:pt x="2541" y="11"/>
                      <a:pt x="2518" y="28"/>
                    </a:cubicBezTo>
                    <a:cubicBezTo>
                      <a:pt x="2494" y="47"/>
                      <a:pt x="2461" y="75"/>
                      <a:pt x="2419" y="113"/>
                    </a:cubicBezTo>
                    <a:cubicBezTo>
                      <a:pt x="2336" y="186"/>
                      <a:pt x="2218" y="293"/>
                      <a:pt x="2083" y="423"/>
                    </a:cubicBezTo>
                    <a:cubicBezTo>
                      <a:pt x="1949" y="556"/>
                      <a:pt x="1796" y="712"/>
                      <a:pt x="1637" y="887"/>
                    </a:cubicBezTo>
                    <a:cubicBezTo>
                      <a:pt x="1558" y="974"/>
                      <a:pt x="1476" y="1062"/>
                      <a:pt x="1396" y="1156"/>
                    </a:cubicBezTo>
                    <a:cubicBezTo>
                      <a:pt x="1315" y="1249"/>
                      <a:pt x="1235" y="1344"/>
                      <a:pt x="1154" y="1441"/>
                    </a:cubicBezTo>
                    <a:cubicBezTo>
                      <a:pt x="1075" y="1538"/>
                      <a:pt x="994" y="1633"/>
                      <a:pt x="919" y="1731"/>
                    </a:cubicBezTo>
                    <a:cubicBezTo>
                      <a:pt x="841" y="1827"/>
                      <a:pt x="769" y="1925"/>
                      <a:pt x="699" y="2019"/>
                    </a:cubicBezTo>
                    <a:cubicBezTo>
                      <a:pt x="558" y="2207"/>
                      <a:pt x="431" y="2385"/>
                      <a:pt x="328" y="2542"/>
                    </a:cubicBezTo>
                    <a:cubicBezTo>
                      <a:pt x="276" y="2620"/>
                      <a:pt x="229" y="2693"/>
                      <a:pt x="188" y="2759"/>
                    </a:cubicBezTo>
                    <a:cubicBezTo>
                      <a:pt x="148" y="2824"/>
                      <a:pt x="113" y="2881"/>
                      <a:pt x="86" y="2929"/>
                    </a:cubicBezTo>
                    <a:cubicBezTo>
                      <a:pt x="57" y="2976"/>
                      <a:pt x="37" y="3015"/>
                      <a:pt x="22" y="3042"/>
                    </a:cubicBezTo>
                    <a:cubicBezTo>
                      <a:pt x="8" y="3069"/>
                      <a:pt x="0" y="3082"/>
                      <a:pt x="0" y="3082"/>
                    </a:cubicBezTo>
                    <a:cubicBezTo>
                      <a:pt x="0" y="3082"/>
                      <a:pt x="13" y="3071"/>
                      <a:pt x="35" y="3054"/>
                    </a:cubicBezTo>
                    <a:cubicBezTo>
                      <a:pt x="57" y="3034"/>
                      <a:pt x="93" y="3007"/>
                      <a:pt x="135" y="2969"/>
                    </a:cubicBezTo>
                    <a:cubicBezTo>
                      <a:pt x="176" y="2933"/>
                      <a:pt x="227" y="2889"/>
                      <a:pt x="284" y="2838"/>
                    </a:cubicBezTo>
                    <a:cubicBezTo>
                      <a:pt x="342" y="2785"/>
                      <a:pt x="403" y="2725"/>
                      <a:pt x="470" y="2659"/>
                    </a:cubicBezTo>
                    <a:cubicBezTo>
                      <a:pt x="605" y="2526"/>
                      <a:pt x="758" y="2370"/>
                      <a:pt x="916" y="2196"/>
                    </a:cubicBezTo>
                    <a:cubicBezTo>
                      <a:pt x="995" y="2109"/>
                      <a:pt x="1077" y="2020"/>
                      <a:pt x="1157" y="1926"/>
                    </a:cubicBezTo>
                    <a:cubicBezTo>
                      <a:pt x="1237" y="1833"/>
                      <a:pt x="1318" y="1738"/>
                      <a:pt x="1398" y="1641"/>
                    </a:cubicBezTo>
                    <a:cubicBezTo>
                      <a:pt x="1478" y="1545"/>
                      <a:pt x="1557" y="1449"/>
                      <a:pt x="1633" y="1351"/>
                    </a:cubicBezTo>
                    <a:cubicBezTo>
                      <a:pt x="1711" y="1256"/>
                      <a:pt x="1782" y="1158"/>
                      <a:pt x="1854" y="1064"/>
                    </a:cubicBezTo>
                    <a:cubicBezTo>
                      <a:pt x="1995" y="876"/>
                      <a:pt x="2121" y="697"/>
                      <a:pt x="2224" y="540"/>
                    </a:cubicBezTo>
                    <a:cubicBezTo>
                      <a:pt x="2329" y="384"/>
                      <a:pt x="2412" y="249"/>
                      <a:pt x="2467" y="153"/>
                    </a:cubicBezTo>
                    <a:cubicBezTo>
                      <a:pt x="2497" y="106"/>
                      <a:pt x="2517" y="67"/>
                      <a:pt x="2532" y="41"/>
                    </a:cubicBezTo>
                    <a:cubicBezTo>
                      <a:pt x="2545" y="14"/>
                      <a:pt x="2553" y="0"/>
                      <a:pt x="2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8" name="Google Shape;848;g2fcc7deb26a_3_22"/>
            <p:cNvGrpSpPr/>
            <p:nvPr/>
          </p:nvGrpSpPr>
          <p:grpSpPr>
            <a:xfrm rot="-636863">
              <a:off x="5671354" y="1905618"/>
              <a:ext cx="2892729" cy="1564518"/>
              <a:chOff x="5538075" y="1759657"/>
              <a:chExt cx="2892697" cy="1564501"/>
            </a:xfrm>
          </p:grpSpPr>
          <p:sp>
            <p:nvSpPr>
              <p:cNvPr id="849" name="Google Shape;849;g2fcc7deb26a_3_22"/>
              <p:cNvSpPr/>
              <p:nvPr/>
            </p:nvSpPr>
            <p:spPr>
              <a:xfrm>
                <a:off x="6000319" y="3008158"/>
                <a:ext cx="1013366" cy="316000"/>
              </a:xfrm>
              <a:custGeom>
                <a:rect b="b" l="l" r="r" t="t"/>
                <a:pathLst>
                  <a:path extrusionOk="0" h="6067" w="19456">
                    <a:moveTo>
                      <a:pt x="0" y="1"/>
                    </a:moveTo>
                    <a:lnTo>
                      <a:pt x="0" y="1"/>
                    </a:lnTo>
                    <a:cubicBezTo>
                      <a:pt x="27" y="26"/>
                      <a:pt x="57" y="53"/>
                      <a:pt x="84" y="77"/>
                    </a:cubicBezTo>
                    <a:cubicBezTo>
                      <a:pt x="1898" y="1745"/>
                      <a:pt x="3934" y="2871"/>
                      <a:pt x="5859" y="3708"/>
                    </a:cubicBezTo>
                    <a:cubicBezTo>
                      <a:pt x="6825" y="4131"/>
                      <a:pt x="7776" y="4461"/>
                      <a:pt x="8689" y="4741"/>
                    </a:cubicBezTo>
                    <a:cubicBezTo>
                      <a:pt x="9148" y="4875"/>
                      <a:pt x="9594" y="5004"/>
                      <a:pt x="10034" y="5109"/>
                    </a:cubicBezTo>
                    <a:cubicBezTo>
                      <a:pt x="10471" y="5225"/>
                      <a:pt x="10900" y="5313"/>
                      <a:pt x="11314" y="5402"/>
                    </a:cubicBezTo>
                    <a:cubicBezTo>
                      <a:pt x="12975" y="5754"/>
                      <a:pt x="14447" y="5909"/>
                      <a:pt x="15656" y="5990"/>
                    </a:cubicBezTo>
                    <a:cubicBezTo>
                      <a:pt x="16539" y="6053"/>
                      <a:pt x="17286" y="6066"/>
                      <a:pt x="17876" y="6066"/>
                    </a:cubicBezTo>
                    <a:cubicBezTo>
                      <a:pt x="18094" y="6066"/>
                      <a:pt x="18290" y="6064"/>
                      <a:pt x="18464" y="6063"/>
                    </a:cubicBezTo>
                    <a:cubicBezTo>
                      <a:pt x="19109" y="6042"/>
                      <a:pt x="19456" y="6032"/>
                      <a:pt x="19456" y="6032"/>
                    </a:cubicBezTo>
                    <a:cubicBezTo>
                      <a:pt x="19456" y="6032"/>
                      <a:pt x="19112" y="6012"/>
                      <a:pt x="18466" y="5973"/>
                    </a:cubicBezTo>
                    <a:cubicBezTo>
                      <a:pt x="18144" y="5955"/>
                      <a:pt x="17748" y="5911"/>
                      <a:pt x="17282" y="5872"/>
                    </a:cubicBezTo>
                    <a:cubicBezTo>
                      <a:pt x="17049" y="5854"/>
                      <a:pt x="16801" y="5815"/>
                      <a:pt x="16535" y="5785"/>
                    </a:cubicBezTo>
                    <a:cubicBezTo>
                      <a:pt x="16271" y="5754"/>
                      <a:pt x="15986" y="5724"/>
                      <a:pt x="15689" y="5676"/>
                    </a:cubicBezTo>
                    <a:cubicBezTo>
                      <a:pt x="14499" y="5509"/>
                      <a:pt x="13064" y="5243"/>
                      <a:pt x="11456" y="4810"/>
                    </a:cubicBezTo>
                    <a:cubicBezTo>
                      <a:pt x="9852" y="4372"/>
                      <a:pt x="8070" y="3762"/>
                      <a:pt x="6242" y="2876"/>
                    </a:cubicBezTo>
                    <a:cubicBezTo>
                      <a:pt x="5330" y="2430"/>
                      <a:pt x="4408" y="1913"/>
                      <a:pt x="3505" y="1306"/>
                    </a:cubicBezTo>
                    <a:cubicBezTo>
                      <a:pt x="2928" y="919"/>
                      <a:pt x="2360" y="492"/>
                      <a:pt x="1809" y="29"/>
                    </a:cubicBezTo>
                    <a:cubicBezTo>
                      <a:pt x="1587" y="35"/>
                      <a:pt x="1375" y="37"/>
                      <a:pt x="1172" y="37"/>
                    </a:cubicBezTo>
                    <a:cubicBezTo>
                      <a:pt x="736" y="37"/>
                      <a:pt x="346" y="2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g2fcc7deb26a_3_22"/>
              <p:cNvSpPr/>
              <p:nvPr/>
            </p:nvSpPr>
            <p:spPr>
              <a:xfrm>
                <a:off x="7901220" y="2079035"/>
                <a:ext cx="296780" cy="502568"/>
              </a:xfrm>
              <a:custGeom>
                <a:rect b="b" l="l" r="r" t="t"/>
                <a:pathLst>
                  <a:path extrusionOk="0" h="9649" w="5698">
                    <a:moveTo>
                      <a:pt x="344" y="1"/>
                    </a:moveTo>
                    <a:lnTo>
                      <a:pt x="0" y="727"/>
                    </a:lnTo>
                    <a:cubicBezTo>
                      <a:pt x="86" y="788"/>
                      <a:pt x="172" y="848"/>
                      <a:pt x="255" y="911"/>
                    </a:cubicBezTo>
                    <a:cubicBezTo>
                      <a:pt x="442" y="1047"/>
                      <a:pt x="630" y="1176"/>
                      <a:pt x="810" y="1312"/>
                    </a:cubicBezTo>
                    <a:cubicBezTo>
                      <a:pt x="984" y="1455"/>
                      <a:pt x="1155" y="1594"/>
                      <a:pt x="1324" y="1733"/>
                    </a:cubicBezTo>
                    <a:cubicBezTo>
                      <a:pt x="1409" y="1800"/>
                      <a:pt x="1491" y="1868"/>
                      <a:pt x="1573" y="1935"/>
                    </a:cubicBezTo>
                    <a:cubicBezTo>
                      <a:pt x="1656" y="2009"/>
                      <a:pt x="1736" y="2082"/>
                      <a:pt x="1817" y="2155"/>
                    </a:cubicBezTo>
                    <a:cubicBezTo>
                      <a:pt x="1981" y="2299"/>
                      <a:pt x="2130" y="2445"/>
                      <a:pt x="2274" y="2587"/>
                    </a:cubicBezTo>
                    <a:cubicBezTo>
                      <a:pt x="3442" y="3741"/>
                      <a:pt x="4262" y="4951"/>
                      <a:pt x="4769" y="6024"/>
                    </a:cubicBezTo>
                    <a:cubicBezTo>
                      <a:pt x="5022" y="6561"/>
                      <a:pt x="5194" y="7066"/>
                      <a:pt x="5333" y="7509"/>
                    </a:cubicBezTo>
                    <a:cubicBezTo>
                      <a:pt x="5456" y="7956"/>
                      <a:pt x="5538" y="8346"/>
                      <a:pt x="5585" y="8663"/>
                    </a:cubicBezTo>
                    <a:cubicBezTo>
                      <a:pt x="5607" y="8822"/>
                      <a:pt x="5625" y="8963"/>
                      <a:pt x="5642" y="9086"/>
                    </a:cubicBezTo>
                    <a:cubicBezTo>
                      <a:pt x="5652" y="9208"/>
                      <a:pt x="5660" y="9311"/>
                      <a:pt x="5667" y="9394"/>
                    </a:cubicBezTo>
                    <a:cubicBezTo>
                      <a:pt x="5680" y="9561"/>
                      <a:pt x="5687" y="9648"/>
                      <a:pt x="5687" y="9648"/>
                    </a:cubicBezTo>
                    <a:cubicBezTo>
                      <a:pt x="5687" y="9648"/>
                      <a:pt x="5689" y="9562"/>
                      <a:pt x="5693" y="9394"/>
                    </a:cubicBezTo>
                    <a:cubicBezTo>
                      <a:pt x="5694" y="9311"/>
                      <a:pt x="5695" y="9206"/>
                      <a:pt x="5698" y="9082"/>
                    </a:cubicBezTo>
                    <a:cubicBezTo>
                      <a:pt x="5693" y="8958"/>
                      <a:pt x="5686" y="8816"/>
                      <a:pt x="5678" y="8652"/>
                    </a:cubicBezTo>
                    <a:cubicBezTo>
                      <a:pt x="5658" y="8328"/>
                      <a:pt x="5608" y="7929"/>
                      <a:pt x="5521" y="7462"/>
                    </a:cubicBezTo>
                    <a:cubicBezTo>
                      <a:pt x="5423" y="6999"/>
                      <a:pt x="5284" y="6468"/>
                      <a:pt x="5063" y="5898"/>
                    </a:cubicBezTo>
                    <a:cubicBezTo>
                      <a:pt x="4621" y="4756"/>
                      <a:pt x="3872" y="3437"/>
                      <a:pt x="2714" y="2162"/>
                    </a:cubicBezTo>
                    <a:cubicBezTo>
                      <a:pt x="2043" y="1426"/>
                      <a:pt x="1249" y="693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g2fcc7deb26a_3_22"/>
              <p:cNvSpPr/>
              <p:nvPr/>
            </p:nvSpPr>
            <p:spPr>
              <a:xfrm>
                <a:off x="5807192" y="1803043"/>
                <a:ext cx="1874070" cy="652573"/>
              </a:xfrm>
              <a:custGeom>
                <a:rect b="b" l="l" r="r" t="t"/>
                <a:pathLst>
                  <a:path extrusionOk="0" h="12529" w="35981">
                    <a:moveTo>
                      <a:pt x="22762" y="0"/>
                    </a:moveTo>
                    <a:cubicBezTo>
                      <a:pt x="20738" y="0"/>
                      <a:pt x="18650" y="153"/>
                      <a:pt x="16582" y="541"/>
                    </a:cubicBezTo>
                    <a:cubicBezTo>
                      <a:pt x="13852" y="1038"/>
                      <a:pt x="11122" y="1870"/>
                      <a:pt x="8571" y="3143"/>
                    </a:cubicBezTo>
                    <a:cubicBezTo>
                      <a:pt x="7299" y="3787"/>
                      <a:pt x="6077" y="4539"/>
                      <a:pt x="4953" y="5428"/>
                    </a:cubicBezTo>
                    <a:cubicBezTo>
                      <a:pt x="4672" y="5650"/>
                      <a:pt x="4392" y="5872"/>
                      <a:pt x="4127" y="6116"/>
                    </a:cubicBezTo>
                    <a:cubicBezTo>
                      <a:pt x="3994" y="6237"/>
                      <a:pt x="3857" y="6351"/>
                      <a:pt x="3727" y="6475"/>
                    </a:cubicBezTo>
                    <a:lnTo>
                      <a:pt x="3343" y="6852"/>
                    </a:lnTo>
                    <a:cubicBezTo>
                      <a:pt x="3214" y="6976"/>
                      <a:pt x="3089" y="7106"/>
                      <a:pt x="2971" y="7240"/>
                    </a:cubicBezTo>
                    <a:lnTo>
                      <a:pt x="2608" y="7638"/>
                    </a:lnTo>
                    <a:lnTo>
                      <a:pt x="2267" y="8057"/>
                    </a:lnTo>
                    <a:cubicBezTo>
                      <a:pt x="2153" y="8195"/>
                      <a:pt x="2039" y="8334"/>
                      <a:pt x="1938" y="8483"/>
                    </a:cubicBezTo>
                    <a:lnTo>
                      <a:pt x="1624" y="8920"/>
                    </a:lnTo>
                    <a:cubicBezTo>
                      <a:pt x="1522" y="9068"/>
                      <a:pt x="1431" y="9225"/>
                      <a:pt x="1334" y="9376"/>
                    </a:cubicBezTo>
                    <a:cubicBezTo>
                      <a:pt x="1135" y="9676"/>
                      <a:pt x="974" y="10000"/>
                      <a:pt x="805" y="10317"/>
                    </a:cubicBezTo>
                    <a:cubicBezTo>
                      <a:pt x="502" y="10971"/>
                      <a:pt x="221" y="11637"/>
                      <a:pt x="53" y="12335"/>
                    </a:cubicBezTo>
                    <a:lnTo>
                      <a:pt x="1" y="12529"/>
                    </a:lnTo>
                    <a:cubicBezTo>
                      <a:pt x="422" y="12229"/>
                      <a:pt x="857" y="11959"/>
                      <a:pt x="1310" y="11731"/>
                    </a:cubicBezTo>
                    <a:cubicBezTo>
                      <a:pt x="1497" y="11637"/>
                      <a:pt x="1713" y="11544"/>
                      <a:pt x="1960" y="11452"/>
                    </a:cubicBezTo>
                    <a:cubicBezTo>
                      <a:pt x="2028" y="11303"/>
                      <a:pt x="2100" y="11154"/>
                      <a:pt x="2172" y="11005"/>
                    </a:cubicBezTo>
                    <a:cubicBezTo>
                      <a:pt x="2328" y="10732"/>
                      <a:pt x="2462" y="10450"/>
                      <a:pt x="2642" y="10188"/>
                    </a:cubicBezTo>
                    <a:cubicBezTo>
                      <a:pt x="2727" y="10055"/>
                      <a:pt x="2807" y="9919"/>
                      <a:pt x="2899" y="9791"/>
                    </a:cubicBezTo>
                    <a:lnTo>
                      <a:pt x="3179" y="9404"/>
                    </a:lnTo>
                    <a:cubicBezTo>
                      <a:pt x="3269" y="9274"/>
                      <a:pt x="3371" y="9151"/>
                      <a:pt x="3475" y="9026"/>
                    </a:cubicBezTo>
                    <a:lnTo>
                      <a:pt x="3781" y="8656"/>
                    </a:lnTo>
                    <a:lnTo>
                      <a:pt x="4110" y="8301"/>
                    </a:lnTo>
                    <a:cubicBezTo>
                      <a:pt x="4217" y="8182"/>
                      <a:pt x="4330" y="8065"/>
                      <a:pt x="4450" y="7953"/>
                    </a:cubicBezTo>
                    <a:lnTo>
                      <a:pt x="4799" y="7615"/>
                    </a:lnTo>
                    <a:cubicBezTo>
                      <a:pt x="4916" y="7502"/>
                      <a:pt x="5043" y="7399"/>
                      <a:pt x="5164" y="7291"/>
                    </a:cubicBezTo>
                    <a:cubicBezTo>
                      <a:pt x="5406" y="7071"/>
                      <a:pt x="5665" y="6870"/>
                      <a:pt x="5923" y="6667"/>
                    </a:cubicBezTo>
                    <a:cubicBezTo>
                      <a:pt x="6959" y="5857"/>
                      <a:pt x="8101" y="5166"/>
                      <a:pt x="9293" y="4572"/>
                    </a:cubicBezTo>
                    <a:cubicBezTo>
                      <a:pt x="11674" y="3368"/>
                      <a:pt x="14262" y="2552"/>
                      <a:pt x="16866" y="2062"/>
                    </a:cubicBezTo>
                    <a:cubicBezTo>
                      <a:pt x="17517" y="1936"/>
                      <a:pt x="18170" y="1839"/>
                      <a:pt x="18821" y="1752"/>
                    </a:cubicBezTo>
                    <a:cubicBezTo>
                      <a:pt x="19149" y="1712"/>
                      <a:pt x="19475" y="1673"/>
                      <a:pt x="19799" y="1633"/>
                    </a:cubicBezTo>
                    <a:cubicBezTo>
                      <a:pt x="20124" y="1602"/>
                      <a:pt x="20450" y="1573"/>
                      <a:pt x="20774" y="1545"/>
                    </a:cubicBezTo>
                    <a:cubicBezTo>
                      <a:pt x="21424" y="1501"/>
                      <a:pt x="22069" y="1461"/>
                      <a:pt x="22714" y="1451"/>
                    </a:cubicBezTo>
                    <a:lnTo>
                      <a:pt x="23183" y="1439"/>
                    </a:lnTo>
                    <a:lnTo>
                      <a:pt x="23673" y="1445"/>
                    </a:lnTo>
                    <a:cubicBezTo>
                      <a:pt x="23998" y="1447"/>
                      <a:pt x="24323" y="1451"/>
                      <a:pt x="24645" y="1454"/>
                    </a:cubicBezTo>
                    <a:cubicBezTo>
                      <a:pt x="25891" y="1506"/>
                      <a:pt x="27143" y="1595"/>
                      <a:pt x="28351" y="1763"/>
                    </a:cubicBezTo>
                    <a:cubicBezTo>
                      <a:pt x="28655" y="1795"/>
                      <a:pt x="28953" y="1843"/>
                      <a:pt x="29251" y="1894"/>
                    </a:cubicBezTo>
                    <a:cubicBezTo>
                      <a:pt x="29548" y="1944"/>
                      <a:pt x="29845" y="1988"/>
                      <a:pt x="30139" y="2043"/>
                    </a:cubicBezTo>
                    <a:cubicBezTo>
                      <a:pt x="30722" y="2170"/>
                      <a:pt x="31303" y="2270"/>
                      <a:pt x="31863" y="2423"/>
                    </a:cubicBezTo>
                    <a:cubicBezTo>
                      <a:pt x="33078" y="2722"/>
                      <a:pt x="34236" y="3086"/>
                      <a:pt x="35330" y="3503"/>
                    </a:cubicBezTo>
                    <a:lnTo>
                      <a:pt x="35980" y="2633"/>
                    </a:lnTo>
                    <a:cubicBezTo>
                      <a:pt x="35819" y="2560"/>
                      <a:pt x="35657" y="2491"/>
                      <a:pt x="35493" y="2417"/>
                    </a:cubicBezTo>
                    <a:cubicBezTo>
                      <a:pt x="34441" y="1988"/>
                      <a:pt x="33335" y="1584"/>
                      <a:pt x="32169" y="1266"/>
                    </a:cubicBezTo>
                    <a:cubicBezTo>
                      <a:pt x="31592" y="1089"/>
                      <a:pt x="30993" y="962"/>
                      <a:pt x="30393" y="812"/>
                    </a:cubicBezTo>
                    <a:cubicBezTo>
                      <a:pt x="30091" y="745"/>
                      <a:pt x="29783" y="688"/>
                      <a:pt x="29475" y="625"/>
                    </a:cubicBezTo>
                    <a:cubicBezTo>
                      <a:pt x="29168" y="561"/>
                      <a:pt x="28859" y="500"/>
                      <a:pt x="28546" y="458"/>
                    </a:cubicBezTo>
                    <a:cubicBezTo>
                      <a:pt x="28232" y="409"/>
                      <a:pt x="27918" y="358"/>
                      <a:pt x="27601" y="308"/>
                    </a:cubicBezTo>
                    <a:cubicBezTo>
                      <a:pt x="27281" y="272"/>
                      <a:pt x="26963" y="236"/>
                      <a:pt x="26641" y="201"/>
                    </a:cubicBezTo>
                    <a:cubicBezTo>
                      <a:pt x="26480" y="184"/>
                      <a:pt x="26318" y="165"/>
                      <a:pt x="26157" y="147"/>
                    </a:cubicBezTo>
                    <a:cubicBezTo>
                      <a:pt x="25995" y="135"/>
                      <a:pt x="25830" y="123"/>
                      <a:pt x="25666" y="111"/>
                    </a:cubicBezTo>
                    <a:cubicBezTo>
                      <a:pt x="25334" y="91"/>
                      <a:pt x="25004" y="68"/>
                      <a:pt x="24672" y="44"/>
                    </a:cubicBezTo>
                    <a:cubicBezTo>
                      <a:pt x="24044" y="16"/>
                      <a:pt x="23406" y="0"/>
                      <a:pt x="22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g2fcc7deb26a_3_22"/>
              <p:cNvSpPr/>
              <p:nvPr/>
            </p:nvSpPr>
            <p:spPr>
              <a:xfrm>
                <a:off x="7808094" y="2175494"/>
                <a:ext cx="568404" cy="662365"/>
              </a:xfrm>
              <a:custGeom>
                <a:rect b="b" l="l" r="r" t="t"/>
                <a:pathLst>
                  <a:path extrusionOk="0" h="12717" w="10913">
                    <a:moveTo>
                      <a:pt x="1259" y="1"/>
                    </a:moveTo>
                    <a:lnTo>
                      <a:pt x="248" y="2145"/>
                    </a:lnTo>
                    <a:cubicBezTo>
                      <a:pt x="578" y="2116"/>
                      <a:pt x="755" y="2101"/>
                      <a:pt x="755" y="2101"/>
                    </a:cubicBezTo>
                    <a:cubicBezTo>
                      <a:pt x="859" y="2091"/>
                      <a:pt x="961" y="2087"/>
                      <a:pt x="1062" y="2087"/>
                    </a:cubicBezTo>
                    <a:cubicBezTo>
                      <a:pt x="1422" y="2087"/>
                      <a:pt x="1762" y="2148"/>
                      <a:pt x="2075" y="2269"/>
                    </a:cubicBezTo>
                    <a:cubicBezTo>
                      <a:pt x="3095" y="2662"/>
                      <a:pt x="3730" y="3649"/>
                      <a:pt x="3737" y="4843"/>
                    </a:cubicBezTo>
                    <a:cubicBezTo>
                      <a:pt x="3743" y="6067"/>
                      <a:pt x="2998" y="7507"/>
                      <a:pt x="1345" y="7775"/>
                    </a:cubicBezTo>
                    <a:lnTo>
                      <a:pt x="793" y="7863"/>
                    </a:lnTo>
                    <a:cubicBezTo>
                      <a:pt x="577" y="8755"/>
                      <a:pt x="268" y="9482"/>
                      <a:pt x="1" y="9997"/>
                    </a:cubicBezTo>
                    <a:lnTo>
                      <a:pt x="4341" y="12717"/>
                    </a:lnTo>
                    <a:lnTo>
                      <a:pt x="10913" y="10537"/>
                    </a:lnTo>
                    <a:lnTo>
                      <a:pt x="4922" y="11443"/>
                    </a:lnTo>
                    <a:cubicBezTo>
                      <a:pt x="5509" y="10289"/>
                      <a:pt x="5829" y="9064"/>
                      <a:pt x="5829" y="7795"/>
                    </a:cubicBezTo>
                    <a:cubicBezTo>
                      <a:pt x="5829" y="4849"/>
                      <a:pt x="4119" y="2141"/>
                      <a:pt x="1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g2fcc7deb26a_3_22"/>
              <p:cNvSpPr/>
              <p:nvPr/>
            </p:nvSpPr>
            <p:spPr>
              <a:xfrm>
                <a:off x="5968600" y="1928409"/>
                <a:ext cx="1642761" cy="452150"/>
              </a:xfrm>
              <a:custGeom>
                <a:rect b="b" l="l" r="r" t="t"/>
                <a:pathLst>
                  <a:path extrusionOk="0" h="8681" w="31540">
                    <a:moveTo>
                      <a:pt x="20065" y="0"/>
                    </a:moveTo>
                    <a:cubicBezTo>
                      <a:pt x="10685" y="0"/>
                      <a:pt x="2736" y="3645"/>
                      <a:pt x="1" y="8681"/>
                    </a:cubicBezTo>
                    <a:cubicBezTo>
                      <a:pt x="760" y="8471"/>
                      <a:pt x="1689" y="8263"/>
                      <a:pt x="2812" y="8051"/>
                    </a:cubicBezTo>
                    <a:lnTo>
                      <a:pt x="9515" y="4104"/>
                    </a:lnTo>
                    <a:lnTo>
                      <a:pt x="4924" y="7688"/>
                    </a:lnTo>
                    <a:cubicBezTo>
                      <a:pt x="7449" y="7288"/>
                      <a:pt x="10680" y="6873"/>
                      <a:pt x="14748" y="6423"/>
                    </a:cubicBezTo>
                    <a:cubicBezTo>
                      <a:pt x="14634" y="5983"/>
                      <a:pt x="14414" y="5518"/>
                      <a:pt x="14218" y="5099"/>
                    </a:cubicBezTo>
                    <a:cubicBezTo>
                      <a:pt x="13819" y="4251"/>
                      <a:pt x="13443" y="3452"/>
                      <a:pt x="13855" y="2725"/>
                    </a:cubicBezTo>
                    <a:cubicBezTo>
                      <a:pt x="14105" y="2286"/>
                      <a:pt x="14573" y="2028"/>
                      <a:pt x="15247" y="1961"/>
                    </a:cubicBezTo>
                    <a:lnTo>
                      <a:pt x="15432" y="1944"/>
                    </a:lnTo>
                    <a:cubicBezTo>
                      <a:pt x="15443" y="1943"/>
                      <a:pt x="15454" y="1942"/>
                      <a:pt x="15464" y="1942"/>
                    </a:cubicBezTo>
                    <a:cubicBezTo>
                      <a:pt x="15528" y="1942"/>
                      <a:pt x="15590" y="1959"/>
                      <a:pt x="15643" y="1995"/>
                    </a:cubicBezTo>
                    <a:lnTo>
                      <a:pt x="16078" y="2281"/>
                    </a:lnTo>
                    <a:lnTo>
                      <a:pt x="25163" y="1542"/>
                    </a:lnTo>
                    <a:lnTo>
                      <a:pt x="25163" y="1542"/>
                    </a:lnTo>
                    <a:lnTo>
                      <a:pt x="17344" y="3109"/>
                    </a:lnTo>
                    <a:lnTo>
                      <a:pt x="18902" y="4130"/>
                    </a:lnTo>
                    <a:lnTo>
                      <a:pt x="29794" y="2732"/>
                    </a:lnTo>
                    <a:lnTo>
                      <a:pt x="29794" y="2732"/>
                    </a:lnTo>
                    <a:lnTo>
                      <a:pt x="20088" y="4909"/>
                    </a:lnTo>
                    <a:lnTo>
                      <a:pt x="21322" y="5725"/>
                    </a:lnTo>
                    <a:lnTo>
                      <a:pt x="22513" y="5604"/>
                    </a:lnTo>
                    <a:cubicBezTo>
                      <a:pt x="23068" y="5546"/>
                      <a:pt x="23658" y="5486"/>
                      <a:pt x="24092" y="5443"/>
                    </a:cubicBezTo>
                    <a:cubicBezTo>
                      <a:pt x="24543" y="4295"/>
                      <a:pt x="25282" y="3985"/>
                      <a:pt x="25837" y="3928"/>
                    </a:cubicBezTo>
                    <a:cubicBezTo>
                      <a:pt x="27374" y="3779"/>
                      <a:pt x="28921" y="3632"/>
                      <a:pt x="30444" y="3491"/>
                    </a:cubicBezTo>
                    <a:lnTo>
                      <a:pt x="31540" y="2020"/>
                    </a:lnTo>
                    <a:cubicBezTo>
                      <a:pt x="28238" y="743"/>
                      <a:pt x="24296" y="0"/>
                      <a:pt x="20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2fcc7deb26a_3_22"/>
              <p:cNvSpPr/>
              <p:nvPr/>
            </p:nvSpPr>
            <p:spPr>
              <a:xfrm>
                <a:off x="6179435" y="2975397"/>
                <a:ext cx="1507548" cy="258810"/>
              </a:xfrm>
              <a:custGeom>
                <a:rect b="b" l="l" r="r" t="t"/>
                <a:pathLst>
                  <a:path extrusionOk="0" h="4969" w="28944">
                    <a:moveTo>
                      <a:pt x="14013" y="1"/>
                    </a:moveTo>
                    <a:cubicBezTo>
                      <a:pt x="13190" y="1"/>
                      <a:pt x="12325" y="7"/>
                      <a:pt x="11418" y="19"/>
                    </a:cubicBezTo>
                    <a:lnTo>
                      <a:pt x="23341" y="1934"/>
                    </a:lnTo>
                    <a:lnTo>
                      <a:pt x="23341" y="1934"/>
                    </a:lnTo>
                    <a:lnTo>
                      <a:pt x="6186" y="140"/>
                    </a:lnTo>
                    <a:cubicBezTo>
                      <a:pt x="5940" y="148"/>
                      <a:pt x="5696" y="154"/>
                      <a:pt x="5447" y="162"/>
                    </a:cubicBezTo>
                    <a:lnTo>
                      <a:pt x="23183" y="2953"/>
                    </a:lnTo>
                    <a:lnTo>
                      <a:pt x="23183" y="2953"/>
                    </a:lnTo>
                    <a:lnTo>
                      <a:pt x="746" y="530"/>
                    </a:lnTo>
                    <a:cubicBezTo>
                      <a:pt x="488" y="551"/>
                      <a:pt x="239" y="567"/>
                      <a:pt x="0" y="583"/>
                    </a:cubicBezTo>
                    <a:cubicBezTo>
                      <a:pt x="3865" y="3267"/>
                      <a:pt x="9609" y="4969"/>
                      <a:pt x="16018" y="4969"/>
                    </a:cubicBezTo>
                    <a:cubicBezTo>
                      <a:pt x="16028" y="4969"/>
                      <a:pt x="16038" y="4969"/>
                      <a:pt x="16048" y="4969"/>
                    </a:cubicBezTo>
                    <a:cubicBezTo>
                      <a:pt x="20907" y="4969"/>
                      <a:pt x="25381" y="3986"/>
                      <a:pt x="28943" y="2338"/>
                    </a:cubicBezTo>
                    <a:lnTo>
                      <a:pt x="28471" y="2182"/>
                    </a:lnTo>
                    <a:lnTo>
                      <a:pt x="28382" y="2153"/>
                    </a:lnTo>
                    <a:cubicBezTo>
                      <a:pt x="26733" y="1606"/>
                      <a:pt x="25177" y="1092"/>
                      <a:pt x="24088" y="717"/>
                    </a:cubicBezTo>
                    <a:cubicBezTo>
                      <a:pt x="22708" y="243"/>
                      <a:pt x="19227" y="1"/>
                      <a:pt x="14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2fcc7deb26a_3_22"/>
              <p:cNvSpPr/>
              <p:nvPr/>
            </p:nvSpPr>
            <p:spPr>
              <a:xfrm>
                <a:off x="8204660" y="2913886"/>
                <a:ext cx="211673" cy="63960"/>
              </a:xfrm>
              <a:custGeom>
                <a:rect b="b" l="l" r="r" t="t"/>
                <a:pathLst>
                  <a:path extrusionOk="0" h="1228" w="4064">
                    <a:moveTo>
                      <a:pt x="4063" y="1"/>
                    </a:moveTo>
                    <a:lnTo>
                      <a:pt x="1" y="590"/>
                    </a:lnTo>
                    <a:lnTo>
                      <a:pt x="1016" y="1228"/>
                    </a:lnTo>
                    <a:lnTo>
                      <a:pt x="4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2fcc7deb26a_3_22"/>
              <p:cNvSpPr/>
              <p:nvPr/>
            </p:nvSpPr>
            <p:spPr>
              <a:xfrm>
                <a:off x="5962766" y="2577842"/>
                <a:ext cx="50679" cy="127348"/>
              </a:xfrm>
              <a:custGeom>
                <a:rect b="b" l="l" r="r" t="t"/>
                <a:pathLst>
                  <a:path extrusionOk="0" h="2445" w="973">
                    <a:moveTo>
                      <a:pt x="821" y="0"/>
                    </a:moveTo>
                    <a:cubicBezTo>
                      <a:pt x="787" y="79"/>
                      <a:pt x="751" y="163"/>
                      <a:pt x="716" y="258"/>
                    </a:cubicBezTo>
                    <a:cubicBezTo>
                      <a:pt x="524" y="731"/>
                      <a:pt x="297" y="1376"/>
                      <a:pt x="86" y="2028"/>
                    </a:cubicBezTo>
                    <a:cubicBezTo>
                      <a:pt x="57" y="2119"/>
                      <a:pt x="28" y="2206"/>
                      <a:pt x="0" y="2295"/>
                    </a:cubicBezTo>
                    <a:cubicBezTo>
                      <a:pt x="61" y="2347"/>
                      <a:pt x="120" y="2397"/>
                      <a:pt x="179" y="2444"/>
                    </a:cubicBezTo>
                    <a:cubicBezTo>
                      <a:pt x="368" y="1816"/>
                      <a:pt x="571" y="1194"/>
                      <a:pt x="751" y="724"/>
                    </a:cubicBezTo>
                    <a:cubicBezTo>
                      <a:pt x="794" y="600"/>
                      <a:pt x="844" y="486"/>
                      <a:pt x="884" y="385"/>
                    </a:cubicBezTo>
                    <a:cubicBezTo>
                      <a:pt x="915" y="306"/>
                      <a:pt x="944" y="235"/>
                      <a:pt x="972" y="173"/>
                    </a:cubicBezTo>
                    <a:cubicBezTo>
                      <a:pt x="947" y="146"/>
                      <a:pt x="924" y="118"/>
                      <a:pt x="900" y="90"/>
                    </a:cubicBezTo>
                    <a:cubicBezTo>
                      <a:pt x="874" y="59"/>
                      <a:pt x="846" y="31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2fcc7deb26a_3_22"/>
              <p:cNvSpPr/>
              <p:nvPr/>
            </p:nvSpPr>
            <p:spPr>
              <a:xfrm>
                <a:off x="5774327" y="2490966"/>
                <a:ext cx="219330" cy="200579"/>
              </a:xfrm>
              <a:custGeom>
                <a:rect b="b" l="l" r="r" t="t"/>
                <a:pathLst>
                  <a:path extrusionOk="0" h="3851" w="4211">
                    <a:moveTo>
                      <a:pt x="2196" y="0"/>
                    </a:moveTo>
                    <a:cubicBezTo>
                      <a:pt x="1812" y="194"/>
                      <a:pt x="1376" y="429"/>
                      <a:pt x="942" y="672"/>
                    </a:cubicBezTo>
                    <a:cubicBezTo>
                      <a:pt x="618" y="853"/>
                      <a:pt x="296" y="1040"/>
                      <a:pt x="0" y="1214"/>
                    </a:cubicBezTo>
                    <a:cubicBezTo>
                      <a:pt x="2000" y="2067"/>
                      <a:pt x="2615" y="3024"/>
                      <a:pt x="3492" y="3850"/>
                    </a:cubicBezTo>
                    <a:cubicBezTo>
                      <a:pt x="3509" y="3783"/>
                      <a:pt x="3526" y="3716"/>
                      <a:pt x="3544" y="3651"/>
                    </a:cubicBezTo>
                    <a:cubicBezTo>
                      <a:pt x="3716" y="2984"/>
                      <a:pt x="3906" y="2323"/>
                      <a:pt x="4069" y="1829"/>
                    </a:cubicBezTo>
                    <a:cubicBezTo>
                      <a:pt x="4108" y="1706"/>
                      <a:pt x="4150" y="1594"/>
                      <a:pt x="4185" y="1493"/>
                    </a:cubicBezTo>
                    <a:cubicBezTo>
                      <a:pt x="4194" y="1469"/>
                      <a:pt x="4202" y="1446"/>
                      <a:pt x="4210" y="1424"/>
                    </a:cubicBezTo>
                    <a:cubicBezTo>
                      <a:pt x="3590" y="791"/>
                      <a:pt x="2838" y="285"/>
                      <a:pt x="2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2fcc7deb26a_3_22"/>
              <p:cNvSpPr/>
              <p:nvPr/>
            </p:nvSpPr>
            <p:spPr>
              <a:xfrm>
                <a:off x="5994589" y="2620707"/>
                <a:ext cx="107660" cy="113024"/>
              </a:xfrm>
              <a:custGeom>
                <a:rect b="b" l="l" r="r" t="t"/>
                <a:pathLst>
                  <a:path extrusionOk="0" h="2170" w="2067">
                    <a:moveTo>
                      <a:pt x="1061" y="0"/>
                    </a:moveTo>
                    <a:cubicBezTo>
                      <a:pt x="1011" y="79"/>
                      <a:pt x="954" y="167"/>
                      <a:pt x="897" y="265"/>
                    </a:cubicBezTo>
                    <a:cubicBezTo>
                      <a:pt x="637" y="694"/>
                      <a:pt x="310" y="1295"/>
                      <a:pt x="0" y="1903"/>
                    </a:cubicBezTo>
                    <a:cubicBezTo>
                      <a:pt x="374" y="2102"/>
                      <a:pt x="716" y="2169"/>
                      <a:pt x="1012" y="2169"/>
                    </a:cubicBezTo>
                    <a:cubicBezTo>
                      <a:pt x="1396" y="2169"/>
                      <a:pt x="1702" y="2056"/>
                      <a:pt x="1902" y="1969"/>
                    </a:cubicBezTo>
                    <a:cubicBezTo>
                      <a:pt x="2023" y="1915"/>
                      <a:pt x="2062" y="1774"/>
                      <a:pt x="2067" y="1644"/>
                    </a:cubicBezTo>
                    <a:lnTo>
                      <a:pt x="1878" y="631"/>
                    </a:lnTo>
                    <a:cubicBezTo>
                      <a:pt x="1880" y="536"/>
                      <a:pt x="1824" y="449"/>
                      <a:pt x="1733" y="417"/>
                    </a:cubicBezTo>
                    <a:cubicBezTo>
                      <a:pt x="1590" y="365"/>
                      <a:pt x="1340" y="215"/>
                      <a:pt x="1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2fcc7deb26a_3_22"/>
              <p:cNvSpPr/>
              <p:nvPr/>
            </p:nvSpPr>
            <p:spPr>
              <a:xfrm>
                <a:off x="5538075" y="1759657"/>
                <a:ext cx="2892697" cy="1436608"/>
              </a:xfrm>
              <a:custGeom>
                <a:rect b="b" l="l" r="r" t="t"/>
                <a:pathLst>
                  <a:path extrusionOk="0" h="27582" w="55538">
                    <a:moveTo>
                      <a:pt x="43500" y="1406"/>
                    </a:moveTo>
                    <a:cubicBezTo>
                      <a:pt x="43500" y="1406"/>
                      <a:pt x="43410" y="1540"/>
                      <a:pt x="43250" y="1777"/>
                    </a:cubicBezTo>
                    <a:cubicBezTo>
                      <a:pt x="43088" y="2010"/>
                      <a:pt x="42861" y="2350"/>
                      <a:pt x="42579" y="2748"/>
                    </a:cubicBezTo>
                    <a:cubicBezTo>
                      <a:pt x="42297" y="3145"/>
                      <a:pt x="41973" y="3615"/>
                      <a:pt x="41616" y="4111"/>
                    </a:cubicBezTo>
                    <a:cubicBezTo>
                      <a:pt x="41257" y="4606"/>
                      <a:pt x="40877" y="5132"/>
                      <a:pt x="40496" y="5662"/>
                    </a:cubicBezTo>
                    <a:cubicBezTo>
                      <a:pt x="40109" y="6185"/>
                      <a:pt x="39721" y="6709"/>
                      <a:pt x="39359" y="7199"/>
                    </a:cubicBezTo>
                    <a:cubicBezTo>
                      <a:pt x="38996" y="7691"/>
                      <a:pt x="38650" y="8141"/>
                      <a:pt x="38356" y="8531"/>
                    </a:cubicBezTo>
                    <a:cubicBezTo>
                      <a:pt x="38061" y="8921"/>
                      <a:pt x="37808" y="9240"/>
                      <a:pt x="37636" y="9467"/>
                    </a:cubicBezTo>
                    <a:cubicBezTo>
                      <a:pt x="37460" y="9690"/>
                      <a:pt x="37359" y="9819"/>
                      <a:pt x="37359" y="9819"/>
                    </a:cubicBezTo>
                    <a:cubicBezTo>
                      <a:pt x="37359" y="9819"/>
                      <a:pt x="37449" y="9685"/>
                      <a:pt x="37609" y="9449"/>
                    </a:cubicBezTo>
                    <a:cubicBezTo>
                      <a:pt x="37771" y="9215"/>
                      <a:pt x="37998" y="8876"/>
                      <a:pt x="38280" y="8478"/>
                    </a:cubicBezTo>
                    <a:cubicBezTo>
                      <a:pt x="38562" y="8080"/>
                      <a:pt x="38886" y="7610"/>
                      <a:pt x="39243" y="7115"/>
                    </a:cubicBezTo>
                    <a:cubicBezTo>
                      <a:pt x="39600" y="6620"/>
                      <a:pt x="39982" y="6093"/>
                      <a:pt x="40363" y="5564"/>
                    </a:cubicBezTo>
                    <a:cubicBezTo>
                      <a:pt x="40750" y="5043"/>
                      <a:pt x="41137" y="4519"/>
                      <a:pt x="41499" y="4026"/>
                    </a:cubicBezTo>
                    <a:cubicBezTo>
                      <a:pt x="41862" y="3534"/>
                      <a:pt x="42210" y="3085"/>
                      <a:pt x="42504" y="2694"/>
                    </a:cubicBezTo>
                    <a:cubicBezTo>
                      <a:pt x="42798" y="2304"/>
                      <a:pt x="43050" y="1985"/>
                      <a:pt x="43223" y="1759"/>
                    </a:cubicBezTo>
                    <a:cubicBezTo>
                      <a:pt x="43399" y="1535"/>
                      <a:pt x="43500" y="1406"/>
                      <a:pt x="43500" y="1406"/>
                    </a:cubicBezTo>
                    <a:close/>
                    <a:moveTo>
                      <a:pt x="23595" y="6051"/>
                    </a:moveTo>
                    <a:lnTo>
                      <a:pt x="27059" y="8322"/>
                    </a:lnTo>
                    <a:lnTo>
                      <a:pt x="23865" y="6473"/>
                    </a:lnTo>
                    <a:lnTo>
                      <a:pt x="23865" y="6473"/>
                    </a:lnTo>
                    <a:lnTo>
                      <a:pt x="28210" y="9505"/>
                    </a:lnTo>
                    <a:lnTo>
                      <a:pt x="24702" y="9841"/>
                    </a:lnTo>
                    <a:cubicBezTo>
                      <a:pt x="24508" y="9306"/>
                      <a:pt x="24112" y="8282"/>
                      <a:pt x="23636" y="7449"/>
                    </a:cubicBezTo>
                    <a:cubicBezTo>
                      <a:pt x="23544" y="7286"/>
                      <a:pt x="23474" y="7141"/>
                      <a:pt x="23421" y="7014"/>
                    </a:cubicBezTo>
                    <a:cubicBezTo>
                      <a:pt x="23111" y="6251"/>
                      <a:pt x="23460" y="6087"/>
                      <a:pt x="23565" y="6056"/>
                    </a:cubicBezTo>
                    <a:cubicBezTo>
                      <a:pt x="23583" y="6052"/>
                      <a:pt x="23595" y="6051"/>
                      <a:pt x="23595" y="6051"/>
                    </a:cubicBezTo>
                    <a:close/>
                    <a:moveTo>
                      <a:pt x="47548" y="653"/>
                    </a:moveTo>
                    <a:cubicBezTo>
                      <a:pt x="47547" y="653"/>
                      <a:pt x="47484" y="802"/>
                      <a:pt x="47372" y="1062"/>
                    </a:cubicBezTo>
                    <a:cubicBezTo>
                      <a:pt x="47257" y="1320"/>
                      <a:pt x="47098" y="1693"/>
                      <a:pt x="46898" y="2137"/>
                    </a:cubicBezTo>
                    <a:cubicBezTo>
                      <a:pt x="46699" y="2578"/>
                      <a:pt x="46471" y="3097"/>
                      <a:pt x="46213" y="3647"/>
                    </a:cubicBezTo>
                    <a:cubicBezTo>
                      <a:pt x="45956" y="4198"/>
                      <a:pt x="45685" y="4785"/>
                      <a:pt x="45411" y="5372"/>
                    </a:cubicBezTo>
                    <a:cubicBezTo>
                      <a:pt x="45130" y="5956"/>
                      <a:pt x="44850" y="6540"/>
                      <a:pt x="44588" y="7086"/>
                    </a:cubicBezTo>
                    <a:cubicBezTo>
                      <a:pt x="44326" y="7634"/>
                      <a:pt x="44069" y="8139"/>
                      <a:pt x="43856" y="8576"/>
                    </a:cubicBezTo>
                    <a:cubicBezTo>
                      <a:pt x="43641" y="9012"/>
                      <a:pt x="43456" y="9371"/>
                      <a:pt x="43328" y="9623"/>
                    </a:cubicBezTo>
                    <a:cubicBezTo>
                      <a:pt x="43197" y="9874"/>
                      <a:pt x="43123" y="10019"/>
                      <a:pt x="43123" y="10019"/>
                    </a:cubicBezTo>
                    <a:cubicBezTo>
                      <a:pt x="43123" y="10019"/>
                      <a:pt x="43187" y="9870"/>
                      <a:pt x="43299" y="9610"/>
                    </a:cubicBezTo>
                    <a:cubicBezTo>
                      <a:pt x="43413" y="9350"/>
                      <a:pt x="43573" y="8979"/>
                      <a:pt x="43773" y="8535"/>
                    </a:cubicBezTo>
                    <a:cubicBezTo>
                      <a:pt x="43974" y="8094"/>
                      <a:pt x="44202" y="7575"/>
                      <a:pt x="44458" y="7025"/>
                    </a:cubicBezTo>
                    <a:cubicBezTo>
                      <a:pt x="44714" y="6474"/>
                      <a:pt x="44987" y="5886"/>
                      <a:pt x="45259" y="5300"/>
                    </a:cubicBezTo>
                    <a:cubicBezTo>
                      <a:pt x="45540" y="4716"/>
                      <a:pt x="45821" y="4132"/>
                      <a:pt x="46082" y="3585"/>
                    </a:cubicBezTo>
                    <a:cubicBezTo>
                      <a:pt x="46344" y="3038"/>
                      <a:pt x="46601" y="2533"/>
                      <a:pt x="46814" y="2096"/>
                    </a:cubicBezTo>
                    <a:cubicBezTo>
                      <a:pt x="47029" y="1660"/>
                      <a:pt x="47216" y="1303"/>
                      <a:pt x="47343" y="1049"/>
                    </a:cubicBezTo>
                    <a:cubicBezTo>
                      <a:pt x="47474" y="797"/>
                      <a:pt x="47547" y="653"/>
                      <a:pt x="47548" y="653"/>
                    </a:cubicBezTo>
                    <a:close/>
                    <a:moveTo>
                      <a:pt x="26449" y="10162"/>
                    </a:moveTo>
                    <a:cubicBezTo>
                      <a:pt x="26582" y="10162"/>
                      <a:pt x="26750" y="10167"/>
                      <a:pt x="26945" y="10190"/>
                    </a:cubicBezTo>
                    <a:lnTo>
                      <a:pt x="26885" y="10195"/>
                    </a:lnTo>
                    <a:cubicBezTo>
                      <a:pt x="26303" y="10242"/>
                      <a:pt x="25694" y="10303"/>
                      <a:pt x="25061" y="10368"/>
                    </a:cubicBezTo>
                    <a:cubicBezTo>
                      <a:pt x="23901" y="10485"/>
                      <a:pt x="22671" y="10625"/>
                      <a:pt x="21435" y="10773"/>
                    </a:cubicBezTo>
                    <a:cubicBezTo>
                      <a:pt x="21379" y="10752"/>
                      <a:pt x="21321" y="10734"/>
                      <a:pt x="21266" y="10718"/>
                    </a:cubicBezTo>
                    <a:cubicBezTo>
                      <a:pt x="22140" y="10618"/>
                      <a:pt x="23031" y="10517"/>
                      <a:pt x="23934" y="10421"/>
                    </a:cubicBezTo>
                    <a:lnTo>
                      <a:pt x="26352" y="10163"/>
                    </a:lnTo>
                    <a:cubicBezTo>
                      <a:pt x="26382" y="10162"/>
                      <a:pt x="26414" y="10162"/>
                      <a:pt x="26449" y="10162"/>
                    </a:cubicBezTo>
                    <a:close/>
                    <a:moveTo>
                      <a:pt x="20346" y="10826"/>
                    </a:moveTo>
                    <a:cubicBezTo>
                      <a:pt x="20447" y="10832"/>
                      <a:pt x="20566" y="10844"/>
                      <a:pt x="20702" y="10865"/>
                    </a:cubicBezTo>
                    <a:cubicBezTo>
                      <a:pt x="19495" y="11020"/>
                      <a:pt x="18297" y="11182"/>
                      <a:pt x="17166" y="11342"/>
                    </a:cubicBezTo>
                    <a:cubicBezTo>
                      <a:pt x="16481" y="11439"/>
                      <a:pt x="15823" y="11538"/>
                      <a:pt x="15203" y="11636"/>
                    </a:cubicBezTo>
                    <a:cubicBezTo>
                      <a:pt x="15083" y="11597"/>
                      <a:pt x="14968" y="11565"/>
                      <a:pt x="14858" y="11538"/>
                    </a:cubicBezTo>
                    <a:cubicBezTo>
                      <a:pt x="16535" y="11295"/>
                      <a:pt x="18386" y="11059"/>
                      <a:pt x="20346" y="10826"/>
                    </a:cubicBezTo>
                    <a:close/>
                    <a:moveTo>
                      <a:pt x="38327" y="12880"/>
                    </a:moveTo>
                    <a:cubicBezTo>
                      <a:pt x="38334" y="12889"/>
                      <a:pt x="38339" y="12900"/>
                      <a:pt x="38343" y="12909"/>
                    </a:cubicBezTo>
                    <a:lnTo>
                      <a:pt x="38223" y="12929"/>
                    </a:lnTo>
                    <a:cubicBezTo>
                      <a:pt x="38216" y="12919"/>
                      <a:pt x="38209" y="12905"/>
                      <a:pt x="38202" y="12893"/>
                    </a:cubicBezTo>
                    <a:cubicBezTo>
                      <a:pt x="38245" y="12888"/>
                      <a:pt x="38286" y="12882"/>
                      <a:pt x="38327" y="12880"/>
                    </a:cubicBezTo>
                    <a:close/>
                    <a:moveTo>
                      <a:pt x="32631" y="9510"/>
                    </a:moveTo>
                    <a:cubicBezTo>
                      <a:pt x="33179" y="9525"/>
                      <a:pt x="34121" y="9657"/>
                      <a:pt x="34993" y="10280"/>
                    </a:cubicBezTo>
                    <a:cubicBezTo>
                      <a:pt x="36285" y="11204"/>
                      <a:pt x="37142" y="11891"/>
                      <a:pt x="37655" y="12564"/>
                    </a:cubicBezTo>
                    <a:cubicBezTo>
                      <a:pt x="37574" y="12576"/>
                      <a:pt x="37489" y="12590"/>
                      <a:pt x="37406" y="12603"/>
                    </a:cubicBezTo>
                    <a:cubicBezTo>
                      <a:pt x="35488" y="12908"/>
                      <a:pt x="33572" y="13210"/>
                      <a:pt x="32135" y="13450"/>
                    </a:cubicBezTo>
                    <a:cubicBezTo>
                      <a:pt x="32084" y="13458"/>
                      <a:pt x="32037" y="13466"/>
                      <a:pt x="31989" y="13476"/>
                    </a:cubicBezTo>
                    <a:cubicBezTo>
                      <a:pt x="31562" y="12701"/>
                      <a:pt x="30729" y="11934"/>
                      <a:pt x="29333" y="10859"/>
                    </a:cubicBezTo>
                    <a:cubicBezTo>
                      <a:pt x="28929" y="10546"/>
                      <a:pt x="28515" y="10335"/>
                      <a:pt x="28127" y="10188"/>
                    </a:cubicBezTo>
                    <a:cubicBezTo>
                      <a:pt x="28262" y="10175"/>
                      <a:pt x="28397" y="10163"/>
                      <a:pt x="28526" y="10152"/>
                    </a:cubicBezTo>
                    <a:cubicBezTo>
                      <a:pt x="29031" y="10103"/>
                      <a:pt x="29494" y="10060"/>
                      <a:pt x="29906" y="10021"/>
                    </a:cubicBezTo>
                    <a:cubicBezTo>
                      <a:pt x="30317" y="9986"/>
                      <a:pt x="30674" y="9955"/>
                      <a:pt x="30970" y="9931"/>
                    </a:cubicBezTo>
                    <a:cubicBezTo>
                      <a:pt x="31560" y="9878"/>
                      <a:pt x="31896" y="9850"/>
                      <a:pt x="31896" y="9850"/>
                    </a:cubicBezTo>
                    <a:lnTo>
                      <a:pt x="31896" y="9850"/>
                    </a:lnTo>
                    <a:cubicBezTo>
                      <a:pt x="31896" y="9850"/>
                      <a:pt x="31559" y="9868"/>
                      <a:pt x="30967" y="9898"/>
                    </a:cubicBezTo>
                    <a:cubicBezTo>
                      <a:pt x="30376" y="9931"/>
                      <a:pt x="29530" y="9979"/>
                      <a:pt x="28518" y="10060"/>
                    </a:cubicBezTo>
                    <a:cubicBezTo>
                      <a:pt x="28316" y="10073"/>
                      <a:pt x="28108" y="10092"/>
                      <a:pt x="27894" y="10108"/>
                    </a:cubicBezTo>
                    <a:cubicBezTo>
                      <a:pt x="27799" y="10078"/>
                      <a:pt x="27706" y="10053"/>
                      <a:pt x="27614" y="10029"/>
                    </a:cubicBezTo>
                    <a:lnTo>
                      <a:pt x="29370" y="9843"/>
                    </a:lnTo>
                    <a:cubicBezTo>
                      <a:pt x="29830" y="9798"/>
                      <a:pt x="31750" y="9599"/>
                      <a:pt x="32631" y="9510"/>
                    </a:cubicBezTo>
                    <a:close/>
                    <a:moveTo>
                      <a:pt x="37900" y="12929"/>
                    </a:moveTo>
                    <a:cubicBezTo>
                      <a:pt x="37911" y="12947"/>
                      <a:pt x="37919" y="12963"/>
                      <a:pt x="37930" y="12979"/>
                    </a:cubicBezTo>
                    <a:cubicBezTo>
                      <a:pt x="37146" y="13101"/>
                      <a:pt x="36340" y="13231"/>
                      <a:pt x="35533" y="13362"/>
                    </a:cubicBezTo>
                    <a:cubicBezTo>
                      <a:pt x="34394" y="13546"/>
                      <a:pt x="33258" y="13735"/>
                      <a:pt x="32186" y="13915"/>
                    </a:cubicBezTo>
                    <a:cubicBezTo>
                      <a:pt x="32146" y="13802"/>
                      <a:pt x="32099" y="13692"/>
                      <a:pt x="32044" y="13581"/>
                    </a:cubicBezTo>
                    <a:cubicBezTo>
                      <a:pt x="32079" y="13577"/>
                      <a:pt x="32115" y="13573"/>
                      <a:pt x="32151" y="13570"/>
                    </a:cubicBezTo>
                    <a:cubicBezTo>
                      <a:pt x="33596" y="13398"/>
                      <a:pt x="35526" y="13190"/>
                      <a:pt x="37456" y="12979"/>
                    </a:cubicBezTo>
                    <a:cubicBezTo>
                      <a:pt x="37604" y="12961"/>
                      <a:pt x="37753" y="12945"/>
                      <a:pt x="37900" y="12929"/>
                    </a:cubicBezTo>
                    <a:close/>
                    <a:moveTo>
                      <a:pt x="37265" y="13632"/>
                    </a:moveTo>
                    <a:cubicBezTo>
                      <a:pt x="37168" y="13646"/>
                      <a:pt x="37073" y="13661"/>
                      <a:pt x="36976" y="13677"/>
                    </a:cubicBezTo>
                    <a:cubicBezTo>
                      <a:pt x="35591" y="13899"/>
                      <a:pt x="34113" y="14137"/>
                      <a:pt x="32635" y="14373"/>
                    </a:cubicBezTo>
                    <a:cubicBezTo>
                      <a:pt x="32529" y="14389"/>
                      <a:pt x="32421" y="14406"/>
                      <a:pt x="32314" y="14424"/>
                    </a:cubicBezTo>
                    <a:cubicBezTo>
                      <a:pt x="32303" y="14349"/>
                      <a:pt x="32290" y="14275"/>
                      <a:pt x="32272" y="14201"/>
                    </a:cubicBezTo>
                    <a:cubicBezTo>
                      <a:pt x="33337" y="14075"/>
                      <a:pt x="34467" y="13943"/>
                      <a:pt x="35596" y="13816"/>
                    </a:cubicBezTo>
                    <a:cubicBezTo>
                      <a:pt x="36155" y="13754"/>
                      <a:pt x="36715" y="13692"/>
                      <a:pt x="37265" y="13632"/>
                    </a:cubicBezTo>
                    <a:close/>
                    <a:moveTo>
                      <a:pt x="37777" y="14390"/>
                    </a:moveTo>
                    <a:cubicBezTo>
                      <a:pt x="36604" y="14541"/>
                      <a:pt x="34629" y="14807"/>
                      <a:pt x="32346" y="15122"/>
                    </a:cubicBezTo>
                    <a:cubicBezTo>
                      <a:pt x="32347" y="15077"/>
                      <a:pt x="32350" y="15034"/>
                      <a:pt x="32352" y="14989"/>
                    </a:cubicBezTo>
                    <a:cubicBezTo>
                      <a:pt x="32472" y="14976"/>
                      <a:pt x="32595" y="14961"/>
                      <a:pt x="32715" y="14948"/>
                    </a:cubicBezTo>
                    <a:cubicBezTo>
                      <a:pt x="34201" y="14782"/>
                      <a:pt x="35687" y="14619"/>
                      <a:pt x="37080" y="14464"/>
                    </a:cubicBezTo>
                    <a:cubicBezTo>
                      <a:pt x="37315" y="14439"/>
                      <a:pt x="37547" y="14413"/>
                      <a:pt x="37777" y="14390"/>
                    </a:cubicBezTo>
                    <a:close/>
                    <a:moveTo>
                      <a:pt x="37677" y="7680"/>
                    </a:moveTo>
                    <a:lnTo>
                      <a:pt x="34510" y="8186"/>
                    </a:lnTo>
                    <a:lnTo>
                      <a:pt x="38334" y="7887"/>
                    </a:lnTo>
                    <a:lnTo>
                      <a:pt x="38334" y="7887"/>
                    </a:lnTo>
                    <a:cubicBezTo>
                      <a:pt x="38291" y="7942"/>
                      <a:pt x="38249" y="7998"/>
                      <a:pt x="38208" y="8055"/>
                    </a:cubicBezTo>
                    <a:cubicBezTo>
                      <a:pt x="37894" y="8475"/>
                      <a:pt x="37585" y="8898"/>
                      <a:pt x="37320" y="9261"/>
                    </a:cubicBezTo>
                    <a:lnTo>
                      <a:pt x="35604" y="9580"/>
                    </a:lnTo>
                    <a:lnTo>
                      <a:pt x="35604" y="9580"/>
                    </a:lnTo>
                    <a:lnTo>
                      <a:pt x="36817" y="9567"/>
                    </a:lnTo>
                    <a:lnTo>
                      <a:pt x="35995" y="9720"/>
                    </a:lnTo>
                    <a:lnTo>
                      <a:pt x="35995" y="9720"/>
                    </a:lnTo>
                    <a:lnTo>
                      <a:pt x="36994" y="9708"/>
                    </a:lnTo>
                    <a:lnTo>
                      <a:pt x="36994" y="9708"/>
                    </a:lnTo>
                    <a:cubicBezTo>
                      <a:pt x="36744" y="10053"/>
                      <a:pt x="36584" y="10276"/>
                      <a:pt x="36584" y="10276"/>
                    </a:cubicBezTo>
                    <a:lnTo>
                      <a:pt x="39337" y="11290"/>
                    </a:lnTo>
                    <a:cubicBezTo>
                      <a:pt x="39594" y="11251"/>
                      <a:pt x="39877" y="11208"/>
                      <a:pt x="40172" y="11167"/>
                    </a:cubicBezTo>
                    <a:cubicBezTo>
                      <a:pt x="40582" y="11110"/>
                      <a:pt x="41018" y="11055"/>
                      <a:pt x="41455" y="11001"/>
                    </a:cubicBezTo>
                    <a:cubicBezTo>
                      <a:pt x="41893" y="10950"/>
                      <a:pt x="42329" y="10899"/>
                      <a:pt x="42740" y="10856"/>
                    </a:cubicBezTo>
                    <a:cubicBezTo>
                      <a:pt x="43156" y="10814"/>
                      <a:pt x="43540" y="10785"/>
                      <a:pt x="43869" y="10752"/>
                    </a:cubicBezTo>
                    <a:cubicBezTo>
                      <a:pt x="44198" y="10720"/>
                      <a:pt x="44474" y="10707"/>
                      <a:pt x="44666" y="10692"/>
                    </a:cubicBezTo>
                    <a:cubicBezTo>
                      <a:pt x="44859" y="10680"/>
                      <a:pt x="44968" y="10673"/>
                      <a:pt x="44968" y="10673"/>
                    </a:cubicBezTo>
                    <a:lnTo>
                      <a:pt x="44968" y="10673"/>
                    </a:lnTo>
                    <a:cubicBezTo>
                      <a:pt x="44968" y="10673"/>
                      <a:pt x="44859" y="10693"/>
                      <a:pt x="44668" y="10730"/>
                    </a:cubicBezTo>
                    <a:cubicBezTo>
                      <a:pt x="44479" y="10759"/>
                      <a:pt x="44208" y="10812"/>
                      <a:pt x="43881" y="10860"/>
                    </a:cubicBezTo>
                    <a:cubicBezTo>
                      <a:pt x="43554" y="10908"/>
                      <a:pt x="43175" y="10971"/>
                      <a:pt x="42766" y="11025"/>
                    </a:cubicBezTo>
                    <a:cubicBezTo>
                      <a:pt x="42356" y="11081"/>
                      <a:pt x="41920" y="11135"/>
                      <a:pt x="41483" y="11190"/>
                    </a:cubicBezTo>
                    <a:cubicBezTo>
                      <a:pt x="41045" y="11241"/>
                      <a:pt x="40609" y="11294"/>
                      <a:pt x="40197" y="11335"/>
                    </a:cubicBezTo>
                    <a:cubicBezTo>
                      <a:pt x="39786" y="11378"/>
                      <a:pt x="39402" y="11409"/>
                      <a:pt x="39074" y="11441"/>
                    </a:cubicBezTo>
                    <a:cubicBezTo>
                      <a:pt x="38745" y="11471"/>
                      <a:pt x="38470" y="11486"/>
                      <a:pt x="38279" y="11502"/>
                    </a:cubicBezTo>
                    <a:cubicBezTo>
                      <a:pt x="38188" y="11506"/>
                      <a:pt x="38119" y="11511"/>
                      <a:pt x="38067" y="11515"/>
                    </a:cubicBezTo>
                    <a:lnTo>
                      <a:pt x="40575" y="11757"/>
                    </a:lnTo>
                    <a:lnTo>
                      <a:pt x="40575" y="11746"/>
                    </a:lnTo>
                    <a:lnTo>
                      <a:pt x="41154" y="11960"/>
                    </a:lnTo>
                    <a:cubicBezTo>
                      <a:pt x="41060" y="11979"/>
                      <a:pt x="40966" y="11999"/>
                      <a:pt x="40871" y="12019"/>
                    </a:cubicBezTo>
                    <a:cubicBezTo>
                      <a:pt x="40657" y="12058"/>
                      <a:pt x="40438" y="12099"/>
                      <a:pt x="40215" y="12140"/>
                    </a:cubicBezTo>
                    <a:cubicBezTo>
                      <a:pt x="39737" y="12223"/>
                      <a:pt x="39240" y="12308"/>
                      <a:pt x="38736" y="12389"/>
                    </a:cubicBezTo>
                    <a:cubicBezTo>
                      <a:pt x="38779" y="12446"/>
                      <a:pt x="38820" y="12505"/>
                      <a:pt x="38859" y="12567"/>
                    </a:cubicBezTo>
                    <a:cubicBezTo>
                      <a:pt x="38910" y="12643"/>
                      <a:pt x="38957" y="12724"/>
                      <a:pt x="39000" y="12804"/>
                    </a:cubicBezTo>
                    <a:cubicBezTo>
                      <a:pt x="39015" y="12802"/>
                      <a:pt x="39032" y="12800"/>
                      <a:pt x="39047" y="12799"/>
                    </a:cubicBezTo>
                    <a:lnTo>
                      <a:pt x="39047" y="12799"/>
                    </a:lnTo>
                    <a:cubicBezTo>
                      <a:pt x="39032" y="12800"/>
                      <a:pt x="39018" y="12804"/>
                      <a:pt x="39001" y="12806"/>
                    </a:cubicBezTo>
                    <a:cubicBezTo>
                      <a:pt x="39034" y="12862"/>
                      <a:pt x="39066" y="12921"/>
                      <a:pt x="39095" y="12982"/>
                    </a:cubicBezTo>
                    <a:cubicBezTo>
                      <a:pt x="39163" y="13128"/>
                      <a:pt x="39227" y="13276"/>
                      <a:pt x="39274" y="13426"/>
                    </a:cubicBezTo>
                    <a:cubicBezTo>
                      <a:pt x="39326" y="13575"/>
                      <a:pt x="39356" y="13731"/>
                      <a:pt x="39383" y="13877"/>
                    </a:cubicBezTo>
                    <a:cubicBezTo>
                      <a:pt x="39408" y="14028"/>
                      <a:pt x="39416" y="14173"/>
                      <a:pt x="39416" y="14311"/>
                    </a:cubicBezTo>
                    <a:cubicBezTo>
                      <a:pt x="39415" y="14448"/>
                      <a:pt x="39407" y="14578"/>
                      <a:pt x="39387" y="14697"/>
                    </a:cubicBezTo>
                    <a:cubicBezTo>
                      <a:pt x="39375" y="14816"/>
                      <a:pt x="39340" y="14922"/>
                      <a:pt x="39320" y="15015"/>
                    </a:cubicBezTo>
                    <a:cubicBezTo>
                      <a:pt x="39289" y="15106"/>
                      <a:pt x="39263" y="15185"/>
                      <a:pt x="39239" y="15250"/>
                    </a:cubicBezTo>
                    <a:cubicBezTo>
                      <a:pt x="39183" y="15375"/>
                      <a:pt x="39149" y="15446"/>
                      <a:pt x="39149" y="15446"/>
                    </a:cubicBezTo>
                    <a:cubicBezTo>
                      <a:pt x="39149" y="15446"/>
                      <a:pt x="39165" y="15368"/>
                      <a:pt x="39189" y="15236"/>
                    </a:cubicBezTo>
                    <a:cubicBezTo>
                      <a:pt x="39202" y="15169"/>
                      <a:pt x="39210" y="15086"/>
                      <a:pt x="39226" y="14996"/>
                    </a:cubicBezTo>
                    <a:cubicBezTo>
                      <a:pt x="39230" y="14902"/>
                      <a:pt x="39246" y="14797"/>
                      <a:pt x="39243" y="14683"/>
                    </a:cubicBezTo>
                    <a:cubicBezTo>
                      <a:pt x="39247" y="14569"/>
                      <a:pt x="39240" y="14447"/>
                      <a:pt x="39230" y="14318"/>
                    </a:cubicBezTo>
                    <a:cubicBezTo>
                      <a:pt x="39216" y="14189"/>
                      <a:pt x="39195" y="14055"/>
                      <a:pt x="39167" y="13918"/>
                    </a:cubicBezTo>
                    <a:cubicBezTo>
                      <a:pt x="39136" y="13781"/>
                      <a:pt x="39094" y="13641"/>
                      <a:pt x="39046" y="13504"/>
                    </a:cubicBezTo>
                    <a:cubicBezTo>
                      <a:pt x="38999" y="13364"/>
                      <a:pt x="38937" y="13226"/>
                      <a:pt x="38871" y="13090"/>
                    </a:cubicBezTo>
                    <a:cubicBezTo>
                      <a:pt x="38742" y="12819"/>
                      <a:pt x="38577" y="12564"/>
                      <a:pt x="38413" y="12330"/>
                    </a:cubicBezTo>
                    <a:cubicBezTo>
                      <a:pt x="38327" y="12216"/>
                      <a:pt x="38245" y="12105"/>
                      <a:pt x="38161" y="12003"/>
                    </a:cubicBezTo>
                    <a:cubicBezTo>
                      <a:pt x="38126" y="11960"/>
                      <a:pt x="38091" y="11919"/>
                      <a:pt x="38057" y="11879"/>
                    </a:cubicBezTo>
                    <a:cubicBezTo>
                      <a:pt x="38020" y="11843"/>
                      <a:pt x="37984" y="11807"/>
                      <a:pt x="37945" y="11774"/>
                    </a:cubicBezTo>
                    <a:cubicBezTo>
                      <a:pt x="37843" y="11680"/>
                      <a:pt x="37732" y="11593"/>
                      <a:pt x="37624" y="11506"/>
                    </a:cubicBezTo>
                    <a:cubicBezTo>
                      <a:pt x="37187" y="11161"/>
                      <a:pt x="36732" y="10849"/>
                      <a:pt x="36390" y="10620"/>
                    </a:cubicBezTo>
                    <a:cubicBezTo>
                      <a:pt x="36046" y="10390"/>
                      <a:pt x="35812" y="10244"/>
                      <a:pt x="35812" y="10244"/>
                    </a:cubicBezTo>
                    <a:lnTo>
                      <a:pt x="35812" y="10244"/>
                    </a:lnTo>
                    <a:cubicBezTo>
                      <a:pt x="35812" y="10244"/>
                      <a:pt x="36027" y="10415"/>
                      <a:pt x="36341" y="10681"/>
                    </a:cubicBezTo>
                    <a:cubicBezTo>
                      <a:pt x="36655" y="10949"/>
                      <a:pt x="37070" y="11310"/>
                      <a:pt x="37454" y="11695"/>
                    </a:cubicBezTo>
                    <a:cubicBezTo>
                      <a:pt x="37550" y="11793"/>
                      <a:pt x="37644" y="11889"/>
                      <a:pt x="37731" y="11988"/>
                    </a:cubicBezTo>
                    <a:cubicBezTo>
                      <a:pt x="37777" y="12036"/>
                      <a:pt x="37818" y="12085"/>
                      <a:pt x="37856" y="12136"/>
                    </a:cubicBezTo>
                    <a:cubicBezTo>
                      <a:pt x="37898" y="12184"/>
                      <a:pt x="37933" y="12232"/>
                      <a:pt x="37963" y="12282"/>
                    </a:cubicBezTo>
                    <a:cubicBezTo>
                      <a:pt x="38006" y="12345"/>
                      <a:pt x="38052" y="12420"/>
                      <a:pt x="38095" y="12493"/>
                    </a:cubicBezTo>
                    <a:cubicBezTo>
                      <a:pt x="38052" y="12500"/>
                      <a:pt x="38006" y="12508"/>
                      <a:pt x="37963" y="12514"/>
                    </a:cubicBezTo>
                    <a:cubicBezTo>
                      <a:pt x="37436" y="11774"/>
                      <a:pt x="36531" y="11040"/>
                      <a:pt x="35157" y="10054"/>
                    </a:cubicBezTo>
                    <a:cubicBezTo>
                      <a:pt x="34416" y="9524"/>
                      <a:pt x="33639" y="9328"/>
                      <a:pt x="33055" y="9261"/>
                    </a:cubicBezTo>
                    <a:cubicBezTo>
                      <a:pt x="33078" y="9181"/>
                      <a:pt x="33106" y="9101"/>
                      <a:pt x="33137" y="9020"/>
                    </a:cubicBezTo>
                    <a:cubicBezTo>
                      <a:pt x="33177" y="9027"/>
                      <a:pt x="33223" y="9035"/>
                      <a:pt x="33273" y="9046"/>
                    </a:cubicBezTo>
                    <a:cubicBezTo>
                      <a:pt x="33467" y="9082"/>
                      <a:pt x="33727" y="9144"/>
                      <a:pt x="33983" y="9228"/>
                    </a:cubicBezTo>
                    <a:cubicBezTo>
                      <a:pt x="34240" y="9310"/>
                      <a:pt x="34493" y="9412"/>
                      <a:pt x="34679" y="9498"/>
                    </a:cubicBezTo>
                    <a:cubicBezTo>
                      <a:pt x="34865" y="9584"/>
                      <a:pt x="34986" y="9653"/>
                      <a:pt x="34986" y="9653"/>
                    </a:cubicBezTo>
                    <a:cubicBezTo>
                      <a:pt x="34986" y="9653"/>
                      <a:pt x="34892" y="9552"/>
                      <a:pt x="34736" y="9411"/>
                    </a:cubicBezTo>
                    <a:cubicBezTo>
                      <a:pt x="34582" y="9270"/>
                      <a:pt x="34363" y="9094"/>
                      <a:pt x="34132" y="8932"/>
                    </a:cubicBezTo>
                    <a:cubicBezTo>
                      <a:pt x="33901" y="8766"/>
                      <a:pt x="33655" y="8619"/>
                      <a:pt x="33462" y="8518"/>
                    </a:cubicBezTo>
                    <a:cubicBezTo>
                      <a:pt x="33446" y="8510"/>
                      <a:pt x="33433" y="8502"/>
                      <a:pt x="33415" y="8492"/>
                    </a:cubicBezTo>
                    <a:cubicBezTo>
                      <a:pt x="33602" y="8237"/>
                      <a:pt x="33849" y="8048"/>
                      <a:pt x="34179" y="8016"/>
                    </a:cubicBezTo>
                    <a:cubicBezTo>
                      <a:pt x="35472" y="7891"/>
                      <a:pt x="36654" y="7778"/>
                      <a:pt x="37677" y="7680"/>
                    </a:cubicBezTo>
                    <a:close/>
                    <a:moveTo>
                      <a:pt x="27396" y="10261"/>
                    </a:moveTo>
                    <a:cubicBezTo>
                      <a:pt x="27927" y="10375"/>
                      <a:pt x="28559" y="10606"/>
                      <a:pt x="29165" y="11073"/>
                    </a:cubicBezTo>
                    <a:cubicBezTo>
                      <a:pt x="30500" y="12101"/>
                      <a:pt x="31295" y="12814"/>
                      <a:pt x="31711" y="13519"/>
                    </a:cubicBezTo>
                    <a:cubicBezTo>
                      <a:pt x="30514" y="13720"/>
                      <a:pt x="29744" y="13867"/>
                      <a:pt x="29744" y="13867"/>
                    </a:cubicBezTo>
                    <a:cubicBezTo>
                      <a:pt x="29744" y="13867"/>
                      <a:pt x="30539" y="13759"/>
                      <a:pt x="31766" y="13613"/>
                    </a:cubicBezTo>
                    <a:cubicBezTo>
                      <a:pt x="31828" y="13727"/>
                      <a:pt x="31882" y="13842"/>
                      <a:pt x="31923" y="13959"/>
                    </a:cubicBezTo>
                    <a:cubicBezTo>
                      <a:pt x="30901" y="14131"/>
                      <a:pt x="29948" y="14295"/>
                      <a:pt x="29125" y="14437"/>
                    </a:cubicBezTo>
                    <a:cubicBezTo>
                      <a:pt x="27379" y="14739"/>
                      <a:pt x="26217" y="14957"/>
                      <a:pt x="26217" y="14957"/>
                    </a:cubicBezTo>
                    <a:cubicBezTo>
                      <a:pt x="26217" y="14957"/>
                      <a:pt x="27388" y="14796"/>
                      <a:pt x="29146" y="14578"/>
                    </a:cubicBezTo>
                    <a:cubicBezTo>
                      <a:pt x="29988" y="14474"/>
                      <a:pt x="30963" y="14355"/>
                      <a:pt x="32006" y="14231"/>
                    </a:cubicBezTo>
                    <a:cubicBezTo>
                      <a:pt x="32025" y="14308"/>
                      <a:pt x="32040" y="14386"/>
                      <a:pt x="32052" y="14466"/>
                    </a:cubicBezTo>
                    <a:cubicBezTo>
                      <a:pt x="29961" y="14808"/>
                      <a:pt x="27896" y="15154"/>
                      <a:pt x="26118" y="15458"/>
                    </a:cubicBezTo>
                    <a:cubicBezTo>
                      <a:pt x="26039" y="14170"/>
                      <a:pt x="25222" y="13272"/>
                      <a:pt x="23146" y="11706"/>
                    </a:cubicBezTo>
                    <a:cubicBezTo>
                      <a:pt x="22640" y="11325"/>
                      <a:pt x="22175" y="11069"/>
                      <a:pt x="21763" y="10895"/>
                    </a:cubicBezTo>
                    <a:cubicBezTo>
                      <a:pt x="22892" y="10756"/>
                      <a:pt x="24015" y="10622"/>
                      <a:pt x="25077" y="10509"/>
                    </a:cubicBezTo>
                    <a:cubicBezTo>
                      <a:pt x="25710" y="10442"/>
                      <a:pt x="26318" y="10375"/>
                      <a:pt x="26895" y="10313"/>
                    </a:cubicBezTo>
                    <a:cubicBezTo>
                      <a:pt x="27065" y="10296"/>
                      <a:pt x="27231" y="10277"/>
                      <a:pt x="27396" y="10261"/>
                    </a:cubicBezTo>
                    <a:close/>
                    <a:moveTo>
                      <a:pt x="46625" y="12888"/>
                    </a:moveTo>
                    <a:lnTo>
                      <a:pt x="46625" y="12956"/>
                    </a:lnTo>
                    <a:cubicBezTo>
                      <a:pt x="46625" y="13002"/>
                      <a:pt x="46628" y="13068"/>
                      <a:pt x="46620" y="13150"/>
                    </a:cubicBezTo>
                    <a:cubicBezTo>
                      <a:pt x="46612" y="13316"/>
                      <a:pt x="46574" y="13556"/>
                      <a:pt x="46465" y="13822"/>
                    </a:cubicBezTo>
                    <a:cubicBezTo>
                      <a:pt x="46417" y="13959"/>
                      <a:pt x="46336" y="14095"/>
                      <a:pt x="46244" y="14232"/>
                    </a:cubicBezTo>
                    <a:cubicBezTo>
                      <a:pt x="46143" y="14365"/>
                      <a:pt x="46029" y="14499"/>
                      <a:pt x="45884" y="14612"/>
                    </a:cubicBezTo>
                    <a:cubicBezTo>
                      <a:pt x="45741" y="14722"/>
                      <a:pt x="45579" y="14823"/>
                      <a:pt x="45400" y="14889"/>
                    </a:cubicBezTo>
                    <a:cubicBezTo>
                      <a:pt x="45219" y="14960"/>
                      <a:pt x="45035" y="15001"/>
                      <a:pt x="44846" y="15027"/>
                    </a:cubicBezTo>
                    <a:cubicBezTo>
                      <a:pt x="44095" y="15138"/>
                      <a:pt x="43343" y="15251"/>
                      <a:pt x="42780" y="15336"/>
                    </a:cubicBezTo>
                    <a:cubicBezTo>
                      <a:pt x="42216" y="15418"/>
                      <a:pt x="41840" y="15471"/>
                      <a:pt x="41840" y="15471"/>
                    </a:cubicBezTo>
                    <a:cubicBezTo>
                      <a:pt x="41840" y="15471"/>
                      <a:pt x="42215" y="15406"/>
                      <a:pt x="42775" y="15309"/>
                    </a:cubicBezTo>
                    <a:cubicBezTo>
                      <a:pt x="43336" y="15212"/>
                      <a:pt x="44084" y="15087"/>
                      <a:pt x="44834" y="14960"/>
                    </a:cubicBezTo>
                    <a:cubicBezTo>
                      <a:pt x="44928" y="14946"/>
                      <a:pt x="45016" y="14923"/>
                      <a:pt x="45110" y="14903"/>
                    </a:cubicBezTo>
                    <a:cubicBezTo>
                      <a:pt x="45202" y="14879"/>
                      <a:pt x="45286" y="14854"/>
                      <a:pt x="45372" y="14819"/>
                    </a:cubicBezTo>
                    <a:cubicBezTo>
                      <a:pt x="45544" y="14753"/>
                      <a:pt x="45694" y="14652"/>
                      <a:pt x="45834" y="14547"/>
                    </a:cubicBezTo>
                    <a:cubicBezTo>
                      <a:pt x="45971" y="14441"/>
                      <a:pt x="46085" y="14315"/>
                      <a:pt x="46183" y="14189"/>
                    </a:cubicBezTo>
                    <a:cubicBezTo>
                      <a:pt x="46273" y="14057"/>
                      <a:pt x="46354" y="13928"/>
                      <a:pt x="46410" y="13799"/>
                    </a:cubicBezTo>
                    <a:cubicBezTo>
                      <a:pt x="46471" y="13672"/>
                      <a:pt x="46508" y="13550"/>
                      <a:pt x="46539" y="13438"/>
                    </a:cubicBezTo>
                    <a:cubicBezTo>
                      <a:pt x="46567" y="13328"/>
                      <a:pt x="46589" y="13230"/>
                      <a:pt x="46599" y="13148"/>
                    </a:cubicBezTo>
                    <a:cubicBezTo>
                      <a:pt x="46614" y="13066"/>
                      <a:pt x="46616" y="13002"/>
                      <a:pt x="46620" y="12956"/>
                    </a:cubicBezTo>
                    <a:cubicBezTo>
                      <a:pt x="46622" y="12913"/>
                      <a:pt x="46625" y="12888"/>
                      <a:pt x="46625" y="12888"/>
                    </a:cubicBezTo>
                    <a:close/>
                    <a:moveTo>
                      <a:pt x="32082" y="15017"/>
                    </a:moveTo>
                    <a:lnTo>
                      <a:pt x="32082" y="15017"/>
                    </a:lnTo>
                    <a:cubicBezTo>
                      <a:pt x="32079" y="15063"/>
                      <a:pt x="32078" y="15110"/>
                      <a:pt x="32075" y="15157"/>
                    </a:cubicBezTo>
                    <a:cubicBezTo>
                      <a:pt x="30188" y="15420"/>
                      <a:pt x="28111" y="15714"/>
                      <a:pt x="26112" y="16007"/>
                    </a:cubicBezTo>
                    <a:cubicBezTo>
                      <a:pt x="26121" y="15909"/>
                      <a:pt x="26123" y="15814"/>
                      <a:pt x="26123" y="15720"/>
                    </a:cubicBezTo>
                    <a:cubicBezTo>
                      <a:pt x="27907" y="15504"/>
                      <a:pt x="29980" y="15258"/>
                      <a:pt x="32082" y="15017"/>
                    </a:cubicBezTo>
                    <a:close/>
                    <a:moveTo>
                      <a:pt x="21167" y="10973"/>
                    </a:moveTo>
                    <a:cubicBezTo>
                      <a:pt x="21661" y="11116"/>
                      <a:pt x="22281" y="11394"/>
                      <a:pt x="22984" y="11925"/>
                    </a:cubicBezTo>
                    <a:cubicBezTo>
                      <a:pt x="25005" y="13449"/>
                      <a:pt x="25779" y="14284"/>
                      <a:pt x="25848" y="15506"/>
                    </a:cubicBezTo>
                    <a:cubicBezTo>
                      <a:pt x="25383" y="15587"/>
                      <a:pt x="24939" y="15662"/>
                      <a:pt x="24521" y="15736"/>
                    </a:cubicBezTo>
                    <a:cubicBezTo>
                      <a:pt x="22309" y="16119"/>
                      <a:pt x="20839" y="16397"/>
                      <a:pt x="20839" y="16397"/>
                    </a:cubicBezTo>
                    <a:cubicBezTo>
                      <a:pt x="20839" y="16397"/>
                      <a:pt x="22322" y="16191"/>
                      <a:pt x="24548" y="15916"/>
                    </a:cubicBezTo>
                    <a:cubicBezTo>
                      <a:pt x="24959" y="15866"/>
                      <a:pt x="25395" y="15810"/>
                      <a:pt x="25852" y="15755"/>
                    </a:cubicBezTo>
                    <a:lnTo>
                      <a:pt x="25852" y="15755"/>
                    </a:lnTo>
                    <a:cubicBezTo>
                      <a:pt x="25851" y="15850"/>
                      <a:pt x="25845" y="15948"/>
                      <a:pt x="25837" y="16049"/>
                    </a:cubicBezTo>
                    <a:cubicBezTo>
                      <a:pt x="23964" y="16321"/>
                      <a:pt x="22171" y="16594"/>
                      <a:pt x="20683" y="16834"/>
                    </a:cubicBezTo>
                    <a:cubicBezTo>
                      <a:pt x="20392" y="16881"/>
                      <a:pt x="20119" y="16938"/>
                      <a:pt x="19865" y="17004"/>
                    </a:cubicBezTo>
                    <a:cubicBezTo>
                      <a:pt x="20087" y="15285"/>
                      <a:pt x="19429" y="14423"/>
                      <a:pt x="16958" y="12559"/>
                    </a:cubicBezTo>
                    <a:cubicBezTo>
                      <a:pt x="16424" y="12154"/>
                      <a:pt x="15911" y="11893"/>
                      <a:pt x="15451" y="11721"/>
                    </a:cubicBezTo>
                    <a:cubicBezTo>
                      <a:pt x="16005" y="11645"/>
                      <a:pt x="16586" y="11566"/>
                      <a:pt x="17186" y="11484"/>
                    </a:cubicBezTo>
                    <a:cubicBezTo>
                      <a:pt x="18445" y="11314"/>
                      <a:pt x="19788" y="11139"/>
                      <a:pt x="21130" y="10978"/>
                    </a:cubicBezTo>
                    <a:cubicBezTo>
                      <a:pt x="21141" y="10975"/>
                      <a:pt x="21155" y="10974"/>
                      <a:pt x="21167" y="10973"/>
                    </a:cubicBezTo>
                    <a:close/>
                    <a:moveTo>
                      <a:pt x="36538" y="16880"/>
                    </a:moveTo>
                    <a:cubicBezTo>
                      <a:pt x="36545" y="16885"/>
                      <a:pt x="36566" y="16896"/>
                      <a:pt x="36588" y="16924"/>
                    </a:cubicBezTo>
                    <a:cubicBezTo>
                      <a:pt x="36615" y="16963"/>
                      <a:pt x="36635" y="17034"/>
                      <a:pt x="36626" y="17115"/>
                    </a:cubicBezTo>
                    <a:cubicBezTo>
                      <a:pt x="36618" y="17196"/>
                      <a:pt x="36588" y="17286"/>
                      <a:pt x="36535" y="17372"/>
                    </a:cubicBezTo>
                    <a:cubicBezTo>
                      <a:pt x="36481" y="17457"/>
                      <a:pt x="36407" y="17538"/>
                      <a:pt x="36312" y="17596"/>
                    </a:cubicBezTo>
                    <a:cubicBezTo>
                      <a:pt x="36262" y="17623"/>
                      <a:pt x="36207" y="17647"/>
                      <a:pt x="36146" y="17650"/>
                    </a:cubicBezTo>
                    <a:cubicBezTo>
                      <a:pt x="36139" y="17651"/>
                      <a:pt x="36131" y="17651"/>
                      <a:pt x="36123" y="17651"/>
                    </a:cubicBezTo>
                    <a:cubicBezTo>
                      <a:pt x="36069" y="17651"/>
                      <a:pt x="36006" y="17624"/>
                      <a:pt x="35973" y="17586"/>
                    </a:cubicBezTo>
                    <a:cubicBezTo>
                      <a:pt x="35925" y="17531"/>
                      <a:pt x="35920" y="17475"/>
                      <a:pt x="35920" y="17425"/>
                    </a:cubicBezTo>
                    <a:cubicBezTo>
                      <a:pt x="35920" y="17377"/>
                      <a:pt x="35932" y="17331"/>
                      <a:pt x="35945" y="17294"/>
                    </a:cubicBezTo>
                    <a:cubicBezTo>
                      <a:pt x="35972" y="17218"/>
                      <a:pt x="36014" y="17166"/>
                      <a:pt x="36040" y="17131"/>
                    </a:cubicBezTo>
                    <a:cubicBezTo>
                      <a:pt x="36070" y="17096"/>
                      <a:pt x="36090" y="17079"/>
                      <a:pt x="36090" y="17079"/>
                    </a:cubicBezTo>
                    <a:lnTo>
                      <a:pt x="36090" y="17079"/>
                    </a:lnTo>
                    <a:cubicBezTo>
                      <a:pt x="36090" y="17079"/>
                      <a:pt x="36079" y="17103"/>
                      <a:pt x="36061" y="17143"/>
                    </a:cubicBezTo>
                    <a:cubicBezTo>
                      <a:pt x="36043" y="17184"/>
                      <a:pt x="36024" y="17243"/>
                      <a:pt x="36012" y="17311"/>
                    </a:cubicBezTo>
                    <a:cubicBezTo>
                      <a:pt x="36007" y="17346"/>
                      <a:pt x="36005" y="17384"/>
                      <a:pt x="36010" y="17420"/>
                    </a:cubicBezTo>
                    <a:cubicBezTo>
                      <a:pt x="36010" y="17453"/>
                      <a:pt x="36030" y="17491"/>
                      <a:pt x="36043" y="17506"/>
                    </a:cubicBezTo>
                    <a:cubicBezTo>
                      <a:pt x="36067" y="17529"/>
                      <a:pt x="36089" y="17533"/>
                      <a:pt x="36118" y="17533"/>
                    </a:cubicBezTo>
                    <a:cubicBezTo>
                      <a:pt x="36123" y="17533"/>
                      <a:pt x="36129" y="17533"/>
                      <a:pt x="36134" y="17533"/>
                    </a:cubicBezTo>
                    <a:cubicBezTo>
                      <a:pt x="36172" y="17529"/>
                      <a:pt x="36212" y="17513"/>
                      <a:pt x="36251" y="17491"/>
                    </a:cubicBezTo>
                    <a:cubicBezTo>
                      <a:pt x="36289" y="17468"/>
                      <a:pt x="36326" y="17441"/>
                      <a:pt x="36357" y="17410"/>
                    </a:cubicBezTo>
                    <a:lnTo>
                      <a:pt x="36404" y="17363"/>
                    </a:lnTo>
                    <a:cubicBezTo>
                      <a:pt x="36422" y="17343"/>
                      <a:pt x="36435" y="17327"/>
                      <a:pt x="36449" y="17311"/>
                    </a:cubicBezTo>
                    <a:cubicBezTo>
                      <a:pt x="36502" y="17240"/>
                      <a:pt x="36539" y="17166"/>
                      <a:pt x="36559" y="17102"/>
                    </a:cubicBezTo>
                    <a:cubicBezTo>
                      <a:pt x="36580" y="17034"/>
                      <a:pt x="36583" y="16974"/>
                      <a:pt x="36568" y="16935"/>
                    </a:cubicBezTo>
                    <a:cubicBezTo>
                      <a:pt x="36558" y="16905"/>
                      <a:pt x="36544" y="16887"/>
                      <a:pt x="36538" y="16880"/>
                    </a:cubicBezTo>
                    <a:close/>
                    <a:moveTo>
                      <a:pt x="33898" y="17263"/>
                    </a:moveTo>
                    <a:cubicBezTo>
                      <a:pt x="33902" y="17266"/>
                      <a:pt x="33927" y="17275"/>
                      <a:pt x="33954" y="17312"/>
                    </a:cubicBezTo>
                    <a:cubicBezTo>
                      <a:pt x="33983" y="17353"/>
                      <a:pt x="34005" y="17428"/>
                      <a:pt x="33994" y="17514"/>
                    </a:cubicBezTo>
                    <a:cubicBezTo>
                      <a:pt x="33986" y="17600"/>
                      <a:pt x="33952" y="17697"/>
                      <a:pt x="33897" y="17788"/>
                    </a:cubicBezTo>
                    <a:cubicBezTo>
                      <a:pt x="33884" y="17809"/>
                      <a:pt x="33869" y="17831"/>
                      <a:pt x="33853" y="17851"/>
                    </a:cubicBezTo>
                    <a:cubicBezTo>
                      <a:pt x="33837" y="17874"/>
                      <a:pt x="33818" y="17895"/>
                      <a:pt x="33798" y="17915"/>
                    </a:cubicBezTo>
                    <a:cubicBezTo>
                      <a:pt x="33758" y="17957"/>
                      <a:pt x="33711" y="17995"/>
                      <a:pt x="33659" y="18026"/>
                    </a:cubicBezTo>
                    <a:cubicBezTo>
                      <a:pt x="33607" y="18055"/>
                      <a:pt x="33548" y="18079"/>
                      <a:pt x="33482" y="18083"/>
                    </a:cubicBezTo>
                    <a:cubicBezTo>
                      <a:pt x="33475" y="18084"/>
                      <a:pt x="33468" y="18085"/>
                      <a:pt x="33461" y="18085"/>
                    </a:cubicBezTo>
                    <a:cubicBezTo>
                      <a:pt x="33402" y="18085"/>
                      <a:pt x="33334" y="18057"/>
                      <a:pt x="33300" y="18015"/>
                    </a:cubicBezTo>
                    <a:cubicBezTo>
                      <a:pt x="33250" y="17954"/>
                      <a:pt x="33243" y="17895"/>
                      <a:pt x="33243" y="17843"/>
                    </a:cubicBezTo>
                    <a:cubicBezTo>
                      <a:pt x="33243" y="17791"/>
                      <a:pt x="33254" y="17744"/>
                      <a:pt x="33270" y="17703"/>
                    </a:cubicBezTo>
                    <a:cubicBezTo>
                      <a:pt x="33298" y="17623"/>
                      <a:pt x="33341" y="17568"/>
                      <a:pt x="33371" y="17529"/>
                    </a:cubicBezTo>
                    <a:cubicBezTo>
                      <a:pt x="33400" y="17492"/>
                      <a:pt x="33420" y="17474"/>
                      <a:pt x="33420" y="17474"/>
                    </a:cubicBezTo>
                    <a:lnTo>
                      <a:pt x="33420" y="17474"/>
                    </a:lnTo>
                    <a:cubicBezTo>
                      <a:pt x="33420" y="17474"/>
                      <a:pt x="33408" y="17499"/>
                      <a:pt x="33391" y="17541"/>
                    </a:cubicBezTo>
                    <a:cubicBezTo>
                      <a:pt x="33372" y="17582"/>
                      <a:pt x="33351" y="17647"/>
                      <a:pt x="33339" y="17721"/>
                    </a:cubicBezTo>
                    <a:cubicBezTo>
                      <a:pt x="33332" y="17757"/>
                      <a:pt x="33332" y="17797"/>
                      <a:pt x="33335" y="17836"/>
                    </a:cubicBezTo>
                    <a:cubicBezTo>
                      <a:pt x="33340" y="17876"/>
                      <a:pt x="33360" y="17917"/>
                      <a:pt x="33377" y="17934"/>
                    </a:cubicBezTo>
                    <a:cubicBezTo>
                      <a:pt x="33403" y="17958"/>
                      <a:pt x="33426" y="17963"/>
                      <a:pt x="33457" y="17963"/>
                    </a:cubicBezTo>
                    <a:cubicBezTo>
                      <a:pt x="33462" y="17963"/>
                      <a:pt x="33468" y="17963"/>
                      <a:pt x="33474" y="17962"/>
                    </a:cubicBezTo>
                    <a:cubicBezTo>
                      <a:pt x="33513" y="17958"/>
                      <a:pt x="33556" y="17941"/>
                      <a:pt x="33596" y="17917"/>
                    </a:cubicBezTo>
                    <a:cubicBezTo>
                      <a:pt x="33637" y="17894"/>
                      <a:pt x="33676" y="17864"/>
                      <a:pt x="33711" y="17831"/>
                    </a:cubicBezTo>
                    <a:cubicBezTo>
                      <a:pt x="33715" y="17828"/>
                      <a:pt x="33756" y="17784"/>
                      <a:pt x="33759" y="17781"/>
                    </a:cubicBezTo>
                    <a:cubicBezTo>
                      <a:pt x="33776" y="17761"/>
                      <a:pt x="33791" y="17744"/>
                      <a:pt x="33805" y="17726"/>
                    </a:cubicBezTo>
                    <a:cubicBezTo>
                      <a:pt x="33862" y="17652"/>
                      <a:pt x="33903" y="17573"/>
                      <a:pt x="33924" y="17500"/>
                    </a:cubicBezTo>
                    <a:cubicBezTo>
                      <a:pt x="33946" y="17431"/>
                      <a:pt x="33947" y="17365"/>
                      <a:pt x="33932" y="17325"/>
                    </a:cubicBezTo>
                    <a:cubicBezTo>
                      <a:pt x="33924" y="17300"/>
                      <a:pt x="33913" y="17284"/>
                      <a:pt x="33907" y="17273"/>
                    </a:cubicBezTo>
                    <a:cubicBezTo>
                      <a:pt x="33903" y="17268"/>
                      <a:pt x="33899" y="17265"/>
                      <a:pt x="33898" y="17263"/>
                    </a:cubicBezTo>
                    <a:close/>
                    <a:moveTo>
                      <a:pt x="31264" y="17647"/>
                    </a:moveTo>
                    <a:cubicBezTo>
                      <a:pt x="31264" y="17648"/>
                      <a:pt x="31292" y="17656"/>
                      <a:pt x="31324" y="17701"/>
                    </a:cubicBezTo>
                    <a:cubicBezTo>
                      <a:pt x="31354" y="17744"/>
                      <a:pt x="31378" y="17823"/>
                      <a:pt x="31367" y="17915"/>
                    </a:cubicBezTo>
                    <a:cubicBezTo>
                      <a:pt x="31359" y="18005"/>
                      <a:pt x="31324" y="18110"/>
                      <a:pt x="31264" y="18205"/>
                    </a:cubicBezTo>
                    <a:cubicBezTo>
                      <a:pt x="31249" y="18230"/>
                      <a:pt x="31233" y="18252"/>
                      <a:pt x="31217" y="18274"/>
                    </a:cubicBezTo>
                    <a:cubicBezTo>
                      <a:pt x="31198" y="18298"/>
                      <a:pt x="31178" y="18321"/>
                      <a:pt x="31158" y="18344"/>
                    </a:cubicBezTo>
                    <a:cubicBezTo>
                      <a:pt x="31115" y="18387"/>
                      <a:pt x="31065" y="18427"/>
                      <a:pt x="31010" y="18461"/>
                    </a:cubicBezTo>
                    <a:cubicBezTo>
                      <a:pt x="30955" y="18491"/>
                      <a:pt x="30893" y="18516"/>
                      <a:pt x="30823" y="18521"/>
                    </a:cubicBezTo>
                    <a:cubicBezTo>
                      <a:pt x="30815" y="18522"/>
                      <a:pt x="30806" y="18523"/>
                      <a:pt x="30797" y="18523"/>
                    </a:cubicBezTo>
                    <a:cubicBezTo>
                      <a:pt x="30735" y="18523"/>
                      <a:pt x="30664" y="18492"/>
                      <a:pt x="30629" y="18447"/>
                    </a:cubicBezTo>
                    <a:cubicBezTo>
                      <a:pt x="30575" y="18384"/>
                      <a:pt x="30568" y="18321"/>
                      <a:pt x="30568" y="18265"/>
                    </a:cubicBezTo>
                    <a:cubicBezTo>
                      <a:pt x="30568" y="18209"/>
                      <a:pt x="30582" y="18158"/>
                      <a:pt x="30598" y="18117"/>
                    </a:cubicBezTo>
                    <a:cubicBezTo>
                      <a:pt x="30627" y="18031"/>
                      <a:pt x="30673" y="17970"/>
                      <a:pt x="30705" y="17932"/>
                    </a:cubicBezTo>
                    <a:cubicBezTo>
                      <a:pt x="30736" y="17894"/>
                      <a:pt x="30759" y="17874"/>
                      <a:pt x="30759" y="17874"/>
                    </a:cubicBezTo>
                    <a:lnTo>
                      <a:pt x="30759" y="17874"/>
                    </a:lnTo>
                    <a:cubicBezTo>
                      <a:pt x="30759" y="17874"/>
                      <a:pt x="30747" y="17901"/>
                      <a:pt x="30727" y="17945"/>
                    </a:cubicBezTo>
                    <a:cubicBezTo>
                      <a:pt x="30706" y="17991"/>
                      <a:pt x="30685" y="18058"/>
                      <a:pt x="30672" y="18137"/>
                    </a:cubicBezTo>
                    <a:cubicBezTo>
                      <a:pt x="30665" y="18176"/>
                      <a:pt x="30662" y="18219"/>
                      <a:pt x="30668" y="18261"/>
                    </a:cubicBezTo>
                    <a:cubicBezTo>
                      <a:pt x="30672" y="18301"/>
                      <a:pt x="30693" y="18344"/>
                      <a:pt x="30709" y="18360"/>
                    </a:cubicBezTo>
                    <a:cubicBezTo>
                      <a:pt x="30736" y="18385"/>
                      <a:pt x="30759" y="18392"/>
                      <a:pt x="30791" y="18392"/>
                    </a:cubicBezTo>
                    <a:cubicBezTo>
                      <a:pt x="30798" y="18392"/>
                      <a:pt x="30806" y="18391"/>
                      <a:pt x="30814" y="18391"/>
                    </a:cubicBezTo>
                    <a:cubicBezTo>
                      <a:pt x="30856" y="18387"/>
                      <a:pt x="30901" y="18367"/>
                      <a:pt x="30944" y="18341"/>
                    </a:cubicBezTo>
                    <a:cubicBezTo>
                      <a:pt x="30988" y="18318"/>
                      <a:pt x="31029" y="18286"/>
                      <a:pt x="31065" y="18251"/>
                    </a:cubicBezTo>
                    <a:cubicBezTo>
                      <a:pt x="31072" y="18244"/>
                      <a:pt x="31111" y="18205"/>
                      <a:pt x="31117" y="18197"/>
                    </a:cubicBezTo>
                    <a:cubicBezTo>
                      <a:pt x="31136" y="18176"/>
                      <a:pt x="31152" y="18157"/>
                      <a:pt x="31166" y="18138"/>
                    </a:cubicBezTo>
                    <a:cubicBezTo>
                      <a:pt x="31226" y="18059"/>
                      <a:pt x="31269" y="17976"/>
                      <a:pt x="31292" y="17901"/>
                    </a:cubicBezTo>
                    <a:cubicBezTo>
                      <a:pt x="31313" y="17824"/>
                      <a:pt x="31317" y="17756"/>
                      <a:pt x="31300" y="17713"/>
                    </a:cubicBezTo>
                    <a:cubicBezTo>
                      <a:pt x="31292" y="17688"/>
                      <a:pt x="31283" y="17670"/>
                      <a:pt x="31273" y="17660"/>
                    </a:cubicBezTo>
                    <a:cubicBezTo>
                      <a:pt x="31266" y="17652"/>
                      <a:pt x="31264" y="17648"/>
                      <a:pt x="31264" y="17647"/>
                    </a:cubicBezTo>
                    <a:close/>
                    <a:moveTo>
                      <a:pt x="13898" y="11679"/>
                    </a:moveTo>
                    <a:cubicBezTo>
                      <a:pt x="14062" y="11684"/>
                      <a:pt x="14270" y="11699"/>
                      <a:pt x="14518" y="11744"/>
                    </a:cubicBezTo>
                    <a:cubicBezTo>
                      <a:pt x="14248" y="11785"/>
                      <a:pt x="13988" y="11827"/>
                      <a:pt x="13738" y="11867"/>
                    </a:cubicBezTo>
                    <a:cubicBezTo>
                      <a:pt x="12733" y="12027"/>
                      <a:pt x="11901" y="12176"/>
                      <a:pt x="11317" y="12277"/>
                    </a:cubicBezTo>
                    <a:cubicBezTo>
                      <a:pt x="10734" y="12384"/>
                      <a:pt x="10399" y="12444"/>
                      <a:pt x="10399" y="12444"/>
                    </a:cubicBezTo>
                    <a:cubicBezTo>
                      <a:pt x="10399" y="12444"/>
                      <a:pt x="11740" y="12250"/>
                      <a:pt x="13749" y="11960"/>
                    </a:cubicBezTo>
                    <a:cubicBezTo>
                      <a:pt x="14086" y="11911"/>
                      <a:pt x="14446" y="11860"/>
                      <a:pt x="14819" y="11808"/>
                    </a:cubicBezTo>
                    <a:cubicBezTo>
                      <a:pt x="15376" y="11946"/>
                      <a:pt x="16065" y="12222"/>
                      <a:pt x="16796" y="12772"/>
                    </a:cubicBezTo>
                    <a:cubicBezTo>
                      <a:pt x="19234" y="14612"/>
                      <a:pt x="19832" y="15396"/>
                      <a:pt x="19586" y="17079"/>
                    </a:cubicBezTo>
                    <a:cubicBezTo>
                      <a:pt x="18760" y="17325"/>
                      <a:pt x="18143" y="17664"/>
                      <a:pt x="17655" y="18052"/>
                    </a:cubicBezTo>
                    <a:lnTo>
                      <a:pt x="13481" y="18603"/>
                    </a:lnTo>
                    <a:cubicBezTo>
                      <a:pt x="13989" y="16343"/>
                      <a:pt x="13514" y="15477"/>
                      <a:pt x="10769" y="13406"/>
                    </a:cubicBezTo>
                    <a:cubicBezTo>
                      <a:pt x="10130" y="12925"/>
                      <a:pt x="9574" y="12686"/>
                      <a:pt x="9117" y="12579"/>
                    </a:cubicBezTo>
                    <a:cubicBezTo>
                      <a:pt x="10389" y="12266"/>
                      <a:pt x="12015" y="11968"/>
                      <a:pt x="13898" y="11679"/>
                    </a:cubicBezTo>
                    <a:close/>
                    <a:moveTo>
                      <a:pt x="28633" y="18034"/>
                    </a:moveTo>
                    <a:cubicBezTo>
                      <a:pt x="28640" y="18038"/>
                      <a:pt x="28666" y="18050"/>
                      <a:pt x="28695" y="18090"/>
                    </a:cubicBezTo>
                    <a:cubicBezTo>
                      <a:pt x="28728" y="18134"/>
                      <a:pt x="28751" y="18220"/>
                      <a:pt x="28741" y="18317"/>
                    </a:cubicBezTo>
                    <a:cubicBezTo>
                      <a:pt x="28731" y="18412"/>
                      <a:pt x="28694" y="18521"/>
                      <a:pt x="28630" y="18623"/>
                    </a:cubicBezTo>
                    <a:cubicBezTo>
                      <a:pt x="28614" y="18649"/>
                      <a:pt x="28597" y="18674"/>
                      <a:pt x="28579" y="18696"/>
                    </a:cubicBezTo>
                    <a:cubicBezTo>
                      <a:pt x="28559" y="18721"/>
                      <a:pt x="28539" y="18747"/>
                      <a:pt x="28518" y="18768"/>
                    </a:cubicBezTo>
                    <a:cubicBezTo>
                      <a:pt x="28472" y="18814"/>
                      <a:pt x="28420" y="18857"/>
                      <a:pt x="28362" y="18892"/>
                    </a:cubicBezTo>
                    <a:cubicBezTo>
                      <a:pt x="28303" y="18925"/>
                      <a:pt x="28237" y="18951"/>
                      <a:pt x="28163" y="18957"/>
                    </a:cubicBezTo>
                    <a:cubicBezTo>
                      <a:pt x="28155" y="18959"/>
                      <a:pt x="28146" y="18959"/>
                      <a:pt x="28137" y="18959"/>
                    </a:cubicBezTo>
                    <a:cubicBezTo>
                      <a:pt x="28072" y="18959"/>
                      <a:pt x="27995" y="18926"/>
                      <a:pt x="27956" y="18880"/>
                    </a:cubicBezTo>
                    <a:cubicBezTo>
                      <a:pt x="27900" y="18812"/>
                      <a:pt x="27893" y="18748"/>
                      <a:pt x="27892" y="18688"/>
                    </a:cubicBezTo>
                    <a:cubicBezTo>
                      <a:pt x="27892" y="18628"/>
                      <a:pt x="27905" y="18576"/>
                      <a:pt x="27921" y="18530"/>
                    </a:cubicBezTo>
                    <a:cubicBezTo>
                      <a:pt x="27955" y="18440"/>
                      <a:pt x="28002" y="18376"/>
                      <a:pt x="28036" y="18334"/>
                    </a:cubicBezTo>
                    <a:cubicBezTo>
                      <a:pt x="28069" y="18293"/>
                      <a:pt x="28093" y="18273"/>
                      <a:pt x="28093" y="18273"/>
                    </a:cubicBezTo>
                    <a:lnTo>
                      <a:pt x="28093" y="18273"/>
                    </a:lnTo>
                    <a:cubicBezTo>
                      <a:pt x="28093" y="18273"/>
                      <a:pt x="28080" y="18299"/>
                      <a:pt x="28060" y="18348"/>
                    </a:cubicBezTo>
                    <a:cubicBezTo>
                      <a:pt x="28040" y="18396"/>
                      <a:pt x="28014" y="18467"/>
                      <a:pt x="28001" y="18549"/>
                    </a:cubicBezTo>
                    <a:cubicBezTo>
                      <a:pt x="27994" y="18591"/>
                      <a:pt x="27993" y="18637"/>
                      <a:pt x="27997" y="18681"/>
                    </a:cubicBezTo>
                    <a:cubicBezTo>
                      <a:pt x="28002" y="18724"/>
                      <a:pt x="28026" y="18769"/>
                      <a:pt x="28042" y="18788"/>
                    </a:cubicBezTo>
                    <a:cubicBezTo>
                      <a:pt x="28070" y="18815"/>
                      <a:pt x="28096" y="18821"/>
                      <a:pt x="28128" y="18821"/>
                    </a:cubicBezTo>
                    <a:cubicBezTo>
                      <a:pt x="28136" y="18821"/>
                      <a:pt x="28143" y="18821"/>
                      <a:pt x="28151" y="18820"/>
                    </a:cubicBezTo>
                    <a:cubicBezTo>
                      <a:pt x="28195" y="18816"/>
                      <a:pt x="28244" y="18796"/>
                      <a:pt x="28289" y="18769"/>
                    </a:cubicBezTo>
                    <a:cubicBezTo>
                      <a:pt x="28335" y="18744"/>
                      <a:pt x="28378" y="18710"/>
                      <a:pt x="28418" y="18671"/>
                    </a:cubicBezTo>
                    <a:cubicBezTo>
                      <a:pt x="28429" y="18661"/>
                      <a:pt x="28464" y="18627"/>
                      <a:pt x="28473" y="18616"/>
                    </a:cubicBezTo>
                    <a:cubicBezTo>
                      <a:pt x="28493" y="18594"/>
                      <a:pt x="28511" y="18575"/>
                      <a:pt x="28526" y="18553"/>
                    </a:cubicBezTo>
                    <a:cubicBezTo>
                      <a:pt x="28590" y="18469"/>
                      <a:pt x="28634" y="18380"/>
                      <a:pt x="28660" y="18301"/>
                    </a:cubicBezTo>
                    <a:cubicBezTo>
                      <a:pt x="28684" y="18220"/>
                      <a:pt x="28687" y="18148"/>
                      <a:pt x="28671" y="18101"/>
                    </a:cubicBezTo>
                    <a:cubicBezTo>
                      <a:pt x="28661" y="18077"/>
                      <a:pt x="28652" y="18058"/>
                      <a:pt x="28644" y="18048"/>
                    </a:cubicBezTo>
                    <a:cubicBezTo>
                      <a:pt x="28639" y="18041"/>
                      <a:pt x="28635" y="18036"/>
                      <a:pt x="28633" y="18034"/>
                    </a:cubicBezTo>
                    <a:close/>
                    <a:moveTo>
                      <a:pt x="25995" y="18418"/>
                    </a:moveTo>
                    <a:lnTo>
                      <a:pt x="25995" y="18418"/>
                    </a:lnTo>
                    <a:cubicBezTo>
                      <a:pt x="26000" y="18421"/>
                      <a:pt x="26030" y="18432"/>
                      <a:pt x="26063" y="18478"/>
                    </a:cubicBezTo>
                    <a:cubicBezTo>
                      <a:pt x="26099" y="18526"/>
                      <a:pt x="26122" y="18615"/>
                      <a:pt x="26112" y="18717"/>
                    </a:cubicBezTo>
                    <a:cubicBezTo>
                      <a:pt x="26102" y="18820"/>
                      <a:pt x="26063" y="18935"/>
                      <a:pt x="25996" y="19042"/>
                    </a:cubicBezTo>
                    <a:cubicBezTo>
                      <a:pt x="25980" y="19069"/>
                      <a:pt x="25961" y="19096"/>
                      <a:pt x="25942" y="19119"/>
                    </a:cubicBezTo>
                    <a:cubicBezTo>
                      <a:pt x="25922" y="19145"/>
                      <a:pt x="25900" y="19172"/>
                      <a:pt x="25875" y="19197"/>
                    </a:cubicBezTo>
                    <a:cubicBezTo>
                      <a:pt x="25828" y="19245"/>
                      <a:pt x="25773" y="19288"/>
                      <a:pt x="25712" y="19325"/>
                    </a:cubicBezTo>
                    <a:cubicBezTo>
                      <a:pt x="25651" y="19360"/>
                      <a:pt x="25581" y="19387"/>
                      <a:pt x="25504" y="19394"/>
                    </a:cubicBezTo>
                    <a:cubicBezTo>
                      <a:pt x="25495" y="19395"/>
                      <a:pt x="25487" y="19396"/>
                      <a:pt x="25477" y="19396"/>
                    </a:cubicBezTo>
                    <a:cubicBezTo>
                      <a:pt x="25407" y="19396"/>
                      <a:pt x="25327" y="19361"/>
                      <a:pt x="25285" y="19312"/>
                    </a:cubicBezTo>
                    <a:cubicBezTo>
                      <a:pt x="25225" y="19241"/>
                      <a:pt x="25217" y="19171"/>
                      <a:pt x="25217" y="19109"/>
                    </a:cubicBezTo>
                    <a:cubicBezTo>
                      <a:pt x="25217" y="19046"/>
                      <a:pt x="25233" y="18991"/>
                      <a:pt x="25249" y="18944"/>
                    </a:cubicBezTo>
                    <a:cubicBezTo>
                      <a:pt x="25284" y="18849"/>
                      <a:pt x="25334" y="18782"/>
                      <a:pt x="25369" y="18737"/>
                    </a:cubicBezTo>
                    <a:cubicBezTo>
                      <a:pt x="25405" y="18694"/>
                      <a:pt x="25429" y="18673"/>
                      <a:pt x="25429" y="18673"/>
                    </a:cubicBezTo>
                    <a:lnTo>
                      <a:pt x="25429" y="18673"/>
                    </a:lnTo>
                    <a:cubicBezTo>
                      <a:pt x="25429" y="18673"/>
                      <a:pt x="25416" y="18701"/>
                      <a:pt x="25394" y="18753"/>
                    </a:cubicBezTo>
                    <a:cubicBezTo>
                      <a:pt x="25371" y="18803"/>
                      <a:pt x="25347" y="18877"/>
                      <a:pt x="25331" y="18966"/>
                    </a:cubicBezTo>
                    <a:cubicBezTo>
                      <a:pt x="25324" y="19010"/>
                      <a:pt x="25323" y="19058"/>
                      <a:pt x="25328" y="19104"/>
                    </a:cubicBezTo>
                    <a:cubicBezTo>
                      <a:pt x="25331" y="19150"/>
                      <a:pt x="25356" y="19197"/>
                      <a:pt x="25375" y="19217"/>
                    </a:cubicBezTo>
                    <a:cubicBezTo>
                      <a:pt x="25404" y="19244"/>
                      <a:pt x="25431" y="19251"/>
                      <a:pt x="25467" y="19251"/>
                    </a:cubicBezTo>
                    <a:cubicBezTo>
                      <a:pt x="25474" y="19251"/>
                      <a:pt x="25482" y="19251"/>
                      <a:pt x="25491" y="19250"/>
                    </a:cubicBezTo>
                    <a:cubicBezTo>
                      <a:pt x="25538" y="19246"/>
                      <a:pt x="25587" y="19225"/>
                      <a:pt x="25637" y="19197"/>
                    </a:cubicBezTo>
                    <a:cubicBezTo>
                      <a:pt x="25685" y="19170"/>
                      <a:pt x="25731" y="19133"/>
                      <a:pt x="25773" y="19093"/>
                    </a:cubicBezTo>
                    <a:cubicBezTo>
                      <a:pt x="25788" y="19078"/>
                      <a:pt x="25816" y="19049"/>
                      <a:pt x="25832" y="19035"/>
                    </a:cubicBezTo>
                    <a:cubicBezTo>
                      <a:pt x="25852" y="19010"/>
                      <a:pt x="25869" y="18990"/>
                      <a:pt x="25886" y="18968"/>
                    </a:cubicBezTo>
                    <a:cubicBezTo>
                      <a:pt x="25953" y="18878"/>
                      <a:pt x="26000" y="18787"/>
                      <a:pt x="26027" y="18701"/>
                    </a:cubicBezTo>
                    <a:cubicBezTo>
                      <a:pt x="26051" y="18616"/>
                      <a:pt x="26053" y="18540"/>
                      <a:pt x="26036" y="18491"/>
                    </a:cubicBezTo>
                    <a:cubicBezTo>
                      <a:pt x="26028" y="18466"/>
                      <a:pt x="26017" y="18447"/>
                      <a:pt x="26008" y="18434"/>
                    </a:cubicBezTo>
                    <a:cubicBezTo>
                      <a:pt x="26002" y="18427"/>
                      <a:pt x="25997" y="18420"/>
                      <a:pt x="25995" y="18418"/>
                    </a:cubicBezTo>
                    <a:close/>
                    <a:moveTo>
                      <a:pt x="23360" y="18802"/>
                    </a:moveTo>
                    <a:cubicBezTo>
                      <a:pt x="23362" y="18804"/>
                      <a:pt x="23396" y="18815"/>
                      <a:pt x="23431" y="18865"/>
                    </a:cubicBezTo>
                    <a:cubicBezTo>
                      <a:pt x="23468" y="18916"/>
                      <a:pt x="23494" y="19010"/>
                      <a:pt x="23482" y="19117"/>
                    </a:cubicBezTo>
                    <a:cubicBezTo>
                      <a:pt x="23471" y="19225"/>
                      <a:pt x="23429" y="19346"/>
                      <a:pt x="23360" y="19458"/>
                    </a:cubicBezTo>
                    <a:cubicBezTo>
                      <a:pt x="23342" y="19487"/>
                      <a:pt x="23321" y="19515"/>
                      <a:pt x="23303" y="19540"/>
                    </a:cubicBezTo>
                    <a:cubicBezTo>
                      <a:pt x="23282" y="19568"/>
                      <a:pt x="23259" y="19595"/>
                      <a:pt x="23233" y="19621"/>
                    </a:cubicBezTo>
                    <a:cubicBezTo>
                      <a:pt x="23182" y="19671"/>
                      <a:pt x="23126" y="19718"/>
                      <a:pt x="23061" y="19756"/>
                    </a:cubicBezTo>
                    <a:cubicBezTo>
                      <a:pt x="22996" y="19794"/>
                      <a:pt x="22925" y="19822"/>
                      <a:pt x="22841" y="19829"/>
                    </a:cubicBezTo>
                    <a:cubicBezTo>
                      <a:pt x="22832" y="19830"/>
                      <a:pt x="22822" y="19831"/>
                      <a:pt x="22812" y="19831"/>
                    </a:cubicBezTo>
                    <a:cubicBezTo>
                      <a:pt x="22739" y="19831"/>
                      <a:pt x="22654" y="19795"/>
                      <a:pt x="22613" y="19743"/>
                    </a:cubicBezTo>
                    <a:cubicBezTo>
                      <a:pt x="22550" y="19669"/>
                      <a:pt x="22542" y="19595"/>
                      <a:pt x="22542" y="19530"/>
                    </a:cubicBezTo>
                    <a:cubicBezTo>
                      <a:pt x="22543" y="19465"/>
                      <a:pt x="22557" y="19406"/>
                      <a:pt x="22575" y="19358"/>
                    </a:cubicBezTo>
                    <a:cubicBezTo>
                      <a:pt x="22612" y="19257"/>
                      <a:pt x="22664" y="19186"/>
                      <a:pt x="22702" y="19139"/>
                    </a:cubicBezTo>
                    <a:cubicBezTo>
                      <a:pt x="22739" y="19093"/>
                      <a:pt x="22765" y="19070"/>
                      <a:pt x="22765" y="19070"/>
                    </a:cubicBezTo>
                    <a:lnTo>
                      <a:pt x="22765" y="19070"/>
                    </a:lnTo>
                    <a:cubicBezTo>
                      <a:pt x="22765" y="19070"/>
                      <a:pt x="22750" y="19100"/>
                      <a:pt x="22727" y="19154"/>
                    </a:cubicBezTo>
                    <a:cubicBezTo>
                      <a:pt x="22706" y="19207"/>
                      <a:pt x="22677" y="19285"/>
                      <a:pt x="22663" y="19379"/>
                    </a:cubicBezTo>
                    <a:cubicBezTo>
                      <a:pt x="22656" y="19426"/>
                      <a:pt x="22655" y="19476"/>
                      <a:pt x="22659" y="19526"/>
                    </a:cubicBezTo>
                    <a:cubicBezTo>
                      <a:pt x="22663" y="19573"/>
                      <a:pt x="22690" y="19622"/>
                      <a:pt x="22707" y="19642"/>
                    </a:cubicBezTo>
                    <a:cubicBezTo>
                      <a:pt x="22737" y="19670"/>
                      <a:pt x="22765" y="19679"/>
                      <a:pt x="22800" y="19679"/>
                    </a:cubicBezTo>
                    <a:cubicBezTo>
                      <a:pt x="22809" y="19679"/>
                      <a:pt x="22818" y="19678"/>
                      <a:pt x="22828" y="19677"/>
                    </a:cubicBezTo>
                    <a:cubicBezTo>
                      <a:pt x="22878" y="19675"/>
                      <a:pt x="22931" y="19650"/>
                      <a:pt x="22981" y="19621"/>
                    </a:cubicBezTo>
                    <a:cubicBezTo>
                      <a:pt x="23032" y="19593"/>
                      <a:pt x="23080" y="19555"/>
                      <a:pt x="23125" y="19513"/>
                    </a:cubicBezTo>
                    <a:lnTo>
                      <a:pt x="23186" y="19452"/>
                    </a:lnTo>
                    <a:cubicBezTo>
                      <a:pt x="23208" y="19426"/>
                      <a:pt x="23227" y="19405"/>
                      <a:pt x="23243" y="19380"/>
                    </a:cubicBezTo>
                    <a:cubicBezTo>
                      <a:pt x="23314" y="19288"/>
                      <a:pt x="23364" y="19190"/>
                      <a:pt x="23390" y="19100"/>
                    </a:cubicBezTo>
                    <a:cubicBezTo>
                      <a:pt x="23417" y="19011"/>
                      <a:pt x="23420" y="18931"/>
                      <a:pt x="23401" y="18878"/>
                    </a:cubicBezTo>
                    <a:cubicBezTo>
                      <a:pt x="23393" y="18851"/>
                      <a:pt x="23382" y="18834"/>
                      <a:pt x="23372" y="18820"/>
                    </a:cubicBezTo>
                    <a:cubicBezTo>
                      <a:pt x="23365" y="18810"/>
                      <a:pt x="23361" y="18804"/>
                      <a:pt x="23360" y="18803"/>
                    </a:cubicBezTo>
                    <a:lnTo>
                      <a:pt x="23360" y="18802"/>
                    </a:lnTo>
                    <a:close/>
                    <a:moveTo>
                      <a:pt x="20728" y="19191"/>
                    </a:moveTo>
                    <a:cubicBezTo>
                      <a:pt x="20734" y="19194"/>
                      <a:pt x="20767" y="19207"/>
                      <a:pt x="20803" y="19254"/>
                    </a:cubicBezTo>
                    <a:cubicBezTo>
                      <a:pt x="20843" y="19308"/>
                      <a:pt x="20869" y="19406"/>
                      <a:pt x="20856" y="19519"/>
                    </a:cubicBezTo>
                    <a:cubicBezTo>
                      <a:pt x="20846" y="19630"/>
                      <a:pt x="20803" y="19758"/>
                      <a:pt x="20728" y="19877"/>
                    </a:cubicBezTo>
                    <a:cubicBezTo>
                      <a:pt x="20709" y="19908"/>
                      <a:pt x="20687" y="19938"/>
                      <a:pt x="20668" y="19963"/>
                    </a:cubicBezTo>
                    <a:cubicBezTo>
                      <a:pt x="20644" y="19993"/>
                      <a:pt x="20621" y="20022"/>
                      <a:pt x="20595" y="20047"/>
                    </a:cubicBezTo>
                    <a:cubicBezTo>
                      <a:pt x="20542" y="20099"/>
                      <a:pt x="20482" y="20150"/>
                      <a:pt x="20415" y="20190"/>
                    </a:cubicBezTo>
                    <a:cubicBezTo>
                      <a:pt x="20346" y="20228"/>
                      <a:pt x="20271" y="20259"/>
                      <a:pt x="20185" y="20265"/>
                    </a:cubicBezTo>
                    <a:cubicBezTo>
                      <a:pt x="20175" y="20267"/>
                      <a:pt x="20165" y="20268"/>
                      <a:pt x="20155" y="20268"/>
                    </a:cubicBezTo>
                    <a:cubicBezTo>
                      <a:pt x="20078" y="20268"/>
                      <a:pt x="19990" y="20230"/>
                      <a:pt x="19945" y="20174"/>
                    </a:cubicBezTo>
                    <a:cubicBezTo>
                      <a:pt x="19878" y="20096"/>
                      <a:pt x="19869" y="20020"/>
                      <a:pt x="19869" y="19950"/>
                    </a:cubicBezTo>
                    <a:cubicBezTo>
                      <a:pt x="19871" y="19881"/>
                      <a:pt x="19886" y="19821"/>
                      <a:pt x="19904" y="19767"/>
                    </a:cubicBezTo>
                    <a:cubicBezTo>
                      <a:pt x="19943" y="19661"/>
                      <a:pt x="19997" y="19587"/>
                      <a:pt x="20037" y="19539"/>
                    </a:cubicBezTo>
                    <a:cubicBezTo>
                      <a:pt x="20078" y="19489"/>
                      <a:pt x="20104" y="19466"/>
                      <a:pt x="20104" y="19466"/>
                    </a:cubicBezTo>
                    <a:lnTo>
                      <a:pt x="20104" y="19466"/>
                    </a:lnTo>
                    <a:cubicBezTo>
                      <a:pt x="20104" y="19466"/>
                      <a:pt x="20087" y="19499"/>
                      <a:pt x="20066" y="19555"/>
                    </a:cubicBezTo>
                    <a:cubicBezTo>
                      <a:pt x="20043" y="19610"/>
                      <a:pt x="20013" y="19693"/>
                      <a:pt x="19997" y="19790"/>
                    </a:cubicBezTo>
                    <a:cubicBezTo>
                      <a:pt x="19989" y="19838"/>
                      <a:pt x="19986" y="19891"/>
                      <a:pt x="19993" y="19943"/>
                    </a:cubicBezTo>
                    <a:cubicBezTo>
                      <a:pt x="19993" y="19996"/>
                      <a:pt x="20023" y="20049"/>
                      <a:pt x="20043" y="20069"/>
                    </a:cubicBezTo>
                    <a:cubicBezTo>
                      <a:pt x="20073" y="20099"/>
                      <a:pt x="20102" y="20107"/>
                      <a:pt x="20141" y="20107"/>
                    </a:cubicBezTo>
                    <a:cubicBezTo>
                      <a:pt x="20150" y="20107"/>
                      <a:pt x="20160" y="20106"/>
                      <a:pt x="20170" y="20106"/>
                    </a:cubicBezTo>
                    <a:cubicBezTo>
                      <a:pt x="20221" y="20100"/>
                      <a:pt x="20278" y="20077"/>
                      <a:pt x="20331" y="20047"/>
                    </a:cubicBezTo>
                    <a:cubicBezTo>
                      <a:pt x="20385" y="20017"/>
                      <a:pt x="20435" y="19978"/>
                      <a:pt x="20480" y="19935"/>
                    </a:cubicBezTo>
                    <a:lnTo>
                      <a:pt x="20546" y="19869"/>
                    </a:lnTo>
                    <a:cubicBezTo>
                      <a:pt x="20569" y="19842"/>
                      <a:pt x="20588" y="19821"/>
                      <a:pt x="20607" y="19795"/>
                    </a:cubicBezTo>
                    <a:cubicBezTo>
                      <a:pt x="20681" y="19697"/>
                      <a:pt x="20732" y="19595"/>
                      <a:pt x="20762" y="19501"/>
                    </a:cubicBezTo>
                    <a:cubicBezTo>
                      <a:pt x="20791" y="19407"/>
                      <a:pt x="20792" y="19325"/>
                      <a:pt x="20772" y="19270"/>
                    </a:cubicBezTo>
                    <a:cubicBezTo>
                      <a:pt x="20762" y="19244"/>
                      <a:pt x="20752" y="19223"/>
                      <a:pt x="20742" y="19210"/>
                    </a:cubicBezTo>
                    <a:lnTo>
                      <a:pt x="20728" y="19191"/>
                    </a:lnTo>
                    <a:close/>
                    <a:moveTo>
                      <a:pt x="1084" y="18966"/>
                    </a:moveTo>
                    <a:cubicBezTo>
                      <a:pt x="1113" y="18966"/>
                      <a:pt x="1145" y="18968"/>
                      <a:pt x="1178" y="18971"/>
                    </a:cubicBezTo>
                    <a:cubicBezTo>
                      <a:pt x="1245" y="18982"/>
                      <a:pt x="1323" y="18998"/>
                      <a:pt x="1398" y="19033"/>
                    </a:cubicBezTo>
                    <a:cubicBezTo>
                      <a:pt x="1477" y="19064"/>
                      <a:pt x="1549" y="19116"/>
                      <a:pt x="1629" y="19166"/>
                    </a:cubicBezTo>
                    <a:cubicBezTo>
                      <a:pt x="1700" y="19225"/>
                      <a:pt x="1782" y="19284"/>
                      <a:pt x="1845" y="19360"/>
                    </a:cubicBezTo>
                    <a:cubicBezTo>
                      <a:pt x="1917" y="19433"/>
                      <a:pt x="1977" y="19516"/>
                      <a:pt x="2033" y="19602"/>
                    </a:cubicBezTo>
                    <a:cubicBezTo>
                      <a:pt x="2096" y="19687"/>
                      <a:pt x="2145" y="19778"/>
                      <a:pt x="2196" y="19868"/>
                    </a:cubicBezTo>
                    <a:cubicBezTo>
                      <a:pt x="2250" y="19957"/>
                      <a:pt x="2287" y="20052"/>
                      <a:pt x="2331" y="20143"/>
                    </a:cubicBezTo>
                    <a:cubicBezTo>
                      <a:pt x="2377" y="20233"/>
                      <a:pt x="2408" y="20326"/>
                      <a:pt x="2444" y="20414"/>
                    </a:cubicBezTo>
                    <a:cubicBezTo>
                      <a:pt x="2518" y="20590"/>
                      <a:pt x="2554" y="20764"/>
                      <a:pt x="2599" y="20906"/>
                    </a:cubicBezTo>
                    <a:cubicBezTo>
                      <a:pt x="2622" y="20977"/>
                      <a:pt x="2630" y="21047"/>
                      <a:pt x="2643" y="21106"/>
                    </a:cubicBezTo>
                    <a:cubicBezTo>
                      <a:pt x="2655" y="21167"/>
                      <a:pt x="2666" y="21219"/>
                      <a:pt x="2674" y="21261"/>
                    </a:cubicBezTo>
                    <a:cubicBezTo>
                      <a:pt x="2689" y="21346"/>
                      <a:pt x="2697" y="21395"/>
                      <a:pt x="2697" y="21395"/>
                    </a:cubicBezTo>
                    <a:cubicBezTo>
                      <a:pt x="2697" y="21395"/>
                      <a:pt x="2675" y="21349"/>
                      <a:pt x="2635" y="21273"/>
                    </a:cubicBezTo>
                    <a:cubicBezTo>
                      <a:pt x="2612" y="21238"/>
                      <a:pt x="2588" y="21191"/>
                      <a:pt x="2562" y="21137"/>
                    </a:cubicBezTo>
                    <a:cubicBezTo>
                      <a:pt x="2534" y="21083"/>
                      <a:pt x="2509" y="21020"/>
                      <a:pt x="2474" y="20956"/>
                    </a:cubicBezTo>
                    <a:cubicBezTo>
                      <a:pt x="2439" y="20890"/>
                      <a:pt x="2401" y="20821"/>
                      <a:pt x="2361" y="20745"/>
                    </a:cubicBezTo>
                    <a:cubicBezTo>
                      <a:pt x="2325" y="20670"/>
                      <a:pt x="2275" y="20596"/>
                      <a:pt x="2229" y="20517"/>
                    </a:cubicBezTo>
                    <a:cubicBezTo>
                      <a:pt x="2182" y="20440"/>
                      <a:pt x="2137" y="20358"/>
                      <a:pt x="2082" y="20282"/>
                    </a:cubicBezTo>
                    <a:cubicBezTo>
                      <a:pt x="2025" y="20205"/>
                      <a:pt x="1977" y="20124"/>
                      <a:pt x="1914" y="20052"/>
                    </a:cubicBezTo>
                    <a:cubicBezTo>
                      <a:pt x="1853" y="19978"/>
                      <a:pt x="1797" y="19904"/>
                      <a:pt x="1733" y="19841"/>
                    </a:cubicBezTo>
                    <a:cubicBezTo>
                      <a:pt x="1700" y="19808"/>
                      <a:pt x="1669" y="19775"/>
                      <a:pt x="1640" y="19742"/>
                    </a:cubicBezTo>
                    <a:cubicBezTo>
                      <a:pt x="1606" y="19714"/>
                      <a:pt x="1574" y="19683"/>
                      <a:pt x="1545" y="19653"/>
                    </a:cubicBezTo>
                    <a:cubicBezTo>
                      <a:pt x="1485" y="19590"/>
                      <a:pt x="1421" y="19542"/>
                      <a:pt x="1370" y="19487"/>
                    </a:cubicBezTo>
                    <a:cubicBezTo>
                      <a:pt x="1311" y="19440"/>
                      <a:pt x="1258" y="19387"/>
                      <a:pt x="1206" y="19348"/>
                    </a:cubicBezTo>
                    <a:cubicBezTo>
                      <a:pt x="1156" y="19304"/>
                      <a:pt x="1109" y="19266"/>
                      <a:pt x="1069" y="19225"/>
                    </a:cubicBezTo>
                    <a:cubicBezTo>
                      <a:pt x="1025" y="19186"/>
                      <a:pt x="987" y="19151"/>
                      <a:pt x="955" y="19124"/>
                    </a:cubicBezTo>
                    <a:cubicBezTo>
                      <a:pt x="923" y="19093"/>
                      <a:pt x="892" y="19069"/>
                      <a:pt x="874" y="19051"/>
                    </a:cubicBezTo>
                    <a:cubicBezTo>
                      <a:pt x="854" y="19033"/>
                      <a:pt x="842" y="19025"/>
                      <a:pt x="842" y="19025"/>
                    </a:cubicBezTo>
                    <a:cubicBezTo>
                      <a:pt x="842" y="19025"/>
                      <a:pt x="854" y="19017"/>
                      <a:pt x="881" y="19004"/>
                    </a:cubicBezTo>
                    <a:cubicBezTo>
                      <a:pt x="908" y="18992"/>
                      <a:pt x="947" y="18982"/>
                      <a:pt x="997" y="18972"/>
                    </a:cubicBezTo>
                    <a:cubicBezTo>
                      <a:pt x="1023" y="18968"/>
                      <a:pt x="1053" y="18966"/>
                      <a:pt x="1084" y="18966"/>
                    </a:cubicBezTo>
                    <a:close/>
                    <a:moveTo>
                      <a:pt x="2717" y="21759"/>
                    </a:moveTo>
                    <a:lnTo>
                      <a:pt x="2802" y="21791"/>
                    </a:lnTo>
                    <a:lnTo>
                      <a:pt x="2802" y="21791"/>
                    </a:lnTo>
                    <a:cubicBezTo>
                      <a:pt x="2787" y="21786"/>
                      <a:pt x="2773" y="21781"/>
                      <a:pt x="2760" y="21776"/>
                    </a:cubicBezTo>
                    <a:cubicBezTo>
                      <a:pt x="2744" y="21771"/>
                      <a:pt x="2730" y="21764"/>
                      <a:pt x="2717" y="21759"/>
                    </a:cubicBezTo>
                    <a:close/>
                    <a:moveTo>
                      <a:pt x="40892" y="18611"/>
                    </a:moveTo>
                    <a:lnTo>
                      <a:pt x="40892" y="18611"/>
                    </a:lnTo>
                    <a:cubicBezTo>
                      <a:pt x="40892" y="18611"/>
                      <a:pt x="40625" y="18708"/>
                      <a:pt x="40156" y="18872"/>
                    </a:cubicBezTo>
                    <a:cubicBezTo>
                      <a:pt x="39921" y="18952"/>
                      <a:pt x="39639" y="19060"/>
                      <a:pt x="39308" y="19155"/>
                    </a:cubicBezTo>
                    <a:cubicBezTo>
                      <a:pt x="38976" y="19256"/>
                      <a:pt x="38604" y="19372"/>
                      <a:pt x="38196" y="19491"/>
                    </a:cubicBezTo>
                    <a:cubicBezTo>
                      <a:pt x="37785" y="19601"/>
                      <a:pt x="37338" y="19718"/>
                      <a:pt x="36866" y="19842"/>
                    </a:cubicBezTo>
                    <a:cubicBezTo>
                      <a:pt x="36394" y="19958"/>
                      <a:pt x="35893" y="20073"/>
                      <a:pt x="35373" y="20193"/>
                    </a:cubicBezTo>
                    <a:cubicBezTo>
                      <a:pt x="34852" y="20300"/>
                      <a:pt x="34313" y="20410"/>
                      <a:pt x="33766" y="20523"/>
                    </a:cubicBezTo>
                    <a:cubicBezTo>
                      <a:pt x="33218" y="20624"/>
                      <a:pt x="32660" y="20735"/>
                      <a:pt x="32100" y="20831"/>
                    </a:cubicBezTo>
                    <a:cubicBezTo>
                      <a:pt x="31540" y="20921"/>
                      <a:pt x="30982" y="21019"/>
                      <a:pt x="30429" y="21098"/>
                    </a:cubicBezTo>
                    <a:cubicBezTo>
                      <a:pt x="29877" y="21181"/>
                      <a:pt x="29333" y="21262"/>
                      <a:pt x="28806" y="21333"/>
                    </a:cubicBezTo>
                    <a:cubicBezTo>
                      <a:pt x="28280" y="21408"/>
                      <a:pt x="27768" y="21467"/>
                      <a:pt x="27285" y="21525"/>
                    </a:cubicBezTo>
                    <a:cubicBezTo>
                      <a:pt x="26801" y="21581"/>
                      <a:pt x="26343" y="21632"/>
                      <a:pt x="25920" y="21679"/>
                    </a:cubicBezTo>
                    <a:cubicBezTo>
                      <a:pt x="25074" y="21769"/>
                      <a:pt x="24368" y="21830"/>
                      <a:pt x="23874" y="21872"/>
                    </a:cubicBezTo>
                    <a:cubicBezTo>
                      <a:pt x="23378" y="21912"/>
                      <a:pt x="23096" y="21928"/>
                      <a:pt x="23096" y="21928"/>
                    </a:cubicBezTo>
                    <a:cubicBezTo>
                      <a:pt x="23096" y="21928"/>
                      <a:pt x="23384" y="21897"/>
                      <a:pt x="23877" y="21839"/>
                    </a:cubicBezTo>
                    <a:cubicBezTo>
                      <a:pt x="24369" y="21786"/>
                      <a:pt x="25072" y="21694"/>
                      <a:pt x="25915" y="21588"/>
                    </a:cubicBezTo>
                    <a:cubicBezTo>
                      <a:pt x="26337" y="21530"/>
                      <a:pt x="26793" y="21470"/>
                      <a:pt x="27275" y="21407"/>
                    </a:cubicBezTo>
                    <a:cubicBezTo>
                      <a:pt x="27758" y="21338"/>
                      <a:pt x="28265" y="21266"/>
                      <a:pt x="28792" y="21191"/>
                    </a:cubicBezTo>
                    <a:cubicBezTo>
                      <a:pt x="29317" y="21117"/>
                      <a:pt x="29859" y="21032"/>
                      <a:pt x="30410" y="20945"/>
                    </a:cubicBezTo>
                    <a:cubicBezTo>
                      <a:pt x="30962" y="20863"/>
                      <a:pt x="31518" y="20761"/>
                      <a:pt x="32076" y="20667"/>
                    </a:cubicBezTo>
                    <a:cubicBezTo>
                      <a:pt x="32635" y="20574"/>
                      <a:pt x="33191" y="20468"/>
                      <a:pt x="33739" y="20370"/>
                    </a:cubicBezTo>
                    <a:cubicBezTo>
                      <a:pt x="34287" y="20261"/>
                      <a:pt x="34824" y="20154"/>
                      <a:pt x="35345" y="20052"/>
                    </a:cubicBezTo>
                    <a:cubicBezTo>
                      <a:pt x="35863" y="19938"/>
                      <a:pt x="36364" y="19829"/>
                      <a:pt x="36839" y="19724"/>
                    </a:cubicBezTo>
                    <a:cubicBezTo>
                      <a:pt x="37313" y="19610"/>
                      <a:pt x="37759" y="19501"/>
                      <a:pt x="38173" y="19401"/>
                    </a:cubicBezTo>
                    <a:cubicBezTo>
                      <a:pt x="38582" y="19289"/>
                      <a:pt x="38958" y="19187"/>
                      <a:pt x="39290" y="19097"/>
                    </a:cubicBezTo>
                    <a:cubicBezTo>
                      <a:pt x="39626" y="19013"/>
                      <a:pt x="39911" y="18913"/>
                      <a:pt x="40147" y="18842"/>
                    </a:cubicBezTo>
                    <a:cubicBezTo>
                      <a:pt x="40619" y="18696"/>
                      <a:pt x="40892" y="18611"/>
                      <a:pt x="40892" y="18611"/>
                    </a:cubicBezTo>
                    <a:close/>
                    <a:moveTo>
                      <a:pt x="8498" y="12770"/>
                    </a:moveTo>
                    <a:cubicBezTo>
                      <a:pt x="8971" y="12770"/>
                      <a:pt x="9695" y="12927"/>
                      <a:pt x="10612" y="13620"/>
                    </a:cubicBezTo>
                    <a:cubicBezTo>
                      <a:pt x="13344" y="15681"/>
                      <a:pt x="13728" y="16445"/>
                      <a:pt x="13182" y="18729"/>
                    </a:cubicBezTo>
                    <a:lnTo>
                      <a:pt x="13151" y="18857"/>
                    </a:lnTo>
                    <a:lnTo>
                      <a:pt x="23737" y="17557"/>
                    </a:lnTo>
                    <a:lnTo>
                      <a:pt x="16883" y="18827"/>
                    </a:lnTo>
                    <a:cubicBezTo>
                      <a:pt x="16152" y="19727"/>
                      <a:pt x="15795" y="20710"/>
                      <a:pt x="15125" y="21349"/>
                    </a:cubicBezTo>
                    <a:lnTo>
                      <a:pt x="12024" y="21816"/>
                    </a:lnTo>
                    <a:lnTo>
                      <a:pt x="14079" y="21937"/>
                    </a:lnTo>
                    <a:cubicBezTo>
                      <a:pt x="14072" y="21939"/>
                      <a:pt x="14064" y="21943"/>
                      <a:pt x="14057" y="21944"/>
                    </a:cubicBezTo>
                    <a:cubicBezTo>
                      <a:pt x="12584" y="21990"/>
                      <a:pt x="11640" y="22026"/>
                      <a:pt x="11640" y="22026"/>
                    </a:cubicBezTo>
                    <a:cubicBezTo>
                      <a:pt x="11640" y="22026"/>
                      <a:pt x="11816" y="21708"/>
                      <a:pt x="11834" y="21098"/>
                    </a:cubicBezTo>
                    <a:cubicBezTo>
                      <a:pt x="11843" y="20723"/>
                      <a:pt x="11773" y="20468"/>
                      <a:pt x="11773" y="20468"/>
                    </a:cubicBezTo>
                    <a:lnTo>
                      <a:pt x="7216" y="21019"/>
                    </a:lnTo>
                    <a:lnTo>
                      <a:pt x="11172" y="20232"/>
                    </a:lnTo>
                    <a:lnTo>
                      <a:pt x="11172" y="20232"/>
                    </a:lnTo>
                    <a:lnTo>
                      <a:pt x="7143" y="20737"/>
                    </a:lnTo>
                    <a:cubicBezTo>
                      <a:pt x="7120" y="20615"/>
                      <a:pt x="7069" y="20482"/>
                      <a:pt x="7022" y="20335"/>
                    </a:cubicBezTo>
                    <a:cubicBezTo>
                      <a:pt x="6998" y="20261"/>
                      <a:pt x="6972" y="20184"/>
                      <a:pt x="6947" y="20104"/>
                    </a:cubicBezTo>
                    <a:cubicBezTo>
                      <a:pt x="6934" y="20064"/>
                      <a:pt x="6920" y="20024"/>
                      <a:pt x="6907" y="19982"/>
                    </a:cubicBezTo>
                    <a:cubicBezTo>
                      <a:pt x="6891" y="19942"/>
                      <a:pt x="6872" y="19902"/>
                      <a:pt x="6853" y="19859"/>
                    </a:cubicBezTo>
                    <a:cubicBezTo>
                      <a:pt x="6779" y="19695"/>
                      <a:pt x="6709" y="19520"/>
                      <a:pt x="6622" y="19346"/>
                    </a:cubicBezTo>
                    <a:cubicBezTo>
                      <a:pt x="6524" y="19175"/>
                      <a:pt x="6431" y="18996"/>
                      <a:pt x="6322" y="18823"/>
                    </a:cubicBezTo>
                    <a:cubicBezTo>
                      <a:pt x="6263" y="18739"/>
                      <a:pt x="6207" y="18654"/>
                      <a:pt x="6148" y="18569"/>
                    </a:cubicBezTo>
                    <a:cubicBezTo>
                      <a:pt x="6090" y="18483"/>
                      <a:pt x="6032" y="18399"/>
                      <a:pt x="5964" y="18321"/>
                    </a:cubicBezTo>
                    <a:cubicBezTo>
                      <a:pt x="5831" y="18161"/>
                      <a:pt x="5705" y="18000"/>
                      <a:pt x="5557" y="17862"/>
                    </a:cubicBezTo>
                    <a:cubicBezTo>
                      <a:pt x="5486" y="17791"/>
                      <a:pt x="5419" y="17715"/>
                      <a:pt x="5344" y="17650"/>
                    </a:cubicBezTo>
                    <a:cubicBezTo>
                      <a:pt x="5270" y="17584"/>
                      <a:pt x="5196" y="17521"/>
                      <a:pt x="5125" y="17459"/>
                    </a:cubicBezTo>
                    <a:cubicBezTo>
                      <a:pt x="4981" y="17331"/>
                      <a:pt x="4827" y="17228"/>
                      <a:pt x="4688" y="17123"/>
                    </a:cubicBezTo>
                    <a:cubicBezTo>
                      <a:pt x="4540" y="17029"/>
                      <a:pt x="4406" y="16932"/>
                      <a:pt x="4272" y="16863"/>
                    </a:cubicBezTo>
                    <a:cubicBezTo>
                      <a:pt x="3744" y="16556"/>
                      <a:pt x="3355" y="16448"/>
                      <a:pt x="3355" y="16448"/>
                    </a:cubicBezTo>
                    <a:lnTo>
                      <a:pt x="3355" y="16448"/>
                    </a:lnTo>
                    <a:cubicBezTo>
                      <a:pt x="3355" y="16448"/>
                      <a:pt x="3508" y="16509"/>
                      <a:pt x="3743" y="16646"/>
                    </a:cubicBezTo>
                    <a:lnTo>
                      <a:pt x="2803" y="17835"/>
                    </a:lnTo>
                    <a:lnTo>
                      <a:pt x="3885" y="16732"/>
                    </a:lnTo>
                    <a:cubicBezTo>
                      <a:pt x="3986" y="16794"/>
                      <a:pt x="4095" y="16868"/>
                      <a:pt x="4213" y="16954"/>
                    </a:cubicBezTo>
                    <a:cubicBezTo>
                      <a:pt x="4335" y="17037"/>
                      <a:pt x="4457" y="17145"/>
                      <a:pt x="4589" y="17251"/>
                    </a:cubicBezTo>
                    <a:cubicBezTo>
                      <a:pt x="4712" y="17367"/>
                      <a:pt x="4851" y="17482"/>
                      <a:pt x="4973" y="17620"/>
                    </a:cubicBezTo>
                    <a:cubicBezTo>
                      <a:pt x="5035" y="17687"/>
                      <a:pt x="5099" y="17756"/>
                      <a:pt x="5165" y="17827"/>
                    </a:cubicBezTo>
                    <a:cubicBezTo>
                      <a:pt x="5200" y="17864"/>
                      <a:pt x="5232" y="17905"/>
                      <a:pt x="5263" y="17948"/>
                    </a:cubicBezTo>
                    <a:lnTo>
                      <a:pt x="3849" y="18815"/>
                    </a:lnTo>
                    <a:lnTo>
                      <a:pt x="3849" y="18815"/>
                    </a:lnTo>
                    <a:lnTo>
                      <a:pt x="5451" y="18187"/>
                    </a:lnTo>
                    <a:cubicBezTo>
                      <a:pt x="5532" y="18297"/>
                      <a:pt x="5604" y="18412"/>
                      <a:pt x="5679" y="18526"/>
                    </a:cubicBezTo>
                    <a:cubicBezTo>
                      <a:pt x="5737" y="18604"/>
                      <a:pt x="5783" y="18692"/>
                      <a:pt x="5827" y="18776"/>
                    </a:cubicBezTo>
                    <a:cubicBezTo>
                      <a:pt x="5873" y="18862"/>
                      <a:pt x="5920" y="18945"/>
                      <a:pt x="5965" y="19030"/>
                    </a:cubicBezTo>
                    <a:cubicBezTo>
                      <a:pt x="6049" y="19201"/>
                      <a:pt x="6114" y="19376"/>
                      <a:pt x="6188" y="19542"/>
                    </a:cubicBezTo>
                    <a:cubicBezTo>
                      <a:pt x="6253" y="19711"/>
                      <a:pt x="6297" y="19880"/>
                      <a:pt x="6349" y="20037"/>
                    </a:cubicBezTo>
                    <a:cubicBezTo>
                      <a:pt x="6361" y="20076"/>
                      <a:pt x="6374" y="20114"/>
                      <a:pt x="6387" y="20153"/>
                    </a:cubicBezTo>
                    <a:cubicBezTo>
                      <a:pt x="6395" y="20192"/>
                      <a:pt x="6403" y="20232"/>
                      <a:pt x="6410" y="20268"/>
                    </a:cubicBezTo>
                    <a:cubicBezTo>
                      <a:pt x="6427" y="20343"/>
                      <a:pt x="6442" y="20417"/>
                      <a:pt x="6457" y="20488"/>
                    </a:cubicBezTo>
                    <a:cubicBezTo>
                      <a:pt x="6481" y="20608"/>
                      <a:pt x="6508" y="20715"/>
                      <a:pt x="6521" y="20817"/>
                    </a:cubicBezTo>
                    <a:lnTo>
                      <a:pt x="4464" y="21075"/>
                    </a:lnTo>
                    <a:cubicBezTo>
                      <a:pt x="3434" y="18763"/>
                      <a:pt x="2353" y="18048"/>
                      <a:pt x="1818" y="17828"/>
                    </a:cubicBezTo>
                    <a:cubicBezTo>
                      <a:pt x="2556" y="16959"/>
                      <a:pt x="3390" y="16011"/>
                      <a:pt x="4308" y="15165"/>
                    </a:cubicBezTo>
                    <a:cubicBezTo>
                      <a:pt x="4347" y="15180"/>
                      <a:pt x="4386" y="15196"/>
                      <a:pt x="4422" y="15211"/>
                    </a:cubicBezTo>
                    <a:cubicBezTo>
                      <a:pt x="4724" y="15005"/>
                      <a:pt x="5055" y="14786"/>
                      <a:pt x="5391" y="14572"/>
                    </a:cubicBezTo>
                    <a:cubicBezTo>
                      <a:pt x="5746" y="14343"/>
                      <a:pt x="6106" y="14119"/>
                      <a:pt x="6435" y="13923"/>
                    </a:cubicBezTo>
                    <a:cubicBezTo>
                      <a:pt x="6288" y="13871"/>
                      <a:pt x="6149" y="13830"/>
                      <a:pt x="6024" y="13808"/>
                    </a:cubicBezTo>
                    <a:cubicBezTo>
                      <a:pt x="6296" y="13629"/>
                      <a:pt x="6575" y="13468"/>
                      <a:pt x="6858" y="13325"/>
                    </a:cubicBezTo>
                    <a:cubicBezTo>
                      <a:pt x="7233" y="13137"/>
                      <a:pt x="7750" y="12953"/>
                      <a:pt x="8384" y="12773"/>
                    </a:cubicBezTo>
                    <a:cubicBezTo>
                      <a:pt x="8420" y="12772"/>
                      <a:pt x="8458" y="12770"/>
                      <a:pt x="8498" y="12770"/>
                    </a:cubicBezTo>
                    <a:close/>
                    <a:moveTo>
                      <a:pt x="27379" y="22554"/>
                    </a:moveTo>
                    <a:cubicBezTo>
                      <a:pt x="28819" y="22554"/>
                      <a:pt x="30317" y="22575"/>
                      <a:pt x="31814" y="22640"/>
                    </a:cubicBezTo>
                    <a:cubicBezTo>
                      <a:pt x="32781" y="22691"/>
                      <a:pt x="33748" y="22754"/>
                      <a:pt x="34696" y="22875"/>
                    </a:cubicBezTo>
                    <a:cubicBezTo>
                      <a:pt x="34933" y="22911"/>
                      <a:pt x="35170" y="22935"/>
                      <a:pt x="35403" y="22979"/>
                    </a:cubicBezTo>
                    <a:cubicBezTo>
                      <a:pt x="35521" y="23000"/>
                      <a:pt x="35636" y="23020"/>
                      <a:pt x="35752" y="23041"/>
                    </a:cubicBezTo>
                    <a:cubicBezTo>
                      <a:pt x="35869" y="23067"/>
                      <a:pt x="35984" y="23094"/>
                      <a:pt x="36099" y="23119"/>
                    </a:cubicBezTo>
                    <a:cubicBezTo>
                      <a:pt x="36556" y="23229"/>
                      <a:pt x="36993" y="23389"/>
                      <a:pt x="37422" y="23525"/>
                    </a:cubicBezTo>
                    <a:cubicBezTo>
                      <a:pt x="39145" y="24094"/>
                      <a:pt x="40751" y="24624"/>
                      <a:pt x="42128" y="25080"/>
                    </a:cubicBezTo>
                    <a:cubicBezTo>
                      <a:pt x="44877" y="26001"/>
                      <a:pt x="46712" y="26617"/>
                      <a:pt x="46712" y="26617"/>
                    </a:cubicBezTo>
                    <a:cubicBezTo>
                      <a:pt x="46712" y="26617"/>
                      <a:pt x="44867" y="26038"/>
                      <a:pt x="42099" y="25168"/>
                    </a:cubicBezTo>
                    <a:cubicBezTo>
                      <a:pt x="40718" y="24726"/>
                      <a:pt x="39105" y="24214"/>
                      <a:pt x="37377" y="23663"/>
                    </a:cubicBezTo>
                    <a:cubicBezTo>
                      <a:pt x="36944" y="23526"/>
                      <a:pt x="36510" y="23370"/>
                      <a:pt x="36061" y="23263"/>
                    </a:cubicBezTo>
                    <a:cubicBezTo>
                      <a:pt x="35949" y="23237"/>
                      <a:pt x="35836" y="23214"/>
                      <a:pt x="35723" y="23189"/>
                    </a:cubicBezTo>
                    <a:cubicBezTo>
                      <a:pt x="35609" y="23169"/>
                      <a:pt x="35494" y="23151"/>
                      <a:pt x="35378" y="23131"/>
                    </a:cubicBezTo>
                    <a:cubicBezTo>
                      <a:pt x="35147" y="23087"/>
                      <a:pt x="34911" y="23064"/>
                      <a:pt x="34677" y="23030"/>
                    </a:cubicBezTo>
                    <a:cubicBezTo>
                      <a:pt x="33736" y="22914"/>
                      <a:pt x="32773" y="22853"/>
                      <a:pt x="31808" y="22806"/>
                    </a:cubicBezTo>
                    <a:cubicBezTo>
                      <a:pt x="30106" y="22726"/>
                      <a:pt x="28402" y="22702"/>
                      <a:pt x="26780" y="22702"/>
                    </a:cubicBezTo>
                    <a:cubicBezTo>
                      <a:pt x="26562" y="22702"/>
                      <a:pt x="26345" y="22702"/>
                      <a:pt x="26130" y="22703"/>
                    </a:cubicBezTo>
                    <a:cubicBezTo>
                      <a:pt x="24317" y="22711"/>
                      <a:pt x="22626" y="22734"/>
                      <a:pt x="21177" y="22770"/>
                    </a:cubicBezTo>
                    <a:cubicBezTo>
                      <a:pt x="19727" y="22806"/>
                      <a:pt x="18520" y="22834"/>
                      <a:pt x="17674" y="22865"/>
                    </a:cubicBezTo>
                    <a:cubicBezTo>
                      <a:pt x="16828" y="22896"/>
                      <a:pt x="16346" y="22914"/>
                      <a:pt x="16346" y="22914"/>
                    </a:cubicBezTo>
                    <a:cubicBezTo>
                      <a:pt x="16346" y="22914"/>
                      <a:pt x="16829" y="22887"/>
                      <a:pt x="17674" y="22838"/>
                    </a:cubicBezTo>
                    <a:cubicBezTo>
                      <a:pt x="18517" y="22794"/>
                      <a:pt x="19724" y="22727"/>
                      <a:pt x="21175" y="22677"/>
                    </a:cubicBezTo>
                    <a:cubicBezTo>
                      <a:pt x="22625" y="22626"/>
                      <a:pt x="24317" y="22573"/>
                      <a:pt x="26130" y="22559"/>
                    </a:cubicBezTo>
                    <a:cubicBezTo>
                      <a:pt x="26541" y="22556"/>
                      <a:pt x="26957" y="22554"/>
                      <a:pt x="27379" y="22554"/>
                    </a:cubicBezTo>
                    <a:close/>
                    <a:moveTo>
                      <a:pt x="43758" y="19563"/>
                    </a:moveTo>
                    <a:lnTo>
                      <a:pt x="45935" y="20933"/>
                    </a:lnTo>
                    <a:lnTo>
                      <a:pt x="53799" y="25693"/>
                    </a:lnTo>
                    <a:lnTo>
                      <a:pt x="47851" y="21657"/>
                    </a:lnTo>
                    <a:lnTo>
                      <a:pt x="47851" y="21657"/>
                    </a:lnTo>
                    <a:lnTo>
                      <a:pt x="54496" y="25818"/>
                    </a:lnTo>
                    <a:cubicBezTo>
                      <a:pt x="54496" y="25821"/>
                      <a:pt x="53353" y="26432"/>
                      <a:pt x="51705" y="26795"/>
                    </a:cubicBezTo>
                    <a:cubicBezTo>
                      <a:pt x="50703" y="26660"/>
                      <a:pt x="48317" y="26147"/>
                      <a:pt x="43056" y="24266"/>
                    </a:cubicBezTo>
                    <a:cubicBezTo>
                      <a:pt x="41092" y="23564"/>
                      <a:pt x="39481" y="23024"/>
                      <a:pt x="38134" y="22611"/>
                    </a:cubicBezTo>
                    <a:lnTo>
                      <a:pt x="38134" y="22611"/>
                    </a:lnTo>
                    <a:lnTo>
                      <a:pt x="40424" y="23178"/>
                    </a:lnTo>
                    <a:lnTo>
                      <a:pt x="37773" y="22201"/>
                    </a:lnTo>
                    <a:cubicBezTo>
                      <a:pt x="37793" y="22199"/>
                      <a:pt x="37812" y="22198"/>
                      <a:pt x="37832" y="22195"/>
                    </a:cubicBezTo>
                    <a:cubicBezTo>
                      <a:pt x="38028" y="22180"/>
                      <a:pt x="38240" y="22160"/>
                      <a:pt x="38463" y="22132"/>
                    </a:cubicBezTo>
                    <a:cubicBezTo>
                      <a:pt x="38686" y="22107"/>
                      <a:pt x="38920" y="22077"/>
                      <a:pt x="39161" y="22039"/>
                    </a:cubicBezTo>
                    <a:cubicBezTo>
                      <a:pt x="39645" y="21972"/>
                      <a:pt x="40156" y="21885"/>
                      <a:pt x="40667" y="21792"/>
                    </a:cubicBezTo>
                    <a:cubicBezTo>
                      <a:pt x="42710" y="21423"/>
                      <a:pt x="44720" y="20925"/>
                      <a:pt x="44721" y="20925"/>
                    </a:cubicBezTo>
                    <a:lnTo>
                      <a:pt x="44721" y="20925"/>
                    </a:lnTo>
                    <a:cubicBezTo>
                      <a:pt x="44720" y="20925"/>
                      <a:pt x="42683" y="21302"/>
                      <a:pt x="40630" y="21547"/>
                    </a:cubicBezTo>
                    <a:cubicBezTo>
                      <a:pt x="40116" y="21607"/>
                      <a:pt x="39604" y="21663"/>
                      <a:pt x="39122" y="21701"/>
                    </a:cubicBezTo>
                    <a:cubicBezTo>
                      <a:pt x="38883" y="21722"/>
                      <a:pt x="38650" y="21739"/>
                      <a:pt x="38429" y="21749"/>
                    </a:cubicBezTo>
                    <a:cubicBezTo>
                      <a:pt x="38384" y="21752"/>
                      <a:pt x="38342" y="21755"/>
                      <a:pt x="38299" y="21756"/>
                    </a:cubicBezTo>
                    <a:cubicBezTo>
                      <a:pt x="41079" y="21368"/>
                      <a:pt x="43707" y="20856"/>
                      <a:pt x="45008" y="20589"/>
                    </a:cubicBezTo>
                    <a:lnTo>
                      <a:pt x="43758" y="19563"/>
                    </a:lnTo>
                    <a:close/>
                    <a:moveTo>
                      <a:pt x="48253" y="0"/>
                    </a:moveTo>
                    <a:lnTo>
                      <a:pt x="47347" y="75"/>
                    </a:lnTo>
                    <a:lnTo>
                      <a:pt x="44882" y="282"/>
                    </a:lnTo>
                    <a:cubicBezTo>
                      <a:pt x="44235" y="336"/>
                      <a:pt x="43640" y="666"/>
                      <a:pt x="43252" y="1186"/>
                    </a:cubicBezTo>
                    <a:lnTo>
                      <a:pt x="38883" y="7043"/>
                    </a:lnTo>
                    <a:cubicBezTo>
                      <a:pt x="37315" y="7187"/>
                      <a:pt x="35717" y="7340"/>
                      <a:pt x="34132" y="7495"/>
                    </a:cubicBezTo>
                    <a:cubicBezTo>
                      <a:pt x="33629" y="7543"/>
                      <a:pt x="32975" y="7850"/>
                      <a:pt x="32593" y="8987"/>
                    </a:cubicBezTo>
                    <a:cubicBezTo>
                      <a:pt x="32157" y="9031"/>
                      <a:pt x="31459" y="9102"/>
                      <a:pt x="30810" y="9168"/>
                    </a:cubicBezTo>
                    <a:cubicBezTo>
                      <a:pt x="30289" y="9222"/>
                      <a:pt x="29800" y="9271"/>
                      <a:pt x="29505" y="9301"/>
                    </a:cubicBezTo>
                    <a:lnTo>
                      <a:pt x="23879" y="5612"/>
                    </a:lnTo>
                    <a:lnTo>
                      <a:pt x="23725" y="5511"/>
                    </a:lnTo>
                    <a:lnTo>
                      <a:pt x="23541" y="5530"/>
                    </a:lnTo>
                    <a:cubicBezTo>
                      <a:pt x="23330" y="5550"/>
                      <a:pt x="22695" y="5615"/>
                      <a:pt x="22402" y="6130"/>
                    </a:cubicBezTo>
                    <a:cubicBezTo>
                      <a:pt x="22073" y="6710"/>
                      <a:pt x="22399" y="7402"/>
                      <a:pt x="22777" y="8202"/>
                    </a:cubicBezTo>
                    <a:cubicBezTo>
                      <a:pt x="23039" y="8758"/>
                      <a:pt x="23327" y="9372"/>
                      <a:pt x="23401" y="9953"/>
                    </a:cubicBezTo>
                    <a:cubicBezTo>
                      <a:pt x="13546" y="11034"/>
                      <a:pt x="8515" y="11907"/>
                      <a:pt x="6622" y="12859"/>
                    </a:cubicBezTo>
                    <a:cubicBezTo>
                      <a:pt x="4369" y="13993"/>
                      <a:pt x="2507" y="16198"/>
                      <a:pt x="1011" y="17970"/>
                    </a:cubicBezTo>
                    <a:lnTo>
                      <a:pt x="936" y="18062"/>
                    </a:lnTo>
                    <a:cubicBezTo>
                      <a:pt x="284" y="18835"/>
                      <a:pt x="0" y="19554"/>
                      <a:pt x="93" y="20198"/>
                    </a:cubicBezTo>
                    <a:cubicBezTo>
                      <a:pt x="167" y="20709"/>
                      <a:pt x="466" y="21137"/>
                      <a:pt x="979" y="21473"/>
                    </a:cubicBezTo>
                    <a:cubicBezTo>
                      <a:pt x="1422" y="21763"/>
                      <a:pt x="1957" y="22029"/>
                      <a:pt x="2569" y="22266"/>
                    </a:cubicBezTo>
                    <a:cubicBezTo>
                      <a:pt x="4245" y="22914"/>
                      <a:pt x="6369" y="23294"/>
                      <a:pt x="8228" y="23577"/>
                    </a:cubicBezTo>
                    <a:cubicBezTo>
                      <a:pt x="8699" y="23649"/>
                      <a:pt x="9304" y="23686"/>
                      <a:pt x="10047" y="23686"/>
                    </a:cubicBezTo>
                    <a:cubicBezTo>
                      <a:pt x="11564" y="23686"/>
                      <a:pt x="13659" y="23535"/>
                      <a:pt x="16374" y="23232"/>
                    </a:cubicBezTo>
                    <a:cubicBezTo>
                      <a:pt x="16456" y="23229"/>
                      <a:pt x="16614" y="23222"/>
                      <a:pt x="16840" y="23214"/>
                    </a:cubicBezTo>
                    <a:cubicBezTo>
                      <a:pt x="20408" y="23083"/>
                      <a:pt x="23569" y="23018"/>
                      <a:pt x="26271" y="23018"/>
                    </a:cubicBezTo>
                    <a:cubicBezTo>
                      <a:pt x="31560" y="23018"/>
                      <a:pt x="35096" y="23267"/>
                      <a:pt x="36508" y="23753"/>
                    </a:cubicBezTo>
                    <a:cubicBezTo>
                      <a:pt x="37608" y="24132"/>
                      <a:pt x="39185" y="24653"/>
                      <a:pt x="40857" y="25206"/>
                    </a:cubicBezTo>
                    <a:cubicBezTo>
                      <a:pt x="42909" y="25884"/>
                      <a:pt x="45031" y="26585"/>
                      <a:pt x="46539" y="27110"/>
                    </a:cubicBezTo>
                    <a:cubicBezTo>
                      <a:pt x="47518" y="27452"/>
                      <a:pt x="48500" y="27581"/>
                      <a:pt x="49427" y="27581"/>
                    </a:cubicBezTo>
                    <a:cubicBezTo>
                      <a:pt x="52281" y="27581"/>
                      <a:pt x="54614" y="26352"/>
                      <a:pt x="54744" y="26283"/>
                    </a:cubicBezTo>
                    <a:lnTo>
                      <a:pt x="55538" y="25857"/>
                    </a:lnTo>
                    <a:lnTo>
                      <a:pt x="54772" y="25376"/>
                    </a:lnTo>
                    <a:lnTo>
                      <a:pt x="43150" y="18097"/>
                    </a:lnTo>
                    <a:cubicBezTo>
                      <a:pt x="43472" y="17522"/>
                      <a:pt x="43865" y="16661"/>
                      <a:pt x="44104" y="15560"/>
                    </a:cubicBezTo>
                    <a:cubicBezTo>
                      <a:pt x="44370" y="15518"/>
                      <a:pt x="44628" y="15477"/>
                      <a:pt x="44874" y="15438"/>
                    </a:cubicBezTo>
                    <a:cubicBezTo>
                      <a:pt x="46338" y="15200"/>
                      <a:pt x="46998" y="13920"/>
                      <a:pt x="46992" y="12829"/>
                    </a:cubicBezTo>
                    <a:cubicBezTo>
                      <a:pt x="46988" y="11773"/>
                      <a:pt x="46430" y="10902"/>
                      <a:pt x="45539" y="10556"/>
                    </a:cubicBezTo>
                    <a:cubicBezTo>
                      <a:pt x="45262" y="10450"/>
                      <a:pt x="44961" y="10396"/>
                      <a:pt x="44640" y="10396"/>
                    </a:cubicBezTo>
                    <a:cubicBezTo>
                      <a:pt x="44550" y="10396"/>
                      <a:pt x="44459" y="10400"/>
                      <a:pt x="44366" y="10409"/>
                    </a:cubicBezTo>
                    <a:cubicBezTo>
                      <a:pt x="44366" y="10409"/>
                      <a:pt x="43980" y="10444"/>
                      <a:pt x="43291" y="10505"/>
                    </a:cubicBezTo>
                    <a:lnTo>
                      <a:pt x="47864" y="821"/>
                    </a:lnTo>
                    <a:lnTo>
                      <a:pt x="482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g2fcc7deb26a_3_22"/>
              <p:cNvSpPr/>
              <p:nvPr/>
            </p:nvSpPr>
            <p:spPr>
              <a:xfrm>
                <a:off x="7783771" y="2992949"/>
                <a:ext cx="431733" cy="52085"/>
              </a:xfrm>
              <a:custGeom>
                <a:rect b="b" l="l" r="r" t="t"/>
                <a:pathLst>
                  <a:path extrusionOk="0" h="1000" w="8289">
                    <a:moveTo>
                      <a:pt x="0" y="0"/>
                    </a:moveTo>
                    <a:cubicBezTo>
                      <a:pt x="0" y="0"/>
                      <a:pt x="131" y="23"/>
                      <a:pt x="355" y="59"/>
                    </a:cubicBezTo>
                    <a:cubicBezTo>
                      <a:pt x="582" y="93"/>
                      <a:pt x="903" y="148"/>
                      <a:pt x="1290" y="204"/>
                    </a:cubicBezTo>
                    <a:cubicBezTo>
                      <a:pt x="1678" y="258"/>
                      <a:pt x="2129" y="328"/>
                      <a:pt x="2615" y="388"/>
                    </a:cubicBezTo>
                    <a:cubicBezTo>
                      <a:pt x="3100" y="450"/>
                      <a:pt x="3617" y="516"/>
                      <a:pt x="4135" y="583"/>
                    </a:cubicBezTo>
                    <a:cubicBezTo>
                      <a:pt x="4653" y="642"/>
                      <a:pt x="5173" y="701"/>
                      <a:pt x="5658" y="756"/>
                    </a:cubicBezTo>
                    <a:cubicBezTo>
                      <a:pt x="6143" y="811"/>
                      <a:pt x="6599" y="851"/>
                      <a:pt x="6989" y="890"/>
                    </a:cubicBezTo>
                    <a:cubicBezTo>
                      <a:pt x="7378" y="931"/>
                      <a:pt x="7704" y="952"/>
                      <a:pt x="7930" y="972"/>
                    </a:cubicBezTo>
                    <a:cubicBezTo>
                      <a:pt x="8158" y="990"/>
                      <a:pt x="8289" y="999"/>
                      <a:pt x="8289" y="999"/>
                    </a:cubicBezTo>
                    <a:cubicBezTo>
                      <a:pt x="8289" y="999"/>
                      <a:pt x="8158" y="978"/>
                      <a:pt x="7934" y="940"/>
                    </a:cubicBezTo>
                    <a:cubicBezTo>
                      <a:pt x="7709" y="906"/>
                      <a:pt x="7386" y="851"/>
                      <a:pt x="6999" y="796"/>
                    </a:cubicBezTo>
                    <a:cubicBezTo>
                      <a:pt x="6611" y="743"/>
                      <a:pt x="6160" y="671"/>
                      <a:pt x="5674" y="611"/>
                    </a:cubicBezTo>
                    <a:cubicBezTo>
                      <a:pt x="5189" y="549"/>
                      <a:pt x="4672" y="483"/>
                      <a:pt x="4154" y="416"/>
                    </a:cubicBezTo>
                    <a:cubicBezTo>
                      <a:pt x="3636" y="359"/>
                      <a:pt x="3116" y="300"/>
                      <a:pt x="2631" y="244"/>
                    </a:cubicBezTo>
                    <a:cubicBezTo>
                      <a:pt x="2145" y="188"/>
                      <a:pt x="1690" y="148"/>
                      <a:pt x="1300" y="110"/>
                    </a:cubicBezTo>
                    <a:cubicBezTo>
                      <a:pt x="911" y="71"/>
                      <a:pt x="585" y="47"/>
                      <a:pt x="359" y="27"/>
                    </a:cubicBezTo>
                    <a:cubicBezTo>
                      <a:pt x="131" y="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g2fcc7deb26a_3_22"/>
              <p:cNvSpPr/>
              <p:nvPr/>
            </p:nvSpPr>
            <p:spPr>
              <a:xfrm>
                <a:off x="7866637" y="3019147"/>
                <a:ext cx="325219" cy="39376"/>
              </a:xfrm>
              <a:custGeom>
                <a:rect b="b" l="l" r="r" t="t"/>
                <a:pathLst>
                  <a:path extrusionOk="0" h="756" w="6244">
                    <a:moveTo>
                      <a:pt x="1" y="1"/>
                    </a:moveTo>
                    <a:cubicBezTo>
                      <a:pt x="1" y="1"/>
                      <a:pt x="389" y="68"/>
                      <a:pt x="973" y="154"/>
                    </a:cubicBezTo>
                    <a:cubicBezTo>
                      <a:pt x="1264" y="194"/>
                      <a:pt x="1605" y="246"/>
                      <a:pt x="1969" y="293"/>
                    </a:cubicBezTo>
                    <a:cubicBezTo>
                      <a:pt x="2336" y="340"/>
                      <a:pt x="2725" y="390"/>
                      <a:pt x="3115" y="440"/>
                    </a:cubicBezTo>
                    <a:cubicBezTo>
                      <a:pt x="3506" y="483"/>
                      <a:pt x="3895" y="528"/>
                      <a:pt x="4262" y="570"/>
                    </a:cubicBezTo>
                    <a:cubicBezTo>
                      <a:pt x="4627" y="612"/>
                      <a:pt x="4969" y="643"/>
                      <a:pt x="5263" y="672"/>
                    </a:cubicBezTo>
                    <a:cubicBezTo>
                      <a:pt x="5850" y="728"/>
                      <a:pt x="6244" y="755"/>
                      <a:pt x="6244" y="755"/>
                    </a:cubicBezTo>
                    <a:cubicBezTo>
                      <a:pt x="6244" y="755"/>
                      <a:pt x="5856" y="688"/>
                      <a:pt x="5271" y="602"/>
                    </a:cubicBezTo>
                    <a:cubicBezTo>
                      <a:pt x="4981" y="561"/>
                      <a:pt x="4643" y="508"/>
                      <a:pt x="4276" y="461"/>
                    </a:cubicBezTo>
                    <a:cubicBezTo>
                      <a:pt x="3911" y="414"/>
                      <a:pt x="3522" y="363"/>
                      <a:pt x="3131" y="315"/>
                    </a:cubicBezTo>
                    <a:cubicBezTo>
                      <a:pt x="2740" y="272"/>
                      <a:pt x="2351" y="226"/>
                      <a:pt x="1984" y="186"/>
                    </a:cubicBezTo>
                    <a:cubicBezTo>
                      <a:pt x="1618" y="144"/>
                      <a:pt x="1275" y="113"/>
                      <a:pt x="981" y="84"/>
                    </a:cubicBezTo>
                    <a:cubicBezTo>
                      <a:pt x="394" y="2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2fcc7deb26a_3_22"/>
              <p:cNvSpPr/>
              <p:nvPr/>
            </p:nvSpPr>
            <p:spPr>
              <a:xfrm>
                <a:off x="6132351" y="2517685"/>
                <a:ext cx="90992" cy="321417"/>
              </a:xfrm>
              <a:custGeom>
                <a:rect b="b" l="l" r="r" t="t"/>
                <a:pathLst>
                  <a:path extrusionOk="0" h="6171" w="1747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83" y="70"/>
                      <a:pt x="222" y="198"/>
                    </a:cubicBezTo>
                    <a:cubicBezTo>
                      <a:pt x="362" y="322"/>
                      <a:pt x="553" y="513"/>
                      <a:pt x="767" y="749"/>
                    </a:cubicBezTo>
                    <a:cubicBezTo>
                      <a:pt x="978" y="990"/>
                      <a:pt x="1217" y="1283"/>
                      <a:pt x="1378" y="1638"/>
                    </a:cubicBezTo>
                    <a:cubicBezTo>
                      <a:pt x="1423" y="1726"/>
                      <a:pt x="1451" y="1820"/>
                      <a:pt x="1478" y="1914"/>
                    </a:cubicBezTo>
                    <a:cubicBezTo>
                      <a:pt x="1505" y="2017"/>
                      <a:pt x="1525" y="2115"/>
                      <a:pt x="1542" y="2215"/>
                    </a:cubicBezTo>
                    <a:cubicBezTo>
                      <a:pt x="1572" y="2417"/>
                      <a:pt x="1584" y="2630"/>
                      <a:pt x="1580" y="2839"/>
                    </a:cubicBezTo>
                    <a:cubicBezTo>
                      <a:pt x="1573" y="3051"/>
                      <a:pt x="1560" y="3262"/>
                      <a:pt x="1529" y="3469"/>
                    </a:cubicBezTo>
                    <a:cubicBezTo>
                      <a:pt x="1499" y="3676"/>
                      <a:pt x="1464" y="3880"/>
                      <a:pt x="1424" y="4074"/>
                    </a:cubicBezTo>
                    <a:cubicBezTo>
                      <a:pt x="1380" y="4269"/>
                      <a:pt x="1340" y="4459"/>
                      <a:pt x="1295" y="4638"/>
                    </a:cubicBezTo>
                    <a:cubicBezTo>
                      <a:pt x="1250" y="4817"/>
                      <a:pt x="1204" y="4986"/>
                      <a:pt x="1161" y="5141"/>
                    </a:cubicBezTo>
                    <a:cubicBezTo>
                      <a:pt x="1070" y="5450"/>
                      <a:pt x="997" y="5707"/>
                      <a:pt x="941" y="5887"/>
                    </a:cubicBezTo>
                    <a:cubicBezTo>
                      <a:pt x="887" y="6067"/>
                      <a:pt x="855" y="6171"/>
                      <a:pt x="855" y="6171"/>
                    </a:cubicBezTo>
                    <a:cubicBezTo>
                      <a:pt x="855" y="6171"/>
                      <a:pt x="896" y="6073"/>
                      <a:pt x="970" y="5899"/>
                    </a:cubicBezTo>
                    <a:cubicBezTo>
                      <a:pt x="1041" y="5725"/>
                      <a:pt x="1145" y="5476"/>
                      <a:pt x="1250" y="5169"/>
                    </a:cubicBezTo>
                    <a:cubicBezTo>
                      <a:pt x="1459" y="4559"/>
                      <a:pt x="1722" y="3724"/>
                      <a:pt x="1746" y="2842"/>
                    </a:cubicBezTo>
                    <a:cubicBezTo>
                      <a:pt x="1746" y="2623"/>
                      <a:pt x="1733" y="2403"/>
                      <a:pt x="1698" y="2188"/>
                    </a:cubicBezTo>
                    <a:cubicBezTo>
                      <a:pt x="1679" y="2079"/>
                      <a:pt x="1656" y="1973"/>
                      <a:pt x="1626" y="1873"/>
                    </a:cubicBezTo>
                    <a:cubicBezTo>
                      <a:pt x="1592" y="1770"/>
                      <a:pt x="1558" y="1668"/>
                      <a:pt x="1509" y="1575"/>
                    </a:cubicBezTo>
                    <a:cubicBezTo>
                      <a:pt x="1419" y="1386"/>
                      <a:pt x="1302" y="1222"/>
                      <a:pt x="1186" y="1077"/>
                    </a:cubicBezTo>
                    <a:cubicBezTo>
                      <a:pt x="1070" y="929"/>
                      <a:pt x="947" y="802"/>
                      <a:pt x="835" y="684"/>
                    </a:cubicBezTo>
                    <a:cubicBezTo>
                      <a:pt x="605" y="454"/>
                      <a:pt x="390" y="288"/>
                      <a:pt x="242" y="172"/>
                    </a:cubicBezTo>
                    <a:cubicBezTo>
                      <a:pt x="92" y="5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3" name="Google Shape;863;g2fcc7deb26a_3_22"/>
            <p:cNvGrpSpPr/>
            <p:nvPr/>
          </p:nvGrpSpPr>
          <p:grpSpPr>
            <a:xfrm rot="294033">
              <a:off x="6569291" y="748403"/>
              <a:ext cx="734052" cy="874423"/>
              <a:chOff x="5661305" y="1613250"/>
              <a:chExt cx="470424" cy="560383"/>
            </a:xfrm>
          </p:grpSpPr>
          <p:sp>
            <p:nvSpPr>
              <p:cNvPr id="864" name="Google Shape;864;g2fcc7deb26a_3_22"/>
              <p:cNvSpPr/>
              <p:nvPr/>
            </p:nvSpPr>
            <p:spPr>
              <a:xfrm>
                <a:off x="5661305" y="1613250"/>
                <a:ext cx="469025" cy="560383"/>
              </a:xfrm>
              <a:custGeom>
                <a:rect b="b" l="l" r="r" t="t"/>
                <a:pathLst>
                  <a:path extrusionOk="0" h="10759" w="9005">
                    <a:moveTo>
                      <a:pt x="9004" y="0"/>
                    </a:moveTo>
                    <a:cubicBezTo>
                      <a:pt x="9004" y="0"/>
                      <a:pt x="8914" y="35"/>
                      <a:pt x="8743" y="105"/>
                    </a:cubicBezTo>
                    <a:cubicBezTo>
                      <a:pt x="8657" y="140"/>
                      <a:pt x="8553" y="182"/>
                      <a:pt x="8431" y="233"/>
                    </a:cubicBezTo>
                    <a:cubicBezTo>
                      <a:pt x="8307" y="282"/>
                      <a:pt x="8165" y="341"/>
                      <a:pt x="8009" y="410"/>
                    </a:cubicBezTo>
                    <a:cubicBezTo>
                      <a:pt x="7694" y="546"/>
                      <a:pt x="7314" y="717"/>
                      <a:pt x="6883" y="924"/>
                    </a:cubicBezTo>
                    <a:cubicBezTo>
                      <a:pt x="6452" y="1130"/>
                      <a:pt x="5969" y="1374"/>
                      <a:pt x="5451" y="1656"/>
                    </a:cubicBezTo>
                    <a:cubicBezTo>
                      <a:pt x="4934" y="1939"/>
                      <a:pt x="4379" y="2262"/>
                      <a:pt x="3811" y="2636"/>
                    </a:cubicBezTo>
                    <a:cubicBezTo>
                      <a:pt x="3525" y="2822"/>
                      <a:pt x="3238" y="3023"/>
                      <a:pt x="2948" y="3237"/>
                    </a:cubicBezTo>
                    <a:cubicBezTo>
                      <a:pt x="2658" y="3450"/>
                      <a:pt x="2371" y="3681"/>
                      <a:pt x="2086" y="3932"/>
                    </a:cubicBezTo>
                    <a:cubicBezTo>
                      <a:pt x="1945" y="4057"/>
                      <a:pt x="1801" y="4185"/>
                      <a:pt x="1664" y="4322"/>
                    </a:cubicBezTo>
                    <a:cubicBezTo>
                      <a:pt x="1525" y="4456"/>
                      <a:pt x="1390" y="4600"/>
                      <a:pt x="1256" y="4746"/>
                    </a:cubicBezTo>
                    <a:cubicBezTo>
                      <a:pt x="1126" y="4895"/>
                      <a:pt x="994" y="5048"/>
                      <a:pt x="872" y="5212"/>
                    </a:cubicBezTo>
                    <a:cubicBezTo>
                      <a:pt x="750" y="5377"/>
                      <a:pt x="633" y="5550"/>
                      <a:pt x="525" y="5732"/>
                    </a:cubicBezTo>
                    <a:cubicBezTo>
                      <a:pt x="421" y="5914"/>
                      <a:pt x="323" y="6108"/>
                      <a:pt x="242" y="6312"/>
                    </a:cubicBezTo>
                    <a:cubicBezTo>
                      <a:pt x="162" y="6517"/>
                      <a:pt x="94" y="6734"/>
                      <a:pt x="55" y="6958"/>
                    </a:cubicBezTo>
                    <a:cubicBezTo>
                      <a:pt x="18" y="7185"/>
                      <a:pt x="0" y="7420"/>
                      <a:pt x="19" y="7655"/>
                    </a:cubicBezTo>
                    <a:cubicBezTo>
                      <a:pt x="37" y="7890"/>
                      <a:pt x="85" y="8123"/>
                      <a:pt x="160" y="8344"/>
                    </a:cubicBezTo>
                    <a:cubicBezTo>
                      <a:pt x="234" y="8565"/>
                      <a:pt x="337" y="8773"/>
                      <a:pt x="456" y="8964"/>
                    </a:cubicBezTo>
                    <a:cubicBezTo>
                      <a:pt x="575" y="9156"/>
                      <a:pt x="709" y="9333"/>
                      <a:pt x="852" y="9496"/>
                    </a:cubicBezTo>
                    <a:cubicBezTo>
                      <a:pt x="924" y="9579"/>
                      <a:pt x="998" y="9656"/>
                      <a:pt x="1073" y="9731"/>
                    </a:cubicBezTo>
                    <a:cubicBezTo>
                      <a:pt x="1149" y="9807"/>
                      <a:pt x="1226" y="9877"/>
                      <a:pt x="1310" y="9950"/>
                    </a:cubicBezTo>
                    <a:cubicBezTo>
                      <a:pt x="1354" y="9989"/>
                      <a:pt x="1388" y="10016"/>
                      <a:pt x="1424" y="10046"/>
                    </a:cubicBezTo>
                    <a:lnTo>
                      <a:pt x="1452" y="10071"/>
                    </a:lnTo>
                    <a:lnTo>
                      <a:pt x="1471" y="10085"/>
                    </a:lnTo>
                    <a:lnTo>
                      <a:pt x="1488" y="10099"/>
                    </a:lnTo>
                    <a:lnTo>
                      <a:pt x="1553" y="10150"/>
                    </a:lnTo>
                    <a:cubicBezTo>
                      <a:pt x="1643" y="10217"/>
                      <a:pt x="1733" y="10280"/>
                      <a:pt x="1828" y="10339"/>
                    </a:cubicBezTo>
                    <a:cubicBezTo>
                      <a:pt x="1925" y="10400"/>
                      <a:pt x="2023" y="10452"/>
                      <a:pt x="2126" y="10500"/>
                    </a:cubicBezTo>
                    <a:cubicBezTo>
                      <a:pt x="2228" y="10547"/>
                      <a:pt x="2334" y="10590"/>
                      <a:pt x="2443" y="10627"/>
                    </a:cubicBezTo>
                    <a:cubicBezTo>
                      <a:pt x="2552" y="10661"/>
                      <a:pt x="2663" y="10691"/>
                      <a:pt x="2773" y="10711"/>
                    </a:cubicBezTo>
                    <a:cubicBezTo>
                      <a:pt x="2886" y="10734"/>
                      <a:pt x="2999" y="10747"/>
                      <a:pt x="3110" y="10754"/>
                    </a:cubicBezTo>
                    <a:cubicBezTo>
                      <a:pt x="3161" y="10757"/>
                      <a:pt x="3212" y="10759"/>
                      <a:pt x="3262" y="10759"/>
                    </a:cubicBezTo>
                    <a:cubicBezTo>
                      <a:pt x="3437" y="10759"/>
                      <a:pt x="3608" y="10741"/>
                      <a:pt x="3775" y="10710"/>
                    </a:cubicBezTo>
                    <a:cubicBezTo>
                      <a:pt x="3883" y="10691"/>
                      <a:pt x="3987" y="10663"/>
                      <a:pt x="4089" y="10635"/>
                    </a:cubicBezTo>
                    <a:cubicBezTo>
                      <a:pt x="4190" y="10602"/>
                      <a:pt x="4291" y="10567"/>
                      <a:pt x="4386" y="10527"/>
                    </a:cubicBezTo>
                    <a:cubicBezTo>
                      <a:pt x="4772" y="10367"/>
                      <a:pt x="5107" y="10157"/>
                      <a:pt x="5404" y="9922"/>
                    </a:cubicBezTo>
                    <a:cubicBezTo>
                      <a:pt x="5701" y="9687"/>
                      <a:pt x="5963" y="9433"/>
                      <a:pt x="6199" y="9174"/>
                    </a:cubicBezTo>
                    <a:cubicBezTo>
                      <a:pt x="6434" y="8914"/>
                      <a:pt x="6646" y="8650"/>
                      <a:pt x="6836" y="8387"/>
                    </a:cubicBezTo>
                    <a:cubicBezTo>
                      <a:pt x="7025" y="8123"/>
                      <a:pt x="7198" y="7863"/>
                      <a:pt x="7354" y="7609"/>
                    </a:cubicBezTo>
                    <a:cubicBezTo>
                      <a:pt x="7666" y="7102"/>
                      <a:pt x="7917" y="6618"/>
                      <a:pt x="8123" y="6184"/>
                    </a:cubicBezTo>
                    <a:cubicBezTo>
                      <a:pt x="8330" y="5752"/>
                      <a:pt x="8493" y="5367"/>
                      <a:pt x="8620" y="5048"/>
                    </a:cubicBezTo>
                    <a:cubicBezTo>
                      <a:pt x="8749" y="4729"/>
                      <a:pt x="8837" y="4473"/>
                      <a:pt x="8901" y="4303"/>
                    </a:cubicBezTo>
                    <a:cubicBezTo>
                      <a:pt x="8931" y="4217"/>
                      <a:pt x="8952" y="4150"/>
                      <a:pt x="8969" y="4104"/>
                    </a:cubicBezTo>
                    <a:cubicBezTo>
                      <a:pt x="8984" y="4060"/>
                      <a:pt x="8992" y="4036"/>
                      <a:pt x="8992" y="4036"/>
                    </a:cubicBezTo>
                    <a:lnTo>
                      <a:pt x="8992" y="4036"/>
                    </a:lnTo>
                    <a:cubicBezTo>
                      <a:pt x="8992" y="4036"/>
                      <a:pt x="8982" y="4057"/>
                      <a:pt x="8956" y="4097"/>
                    </a:cubicBezTo>
                    <a:cubicBezTo>
                      <a:pt x="8932" y="4138"/>
                      <a:pt x="8896" y="4198"/>
                      <a:pt x="8850" y="4279"/>
                    </a:cubicBezTo>
                    <a:cubicBezTo>
                      <a:pt x="8760" y="4439"/>
                      <a:pt x="8622" y="4671"/>
                      <a:pt x="8447" y="4962"/>
                    </a:cubicBezTo>
                    <a:cubicBezTo>
                      <a:pt x="8271" y="5255"/>
                      <a:pt x="8058" y="5608"/>
                      <a:pt x="7800" y="6003"/>
                    </a:cubicBezTo>
                    <a:cubicBezTo>
                      <a:pt x="7670" y="6202"/>
                      <a:pt x="7533" y="6410"/>
                      <a:pt x="7381" y="6626"/>
                    </a:cubicBezTo>
                    <a:cubicBezTo>
                      <a:pt x="7230" y="6842"/>
                      <a:pt x="7071" y="7068"/>
                      <a:pt x="6895" y="7296"/>
                    </a:cubicBezTo>
                    <a:cubicBezTo>
                      <a:pt x="6720" y="7525"/>
                      <a:pt x="6533" y="7757"/>
                      <a:pt x="6332" y="7988"/>
                    </a:cubicBezTo>
                    <a:cubicBezTo>
                      <a:pt x="6243" y="8091"/>
                      <a:pt x="6149" y="8193"/>
                      <a:pt x="6054" y="8297"/>
                    </a:cubicBezTo>
                    <a:cubicBezTo>
                      <a:pt x="5943" y="8674"/>
                      <a:pt x="5802" y="9080"/>
                      <a:pt x="5486" y="9398"/>
                    </a:cubicBezTo>
                    <a:cubicBezTo>
                      <a:pt x="5309" y="9575"/>
                      <a:pt x="5087" y="9640"/>
                      <a:pt x="4926" y="9688"/>
                    </a:cubicBezTo>
                    <a:cubicBezTo>
                      <a:pt x="4852" y="9709"/>
                      <a:pt x="4782" y="9730"/>
                      <a:pt x="4741" y="9751"/>
                    </a:cubicBezTo>
                    <a:cubicBezTo>
                      <a:pt x="4680" y="9785"/>
                      <a:pt x="4615" y="9832"/>
                      <a:pt x="4545" y="9881"/>
                    </a:cubicBezTo>
                    <a:cubicBezTo>
                      <a:pt x="4362" y="10012"/>
                      <a:pt x="4136" y="10173"/>
                      <a:pt x="3822" y="10212"/>
                    </a:cubicBezTo>
                    <a:cubicBezTo>
                      <a:pt x="3706" y="10226"/>
                      <a:pt x="3589" y="10233"/>
                      <a:pt x="3473" y="10233"/>
                    </a:cubicBezTo>
                    <a:cubicBezTo>
                      <a:pt x="2621" y="10233"/>
                      <a:pt x="1794" y="9846"/>
                      <a:pt x="1251" y="9178"/>
                    </a:cubicBezTo>
                    <a:cubicBezTo>
                      <a:pt x="1163" y="9144"/>
                      <a:pt x="1020" y="9082"/>
                      <a:pt x="926" y="8929"/>
                    </a:cubicBezTo>
                    <a:cubicBezTo>
                      <a:pt x="773" y="8681"/>
                      <a:pt x="660" y="8411"/>
                      <a:pt x="590" y="8126"/>
                    </a:cubicBezTo>
                    <a:cubicBezTo>
                      <a:pt x="550" y="7962"/>
                      <a:pt x="593" y="7816"/>
                      <a:pt x="623" y="7718"/>
                    </a:cubicBezTo>
                    <a:cubicBezTo>
                      <a:pt x="626" y="7710"/>
                      <a:pt x="630" y="7699"/>
                      <a:pt x="632" y="7688"/>
                    </a:cubicBezTo>
                    <a:cubicBezTo>
                      <a:pt x="603" y="7413"/>
                      <a:pt x="629" y="7181"/>
                      <a:pt x="673" y="6918"/>
                    </a:cubicBezTo>
                    <a:cubicBezTo>
                      <a:pt x="732" y="6586"/>
                      <a:pt x="821" y="6298"/>
                      <a:pt x="939" y="6063"/>
                    </a:cubicBezTo>
                    <a:cubicBezTo>
                      <a:pt x="912" y="5944"/>
                      <a:pt x="887" y="5755"/>
                      <a:pt x="1018" y="5577"/>
                    </a:cubicBezTo>
                    <a:cubicBezTo>
                      <a:pt x="1208" y="5322"/>
                      <a:pt x="1436" y="5101"/>
                      <a:pt x="1698" y="4921"/>
                    </a:cubicBezTo>
                    <a:cubicBezTo>
                      <a:pt x="1764" y="4875"/>
                      <a:pt x="1839" y="4848"/>
                      <a:pt x="1921" y="4839"/>
                    </a:cubicBezTo>
                    <a:cubicBezTo>
                      <a:pt x="1948" y="4835"/>
                      <a:pt x="1974" y="4834"/>
                      <a:pt x="2000" y="4834"/>
                    </a:cubicBezTo>
                    <a:cubicBezTo>
                      <a:pt x="2059" y="4834"/>
                      <a:pt x="2115" y="4841"/>
                      <a:pt x="2162" y="4847"/>
                    </a:cubicBezTo>
                    <a:cubicBezTo>
                      <a:pt x="2260" y="4802"/>
                      <a:pt x="2356" y="4773"/>
                      <a:pt x="2448" y="4751"/>
                    </a:cubicBezTo>
                    <a:cubicBezTo>
                      <a:pt x="2516" y="4682"/>
                      <a:pt x="2584" y="4613"/>
                      <a:pt x="2653" y="4546"/>
                    </a:cubicBezTo>
                    <a:cubicBezTo>
                      <a:pt x="3162" y="4056"/>
                      <a:pt x="3699" y="3614"/>
                      <a:pt x="4221" y="3214"/>
                    </a:cubicBezTo>
                    <a:cubicBezTo>
                      <a:pt x="4745" y="2811"/>
                      <a:pt x="5256" y="2448"/>
                      <a:pt x="5736" y="2119"/>
                    </a:cubicBezTo>
                    <a:cubicBezTo>
                      <a:pt x="6215" y="1790"/>
                      <a:pt x="6661" y="1496"/>
                      <a:pt x="7061" y="1240"/>
                    </a:cubicBezTo>
                    <a:cubicBezTo>
                      <a:pt x="7459" y="982"/>
                      <a:pt x="7808" y="759"/>
                      <a:pt x="8097" y="576"/>
                    </a:cubicBezTo>
                    <a:cubicBezTo>
                      <a:pt x="8385" y="394"/>
                      <a:pt x="8612" y="249"/>
                      <a:pt x="8768" y="152"/>
                    </a:cubicBezTo>
                    <a:cubicBezTo>
                      <a:pt x="8922" y="53"/>
                      <a:pt x="9004" y="0"/>
                      <a:pt x="9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2fcc7deb26a_3_22"/>
              <p:cNvSpPr/>
              <p:nvPr/>
            </p:nvSpPr>
            <p:spPr>
              <a:xfrm>
                <a:off x="5826411" y="1688980"/>
                <a:ext cx="254956" cy="166724"/>
              </a:xfrm>
              <a:custGeom>
                <a:rect b="b" l="l" r="r" t="t"/>
                <a:pathLst>
                  <a:path extrusionOk="0" h="3201" w="4895">
                    <a:moveTo>
                      <a:pt x="4894" y="1"/>
                    </a:moveTo>
                    <a:cubicBezTo>
                      <a:pt x="4894" y="1"/>
                      <a:pt x="4470" y="210"/>
                      <a:pt x="3848" y="561"/>
                    </a:cubicBezTo>
                    <a:cubicBezTo>
                      <a:pt x="3694" y="648"/>
                      <a:pt x="3526" y="743"/>
                      <a:pt x="3350" y="848"/>
                    </a:cubicBezTo>
                    <a:cubicBezTo>
                      <a:pt x="3174" y="951"/>
                      <a:pt x="2989" y="1063"/>
                      <a:pt x="2799" y="1180"/>
                    </a:cubicBezTo>
                    <a:cubicBezTo>
                      <a:pt x="2610" y="1298"/>
                      <a:pt x="2415" y="1420"/>
                      <a:pt x="2219" y="1549"/>
                    </a:cubicBezTo>
                    <a:cubicBezTo>
                      <a:pt x="2022" y="1677"/>
                      <a:pt x="1825" y="1811"/>
                      <a:pt x="1628" y="1948"/>
                    </a:cubicBezTo>
                    <a:lnTo>
                      <a:pt x="1336" y="2153"/>
                    </a:lnTo>
                    <a:cubicBezTo>
                      <a:pt x="1240" y="2225"/>
                      <a:pt x="1142" y="2293"/>
                      <a:pt x="1048" y="2364"/>
                    </a:cubicBezTo>
                    <a:cubicBezTo>
                      <a:pt x="859" y="2504"/>
                      <a:pt x="675" y="2646"/>
                      <a:pt x="499" y="2787"/>
                    </a:cubicBezTo>
                    <a:cubicBezTo>
                      <a:pt x="325" y="2927"/>
                      <a:pt x="157" y="3066"/>
                      <a:pt x="1" y="3201"/>
                    </a:cubicBezTo>
                    <a:cubicBezTo>
                      <a:pt x="61" y="3194"/>
                      <a:pt x="119" y="3186"/>
                      <a:pt x="174" y="3178"/>
                    </a:cubicBezTo>
                    <a:cubicBezTo>
                      <a:pt x="233" y="3170"/>
                      <a:pt x="284" y="3163"/>
                      <a:pt x="335" y="3156"/>
                    </a:cubicBezTo>
                    <a:cubicBezTo>
                      <a:pt x="450" y="3142"/>
                      <a:pt x="558" y="3133"/>
                      <a:pt x="665" y="3133"/>
                    </a:cubicBezTo>
                    <a:cubicBezTo>
                      <a:pt x="735" y="3133"/>
                      <a:pt x="804" y="3137"/>
                      <a:pt x="875" y="3146"/>
                    </a:cubicBezTo>
                    <a:cubicBezTo>
                      <a:pt x="1023" y="3001"/>
                      <a:pt x="1177" y="2857"/>
                      <a:pt x="1337" y="2711"/>
                    </a:cubicBezTo>
                    <a:cubicBezTo>
                      <a:pt x="1423" y="2634"/>
                      <a:pt x="1510" y="2556"/>
                      <a:pt x="1598" y="2478"/>
                    </a:cubicBezTo>
                    <a:cubicBezTo>
                      <a:pt x="1686" y="2400"/>
                      <a:pt x="1775" y="2324"/>
                      <a:pt x="1862" y="2246"/>
                    </a:cubicBezTo>
                    <a:cubicBezTo>
                      <a:pt x="2042" y="2093"/>
                      <a:pt x="2222" y="1943"/>
                      <a:pt x="2403" y="1797"/>
                    </a:cubicBezTo>
                    <a:cubicBezTo>
                      <a:pt x="2583" y="1652"/>
                      <a:pt x="2765" y="1511"/>
                      <a:pt x="2939" y="1377"/>
                    </a:cubicBezTo>
                    <a:cubicBezTo>
                      <a:pt x="3115" y="1243"/>
                      <a:pt x="3286" y="1113"/>
                      <a:pt x="3449" y="993"/>
                    </a:cubicBezTo>
                    <a:cubicBezTo>
                      <a:pt x="3612" y="874"/>
                      <a:pt x="3768" y="762"/>
                      <a:pt x="3913" y="660"/>
                    </a:cubicBezTo>
                    <a:cubicBezTo>
                      <a:pt x="4493" y="251"/>
                      <a:pt x="4894" y="1"/>
                      <a:pt x="4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g2fcc7deb26a_3_22"/>
              <p:cNvSpPr/>
              <p:nvPr/>
            </p:nvSpPr>
            <p:spPr>
              <a:xfrm>
                <a:off x="5696253" y="1858200"/>
                <a:ext cx="289228" cy="282040"/>
              </a:xfrm>
              <a:custGeom>
                <a:rect b="b" l="l" r="r" t="t"/>
                <a:pathLst>
                  <a:path extrusionOk="0" h="5415" w="5553">
                    <a:moveTo>
                      <a:pt x="3957" y="198"/>
                    </a:moveTo>
                    <a:cubicBezTo>
                      <a:pt x="3962" y="198"/>
                      <a:pt x="3968" y="198"/>
                      <a:pt x="3970" y="199"/>
                    </a:cubicBezTo>
                    <a:cubicBezTo>
                      <a:pt x="3980" y="200"/>
                      <a:pt x="3988" y="203"/>
                      <a:pt x="3995" y="204"/>
                    </a:cubicBezTo>
                    <a:cubicBezTo>
                      <a:pt x="4008" y="210"/>
                      <a:pt x="4021" y="212"/>
                      <a:pt x="4029" y="218"/>
                    </a:cubicBezTo>
                    <a:cubicBezTo>
                      <a:pt x="4050" y="226"/>
                      <a:pt x="4060" y="231"/>
                      <a:pt x="4060" y="231"/>
                    </a:cubicBezTo>
                    <a:cubicBezTo>
                      <a:pt x="4060" y="231"/>
                      <a:pt x="4048" y="230"/>
                      <a:pt x="4028" y="226"/>
                    </a:cubicBezTo>
                    <a:cubicBezTo>
                      <a:pt x="4017" y="224"/>
                      <a:pt x="4007" y="223"/>
                      <a:pt x="3991" y="220"/>
                    </a:cubicBezTo>
                    <a:cubicBezTo>
                      <a:pt x="3984" y="220"/>
                      <a:pt x="3976" y="219"/>
                      <a:pt x="3969" y="219"/>
                    </a:cubicBezTo>
                    <a:lnTo>
                      <a:pt x="3965" y="219"/>
                    </a:lnTo>
                    <a:cubicBezTo>
                      <a:pt x="3974" y="226"/>
                      <a:pt x="3988" y="236"/>
                      <a:pt x="3997" y="243"/>
                    </a:cubicBezTo>
                    <a:cubicBezTo>
                      <a:pt x="4015" y="254"/>
                      <a:pt x="4031" y="266"/>
                      <a:pt x="4050" y="278"/>
                    </a:cubicBezTo>
                    <a:cubicBezTo>
                      <a:pt x="4087" y="304"/>
                      <a:pt x="4125" y="330"/>
                      <a:pt x="4164" y="357"/>
                    </a:cubicBezTo>
                    <a:cubicBezTo>
                      <a:pt x="4320" y="463"/>
                      <a:pt x="4478" y="572"/>
                      <a:pt x="4478" y="572"/>
                    </a:cubicBezTo>
                    <a:cubicBezTo>
                      <a:pt x="4478" y="572"/>
                      <a:pt x="4438" y="548"/>
                      <a:pt x="4375" y="512"/>
                    </a:cubicBezTo>
                    <a:cubicBezTo>
                      <a:pt x="4314" y="474"/>
                      <a:pt x="4232" y="426"/>
                      <a:pt x="4152" y="375"/>
                    </a:cubicBezTo>
                    <a:cubicBezTo>
                      <a:pt x="4111" y="349"/>
                      <a:pt x="4071" y="325"/>
                      <a:pt x="4035" y="300"/>
                    </a:cubicBezTo>
                    <a:cubicBezTo>
                      <a:pt x="4016" y="288"/>
                      <a:pt x="3999" y="274"/>
                      <a:pt x="3982" y="262"/>
                    </a:cubicBezTo>
                    <a:cubicBezTo>
                      <a:pt x="3974" y="257"/>
                      <a:pt x="3965" y="251"/>
                      <a:pt x="3960" y="245"/>
                    </a:cubicBezTo>
                    <a:cubicBezTo>
                      <a:pt x="3954" y="241"/>
                      <a:pt x="3950" y="238"/>
                      <a:pt x="3948" y="232"/>
                    </a:cubicBezTo>
                    <a:cubicBezTo>
                      <a:pt x="3944" y="227"/>
                      <a:pt x="3938" y="226"/>
                      <a:pt x="3937" y="214"/>
                    </a:cubicBezTo>
                    <a:cubicBezTo>
                      <a:pt x="3935" y="207"/>
                      <a:pt x="3942" y="200"/>
                      <a:pt x="3948" y="199"/>
                    </a:cubicBezTo>
                    <a:cubicBezTo>
                      <a:pt x="3950" y="198"/>
                      <a:pt x="3954" y="198"/>
                      <a:pt x="3957" y="198"/>
                    </a:cubicBezTo>
                    <a:close/>
                    <a:moveTo>
                      <a:pt x="1221" y="399"/>
                    </a:moveTo>
                    <a:lnTo>
                      <a:pt x="1095" y="533"/>
                    </a:lnTo>
                    <a:cubicBezTo>
                      <a:pt x="1017" y="612"/>
                      <a:pt x="915" y="720"/>
                      <a:pt x="812" y="823"/>
                    </a:cubicBezTo>
                    <a:cubicBezTo>
                      <a:pt x="760" y="876"/>
                      <a:pt x="707" y="928"/>
                      <a:pt x="655" y="975"/>
                    </a:cubicBezTo>
                    <a:cubicBezTo>
                      <a:pt x="631" y="998"/>
                      <a:pt x="605" y="1019"/>
                      <a:pt x="578" y="1040"/>
                    </a:cubicBezTo>
                    <a:cubicBezTo>
                      <a:pt x="565" y="1050"/>
                      <a:pt x="554" y="1058"/>
                      <a:pt x="539" y="1069"/>
                    </a:cubicBezTo>
                    <a:cubicBezTo>
                      <a:pt x="533" y="1073"/>
                      <a:pt x="525" y="1077"/>
                      <a:pt x="516" y="1080"/>
                    </a:cubicBezTo>
                    <a:cubicBezTo>
                      <a:pt x="513" y="1082"/>
                      <a:pt x="508" y="1083"/>
                      <a:pt x="501" y="1083"/>
                    </a:cubicBezTo>
                    <a:cubicBezTo>
                      <a:pt x="499" y="1083"/>
                      <a:pt x="497" y="1083"/>
                      <a:pt x="494" y="1082"/>
                    </a:cubicBezTo>
                    <a:cubicBezTo>
                      <a:pt x="480" y="1078"/>
                      <a:pt x="476" y="1065"/>
                      <a:pt x="474" y="1058"/>
                    </a:cubicBezTo>
                    <a:cubicBezTo>
                      <a:pt x="476" y="1046"/>
                      <a:pt x="479" y="1040"/>
                      <a:pt x="482" y="1031"/>
                    </a:cubicBezTo>
                    <a:cubicBezTo>
                      <a:pt x="483" y="1025"/>
                      <a:pt x="486" y="1018"/>
                      <a:pt x="488" y="1011"/>
                    </a:cubicBezTo>
                    <a:cubicBezTo>
                      <a:pt x="492" y="999"/>
                      <a:pt x="499" y="988"/>
                      <a:pt x="504" y="978"/>
                    </a:cubicBezTo>
                    <a:cubicBezTo>
                      <a:pt x="516" y="958"/>
                      <a:pt x="526" y="941"/>
                      <a:pt x="537" y="928"/>
                    </a:cubicBezTo>
                    <a:cubicBezTo>
                      <a:pt x="555" y="901"/>
                      <a:pt x="569" y="888"/>
                      <a:pt x="569" y="888"/>
                    </a:cubicBezTo>
                    <a:lnTo>
                      <a:pt x="569" y="888"/>
                    </a:lnTo>
                    <a:cubicBezTo>
                      <a:pt x="569" y="888"/>
                      <a:pt x="562" y="904"/>
                      <a:pt x="550" y="936"/>
                    </a:cubicBezTo>
                    <a:cubicBezTo>
                      <a:pt x="545" y="951"/>
                      <a:pt x="538" y="970"/>
                      <a:pt x="530" y="990"/>
                    </a:cubicBezTo>
                    <a:cubicBezTo>
                      <a:pt x="526" y="999"/>
                      <a:pt x="523" y="1011"/>
                      <a:pt x="519" y="1023"/>
                    </a:cubicBezTo>
                    <a:cubicBezTo>
                      <a:pt x="518" y="1029"/>
                      <a:pt x="516" y="1033"/>
                      <a:pt x="516" y="1038"/>
                    </a:cubicBezTo>
                    <a:cubicBezTo>
                      <a:pt x="518" y="1037"/>
                      <a:pt x="519" y="1037"/>
                      <a:pt x="521" y="1035"/>
                    </a:cubicBezTo>
                    <a:cubicBezTo>
                      <a:pt x="531" y="1029"/>
                      <a:pt x="545" y="1017"/>
                      <a:pt x="554" y="1006"/>
                    </a:cubicBezTo>
                    <a:cubicBezTo>
                      <a:pt x="578" y="986"/>
                      <a:pt x="601" y="963"/>
                      <a:pt x="627" y="941"/>
                    </a:cubicBezTo>
                    <a:cubicBezTo>
                      <a:pt x="678" y="894"/>
                      <a:pt x="733" y="845"/>
                      <a:pt x="786" y="796"/>
                    </a:cubicBezTo>
                    <a:cubicBezTo>
                      <a:pt x="1004" y="599"/>
                      <a:pt x="1221" y="399"/>
                      <a:pt x="1221" y="399"/>
                    </a:cubicBezTo>
                    <a:close/>
                    <a:moveTo>
                      <a:pt x="4824" y="3204"/>
                    </a:moveTo>
                    <a:cubicBezTo>
                      <a:pt x="4827" y="3204"/>
                      <a:pt x="4831" y="3205"/>
                      <a:pt x="4834" y="3206"/>
                    </a:cubicBezTo>
                    <a:cubicBezTo>
                      <a:pt x="4847" y="3207"/>
                      <a:pt x="4854" y="3211"/>
                      <a:pt x="4854" y="3211"/>
                    </a:cubicBezTo>
                    <a:cubicBezTo>
                      <a:pt x="4854" y="3211"/>
                      <a:pt x="4861" y="3212"/>
                      <a:pt x="4870" y="3220"/>
                    </a:cubicBezTo>
                    <a:cubicBezTo>
                      <a:pt x="4881" y="3228"/>
                      <a:pt x="4893" y="3246"/>
                      <a:pt x="4900" y="3269"/>
                    </a:cubicBezTo>
                    <a:cubicBezTo>
                      <a:pt x="4914" y="3316"/>
                      <a:pt x="4913" y="3388"/>
                      <a:pt x="4897" y="3470"/>
                    </a:cubicBezTo>
                    <a:cubicBezTo>
                      <a:pt x="4881" y="3553"/>
                      <a:pt x="4849" y="3647"/>
                      <a:pt x="4799" y="3741"/>
                    </a:cubicBezTo>
                    <a:cubicBezTo>
                      <a:pt x="4773" y="3788"/>
                      <a:pt x="4743" y="3835"/>
                      <a:pt x="4702" y="3876"/>
                    </a:cubicBezTo>
                    <a:cubicBezTo>
                      <a:pt x="4682" y="3896"/>
                      <a:pt x="4661" y="3916"/>
                      <a:pt x="4632" y="3931"/>
                    </a:cubicBezTo>
                    <a:cubicBezTo>
                      <a:pt x="4619" y="3937"/>
                      <a:pt x="4603" y="3944"/>
                      <a:pt x="4587" y="3947"/>
                    </a:cubicBezTo>
                    <a:lnTo>
                      <a:pt x="4573" y="3950"/>
                    </a:lnTo>
                    <a:cubicBezTo>
                      <a:pt x="4568" y="3950"/>
                      <a:pt x="4564" y="3950"/>
                      <a:pt x="4559" y="3947"/>
                    </a:cubicBezTo>
                    <a:cubicBezTo>
                      <a:pt x="4546" y="3947"/>
                      <a:pt x="4541" y="3944"/>
                      <a:pt x="4534" y="3943"/>
                    </a:cubicBezTo>
                    <a:cubicBezTo>
                      <a:pt x="4494" y="3925"/>
                      <a:pt x="4481" y="3890"/>
                      <a:pt x="4473" y="3862"/>
                    </a:cubicBezTo>
                    <a:cubicBezTo>
                      <a:pt x="4465" y="3831"/>
                      <a:pt x="4465" y="3802"/>
                      <a:pt x="4466" y="3772"/>
                    </a:cubicBezTo>
                    <a:cubicBezTo>
                      <a:pt x="4470" y="3716"/>
                      <a:pt x="4483" y="3662"/>
                      <a:pt x="4499" y="3611"/>
                    </a:cubicBezTo>
                    <a:cubicBezTo>
                      <a:pt x="4534" y="3510"/>
                      <a:pt x="4581" y="3423"/>
                      <a:pt x="4632" y="3356"/>
                    </a:cubicBezTo>
                    <a:cubicBezTo>
                      <a:pt x="4681" y="3287"/>
                      <a:pt x="4733" y="3239"/>
                      <a:pt x="4779" y="3218"/>
                    </a:cubicBezTo>
                    <a:cubicBezTo>
                      <a:pt x="4795" y="3209"/>
                      <a:pt x="4811" y="3204"/>
                      <a:pt x="4824" y="3204"/>
                    </a:cubicBezTo>
                    <a:close/>
                    <a:moveTo>
                      <a:pt x="175" y="3351"/>
                    </a:moveTo>
                    <a:cubicBezTo>
                      <a:pt x="175" y="3351"/>
                      <a:pt x="210" y="3412"/>
                      <a:pt x="256" y="3504"/>
                    </a:cubicBezTo>
                    <a:cubicBezTo>
                      <a:pt x="302" y="3596"/>
                      <a:pt x="361" y="3717"/>
                      <a:pt x="420" y="3839"/>
                    </a:cubicBezTo>
                    <a:cubicBezTo>
                      <a:pt x="449" y="3903"/>
                      <a:pt x="479" y="3963"/>
                      <a:pt x="503" y="4022"/>
                    </a:cubicBezTo>
                    <a:cubicBezTo>
                      <a:pt x="514" y="4053"/>
                      <a:pt x="526" y="4081"/>
                      <a:pt x="537" y="4109"/>
                    </a:cubicBezTo>
                    <a:cubicBezTo>
                      <a:pt x="541" y="4125"/>
                      <a:pt x="545" y="4138"/>
                      <a:pt x="550" y="4152"/>
                    </a:cubicBezTo>
                    <a:cubicBezTo>
                      <a:pt x="551" y="4159"/>
                      <a:pt x="553" y="4167"/>
                      <a:pt x="553" y="4175"/>
                    </a:cubicBezTo>
                    <a:cubicBezTo>
                      <a:pt x="553" y="4181"/>
                      <a:pt x="553" y="4183"/>
                      <a:pt x="551" y="4193"/>
                    </a:cubicBezTo>
                    <a:cubicBezTo>
                      <a:pt x="551" y="4194"/>
                      <a:pt x="550" y="4195"/>
                      <a:pt x="550" y="4197"/>
                    </a:cubicBezTo>
                    <a:cubicBezTo>
                      <a:pt x="547" y="4199"/>
                      <a:pt x="546" y="4202"/>
                      <a:pt x="545" y="4203"/>
                    </a:cubicBezTo>
                    <a:cubicBezTo>
                      <a:pt x="541" y="4207"/>
                      <a:pt x="533" y="4209"/>
                      <a:pt x="530" y="4209"/>
                    </a:cubicBezTo>
                    <a:cubicBezTo>
                      <a:pt x="514" y="4207"/>
                      <a:pt x="510" y="4202"/>
                      <a:pt x="503" y="4199"/>
                    </a:cubicBezTo>
                    <a:cubicBezTo>
                      <a:pt x="498" y="4194"/>
                      <a:pt x="492" y="4190"/>
                      <a:pt x="487" y="4186"/>
                    </a:cubicBezTo>
                    <a:cubicBezTo>
                      <a:pt x="479" y="4176"/>
                      <a:pt x="471" y="4168"/>
                      <a:pt x="464" y="4160"/>
                    </a:cubicBezTo>
                    <a:cubicBezTo>
                      <a:pt x="451" y="4143"/>
                      <a:pt x="439" y="4129"/>
                      <a:pt x="431" y="4116"/>
                    </a:cubicBezTo>
                    <a:cubicBezTo>
                      <a:pt x="413" y="4092"/>
                      <a:pt x="405" y="4076"/>
                      <a:pt x="405" y="4076"/>
                    </a:cubicBezTo>
                    <a:lnTo>
                      <a:pt x="405" y="4076"/>
                    </a:lnTo>
                    <a:cubicBezTo>
                      <a:pt x="405" y="4076"/>
                      <a:pt x="418" y="4088"/>
                      <a:pt x="440" y="4107"/>
                    </a:cubicBezTo>
                    <a:cubicBezTo>
                      <a:pt x="452" y="4116"/>
                      <a:pt x="465" y="4128"/>
                      <a:pt x="480" y="4142"/>
                    </a:cubicBezTo>
                    <a:lnTo>
                      <a:pt x="506" y="4162"/>
                    </a:lnTo>
                    <a:cubicBezTo>
                      <a:pt x="510" y="4163"/>
                      <a:pt x="512" y="4167"/>
                      <a:pt x="516" y="4168"/>
                    </a:cubicBezTo>
                    <a:cubicBezTo>
                      <a:pt x="516" y="4166"/>
                      <a:pt x="514" y="4163"/>
                      <a:pt x="514" y="4160"/>
                    </a:cubicBezTo>
                    <a:cubicBezTo>
                      <a:pt x="511" y="4148"/>
                      <a:pt x="506" y="4134"/>
                      <a:pt x="499" y="4121"/>
                    </a:cubicBezTo>
                    <a:cubicBezTo>
                      <a:pt x="487" y="4095"/>
                      <a:pt x="476" y="4066"/>
                      <a:pt x="464" y="4038"/>
                    </a:cubicBezTo>
                    <a:cubicBezTo>
                      <a:pt x="439" y="3979"/>
                      <a:pt x="413" y="3917"/>
                      <a:pt x="386" y="3853"/>
                    </a:cubicBezTo>
                    <a:cubicBezTo>
                      <a:pt x="282" y="3603"/>
                      <a:pt x="175" y="3351"/>
                      <a:pt x="175" y="3351"/>
                    </a:cubicBezTo>
                    <a:close/>
                    <a:moveTo>
                      <a:pt x="3841" y="232"/>
                    </a:moveTo>
                    <a:cubicBezTo>
                      <a:pt x="3841" y="233"/>
                      <a:pt x="3837" y="239"/>
                      <a:pt x="3828" y="250"/>
                    </a:cubicBezTo>
                    <a:cubicBezTo>
                      <a:pt x="3817" y="259"/>
                      <a:pt x="3803" y="273"/>
                      <a:pt x="3782" y="286"/>
                    </a:cubicBezTo>
                    <a:cubicBezTo>
                      <a:pt x="3762" y="300"/>
                      <a:pt x="3737" y="313"/>
                      <a:pt x="3710" y="326"/>
                    </a:cubicBezTo>
                    <a:cubicBezTo>
                      <a:pt x="3683" y="340"/>
                      <a:pt x="3653" y="352"/>
                      <a:pt x="3623" y="364"/>
                    </a:cubicBezTo>
                    <a:cubicBezTo>
                      <a:pt x="3606" y="371"/>
                      <a:pt x="3588" y="377"/>
                      <a:pt x="3572" y="382"/>
                    </a:cubicBezTo>
                    <a:cubicBezTo>
                      <a:pt x="3573" y="382"/>
                      <a:pt x="3573" y="382"/>
                      <a:pt x="3574" y="384"/>
                    </a:cubicBezTo>
                    <a:cubicBezTo>
                      <a:pt x="3592" y="388"/>
                      <a:pt x="3695" y="395"/>
                      <a:pt x="3790" y="400"/>
                    </a:cubicBezTo>
                    <a:cubicBezTo>
                      <a:pt x="3803" y="408"/>
                      <a:pt x="3823" y="422"/>
                      <a:pt x="3847" y="439"/>
                    </a:cubicBezTo>
                    <a:cubicBezTo>
                      <a:pt x="3890" y="467"/>
                      <a:pt x="3948" y="505"/>
                      <a:pt x="4008" y="539"/>
                    </a:cubicBezTo>
                    <a:cubicBezTo>
                      <a:pt x="4125" y="607"/>
                      <a:pt x="4246" y="670"/>
                      <a:pt x="4246" y="670"/>
                    </a:cubicBezTo>
                    <a:cubicBezTo>
                      <a:pt x="4246" y="670"/>
                      <a:pt x="4136" y="592"/>
                      <a:pt x="4028" y="508"/>
                    </a:cubicBezTo>
                    <a:cubicBezTo>
                      <a:pt x="3982" y="473"/>
                      <a:pt x="3941" y="439"/>
                      <a:pt x="3905" y="408"/>
                    </a:cubicBezTo>
                    <a:lnTo>
                      <a:pt x="3905" y="408"/>
                    </a:lnTo>
                    <a:cubicBezTo>
                      <a:pt x="3929" y="411"/>
                      <a:pt x="3945" y="414"/>
                      <a:pt x="3950" y="418"/>
                    </a:cubicBezTo>
                    <a:cubicBezTo>
                      <a:pt x="4059" y="473"/>
                      <a:pt x="4165" y="536"/>
                      <a:pt x="4264" y="607"/>
                    </a:cubicBezTo>
                    <a:lnTo>
                      <a:pt x="4264" y="633"/>
                    </a:lnTo>
                    <a:cubicBezTo>
                      <a:pt x="4266" y="643"/>
                      <a:pt x="4266" y="655"/>
                      <a:pt x="4267" y="669"/>
                    </a:cubicBezTo>
                    <a:cubicBezTo>
                      <a:pt x="4270" y="682"/>
                      <a:pt x="4271" y="697"/>
                      <a:pt x="4274" y="713"/>
                    </a:cubicBezTo>
                    <a:cubicBezTo>
                      <a:pt x="4277" y="724"/>
                      <a:pt x="4279" y="737"/>
                      <a:pt x="4285" y="751"/>
                    </a:cubicBezTo>
                    <a:cubicBezTo>
                      <a:pt x="4285" y="756"/>
                      <a:pt x="4286" y="762"/>
                      <a:pt x="4287" y="764"/>
                    </a:cubicBezTo>
                    <a:cubicBezTo>
                      <a:pt x="4291" y="778"/>
                      <a:pt x="4297" y="794"/>
                      <a:pt x="4303" y="807"/>
                    </a:cubicBezTo>
                    <a:cubicBezTo>
                      <a:pt x="4307" y="822"/>
                      <a:pt x="4317" y="838"/>
                      <a:pt x="4324" y="854"/>
                    </a:cubicBezTo>
                    <a:cubicBezTo>
                      <a:pt x="4353" y="915"/>
                      <a:pt x="4393" y="966"/>
                      <a:pt x="4426" y="1002"/>
                    </a:cubicBezTo>
                    <a:cubicBezTo>
                      <a:pt x="4458" y="1037"/>
                      <a:pt x="4482" y="1057"/>
                      <a:pt x="4482" y="1057"/>
                    </a:cubicBezTo>
                    <a:cubicBezTo>
                      <a:pt x="4482" y="1057"/>
                      <a:pt x="4466" y="1030"/>
                      <a:pt x="4447" y="988"/>
                    </a:cubicBezTo>
                    <a:cubicBezTo>
                      <a:pt x="4438" y="966"/>
                      <a:pt x="4428" y="941"/>
                      <a:pt x="4420" y="915"/>
                    </a:cubicBezTo>
                    <a:cubicBezTo>
                      <a:pt x="4418" y="901"/>
                      <a:pt x="4412" y="888"/>
                      <a:pt x="4408" y="872"/>
                    </a:cubicBezTo>
                    <a:lnTo>
                      <a:pt x="4408" y="872"/>
                    </a:lnTo>
                    <a:cubicBezTo>
                      <a:pt x="4482" y="937"/>
                      <a:pt x="4552" y="1009"/>
                      <a:pt x="4616" y="1082"/>
                    </a:cubicBezTo>
                    <a:cubicBezTo>
                      <a:pt x="4501" y="1342"/>
                      <a:pt x="4422" y="1582"/>
                      <a:pt x="4365" y="1808"/>
                    </a:cubicBezTo>
                    <a:lnTo>
                      <a:pt x="4365" y="1802"/>
                    </a:lnTo>
                    <a:lnTo>
                      <a:pt x="4365" y="1797"/>
                    </a:lnTo>
                    <a:lnTo>
                      <a:pt x="4365" y="1794"/>
                    </a:lnTo>
                    <a:lnTo>
                      <a:pt x="4365" y="1788"/>
                    </a:lnTo>
                    <a:lnTo>
                      <a:pt x="4365" y="1774"/>
                    </a:lnTo>
                    <a:cubicBezTo>
                      <a:pt x="4365" y="1765"/>
                      <a:pt x="4365" y="1755"/>
                      <a:pt x="4364" y="1747"/>
                    </a:cubicBezTo>
                    <a:cubicBezTo>
                      <a:pt x="4360" y="1711"/>
                      <a:pt x="4354" y="1676"/>
                      <a:pt x="4345" y="1642"/>
                    </a:cubicBezTo>
                    <a:cubicBezTo>
                      <a:pt x="4325" y="1574"/>
                      <a:pt x="4286" y="1512"/>
                      <a:pt x="4239" y="1460"/>
                    </a:cubicBezTo>
                    <a:cubicBezTo>
                      <a:pt x="4192" y="1407"/>
                      <a:pt x="4129" y="1371"/>
                      <a:pt x="4064" y="1351"/>
                    </a:cubicBezTo>
                    <a:cubicBezTo>
                      <a:pt x="4048" y="1346"/>
                      <a:pt x="4029" y="1342"/>
                      <a:pt x="4015" y="1339"/>
                    </a:cubicBezTo>
                    <a:lnTo>
                      <a:pt x="3992" y="1338"/>
                    </a:lnTo>
                    <a:lnTo>
                      <a:pt x="3978" y="1335"/>
                    </a:lnTo>
                    <a:lnTo>
                      <a:pt x="3968" y="1335"/>
                    </a:lnTo>
                    <a:cubicBezTo>
                      <a:pt x="3935" y="1335"/>
                      <a:pt x="3903" y="1339"/>
                      <a:pt x="3874" y="1347"/>
                    </a:cubicBezTo>
                    <a:cubicBezTo>
                      <a:pt x="3813" y="1362"/>
                      <a:pt x="3762" y="1394"/>
                      <a:pt x="3726" y="1432"/>
                    </a:cubicBezTo>
                    <a:cubicBezTo>
                      <a:pt x="3688" y="1467"/>
                      <a:pt x="3663" y="1508"/>
                      <a:pt x="3647" y="1546"/>
                    </a:cubicBezTo>
                    <a:cubicBezTo>
                      <a:pt x="3632" y="1582"/>
                      <a:pt x="3623" y="1617"/>
                      <a:pt x="3620" y="1646"/>
                    </a:cubicBezTo>
                    <a:cubicBezTo>
                      <a:pt x="3616" y="1675"/>
                      <a:pt x="3616" y="1696"/>
                      <a:pt x="3619" y="1711"/>
                    </a:cubicBezTo>
                    <a:cubicBezTo>
                      <a:pt x="3620" y="1727"/>
                      <a:pt x="3620" y="1735"/>
                      <a:pt x="3620" y="1735"/>
                    </a:cubicBezTo>
                    <a:cubicBezTo>
                      <a:pt x="3620" y="1735"/>
                      <a:pt x="3621" y="1727"/>
                      <a:pt x="3625" y="1714"/>
                    </a:cubicBezTo>
                    <a:cubicBezTo>
                      <a:pt x="3627" y="1698"/>
                      <a:pt x="3633" y="1677"/>
                      <a:pt x="3643" y="1653"/>
                    </a:cubicBezTo>
                    <a:cubicBezTo>
                      <a:pt x="3652" y="1628"/>
                      <a:pt x="3667" y="1599"/>
                      <a:pt x="3687" y="1567"/>
                    </a:cubicBezTo>
                    <a:cubicBezTo>
                      <a:pt x="3707" y="1536"/>
                      <a:pt x="3735" y="1507"/>
                      <a:pt x="3769" y="1481"/>
                    </a:cubicBezTo>
                    <a:cubicBezTo>
                      <a:pt x="3804" y="1456"/>
                      <a:pt x="3847" y="1437"/>
                      <a:pt x="3891" y="1432"/>
                    </a:cubicBezTo>
                    <a:cubicBezTo>
                      <a:pt x="3906" y="1429"/>
                      <a:pt x="3921" y="1428"/>
                      <a:pt x="3936" y="1428"/>
                    </a:cubicBezTo>
                    <a:cubicBezTo>
                      <a:pt x="3945" y="1428"/>
                      <a:pt x="3953" y="1428"/>
                      <a:pt x="3962" y="1429"/>
                    </a:cubicBezTo>
                    <a:lnTo>
                      <a:pt x="3976" y="1429"/>
                    </a:lnTo>
                    <a:lnTo>
                      <a:pt x="3981" y="1432"/>
                    </a:lnTo>
                    <a:lnTo>
                      <a:pt x="4003" y="1434"/>
                    </a:lnTo>
                    <a:cubicBezTo>
                      <a:pt x="4016" y="1437"/>
                      <a:pt x="4024" y="1441"/>
                      <a:pt x="4036" y="1445"/>
                    </a:cubicBezTo>
                    <a:cubicBezTo>
                      <a:pt x="4130" y="1481"/>
                      <a:pt x="4211" y="1569"/>
                      <a:pt x="4239" y="1675"/>
                    </a:cubicBezTo>
                    <a:cubicBezTo>
                      <a:pt x="4247" y="1700"/>
                      <a:pt x="4252" y="1728"/>
                      <a:pt x="4256" y="1755"/>
                    </a:cubicBezTo>
                    <a:cubicBezTo>
                      <a:pt x="4258" y="1762"/>
                      <a:pt x="4256" y="1769"/>
                      <a:pt x="4258" y="1775"/>
                    </a:cubicBezTo>
                    <a:lnTo>
                      <a:pt x="4258" y="1785"/>
                    </a:lnTo>
                    <a:lnTo>
                      <a:pt x="4258" y="1790"/>
                    </a:lnTo>
                    <a:lnTo>
                      <a:pt x="4258" y="1792"/>
                    </a:lnTo>
                    <a:lnTo>
                      <a:pt x="4258" y="1794"/>
                    </a:lnTo>
                    <a:cubicBezTo>
                      <a:pt x="4256" y="1809"/>
                      <a:pt x="4256" y="1825"/>
                      <a:pt x="4254" y="1837"/>
                    </a:cubicBezTo>
                    <a:cubicBezTo>
                      <a:pt x="4247" y="1886"/>
                      <a:pt x="4231" y="1942"/>
                      <a:pt x="4203" y="1982"/>
                    </a:cubicBezTo>
                    <a:cubicBezTo>
                      <a:pt x="4173" y="2024"/>
                      <a:pt x="4138" y="2059"/>
                      <a:pt x="4097" y="2080"/>
                    </a:cubicBezTo>
                    <a:cubicBezTo>
                      <a:pt x="4055" y="2103"/>
                      <a:pt x="4011" y="2112"/>
                      <a:pt x="3969" y="2114"/>
                    </a:cubicBezTo>
                    <a:lnTo>
                      <a:pt x="3954" y="2114"/>
                    </a:lnTo>
                    <a:cubicBezTo>
                      <a:pt x="3949" y="2114"/>
                      <a:pt x="3942" y="2114"/>
                      <a:pt x="3937" y="2112"/>
                    </a:cubicBezTo>
                    <a:cubicBezTo>
                      <a:pt x="3927" y="2112"/>
                      <a:pt x="3917" y="2111"/>
                      <a:pt x="3907" y="2110"/>
                    </a:cubicBezTo>
                    <a:cubicBezTo>
                      <a:pt x="3887" y="2106"/>
                      <a:pt x="3868" y="2100"/>
                      <a:pt x="3851" y="2094"/>
                    </a:cubicBezTo>
                    <a:cubicBezTo>
                      <a:pt x="3817" y="2080"/>
                      <a:pt x="3789" y="2065"/>
                      <a:pt x="3768" y="2051"/>
                    </a:cubicBezTo>
                    <a:cubicBezTo>
                      <a:pt x="3746" y="2036"/>
                      <a:pt x="3729" y="2020"/>
                      <a:pt x="3719" y="2010"/>
                    </a:cubicBezTo>
                    <a:lnTo>
                      <a:pt x="3702" y="1993"/>
                    </a:lnTo>
                    <a:lnTo>
                      <a:pt x="3702" y="1993"/>
                    </a:lnTo>
                    <a:cubicBezTo>
                      <a:pt x="3702" y="1993"/>
                      <a:pt x="3706" y="2000"/>
                      <a:pt x="3714" y="2013"/>
                    </a:cubicBezTo>
                    <a:cubicBezTo>
                      <a:pt x="3722" y="2027"/>
                      <a:pt x="3734" y="2045"/>
                      <a:pt x="3753" y="2065"/>
                    </a:cubicBezTo>
                    <a:cubicBezTo>
                      <a:pt x="3770" y="2087"/>
                      <a:pt x="3797" y="2111"/>
                      <a:pt x="3833" y="2133"/>
                    </a:cubicBezTo>
                    <a:cubicBezTo>
                      <a:pt x="3850" y="2143"/>
                      <a:pt x="3870" y="2153"/>
                      <a:pt x="3891" y="2161"/>
                    </a:cubicBezTo>
                    <a:cubicBezTo>
                      <a:pt x="3903" y="2165"/>
                      <a:pt x="3914" y="2168"/>
                      <a:pt x="3927" y="2172"/>
                    </a:cubicBezTo>
                    <a:cubicBezTo>
                      <a:pt x="3934" y="2173"/>
                      <a:pt x="3938" y="2174"/>
                      <a:pt x="3945" y="2174"/>
                    </a:cubicBezTo>
                    <a:cubicBezTo>
                      <a:pt x="3950" y="2177"/>
                      <a:pt x="3958" y="2177"/>
                      <a:pt x="3964" y="2178"/>
                    </a:cubicBezTo>
                    <a:cubicBezTo>
                      <a:pt x="3977" y="2180"/>
                      <a:pt x="3992" y="2181"/>
                      <a:pt x="4006" y="2181"/>
                    </a:cubicBezTo>
                    <a:cubicBezTo>
                      <a:pt x="4047" y="2181"/>
                      <a:pt x="4090" y="2174"/>
                      <a:pt x="4132" y="2157"/>
                    </a:cubicBezTo>
                    <a:cubicBezTo>
                      <a:pt x="4189" y="2134"/>
                      <a:pt x="4243" y="2092"/>
                      <a:pt x="4283" y="2039"/>
                    </a:cubicBezTo>
                    <a:cubicBezTo>
                      <a:pt x="4301" y="2013"/>
                      <a:pt x="4318" y="1985"/>
                      <a:pt x="4332" y="1955"/>
                    </a:cubicBezTo>
                    <a:lnTo>
                      <a:pt x="4332" y="1955"/>
                    </a:lnTo>
                    <a:cubicBezTo>
                      <a:pt x="4325" y="1989"/>
                      <a:pt x="4318" y="2020"/>
                      <a:pt x="4311" y="2052"/>
                    </a:cubicBezTo>
                    <a:cubicBezTo>
                      <a:pt x="4298" y="2070"/>
                      <a:pt x="4283" y="2084"/>
                      <a:pt x="4267" y="2099"/>
                    </a:cubicBezTo>
                    <a:cubicBezTo>
                      <a:pt x="4232" y="2133"/>
                      <a:pt x="4189" y="2159"/>
                      <a:pt x="4140" y="2180"/>
                    </a:cubicBezTo>
                    <a:cubicBezTo>
                      <a:pt x="4097" y="2196"/>
                      <a:pt x="4050" y="2204"/>
                      <a:pt x="4002" y="2204"/>
                    </a:cubicBezTo>
                    <a:cubicBezTo>
                      <a:pt x="3995" y="2204"/>
                      <a:pt x="3988" y="2204"/>
                      <a:pt x="3981" y="2204"/>
                    </a:cubicBezTo>
                    <a:lnTo>
                      <a:pt x="3961" y="2201"/>
                    </a:lnTo>
                    <a:lnTo>
                      <a:pt x="3941" y="2198"/>
                    </a:lnTo>
                    <a:lnTo>
                      <a:pt x="3915" y="2193"/>
                    </a:lnTo>
                    <a:lnTo>
                      <a:pt x="3897" y="2186"/>
                    </a:lnTo>
                    <a:cubicBezTo>
                      <a:pt x="3884" y="2184"/>
                      <a:pt x="3871" y="2178"/>
                      <a:pt x="3858" y="2172"/>
                    </a:cubicBezTo>
                    <a:cubicBezTo>
                      <a:pt x="3844" y="2166"/>
                      <a:pt x="3833" y="2158"/>
                      <a:pt x="3820" y="2151"/>
                    </a:cubicBezTo>
                    <a:cubicBezTo>
                      <a:pt x="3769" y="2123"/>
                      <a:pt x="3722" y="2083"/>
                      <a:pt x="3686" y="2033"/>
                    </a:cubicBezTo>
                    <a:cubicBezTo>
                      <a:pt x="3648" y="1985"/>
                      <a:pt x="3620" y="1930"/>
                      <a:pt x="3601" y="1872"/>
                    </a:cubicBezTo>
                    <a:cubicBezTo>
                      <a:pt x="3582" y="1814"/>
                      <a:pt x="3574" y="1755"/>
                      <a:pt x="3576" y="1696"/>
                    </a:cubicBezTo>
                    <a:lnTo>
                      <a:pt x="3576" y="1671"/>
                    </a:lnTo>
                    <a:lnTo>
                      <a:pt x="3578" y="1651"/>
                    </a:lnTo>
                    <a:cubicBezTo>
                      <a:pt x="3580" y="1637"/>
                      <a:pt x="3581" y="1624"/>
                      <a:pt x="3585" y="1610"/>
                    </a:cubicBezTo>
                    <a:cubicBezTo>
                      <a:pt x="3586" y="1597"/>
                      <a:pt x="3589" y="1583"/>
                      <a:pt x="3594" y="1570"/>
                    </a:cubicBezTo>
                    <a:cubicBezTo>
                      <a:pt x="3598" y="1557"/>
                      <a:pt x="3601" y="1543"/>
                      <a:pt x="3608" y="1532"/>
                    </a:cubicBezTo>
                    <a:cubicBezTo>
                      <a:pt x="3628" y="1481"/>
                      <a:pt x="3655" y="1438"/>
                      <a:pt x="3686" y="1401"/>
                    </a:cubicBezTo>
                    <a:cubicBezTo>
                      <a:pt x="3717" y="1364"/>
                      <a:pt x="3753" y="1338"/>
                      <a:pt x="3786" y="1315"/>
                    </a:cubicBezTo>
                    <a:cubicBezTo>
                      <a:pt x="3820" y="1293"/>
                      <a:pt x="3855" y="1281"/>
                      <a:pt x="3883" y="1273"/>
                    </a:cubicBezTo>
                    <a:cubicBezTo>
                      <a:pt x="3911" y="1266"/>
                      <a:pt x="3935" y="1260"/>
                      <a:pt x="3952" y="1260"/>
                    </a:cubicBezTo>
                    <a:cubicBezTo>
                      <a:pt x="3969" y="1258"/>
                      <a:pt x="3977" y="1257"/>
                      <a:pt x="3977" y="1257"/>
                    </a:cubicBezTo>
                    <a:lnTo>
                      <a:pt x="3952" y="1252"/>
                    </a:lnTo>
                    <a:cubicBezTo>
                      <a:pt x="3935" y="1248"/>
                      <a:pt x="3910" y="1245"/>
                      <a:pt x="3878" y="1245"/>
                    </a:cubicBezTo>
                    <a:cubicBezTo>
                      <a:pt x="3847" y="1246"/>
                      <a:pt x="3807" y="1248"/>
                      <a:pt x="3762" y="1265"/>
                    </a:cubicBezTo>
                    <a:cubicBezTo>
                      <a:pt x="3719" y="1280"/>
                      <a:pt x="3670" y="1301"/>
                      <a:pt x="3625" y="1340"/>
                    </a:cubicBezTo>
                    <a:cubicBezTo>
                      <a:pt x="3580" y="1378"/>
                      <a:pt x="3538" y="1426"/>
                      <a:pt x="3506" y="1487"/>
                    </a:cubicBezTo>
                    <a:cubicBezTo>
                      <a:pt x="3498" y="1501"/>
                      <a:pt x="3491" y="1516"/>
                      <a:pt x="3484" y="1534"/>
                    </a:cubicBezTo>
                    <a:cubicBezTo>
                      <a:pt x="3478" y="1548"/>
                      <a:pt x="3471" y="1566"/>
                      <a:pt x="3465" y="1582"/>
                    </a:cubicBezTo>
                    <a:lnTo>
                      <a:pt x="3457" y="1608"/>
                    </a:lnTo>
                    <a:lnTo>
                      <a:pt x="3452" y="1636"/>
                    </a:lnTo>
                    <a:lnTo>
                      <a:pt x="3447" y="1664"/>
                    </a:lnTo>
                    <a:lnTo>
                      <a:pt x="3444" y="1689"/>
                    </a:lnTo>
                    <a:cubicBezTo>
                      <a:pt x="3435" y="1763"/>
                      <a:pt x="3440" y="1841"/>
                      <a:pt x="3460" y="1916"/>
                    </a:cubicBezTo>
                    <a:cubicBezTo>
                      <a:pt x="3480" y="1992"/>
                      <a:pt x="3515" y="2065"/>
                      <a:pt x="3565" y="2130"/>
                    </a:cubicBezTo>
                    <a:cubicBezTo>
                      <a:pt x="3613" y="2193"/>
                      <a:pt x="3675" y="2247"/>
                      <a:pt x="3747" y="2284"/>
                    </a:cubicBezTo>
                    <a:cubicBezTo>
                      <a:pt x="3784" y="2302"/>
                      <a:pt x="3820" y="2318"/>
                      <a:pt x="3862" y="2326"/>
                    </a:cubicBezTo>
                    <a:lnTo>
                      <a:pt x="3891" y="2333"/>
                    </a:lnTo>
                    <a:lnTo>
                      <a:pt x="3917" y="2335"/>
                    </a:lnTo>
                    <a:lnTo>
                      <a:pt x="3929" y="2338"/>
                    </a:lnTo>
                    <a:lnTo>
                      <a:pt x="3976" y="2338"/>
                    </a:lnTo>
                    <a:cubicBezTo>
                      <a:pt x="4052" y="2338"/>
                      <a:pt x="4126" y="2315"/>
                      <a:pt x="4187" y="2282"/>
                    </a:cubicBezTo>
                    <a:cubicBezTo>
                      <a:pt x="4224" y="2262"/>
                      <a:pt x="4254" y="2239"/>
                      <a:pt x="4281" y="2212"/>
                    </a:cubicBezTo>
                    <a:lnTo>
                      <a:pt x="4281" y="2212"/>
                    </a:lnTo>
                    <a:cubicBezTo>
                      <a:pt x="4136" y="3114"/>
                      <a:pt x="4264" y="3748"/>
                      <a:pt x="3527" y="4369"/>
                    </a:cubicBezTo>
                    <a:cubicBezTo>
                      <a:pt x="3361" y="4508"/>
                      <a:pt x="3170" y="4602"/>
                      <a:pt x="2971" y="4664"/>
                    </a:cubicBezTo>
                    <a:cubicBezTo>
                      <a:pt x="2981" y="4645"/>
                      <a:pt x="2985" y="4628"/>
                      <a:pt x="2987" y="4609"/>
                    </a:cubicBezTo>
                    <a:cubicBezTo>
                      <a:pt x="2989" y="4575"/>
                      <a:pt x="2982" y="4550"/>
                      <a:pt x="2974" y="4534"/>
                    </a:cubicBezTo>
                    <a:lnTo>
                      <a:pt x="2974" y="4534"/>
                    </a:lnTo>
                    <a:cubicBezTo>
                      <a:pt x="2981" y="4548"/>
                      <a:pt x="2989" y="4575"/>
                      <a:pt x="2985" y="4608"/>
                    </a:cubicBezTo>
                    <a:cubicBezTo>
                      <a:pt x="2983" y="4625"/>
                      <a:pt x="2975" y="4644"/>
                      <a:pt x="2965" y="4664"/>
                    </a:cubicBezTo>
                    <a:cubicBezTo>
                      <a:pt x="2702" y="4744"/>
                      <a:pt x="2427" y="4769"/>
                      <a:pt x="2185" y="4769"/>
                    </a:cubicBezTo>
                    <a:cubicBezTo>
                      <a:pt x="2178" y="4769"/>
                      <a:pt x="2172" y="4769"/>
                      <a:pt x="2166" y="4769"/>
                    </a:cubicBezTo>
                    <a:cubicBezTo>
                      <a:pt x="2164" y="4766"/>
                      <a:pt x="2162" y="4765"/>
                      <a:pt x="2159" y="4763"/>
                    </a:cubicBezTo>
                    <a:cubicBezTo>
                      <a:pt x="2145" y="4755"/>
                      <a:pt x="2136" y="4746"/>
                      <a:pt x="2125" y="4736"/>
                    </a:cubicBezTo>
                    <a:cubicBezTo>
                      <a:pt x="2119" y="4731"/>
                      <a:pt x="2119" y="4727"/>
                      <a:pt x="2116" y="4724"/>
                    </a:cubicBezTo>
                    <a:cubicBezTo>
                      <a:pt x="2112" y="4722"/>
                      <a:pt x="2109" y="4719"/>
                      <a:pt x="2104" y="4710"/>
                    </a:cubicBezTo>
                    <a:lnTo>
                      <a:pt x="2092" y="4688"/>
                    </a:lnTo>
                    <a:lnTo>
                      <a:pt x="2092" y="4685"/>
                    </a:lnTo>
                    <a:lnTo>
                      <a:pt x="2090" y="4683"/>
                    </a:lnTo>
                    <a:lnTo>
                      <a:pt x="2088" y="4675"/>
                    </a:lnTo>
                    <a:cubicBezTo>
                      <a:pt x="2084" y="4669"/>
                      <a:pt x="2085" y="4664"/>
                      <a:pt x="2084" y="4659"/>
                    </a:cubicBezTo>
                    <a:cubicBezTo>
                      <a:pt x="2084" y="4657"/>
                      <a:pt x="2082" y="4655"/>
                      <a:pt x="2082" y="4652"/>
                    </a:cubicBezTo>
                    <a:lnTo>
                      <a:pt x="2084" y="4645"/>
                    </a:lnTo>
                    <a:cubicBezTo>
                      <a:pt x="2085" y="4625"/>
                      <a:pt x="2094" y="4604"/>
                      <a:pt x="2112" y="4581"/>
                    </a:cubicBezTo>
                    <a:cubicBezTo>
                      <a:pt x="2148" y="4535"/>
                      <a:pt x="2204" y="4496"/>
                      <a:pt x="2264" y="4468"/>
                    </a:cubicBezTo>
                    <a:cubicBezTo>
                      <a:pt x="2323" y="4437"/>
                      <a:pt x="2386" y="4416"/>
                      <a:pt x="2446" y="4402"/>
                    </a:cubicBezTo>
                    <a:cubicBezTo>
                      <a:pt x="2461" y="4399"/>
                      <a:pt x="2478" y="4395"/>
                      <a:pt x="2493" y="4393"/>
                    </a:cubicBezTo>
                    <a:cubicBezTo>
                      <a:pt x="2508" y="4389"/>
                      <a:pt x="2521" y="4387"/>
                      <a:pt x="2539" y="4386"/>
                    </a:cubicBezTo>
                    <a:cubicBezTo>
                      <a:pt x="2568" y="4382"/>
                      <a:pt x="2598" y="4381"/>
                      <a:pt x="2625" y="4381"/>
                    </a:cubicBezTo>
                    <a:cubicBezTo>
                      <a:pt x="2736" y="4381"/>
                      <a:pt x="2829" y="4407"/>
                      <a:pt x="2887" y="4441"/>
                    </a:cubicBezTo>
                    <a:cubicBezTo>
                      <a:pt x="2915" y="4457"/>
                      <a:pt x="2935" y="4475"/>
                      <a:pt x="2947" y="4488"/>
                    </a:cubicBezTo>
                    <a:cubicBezTo>
                      <a:pt x="2958" y="4501"/>
                      <a:pt x="2963" y="4508"/>
                      <a:pt x="2963" y="4508"/>
                    </a:cubicBezTo>
                    <a:cubicBezTo>
                      <a:pt x="2963" y="4508"/>
                      <a:pt x="2958" y="4500"/>
                      <a:pt x="2947" y="4487"/>
                    </a:cubicBezTo>
                    <a:cubicBezTo>
                      <a:pt x="2935" y="4473"/>
                      <a:pt x="2915" y="4456"/>
                      <a:pt x="2888" y="4437"/>
                    </a:cubicBezTo>
                    <a:cubicBezTo>
                      <a:pt x="2833" y="4402"/>
                      <a:pt x="2742" y="4367"/>
                      <a:pt x="2627" y="4348"/>
                    </a:cubicBezTo>
                    <a:cubicBezTo>
                      <a:pt x="2583" y="4342"/>
                      <a:pt x="2532" y="4338"/>
                      <a:pt x="2481" y="4338"/>
                    </a:cubicBezTo>
                    <a:cubicBezTo>
                      <a:pt x="2468" y="4338"/>
                      <a:pt x="2454" y="4338"/>
                      <a:pt x="2441" y="4339"/>
                    </a:cubicBezTo>
                    <a:cubicBezTo>
                      <a:pt x="2372" y="4342"/>
                      <a:pt x="2303" y="4350"/>
                      <a:pt x="2230" y="4374"/>
                    </a:cubicBezTo>
                    <a:cubicBezTo>
                      <a:pt x="2157" y="4397"/>
                      <a:pt x="2082" y="4428"/>
                      <a:pt x="2018" y="4495"/>
                    </a:cubicBezTo>
                    <a:cubicBezTo>
                      <a:pt x="1987" y="4527"/>
                      <a:pt x="1957" y="4574"/>
                      <a:pt x="1951" y="4628"/>
                    </a:cubicBezTo>
                    <a:lnTo>
                      <a:pt x="1948" y="4648"/>
                    </a:lnTo>
                    <a:cubicBezTo>
                      <a:pt x="1948" y="4655"/>
                      <a:pt x="1948" y="4661"/>
                      <a:pt x="1949" y="4668"/>
                    </a:cubicBezTo>
                    <a:cubicBezTo>
                      <a:pt x="1951" y="4681"/>
                      <a:pt x="1951" y="4696"/>
                      <a:pt x="1956" y="4708"/>
                    </a:cubicBezTo>
                    <a:lnTo>
                      <a:pt x="1963" y="4726"/>
                    </a:lnTo>
                    <a:lnTo>
                      <a:pt x="1967" y="4736"/>
                    </a:lnTo>
                    <a:lnTo>
                      <a:pt x="1968" y="4742"/>
                    </a:lnTo>
                    <a:lnTo>
                      <a:pt x="1968" y="4743"/>
                    </a:lnTo>
                    <a:cubicBezTo>
                      <a:pt x="1967" y="4742"/>
                      <a:pt x="1967" y="4742"/>
                      <a:pt x="1967" y="4742"/>
                    </a:cubicBezTo>
                    <a:lnTo>
                      <a:pt x="1967" y="4742"/>
                    </a:lnTo>
                    <a:cubicBezTo>
                      <a:pt x="1966" y="4742"/>
                      <a:pt x="1970" y="4750"/>
                      <a:pt x="1971" y="4750"/>
                    </a:cubicBezTo>
                    <a:cubicBezTo>
                      <a:pt x="1971" y="4750"/>
                      <a:pt x="1971" y="4750"/>
                      <a:pt x="1971" y="4750"/>
                    </a:cubicBezTo>
                    <a:lnTo>
                      <a:pt x="1973" y="4751"/>
                    </a:lnTo>
                    <a:lnTo>
                      <a:pt x="1976" y="4757"/>
                    </a:lnTo>
                    <a:cubicBezTo>
                      <a:pt x="1685" y="4738"/>
                      <a:pt x="1479" y="4689"/>
                      <a:pt x="1471" y="4688"/>
                    </a:cubicBezTo>
                    <a:cubicBezTo>
                      <a:pt x="1290" y="4569"/>
                      <a:pt x="1125" y="4424"/>
                      <a:pt x="981" y="4261"/>
                    </a:cubicBezTo>
                    <a:cubicBezTo>
                      <a:pt x="939" y="4246"/>
                      <a:pt x="897" y="4232"/>
                      <a:pt x="856" y="4221"/>
                    </a:cubicBezTo>
                    <a:cubicBezTo>
                      <a:pt x="812" y="4207"/>
                      <a:pt x="769" y="4199"/>
                      <a:pt x="733" y="4194"/>
                    </a:cubicBezTo>
                    <a:cubicBezTo>
                      <a:pt x="704" y="4190"/>
                      <a:pt x="679" y="4188"/>
                      <a:pt x="659" y="4188"/>
                    </a:cubicBezTo>
                    <a:cubicBezTo>
                      <a:pt x="653" y="4188"/>
                      <a:pt x="647" y="4188"/>
                      <a:pt x="641" y="4189"/>
                    </a:cubicBezTo>
                    <a:cubicBezTo>
                      <a:pt x="620" y="4189"/>
                      <a:pt x="608" y="4194"/>
                      <a:pt x="608" y="4194"/>
                    </a:cubicBezTo>
                    <a:cubicBezTo>
                      <a:pt x="608" y="4194"/>
                      <a:pt x="620" y="4189"/>
                      <a:pt x="641" y="4186"/>
                    </a:cubicBezTo>
                    <a:cubicBezTo>
                      <a:pt x="664" y="4182"/>
                      <a:pt x="695" y="4179"/>
                      <a:pt x="734" y="4179"/>
                    </a:cubicBezTo>
                    <a:cubicBezTo>
                      <a:pt x="773" y="4181"/>
                      <a:pt x="816" y="4182"/>
                      <a:pt x="863" y="4191"/>
                    </a:cubicBezTo>
                    <a:cubicBezTo>
                      <a:pt x="910" y="4198"/>
                      <a:pt x="961" y="4207"/>
                      <a:pt x="1009" y="4219"/>
                    </a:cubicBezTo>
                    <a:cubicBezTo>
                      <a:pt x="1058" y="4232"/>
                      <a:pt x="1109" y="4245"/>
                      <a:pt x="1154" y="4258"/>
                    </a:cubicBezTo>
                    <a:cubicBezTo>
                      <a:pt x="1199" y="4269"/>
                      <a:pt x="1239" y="4285"/>
                      <a:pt x="1275" y="4296"/>
                    </a:cubicBezTo>
                    <a:cubicBezTo>
                      <a:pt x="1262" y="4283"/>
                      <a:pt x="1236" y="4261"/>
                      <a:pt x="1199" y="4236"/>
                    </a:cubicBezTo>
                    <a:cubicBezTo>
                      <a:pt x="1185" y="4226"/>
                      <a:pt x="1170" y="4215"/>
                      <a:pt x="1154" y="4205"/>
                    </a:cubicBezTo>
                    <a:cubicBezTo>
                      <a:pt x="1137" y="4193"/>
                      <a:pt x="1121" y="4182"/>
                      <a:pt x="1102" y="4171"/>
                    </a:cubicBezTo>
                    <a:cubicBezTo>
                      <a:pt x="1064" y="4148"/>
                      <a:pt x="1023" y="4127"/>
                      <a:pt x="980" y="4108"/>
                    </a:cubicBezTo>
                    <a:cubicBezTo>
                      <a:pt x="957" y="4099"/>
                      <a:pt x="935" y="4091"/>
                      <a:pt x="913" y="4084"/>
                    </a:cubicBezTo>
                    <a:cubicBezTo>
                      <a:pt x="890" y="4074"/>
                      <a:pt x="867" y="4068"/>
                      <a:pt x="845" y="4064"/>
                    </a:cubicBezTo>
                    <a:cubicBezTo>
                      <a:pt x="823" y="4057"/>
                      <a:pt x="801" y="4053"/>
                      <a:pt x="780" y="4050"/>
                    </a:cubicBezTo>
                    <a:cubicBezTo>
                      <a:pt x="761" y="4046"/>
                      <a:pt x="742" y="4044"/>
                      <a:pt x="726" y="4041"/>
                    </a:cubicBezTo>
                    <a:cubicBezTo>
                      <a:pt x="719" y="4023"/>
                      <a:pt x="706" y="3984"/>
                      <a:pt x="686" y="3936"/>
                    </a:cubicBezTo>
                    <a:cubicBezTo>
                      <a:pt x="657" y="3865"/>
                      <a:pt x="615" y="3772"/>
                      <a:pt x="573" y="3682"/>
                    </a:cubicBezTo>
                    <a:cubicBezTo>
                      <a:pt x="487" y="3501"/>
                      <a:pt x="392" y="3325"/>
                      <a:pt x="392" y="3325"/>
                    </a:cubicBezTo>
                    <a:lnTo>
                      <a:pt x="392" y="3325"/>
                    </a:lnTo>
                    <a:cubicBezTo>
                      <a:pt x="392" y="3325"/>
                      <a:pt x="463" y="3511"/>
                      <a:pt x="523" y="3701"/>
                    </a:cubicBezTo>
                    <a:cubicBezTo>
                      <a:pt x="547" y="3782"/>
                      <a:pt x="573" y="3862"/>
                      <a:pt x="592" y="3927"/>
                    </a:cubicBezTo>
                    <a:cubicBezTo>
                      <a:pt x="486" y="3742"/>
                      <a:pt x="403" y="3538"/>
                      <a:pt x="349" y="3324"/>
                    </a:cubicBezTo>
                    <a:lnTo>
                      <a:pt x="349" y="3324"/>
                    </a:lnTo>
                    <a:cubicBezTo>
                      <a:pt x="350" y="3322"/>
                      <a:pt x="351" y="3319"/>
                      <a:pt x="354" y="3316"/>
                    </a:cubicBezTo>
                    <a:cubicBezTo>
                      <a:pt x="358" y="3306"/>
                      <a:pt x="365" y="3294"/>
                      <a:pt x="374" y="3281"/>
                    </a:cubicBezTo>
                    <a:cubicBezTo>
                      <a:pt x="381" y="3267"/>
                      <a:pt x="389" y="3250"/>
                      <a:pt x="396" y="3232"/>
                    </a:cubicBezTo>
                    <a:cubicBezTo>
                      <a:pt x="404" y="3215"/>
                      <a:pt x="412" y="3195"/>
                      <a:pt x="418" y="3175"/>
                    </a:cubicBezTo>
                    <a:cubicBezTo>
                      <a:pt x="428" y="3155"/>
                      <a:pt x="435" y="3133"/>
                      <a:pt x="440" y="3110"/>
                    </a:cubicBezTo>
                    <a:cubicBezTo>
                      <a:pt x="447" y="3087"/>
                      <a:pt x="453" y="3065"/>
                      <a:pt x="459" y="3040"/>
                    </a:cubicBezTo>
                    <a:cubicBezTo>
                      <a:pt x="464" y="3018"/>
                      <a:pt x="469" y="2993"/>
                      <a:pt x="472" y="2969"/>
                    </a:cubicBezTo>
                    <a:cubicBezTo>
                      <a:pt x="480" y="2920"/>
                      <a:pt x="484" y="2873"/>
                      <a:pt x="486" y="2828"/>
                    </a:cubicBezTo>
                    <a:cubicBezTo>
                      <a:pt x="486" y="2805"/>
                      <a:pt x="487" y="2784"/>
                      <a:pt x="486" y="2764"/>
                    </a:cubicBezTo>
                    <a:cubicBezTo>
                      <a:pt x="486" y="2744"/>
                      <a:pt x="484" y="2725"/>
                      <a:pt x="483" y="2707"/>
                    </a:cubicBezTo>
                    <a:cubicBezTo>
                      <a:pt x="478" y="2636"/>
                      <a:pt x="467" y="2591"/>
                      <a:pt x="467" y="2591"/>
                    </a:cubicBezTo>
                    <a:cubicBezTo>
                      <a:pt x="467" y="2591"/>
                      <a:pt x="460" y="2636"/>
                      <a:pt x="443" y="2702"/>
                    </a:cubicBezTo>
                    <a:cubicBezTo>
                      <a:pt x="437" y="2718"/>
                      <a:pt x="432" y="2736"/>
                      <a:pt x="427" y="2754"/>
                    </a:cubicBezTo>
                    <a:cubicBezTo>
                      <a:pt x="422" y="2772"/>
                      <a:pt x="413" y="2791"/>
                      <a:pt x="406" y="2811"/>
                    </a:cubicBezTo>
                    <a:cubicBezTo>
                      <a:pt x="400" y="2828"/>
                      <a:pt x="393" y="2844"/>
                      <a:pt x="385" y="2862"/>
                    </a:cubicBezTo>
                    <a:cubicBezTo>
                      <a:pt x="373" y="2663"/>
                      <a:pt x="396" y="2486"/>
                      <a:pt x="429" y="2291"/>
                    </a:cubicBezTo>
                    <a:cubicBezTo>
                      <a:pt x="460" y="2114"/>
                      <a:pt x="504" y="1930"/>
                      <a:pt x="568" y="1757"/>
                    </a:cubicBezTo>
                    <a:cubicBezTo>
                      <a:pt x="568" y="1751"/>
                      <a:pt x="568" y="1749"/>
                      <a:pt x="570" y="1743"/>
                    </a:cubicBezTo>
                    <a:lnTo>
                      <a:pt x="574" y="1663"/>
                    </a:lnTo>
                    <a:cubicBezTo>
                      <a:pt x="574" y="1636"/>
                      <a:pt x="577" y="1608"/>
                      <a:pt x="577" y="1579"/>
                    </a:cubicBezTo>
                    <a:lnTo>
                      <a:pt x="577" y="1495"/>
                    </a:lnTo>
                    <a:cubicBezTo>
                      <a:pt x="574" y="1468"/>
                      <a:pt x="574" y="1441"/>
                      <a:pt x="573" y="1414"/>
                    </a:cubicBezTo>
                    <a:cubicBezTo>
                      <a:pt x="570" y="1362"/>
                      <a:pt x="563" y="1313"/>
                      <a:pt x="554" y="1273"/>
                    </a:cubicBezTo>
                    <a:cubicBezTo>
                      <a:pt x="546" y="1233"/>
                      <a:pt x="537" y="1199"/>
                      <a:pt x="527" y="1176"/>
                    </a:cubicBezTo>
                    <a:cubicBezTo>
                      <a:pt x="519" y="1152"/>
                      <a:pt x="511" y="1140"/>
                      <a:pt x="511" y="1140"/>
                    </a:cubicBezTo>
                    <a:lnTo>
                      <a:pt x="511" y="1140"/>
                    </a:lnTo>
                    <a:cubicBezTo>
                      <a:pt x="511" y="1140"/>
                      <a:pt x="521" y="1151"/>
                      <a:pt x="533" y="1172"/>
                    </a:cubicBezTo>
                    <a:cubicBezTo>
                      <a:pt x="545" y="1194"/>
                      <a:pt x="559" y="1226"/>
                      <a:pt x="573" y="1268"/>
                    </a:cubicBezTo>
                    <a:cubicBezTo>
                      <a:pt x="586" y="1308"/>
                      <a:pt x="600" y="1358"/>
                      <a:pt x="610" y="1409"/>
                    </a:cubicBezTo>
                    <a:cubicBezTo>
                      <a:pt x="617" y="1436"/>
                      <a:pt x="620" y="1463"/>
                      <a:pt x="625" y="1489"/>
                    </a:cubicBezTo>
                    <a:cubicBezTo>
                      <a:pt x="631" y="1519"/>
                      <a:pt x="633" y="1546"/>
                      <a:pt x="637" y="1574"/>
                    </a:cubicBezTo>
                    <a:cubicBezTo>
                      <a:pt x="640" y="1602"/>
                      <a:pt x="641" y="1630"/>
                      <a:pt x="645" y="1660"/>
                    </a:cubicBezTo>
                    <a:cubicBezTo>
                      <a:pt x="648" y="1688"/>
                      <a:pt x="648" y="1715"/>
                      <a:pt x="651" y="1742"/>
                    </a:cubicBezTo>
                    <a:cubicBezTo>
                      <a:pt x="653" y="1794"/>
                      <a:pt x="655" y="1843"/>
                      <a:pt x="657" y="1884"/>
                    </a:cubicBezTo>
                    <a:cubicBezTo>
                      <a:pt x="666" y="1864"/>
                      <a:pt x="679" y="1829"/>
                      <a:pt x="691" y="1783"/>
                    </a:cubicBezTo>
                    <a:cubicBezTo>
                      <a:pt x="702" y="1747"/>
                      <a:pt x="711" y="1703"/>
                      <a:pt x="721" y="1656"/>
                    </a:cubicBezTo>
                    <a:cubicBezTo>
                      <a:pt x="725" y="1633"/>
                      <a:pt x="729" y="1608"/>
                      <a:pt x="731" y="1582"/>
                    </a:cubicBezTo>
                    <a:cubicBezTo>
                      <a:pt x="734" y="1557"/>
                      <a:pt x="735" y="1530"/>
                      <a:pt x="738" y="1503"/>
                    </a:cubicBezTo>
                    <a:cubicBezTo>
                      <a:pt x="739" y="1476"/>
                      <a:pt x="739" y="1449"/>
                      <a:pt x="739" y="1422"/>
                    </a:cubicBezTo>
                    <a:cubicBezTo>
                      <a:pt x="739" y="1395"/>
                      <a:pt x="738" y="1370"/>
                      <a:pt x="734" y="1344"/>
                    </a:cubicBezTo>
                    <a:cubicBezTo>
                      <a:pt x="733" y="1319"/>
                      <a:pt x="729" y="1293"/>
                      <a:pt x="726" y="1270"/>
                    </a:cubicBezTo>
                    <a:cubicBezTo>
                      <a:pt x="722" y="1248"/>
                      <a:pt x="719" y="1228"/>
                      <a:pt x="714" y="1210"/>
                    </a:cubicBezTo>
                    <a:cubicBezTo>
                      <a:pt x="731" y="1194"/>
                      <a:pt x="765" y="1167"/>
                      <a:pt x="805" y="1132"/>
                    </a:cubicBezTo>
                    <a:cubicBezTo>
                      <a:pt x="867" y="1078"/>
                      <a:pt x="944" y="1003"/>
                      <a:pt x="1021" y="925"/>
                    </a:cubicBezTo>
                    <a:cubicBezTo>
                      <a:pt x="1174" y="772"/>
                      <a:pt x="1318" y="613"/>
                      <a:pt x="1318" y="612"/>
                    </a:cubicBezTo>
                    <a:lnTo>
                      <a:pt x="1318" y="612"/>
                    </a:lnTo>
                    <a:cubicBezTo>
                      <a:pt x="1318" y="613"/>
                      <a:pt x="1154" y="751"/>
                      <a:pt x="982" y="882"/>
                    </a:cubicBezTo>
                    <a:cubicBezTo>
                      <a:pt x="907" y="941"/>
                      <a:pt x="829" y="997"/>
                      <a:pt x="766" y="1038"/>
                    </a:cubicBezTo>
                    <a:cubicBezTo>
                      <a:pt x="910" y="861"/>
                      <a:pt x="1080" y="704"/>
                      <a:pt x="1271" y="574"/>
                    </a:cubicBezTo>
                    <a:cubicBezTo>
                      <a:pt x="1278" y="568"/>
                      <a:pt x="1290" y="565"/>
                      <a:pt x="1302" y="563"/>
                    </a:cubicBezTo>
                    <a:cubicBezTo>
                      <a:pt x="1306" y="565"/>
                      <a:pt x="1311" y="565"/>
                      <a:pt x="1317" y="567"/>
                    </a:cubicBezTo>
                    <a:cubicBezTo>
                      <a:pt x="1329" y="570"/>
                      <a:pt x="1344" y="572"/>
                      <a:pt x="1360" y="576"/>
                    </a:cubicBezTo>
                    <a:cubicBezTo>
                      <a:pt x="1377" y="580"/>
                      <a:pt x="1397" y="582"/>
                      <a:pt x="1418" y="586"/>
                    </a:cubicBezTo>
                    <a:cubicBezTo>
                      <a:pt x="1438" y="588"/>
                      <a:pt x="1461" y="590"/>
                      <a:pt x="1485" y="590"/>
                    </a:cubicBezTo>
                    <a:cubicBezTo>
                      <a:pt x="1501" y="592"/>
                      <a:pt x="1520" y="593"/>
                      <a:pt x="1538" y="593"/>
                    </a:cubicBezTo>
                    <a:cubicBezTo>
                      <a:pt x="1545" y="593"/>
                      <a:pt x="1552" y="593"/>
                      <a:pt x="1559" y="592"/>
                    </a:cubicBezTo>
                    <a:cubicBezTo>
                      <a:pt x="1584" y="592"/>
                      <a:pt x="1611" y="590"/>
                      <a:pt x="1638" y="588"/>
                    </a:cubicBezTo>
                    <a:cubicBezTo>
                      <a:pt x="1665" y="587"/>
                      <a:pt x="1691" y="583"/>
                      <a:pt x="1716" y="579"/>
                    </a:cubicBezTo>
                    <a:cubicBezTo>
                      <a:pt x="1743" y="575"/>
                      <a:pt x="1768" y="568"/>
                      <a:pt x="1794" y="563"/>
                    </a:cubicBezTo>
                    <a:cubicBezTo>
                      <a:pt x="1819" y="559"/>
                      <a:pt x="1843" y="549"/>
                      <a:pt x="1866" y="545"/>
                    </a:cubicBezTo>
                    <a:cubicBezTo>
                      <a:pt x="1913" y="532"/>
                      <a:pt x="1955" y="516"/>
                      <a:pt x="1990" y="501"/>
                    </a:cubicBezTo>
                    <a:cubicBezTo>
                      <a:pt x="2061" y="473"/>
                      <a:pt x="2104" y="447"/>
                      <a:pt x="2104" y="447"/>
                    </a:cubicBezTo>
                    <a:lnTo>
                      <a:pt x="2104" y="447"/>
                    </a:lnTo>
                    <a:cubicBezTo>
                      <a:pt x="2104" y="447"/>
                      <a:pt x="2055" y="458"/>
                      <a:pt x="1980" y="459"/>
                    </a:cubicBezTo>
                    <a:cubicBezTo>
                      <a:pt x="1969" y="460"/>
                      <a:pt x="1957" y="460"/>
                      <a:pt x="1945" y="460"/>
                    </a:cubicBezTo>
                    <a:cubicBezTo>
                      <a:pt x="1933" y="460"/>
                      <a:pt x="1920" y="460"/>
                      <a:pt x="1908" y="459"/>
                    </a:cubicBezTo>
                    <a:cubicBezTo>
                      <a:pt x="1969" y="446"/>
                      <a:pt x="2034" y="435"/>
                      <a:pt x="2098" y="427"/>
                    </a:cubicBezTo>
                    <a:cubicBezTo>
                      <a:pt x="2238" y="411"/>
                      <a:pt x="2383" y="400"/>
                      <a:pt x="2524" y="384"/>
                    </a:cubicBezTo>
                    <a:cubicBezTo>
                      <a:pt x="2661" y="367"/>
                      <a:pt x="2779" y="348"/>
                      <a:pt x="2884" y="335"/>
                    </a:cubicBezTo>
                    <a:cubicBezTo>
                      <a:pt x="2983" y="322"/>
                      <a:pt x="3072" y="314"/>
                      <a:pt x="3159" y="314"/>
                    </a:cubicBezTo>
                    <a:cubicBezTo>
                      <a:pt x="3263" y="314"/>
                      <a:pt x="3365" y="326"/>
                      <a:pt x="3479" y="357"/>
                    </a:cubicBezTo>
                    <a:cubicBezTo>
                      <a:pt x="3519" y="352"/>
                      <a:pt x="3566" y="344"/>
                      <a:pt x="3613" y="333"/>
                    </a:cubicBezTo>
                    <a:cubicBezTo>
                      <a:pt x="3643" y="326"/>
                      <a:pt x="3674" y="318"/>
                      <a:pt x="3702" y="308"/>
                    </a:cubicBezTo>
                    <a:cubicBezTo>
                      <a:pt x="3730" y="300"/>
                      <a:pt x="3755" y="288"/>
                      <a:pt x="3777" y="278"/>
                    </a:cubicBezTo>
                    <a:cubicBezTo>
                      <a:pt x="3800" y="267"/>
                      <a:pt x="3816" y="257"/>
                      <a:pt x="3827" y="247"/>
                    </a:cubicBezTo>
                    <a:cubicBezTo>
                      <a:pt x="3837" y="239"/>
                      <a:pt x="3841" y="233"/>
                      <a:pt x="3841" y="232"/>
                    </a:cubicBezTo>
                    <a:close/>
                    <a:moveTo>
                      <a:pt x="5285" y="2447"/>
                    </a:moveTo>
                    <a:lnTo>
                      <a:pt x="5285" y="2447"/>
                    </a:lnTo>
                    <a:cubicBezTo>
                      <a:pt x="5285" y="2447"/>
                      <a:pt x="5286" y="2462"/>
                      <a:pt x="5290" y="2488"/>
                    </a:cubicBezTo>
                    <a:cubicBezTo>
                      <a:pt x="5292" y="2502"/>
                      <a:pt x="5293" y="2519"/>
                      <a:pt x="5294" y="2540"/>
                    </a:cubicBezTo>
                    <a:cubicBezTo>
                      <a:pt x="5297" y="2560"/>
                      <a:pt x="5297" y="2582"/>
                      <a:pt x="5297" y="2608"/>
                    </a:cubicBezTo>
                    <a:cubicBezTo>
                      <a:pt x="5297" y="2660"/>
                      <a:pt x="5292" y="2722"/>
                      <a:pt x="5280" y="2792"/>
                    </a:cubicBezTo>
                    <a:cubicBezTo>
                      <a:pt x="5268" y="2863"/>
                      <a:pt x="5250" y="2942"/>
                      <a:pt x="5225" y="3027"/>
                    </a:cubicBezTo>
                    <a:cubicBezTo>
                      <a:pt x="5199" y="3112"/>
                      <a:pt x="5171" y="3202"/>
                      <a:pt x="5140" y="3300"/>
                    </a:cubicBezTo>
                    <a:cubicBezTo>
                      <a:pt x="5112" y="3395"/>
                      <a:pt x="5086" y="3500"/>
                      <a:pt x="5055" y="3604"/>
                    </a:cubicBezTo>
                    <a:cubicBezTo>
                      <a:pt x="5023" y="3711"/>
                      <a:pt x="4990" y="3819"/>
                      <a:pt x="4945" y="3927"/>
                    </a:cubicBezTo>
                    <a:cubicBezTo>
                      <a:pt x="4904" y="4034"/>
                      <a:pt x="4854" y="4143"/>
                      <a:pt x="4790" y="4244"/>
                    </a:cubicBezTo>
                    <a:cubicBezTo>
                      <a:pt x="4757" y="4295"/>
                      <a:pt x="4724" y="4343"/>
                      <a:pt x="4686" y="4389"/>
                    </a:cubicBezTo>
                    <a:cubicBezTo>
                      <a:pt x="4667" y="4411"/>
                      <a:pt x="4647" y="4434"/>
                      <a:pt x="4627" y="4454"/>
                    </a:cubicBezTo>
                    <a:lnTo>
                      <a:pt x="4612" y="4471"/>
                    </a:lnTo>
                    <a:cubicBezTo>
                      <a:pt x="4606" y="4477"/>
                      <a:pt x="4600" y="4481"/>
                      <a:pt x="4595" y="4485"/>
                    </a:cubicBezTo>
                    <a:cubicBezTo>
                      <a:pt x="4585" y="4496"/>
                      <a:pt x="4573" y="4505"/>
                      <a:pt x="4561" y="4515"/>
                    </a:cubicBezTo>
                    <a:cubicBezTo>
                      <a:pt x="4465" y="4586"/>
                      <a:pt x="4350" y="4618"/>
                      <a:pt x="4246" y="4651"/>
                    </a:cubicBezTo>
                    <a:cubicBezTo>
                      <a:pt x="4140" y="4680"/>
                      <a:pt x="4038" y="4710"/>
                      <a:pt x="3952" y="4757"/>
                    </a:cubicBezTo>
                    <a:cubicBezTo>
                      <a:pt x="3863" y="4804"/>
                      <a:pt x="3788" y="4859"/>
                      <a:pt x="3714" y="4910"/>
                    </a:cubicBezTo>
                    <a:cubicBezTo>
                      <a:pt x="3641" y="4959"/>
                      <a:pt x="3574" y="5005"/>
                      <a:pt x="3512" y="5040"/>
                    </a:cubicBezTo>
                    <a:cubicBezTo>
                      <a:pt x="3451" y="5075"/>
                      <a:pt x="3392" y="5100"/>
                      <a:pt x="3343" y="5118"/>
                    </a:cubicBezTo>
                    <a:cubicBezTo>
                      <a:pt x="3294" y="5134"/>
                      <a:pt x="3253" y="5142"/>
                      <a:pt x="3226" y="5146"/>
                    </a:cubicBezTo>
                    <a:cubicBezTo>
                      <a:pt x="3200" y="5149"/>
                      <a:pt x="3185" y="5153"/>
                      <a:pt x="3185" y="5153"/>
                    </a:cubicBezTo>
                    <a:cubicBezTo>
                      <a:pt x="3185" y="5153"/>
                      <a:pt x="3200" y="5149"/>
                      <a:pt x="3226" y="5145"/>
                    </a:cubicBezTo>
                    <a:cubicBezTo>
                      <a:pt x="3253" y="5139"/>
                      <a:pt x="3292" y="5127"/>
                      <a:pt x="3341" y="5111"/>
                    </a:cubicBezTo>
                    <a:cubicBezTo>
                      <a:pt x="3388" y="5092"/>
                      <a:pt x="3445" y="5065"/>
                      <a:pt x="3506" y="5028"/>
                    </a:cubicBezTo>
                    <a:cubicBezTo>
                      <a:pt x="3566" y="4992"/>
                      <a:pt x="3632" y="4945"/>
                      <a:pt x="3702" y="4892"/>
                    </a:cubicBezTo>
                    <a:cubicBezTo>
                      <a:pt x="3773" y="4840"/>
                      <a:pt x="3850" y="4783"/>
                      <a:pt x="3938" y="4732"/>
                    </a:cubicBezTo>
                    <a:cubicBezTo>
                      <a:pt x="4029" y="4680"/>
                      <a:pt x="4132" y="4651"/>
                      <a:pt x="4238" y="4621"/>
                    </a:cubicBezTo>
                    <a:cubicBezTo>
                      <a:pt x="4341" y="4589"/>
                      <a:pt x="4452" y="4555"/>
                      <a:pt x="4540" y="4489"/>
                    </a:cubicBezTo>
                    <a:cubicBezTo>
                      <a:pt x="4552" y="4483"/>
                      <a:pt x="4561" y="4473"/>
                      <a:pt x="4572" y="4463"/>
                    </a:cubicBezTo>
                    <a:cubicBezTo>
                      <a:pt x="4576" y="4457"/>
                      <a:pt x="4583" y="4452"/>
                      <a:pt x="4587" y="4449"/>
                    </a:cubicBezTo>
                    <a:lnTo>
                      <a:pt x="4602" y="4434"/>
                    </a:lnTo>
                    <a:cubicBezTo>
                      <a:pt x="4622" y="4414"/>
                      <a:pt x="4640" y="4391"/>
                      <a:pt x="4659" y="4370"/>
                    </a:cubicBezTo>
                    <a:cubicBezTo>
                      <a:pt x="4696" y="4327"/>
                      <a:pt x="4728" y="4277"/>
                      <a:pt x="4760" y="4229"/>
                    </a:cubicBezTo>
                    <a:cubicBezTo>
                      <a:pt x="4822" y="4132"/>
                      <a:pt x="4871" y="4026"/>
                      <a:pt x="4914" y="3920"/>
                    </a:cubicBezTo>
                    <a:cubicBezTo>
                      <a:pt x="4956" y="3806"/>
                      <a:pt x="4991" y="3698"/>
                      <a:pt x="5023" y="3594"/>
                    </a:cubicBezTo>
                    <a:cubicBezTo>
                      <a:pt x="5055" y="3488"/>
                      <a:pt x="5085" y="3387"/>
                      <a:pt x="5113" y="3289"/>
                    </a:cubicBezTo>
                    <a:cubicBezTo>
                      <a:pt x="5145" y="3193"/>
                      <a:pt x="5176" y="3102"/>
                      <a:pt x="5203" y="3020"/>
                    </a:cubicBezTo>
                    <a:cubicBezTo>
                      <a:pt x="5230" y="2937"/>
                      <a:pt x="5251" y="2859"/>
                      <a:pt x="5265" y="2791"/>
                    </a:cubicBezTo>
                    <a:cubicBezTo>
                      <a:pt x="5280" y="2722"/>
                      <a:pt x="5286" y="2660"/>
                      <a:pt x="5288" y="2608"/>
                    </a:cubicBezTo>
                    <a:cubicBezTo>
                      <a:pt x="5290" y="2582"/>
                      <a:pt x="5290" y="2560"/>
                      <a:pt x="5290" y="2540"/>
                    </a:cubicBezTo>
                    <a:cubicBezTo>
                      <a:pt x="5290" y="2519"/>
                      <a:pt x="5290" y="2502"/>
                      <a:pt x="5288" y="2488"/>
                    </a:cubicBezTo>
                    <a:cubicBezTo>
                      <a:pt x="5286" y="2462"/>
                      <a:pt x="5285" y="2447"/>
                      <a:pt x="5285" y="2447"/>
                    </a:cubicBezTo>
                    <a:close/>
                    <a:moveTo>
                      <a:pt x="3164" y="1"/>
                    </a:moveTo>
                    <a:cubicBezTo>
                      <a:pt x="3063" y="1"/>
                      <a:pt x="2960" y="9"/>
                      <a:pt x="2848" y="23"/>
                    </a:cubicBezTo>
                    <a:cubicBezTo>
                      <a:pt x="2797" y="30"/>
                      <a:pt x="2743" y="36"/>
                      <a:pt x="2688" y="44"/>
                    </a:cubicBezTo>
                    <a:cubicBezTo>
                      <a:pt x="2625" y="52"/>
                      <a:pt x="2559" y="63"/>
                      <a:pt x="2488" y="71"/>
                    </a:cubicBezTo>
                    <a:cubicBezTo>
                      <a:pt x="2421" y="79"/>
                      <a:pt x="2354" y="86"/>
                      <a:pt x="2284" y="93"/>
                    </a:cubicBezTo>
                    <a:cubicBezTo>
                      <a:pt x="2211" y="99"/>
                      <a:pt x="2137" y="106"/>
                      <a:pt x="2063" y="117"/>
                    </a:cubicBezTo>
                    <a:cubicBezTo>
                      <a:pt x="1906" y="137"/>
                      <a:pt x="1705" y="172"/>
                      <a:pt x="1513" y="265"/>
                    </a:cubicBezTo>
                    <a:cubicBezTo>
                      <a:pt x="1501" y="263"/>
                      <a:pt x="1491" y="261"/>
                      <a:pt x="1481" y="261"/>
                    </a:cubicBezTo>
                    <a:cubicBezTo>
                      <a:pt x="1435" y="255"/>
                      <a:pt x="1385" y="249"/>
                      <a:pt x="1333" y="249"/>
                    </a:cubicBezTo>
                    <a:cubicBezTo>
                      <a:pt x="1311" y="249"/>
                      <a:pt x="1289" y="250"/>
                      <a:pt x="1267" y="253"/>
                    </a:cubicBezTo>
                    <a:cubicBezTo>
                      <a:pt x="1203" y="261"/>
                      <a:pt x="1144" y="281"/>
                      <a:pt x="1095" y="317"/>
                    </a:cubicBezTo>
                    <a:cubicBezTo>
                      <a:pt x="845" y="489"/>
                      <a:pt x="625" y="701"/>
                      <a:pt x="444" y="946"/>
                    </a:cubicBezTo>
                    <a:cubicBezTo>
                      <a:pt x="330" y="1100"/>
                      <a:pt x="370" y="1270"/>
                      <a:pt x="394" y="1373"/>
                    </a:cubicBezTo>
                    <a:cubicBezTo>
                      <a:pt x="394" y="1374"/>
                      <a:pt x="394" y="1375"/>
                      <a:pt x="396" y="1378"/>
                    </a:cubicBezTo>
                    <a:cubicBezTo>
                      <a:pt x="275" y="1609"/>
                      <a:pt x="182" y="1898"/>
                      <a:pt x="122" y="2237"/>
                    </a:cubicBezTo>
                    <a:cubicBezTo>
                      <a:pt x="76" y="2497"/>
                      <a:pt x="52" y="2728"/>
                      <a:pt x="83" y="2996"/>
                    </a:cubicBezTo>
                    <a:cubicBezTo>
                      <a:pt x="80" y="3011"/>
                      <a:pt x="73" y="3034"/>
                      <a:pt x="68" y="3051"/>
                    </a:cubicBezTo>
                    <a:cubicBezTo>
                      <a:pt x="37" y="3144"/>
                      <a:pt x="1" y="3266"/>
                      <a:pt x="34" y="3399"/>
                    </a:cubicBezTo>
                    <a:cubicBezTo>
                      <a:pt x="102" y="3670"/>
                      <a:pt x="210" y="3929"/>
                      <a:pt x="357" y="4167"/>
                    </a:cubicBezTo>
                    <a:cubicBezTo>
                      <a:pt x="436" y="4295"/>
                      <a:pt x="563" y="4343"/>
                      <a:pt x="640" y="4373"/>
                    </a:cubicBezTo>
                    <a:cubicBezTo>
                      <a:pt x="644" y="4374"/>
                      <a:pt x="649" y="4375"/>
                      <a:pt x="653" y="4377"/>
                    </a:cubicBezTo>
                    <a:cubicBezTo>
                      <a:pt x="1175" y="5034"/>
                      <a:pt x="1974" y="5414"/>
                      <a:pt x="2803" y="5414"/>
                    </a:cubicBezTo>
                    <a:cubicBezTo>
                      <a:pt x="2914" y="5414"/>
                      <a:pt x="3026" y="5407"/>
                      <a:pt x="3138" y="5393"/>
                    </a:cubicBezTo>
                    <a:cubicBezTo>
                      <a:pt x="3424" y="5357"/>
                      <a:pt x="3627" y="5212"/>
                      <a:pt x="3805" y="5084"/>
                    </a:cubicBezTo>
                    <a:cubicBezTo>
                      <a:pt x="3879" y="5032"/>
                      <a:pt x="3948" y="4981"/>
                      <a:pt x="4015" y="4946"/>
                    </a:cubicBezTo>
                    <a:cubicBezTo>
                      <a:pt x="4068" y="4918"/>
                      <a:pt x="4144" y="4896"/>
                      <a:pt x="4223" y="4872"/>
                    </a:cubicBezTo>
                    <a:cubicBezTo>
                      <a:pt x="4380" y="4826"/>
                      <a:pt x="4577" y="4769"/>
                      <a:pt x="4733" y="4612"/>
                    </a:cubicBezTo>
                    <a:cubicBezTo>
                      <a:pt x="5069" y="4276"/>
                      <a:pt x="5198" y="3819"/>
                      <a:pt x="5312" y="3415"/>
                    </a:cubicBezTo>
                    <a:lnTo>
                      <a:pt x="5325" y="3369"/>
                    </a:lnTo>
                    <a:cubicBezTo>
                      <a:pt x="5344" y="3308"/>
                      <a:pt x="5364" y="3246"/>
                      <a:pt x="5384" y="3180"/>
                    </a:cubicBezTo>
                    <a:cubicBezTo>
                      <a:pt x="5464" y="2938"/>
                      <a:pt x="5552" y="2667"/>
                      <a:pt x="5509" y="2338"/>
                    </a:cubicBezTo>
                    <a:cubicBezTo>
                      <a:pt x="5426" y="1668"/>
                      <a:pt x="5105" y="1065"/>
                      <a:pt x="4602" y="623"/>
                    </a:cubicBezTo>
                    <a:cubicBezTo>
                      <a:pt x="4595" y="543"/>
                      <a:pt x="4567" y="439"/>
                      <a:pt x="4461" y="364"/>
                    </a:cubicBezTo>
                    <a:cubicBezTo>
                      <a:pt x="4345" y="279"/>
                      <a:pt x="4221" y="206"/>
                      <a:pt x="4094" y="140"/>
                    </a:cubicBezTo>
                    <a:cubicBezTo>
                      <a:pt x="4021" y="104"/>
                      <a:pt x="3954" y="99"/>
                      <a:pt x="3758" y="86"/>
                    </a:cubicBezTo>
                    <a:cubicBezTo>
                      <a:pt x="3725" y="85"/>
                      <a:pt x="3675" y="82"/>
                      <a:pt x="3648" y="78"/>
                    </a:cubicBezTo>
                    <a:cubicBezTo>
                      <a:pt x="3472" y="22"/>
                      <a:pt x="3321" y="1"/>
                      <a:pt x="3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g2fcc7deb26a_3_22"/>
              <p:cNvSpPr/>
              <p:nvPr/>
            </p:nvSpPr>
            <p:spPr>
              <a:xfrm>
                <a:off x="5796723" y="1982211"/>
                <a:ext cx="65731" cy="67554"/>
              </a:xfrm>
              <a:custGeom>
                <a:rect b="b" l="l" r="r" t="t"/>
                <a:pathLst>
                  <a:path extrusionOk="0" h="1297" w="1262">
                    <a:moveTo>
                      <a:pt x="536" y="54"/>
                    </a:moveTo>
                    <a:cubicBezTo>
                      <a:pt x="536" y="54"/>
                      <a:pt x="523" y="60"/>
                      <a:pt x="500" y="69"/>
                    </a:cubicBezTo>
                    <a:cubicBezTo>
                      <a:pt x="488" y="73"/>
                      <a:pt x="474" y="79"/>
                      <a:pt x="459" y="86"/>
                    </a:cubicBezTo>
                    <a:cubicBezTo>
                      <a:pt x="443" y="93"/>
                      <a:pt x="426" y="101"/>
                      <a:pt x="408" y="113"/>
                    </a:cubicBezTo>
                    <a:cubicBezTo>
                      <a:pt x="400" y="118"/>
                      <a:pt x="390" y="122"/>
                      <a:pt x="380" y="129"/>
                    </a:cubicBezTo>
                    <a:cubicBezTo>
                      <a:pt x="372" y="136"/>
                      <a:pt x="361" y="142"/>
                      <a:pt x="352" y="149"/>
                    </a:cubicBezTo>
                    <a:cubicBezTo>
                      <a:pt x="331" y="163"/>
                      <a:pt x="314" y="181"/>
                      <a:pt x="294" y="196"/>
                    </a:cubicBezTo>
                    <a:cubicBezTo>
                      <a:pt x="275" y="215"/>
                      <a:pt x="257" y="234"/>
                      <a:pt x="241" y="255"/>
                    </a:cubicBezTo>
                    <a:cubicBezTo>
                      <a:pt x="222" y="275"/>
                      <a:pt x="208" y="300"/>
                      <a:pt x="194" y="322"/>
                    </a:cubicBezTo>
                    <a:cubicBezTo>
                      <a:pt x="180" y="347"/>
                      <a:pt x="167" y="369"/>
                      <a:pt x="156" y="395"/>
                    </a:cubicBezTo>
                    <a:cubicBezTo>
                      <a:pt x="145" y="420"/>
                      <a:pt x="139" y="445"/>
                      <a:pt x="128" y="469"/>
                    </a:cubicBezTo>
                    <a:cubicBezTo>
                      <a:pt x="122" y="494"/>
                      <a:pt x="114" y="517"/>
                      <a:pt x="112" y="541"/>
                    </a:cubicBezTo>
                    <a:lnTo>
                      <a:pt x="106" y="576"/>
                    </a:lnTo>
                    <a:cubicBezTo>
                      <a:pt x="106" y="588"/>
                      <a:pt x="105" y="598"/>
                      <a:pt x="105" y="608"/>
                    </a:cubicBezTo>
                    <a:cubicBezTo>
                      <a:pt x="102" y="629"/>
                      <a:pt x="102" y="649"/>
                      <a:pt x="102" y="665"/>
                    </a:cubicBezTo>
                    <a:cubicBezTo>
                      <a:pt x="102" y="682"/>
                      <a:pt x="102" y="697"/>
                      <a:pt x="105" y="710"/>
                    </a:cubicBezTo>
                    <a:cubicBezTo>
                      <a:pt x="106" y="736"/>
                      <a:pt x="108" y="749"/>
                      <a:pt x="108" y="749"/>
                    </a:cubicBezTo>
                    <a:cubicBezTo>
                      <a:pt x="108" y="749"/>
                      <a:pt x="105" y="736"/>
                      <a:pt x="98" y="710"/>
                    </a:cubicBezTo>
                    <a:cubicBezTo>
                      <a:pt x="94" y="698"/>
                      <a:pt x="91" y="684"/>
                      <a:pt x="89" y="666"/>
                    </a:cubicBezTo>
                    <a:cubicBezTo>
                      <a:pt x="86" y="650"/>
                      <a:pt x="83" y="630"/>
                      <a:pt x="83" y="608"/>
                    </a:cubicBezTo>
                    <a:cubicBezTo>
                      <a:pt x="83" y="598"/>
                      <a:pt x="83" y="586"/>
                      <a:pt x="81" y="575"/>
                    </a:cubicBezTo>
                    <a:cubicBezTo>
                      <a:pt x="81" y="563"/>
                      <a:pt x="83" y="551"/>
                      <a:pt x="85" y="537"/>
                    </a:cubicBezTo>
                    <a:cubicBezTo>
                      <a:pt x="86" y="512"/>
                      <a:pt x="91" y="488"/>
                      <a:pt x="97" y="461"/>
                    </a:cubicBezTo>
                    <a:cubicBezTo>
                      <a:pt x="105" y="432"/>
                      <a:pt x="110" y="407"/>
                      <a:pt x="124" y="380"/>
                    </a:cubicBezTo>
                    <a:cubicBezTo>
                      <a:pt x="133" y="352"/>
                      <a:pt x="148" y="328"/>
                      <a:pt x="161" y="301"/>
                    </a:cubicBezTo>
                    <a:cubicBezTo>
                      <a:pt x="179" y="277"/>
                      <a:pt x="194" y="253"/>
                      <a:pt x="214" y="230"/>
                    </a:cubicBezTo>
                    <a:cubicBezTo>
                      <a:pt x="233" y="207"/>
                      <a:pt x="254" y="188"/>
                      <a:pt x="273" y="169"/>
                    </a:cubicBezTo>
                    <a:cubicBezTo>
                      <a:pt x="294" y="153"/>
                      <a:pt x="314" y="136"/>
                      <a:pt x="336" y="125"/>
                    </a:cubicBezTo>
                    <a:cubicBezTo>
                      <a:pt x="347" y="118"/>
                      <a:pt x="357" y="112"/>
                      <a:pt x="368" y="106"/>
                    </a:cubicBezTo>
                    <a:cubicBezTo>
                      <a:pt x="379" y="101"/>
                      <a:pt x="390" y="95"/>
                      <a:pt x="398" y="93"/>
                    </a:cubicBezTo>
                    <a:cubicBezTo>
                      <a:pt x="419" y="82"/>
                      <a:pt x="437" y="78"/>
                      <a:pt x="454" y="73"/>
                    </a:cubicBezTo>
                    <a:cubicBezTo>
                      <a:pt x="470" y="67"/>
                      <a:pt x="485" y="62"/>
                      <a:pt x="497" y="60"/>
                    </a:cubicBezTo>
                    <a:cubicBezTo>
                      <a:pt x="523" y="55"/>
                      <a:pt x="536" y="54"/>
                      <a:pt x="536" y="54"/>
                    </a:cubicBezTo>
                    <a:close/>
                    <a:moveTo>
                      <a:pt x="589" y="0"/>
                    </a:moveTo>
                    <a:cubicBezTo>
                      <a:pt x="582" y="0"/>
                      <a:pt x="574" y="1"/>
                      <a:pt x="567" y="1"/>
                    </a:cubicBezTo>
                    <a:cubicBezTo>
                      <a:pt x="556" y="1"/>
                      <a:pt x="548" y="4"/>
                      <a:pt x="537" y="5"/>
                    </a:cubicBezTo>
                    <a:cubicBezTo>
                      <a:pt x="533" y="5"/>
                      <a:pt x="529" y="5"/>
                      <a:pt x="523" y="7"/>
                    </a:cubicBezTo>
                    <a:lnTo>
                      <a:pt x="508" y="11"/>
                    </a:lnTo>
                    <a:cubicBezTo>
                      <a:pt x="427" y="24"/>
                      <a:pt x="340" y="58"/>
                      <a:pt x="261" y="116"/>
                    </a:cubicBezTo>
                    <a:cubicBezTo>
                      <a:pt x="181" y="173"/>
                      <a:pt x="113" y="254"/>
                      <a:pt x="67" y="351"/>
                    </a:cubicBezTo>
                    <a:cubicBezTo>
                      <a:pt x="43" y="400"/>
                      <a:pt x="30" y="451"/>
                      <a:pt x="16" y="508"/>
                    </a:cubicBezTo>
                    <a:cubicBezTo>
                      <a:pt x="7" y="563"/>
                      <a:pt x="0" y="616"/>
                      <a:pt x="7" y="678"/>
                    </a:cubicBezTo>
                    <a:cubicBezTo>
                      <a:pt x="10" y="710"/>
                      <a:pt x="14" y="733"/>
                      <a:pt x="18" y="757"/>
                    </a:cubicBezTo>
                    <a:lnTo>
                      <a:pt x="19" y="765"/>
                    </a:lnTo>
                    <a:lnTo>
                      <a:pt x="20" y="772"/>
                    </a:lnTo>
                    <a:lnTo>
                      <a:pt x="20" y="776"/>
                    </a:lnTo>
                    <a:lnTo>
                      <a:pt x="23" y="780"/>
                    </a:lnTo>
                    <a:lnTo>
                      <a:pt x="27" y="800"/>
                    </a:lnTo>
                    <a:cubicBezTo>
                      <a:pt x="31" y="814"/>
                      <a:pt x="34" y="830"/>
                      <a:pt x="39" y="843"/>
                    </a:cubicBezTo>
                    <a:cubicBezTo>
                      <a:pt x="59" y="897"/>
                      <a:pt x="83" y="951"/>
                      <a:pt x="114" y="999"/>
                    </a:cubicBezTo>
                    <a:cubicBezTo>
                      <a:pt x="177" y="1096"/>
                      <a:pt x="267" y="1175"/>
                      <a:pt x="368" y="1227"/>
                    </a:cubicBezTo>
                    <a:cubicBezTo>
                      <a:pt x="459" y="1272"/>
                      <a:pt x="559" y="1297"/>
                      <a:pt x="656" y="1297"/>
                    </a:cubicBezTo>
                    <a:cubicBezTo>
                      <a:pt x="668" y="1297"/>
                      <a:pt x="679" y="1297"/>
                      <a:pt x="690" y="1296"/>
                    </a:cubicBezTo>
                    <a:lnTo>
                      <a:pt x="732" y="1293"/>
                    </a:lnTo>
                    <a:cubicBezTo>
                      <a:pt x="739" y="1293"/>
                      <a:pt x="748" y="1291"/>
                      <a:pt x="752" y="1291"/>
                    </a:cubicBezTo>
                    <a:lnTo>
                      <a:pt x="770" y="1288"/>
                    </a:lnTo>
                    <a:lnTo>
                      <a:pt x="803" y="1281"/>
                    </a:lnTo>
                    <a:lnTo>
                      <a:pt x="806" y="1280"/>
                    </a:lnTo>
                    <a:lnTo>
                      <a:pt x="811" y="1277"/>
                    </a:lnTo>
                    <a:lnTo>
                      <a:pt x="815" y="1277"/>
                    </a:lnTo>
                    <a:lnTo>
                      <a:pt x="825" y="1274"/>
                    </a:lnTo>
                    <a:lnTo>
                      <a:pt x="844" y="1269"/>
                    </a:lnTo>
                    <a:cubicBezTo>
                      <a:pt x="869" y="1262"/>
                      <a:pt x="892" y="1253"/>
                      <a:pt x="913" y="1242"/>
                    </a:cubicBezTo>
                    <a:cubicBezTo>
                      <a:pt x="938" y="1234"/>
                      <a:pt x="958" y="1219"/>
                      <a:pt x="979" y="1207"/>
                    </a:cubicBezTo>
                    <a:cubicBezTo>
                      <a:pt x="1064" y="1156"/>
                      <a:pt x="1126" y="1088"/>
                      <a:pt x="1168" y="1019"/>
                    </a:cubicBezTo>
                    <a:cubicBezTo>
                      <a:pt x="1213" y="951"/>
                      <a:pt x="1240" y="878"/>
                      <a:pt x="1249" y="814"/>
                    </a:cubicBezTo>
                    <a:cubicBezTo>
                      <a:pt x="1261" y="751"/>
                      <a:pt x="1261" y="693"/>
                      <a:pt x="1256" y="649"/>
                    </a:cubicBezTo>
                    <a:cubicBezTo>
                      <a:pt x="1254" y="626"/>
                      <a:pt x="1249" y="604"/>
                      <a:pt x="1246" y="588"/>
                    </a:cubicBezTo>
                    <a:cubicBezTo>
                      <a:pt x="1242" y="571"/>
                      <a:pt x="1238" y="556"/>
                      <a:pt x="1234" y="545"/>
                    </a:cubicBezTo>
                    <a:cubicBezTo>
                      <a:pt x="1228" y="524"/>
                      <a:pt x="1222" y="510"/>
                      <a:pt x="1222" y="510"/>
                    </a:cubicBezTo>
                    <a:lnTo>
                      <a:pt x="1222" y="510"/>
                    </a:lnTo>
                    <a:cubicBezTo>
                      <a:pt x="1222" y="510"/>
                      <a:pt x="1222" y="524"/>
                      <a:pt x="1225" y="548"/>
                    </a:cubicBezTo>
                    <a:cubicBezTo>
                      <a:pt x="1226" y="571"/>
                      <a:pt x="1225" y="606"/>
                      <a:pt x="1220" y="649"/>
                    </a:cubicBezTo>
                    <a:cubicBezTo>
                      <a:pt x="1215" y="690"/>
                      <a:pt x="1202" y="740"/>
                      <a:pt x="1182" y="796"/>
                    </a:cubicBezTo>
                    <a:cubicBezTo>
                      <a:pt x="1162" y="850"/>
                      <a:pt x="1128" y="906"/>
                      <a:pt x="1084" y="959"/>
                    </a:cubicBezTo>
                    <a:cubicBezTo>
                      <a:pt x="1038" y="1011"/>
                      <a:pt x="979" y="1057"/>
                      <a:pt x="911" y="1089"/>
                    </a:cubicBezTo>
                    <a:cubicBezTo>
                      <a:pt x="889" y="1100"/>
                      <a:pt x="865" y="1108"/>
                      <a:pt x="842" y="1116"/>
                    </a:cubicBezTo>
                    <a:cubicBezTo>
                      <a:pt x="743" y="1052"/>
                      <a:pt x="493" y="948"/>
                      <a:pt x="434" y="753"/>
                    </a:cubicBezTo>
                    <a:cubicBezTo>
                      <a:pt x="322" y="391"/>
                      <a:pt x="476" y="195"/>
                      <a:pt x="564" y="106"/>
                    </a:cubicBezTo>
                    <a:cubicBezTo>
                      <a:pt x="570" y="103"/>
                      <a:pt x="574" y="103"/>
                      <a:pt x="576" y="102"/>
                    </a:cubicBezTo>
                    <a:cubicBezTo>
                      <a:pt x="591" y="99"/>
                      <a:pt x="607" y="95"/>
                      <a:pt x="623" y="94"/>
                    </a:cubicBezTo>
                    <a:cubicBezTo>
                      <a:pt x="656" y="89"/>
                      <a:pt x="685" y="87"/>
                      <a:pt x="715" y="87"/>
                    </a:cubicBezTo>
                    <a:cubicBezTo>
                      <a:pt x="771" y="89"/>
                      <a:pt x="823" y="98"/>
                      <a:pt x="864" y="112"/>
                    </a:cubicBezTo>
                    <a:cubicBezTo>
                      <a:pt x="904" y="122"/>
                      <a:pt x="938" y="136"/>
                      <a:pt x="958" y="146"/>
                    </a:cubicBezTo>
                    <a:cubicBezTo>
                      <a:pt x="979" y="156"/>
                      <a:pt x="990" y="161"/>
                      <a:pt x="990" y="161"/>
                    </a:cubicBezTo>
                    <a:cubicBezTo>
                      <a:pt x="990" y="161"/>
                      <a:pt x="980" y="153"/>
                      <a:pt x="963" y="136"/>
                    </a:cubicBezTo>
                    <a:cubicBezTo>
                      <a:pt x="944" y="121"/>
                      <a:pt x="917" y="99"/>
                      <a:pt x="877" y="78"/>
                    </a:cubicBezTo>
                    <a:cubicBezTo>
                      <a:pt x="837" y="55"/>
                      <a:pt x="784" y="32"/>
                      <a:pt x="721" y="19"/>
                    </a:cubicBezTo>
                    <a:cubicBezTo>
                      <a:pt x="689" y="12"/>
                      <a:pt x="654" y="7"/>
                      <a:pt x="617" y="7"/>
                    </a:cubicBezTo>
                    <a:cubicBezTo>
                      <a:pt x="611" y="2"/>
                      <a:pt x="601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g2fcc7deb26a_3_22"/>
              <p:cNvSpPr/>
              <p:nvPr/>
            </p:nvSpPr>
            <p:spPr>
              <a:xfrm>
                <a:off x="5776410" y="1933774"/>
                <a:ext cx="35991" cy="28438"/>
              </a:xfrm>
              <a:custGeom>
                <a:rect b="b" l="l" r="r" t="t"/>
                <a:pathLst>
                  <a:path extrusionOk="0" h="546" w="691">
                    <a:moveTo>
                      <a:pt x="68" y="1"/>
                    </a:moveTo>
                    <a:cubicBezTo>
                      <a:pt x="68" y="1"/>
                      <a:pt x="65" y="10"/>
                      <a:pt x="63" y="25"/>
                    </a:cubicBezTo>
                    <a:cubicBezTo>
                      <a:pt x="63" y="29"/>
                      <a:pt x="63" y="30"/>
                      <a:pt x="61" y="34"/>
                    </a:cubicBezTo>
                    <a:cubicBezTo>
                      <a:pt x="61" y="45"/>
                      <a:pt x="60" y="59"/>
                      <a:pt x="61" y="76"/>
                    </a:cubicBezTo>
                    <a:cubicBezTo>
                      <a:pt x="61" y="79"/>
                      <a:pt x="63" y="84"/>
                      <a:pt x="63" y="89"/>
                    </a:cubicBezTo>
                    <a:cubicBezTo>
                      <a:pt x="61" y="115"/>
                      <a:pt x="58" y="144"/>
                      <a:pt x="52" y="177"/>
                    </a:cubicBezTo>
                    <a:cubicBezTo>
                      <a:pt x="42" y="216"/>
                      <a:pt x="32" y="252"/>
                      <a:pt x="21" y="280"/>
                    </a:cubicBezTo>
                    <a:cubicBezTo>
                      <a:pt x="11" y="310"/>
                      <a:pt x="1" y="326"/>
                      <a:pt x="1" y="326"/>
                    </a:cubicBezTo>
                    <a:cubicBezTo>
                      <a:pt x="1" y="326"/>
                      <a:pt x="14" y="311"/>
                      <a:pt x="32" y="285"/>
                    </a:cubicBezTo>
                    <a:cubicBezTo>
                      <a:pt x="48" y="265"/>
                      <a:pt x="68" y="230"/>
                      <a:pt x="87" y="193"/>
                    </a:cubicBezTo>
                    <a:lnTo>
                      <a:pt x="92" y="183"/>
                    </a:lnTo>
                    <a:cubicBezTo>
                      <a:pt x="93" y="186"/>
                      <a:pt x="95" y="190"/>
                      <a:pt x="99" y="195"/>
                    </a:cubicBezTo>
                    <a:cubicBezTo>
                      <a:pt x="110" y="217"/>
                      <a:pt x="126" y="236"/>
                      <a:pt x="143" y="253"/>
                    </a:cubicBezTo>
                    <a:lnTo>
                      <a:pt x="174" y="279"/>
                    </a:lnTo>
                    <a:lnTo>
                      <a:pt x="190" y="291"/>
                    </a:lnTo>
                    <a:lnTo>
                      <a:pt x="209" y="299"/>
                    </a:lnTo>
                    <a:cubicBezTo>
                      <a:pt x="221" y="306"/>
                      <a:pt x="234" y="311"/>
                      <a:pt x="246" y="318"/>
                    </a:cubicBezTo>
                    <a:lnTo>
                      <a:pt x="284" y="330"/>
                    </a:lnTo>
                    <a:cubicBezTo>
                      <a:pt x="310" y="338"/>
                      <a:pt x="336" y="339"/>
                      <a:pt x="363" y="343"/>
                    </a:cubicBezTo>
                    <a:cubicBezTo>
                      <a:pt x="374" y="345"/>
                      <a:pt x="385" y="345"/>
                      <a:pt x="397" y="345"/>
                    </a:cubicBezTo>
                    <a:cubicBezTo>
                      <a:pt x="411" y="345"/>
                      <a:pt x="426" y="345"/>
                      <a:pt x="440" y="345"/>
                    </a:cubicBezTo>
                    <a:cubicBezTo>
                      <a:pt x="451" y="345"/>
                      <a:pt x="463" y="345"/>
                      <a:pt x="475" y="343"/>
                    </a:cubicBezTo>
                    <a:cubicBezTo>
                      <a:pt x="483" y="341"/>
                      <a:pt x="491" y="339"/>
                      <a:pt x="500" y="339"/>
                    </a:cubicBezTo>
                    <a:cubicBezTo>
                      <a:pt x="502" y="359"/>
                      <a:pt x="503" y="381"/>
                      <a:pt x="503" y="405"/>
                    </a:cubicBezTo>
                    <a:cubicBezTo>
                      <a:pt x="504" y="475"/>
                      <a:pt x="495" y="546"/>
                      <a:pt x="495" y="546"/>
                    </a:cubicBezTo>
                    <a:cubicBezTo>
                      <a:pt x="495" y="546"/>
                      <a:pt x="520" y="479"/>
                      <a:pt x="535" y="408"/>
                    </a:cubicBezTo>
                    <a:cubicBezTo>
                      <a:pt x="542" y="381"/>
                      <a:pt x="547" y="354"/>
                      <a:pt x="550" y="330"/>
                    </a:cubicBezTo>
                    <a:cubicBezTo>
                      <a:pt x="557" y="327"/>
                      <a:pt x="563" y="326"/>
                      <a:pt x="570" y="326"/>
                    </a:cubicBezTo>
                    <a:cubicBezTo>
                      <a:pt x="589" y="323"/>
                      <a:pt x="605" y="316"/>
                      <a:pt x="621" y="311"/>
                    </a:cubicBezTo>
                    <a:cubicBezTo>
                      <a:pt x="636" y="306"/>
                      <a:pt x="648" y="300"/>
                      <a:pt x="659" y="298"/>
                    </a:cubicBezTo>
                    <a:cubicBezTo>
                      <a:pt x="679" y="289"/>
                      <a:pt x="691" y="284"/>
                      <a:pt x="691" y="284"/>
                    </a:cubicBezTo>
                    <a:lnTo>
                      <a:pt x="656" y="284"/>
                    </a:lnTo>
                    <a:cubicBezTo>
                      <a:pt x="644" y="284"/>
                      <a:pt x="631" y="284"/>
                      <a:pt x="616" y="285"/>
                    </a:cubicBezTo>
                    <a:cubicBezTo>
                      <a:pt x="601" y="285"/>
                      <a:pt x="584" y="287"/>
                      <a:pt x="565" y="287"/>
                    </a:cubicBezTo>
                    <a:lnTo>
                      <a:pt x="473" y="287"/>
                    </a:lnTo>
                    <a:cubicBezTo>
                      <a:pt x="461" y="285"/>
                      <a:pt x="451" y="285"/>
                      <a:pt x="440" y="285"/>
                    </a:cubicBezTo>
                    <a:cubicBezTo>
                      <a:pt x="417" y="284"/>
                      <a:pt x="394" y="284"/>
                      <a:pt x="370" y="279"/>
                    </a:cubicBezTo>
                    <a:cubicBezTo>
                      <a:pt x="347" y="276"/>
                      <a:pt x="323" y="272"/>
                      <a:pt x="302" y="264"/>
                    </a:cubicBezTo>
                    <a:lnTo>
                      <a:pt x="268" y="253"/>
                    </a:lnTo>
                    <a:lnTo>
                      <a:pt x="238" y="240"/>
                    </a:lnTo>
                    <a:cubicBezTo>
                      <a:pt x="228" y="236"/>
                      <a:pt x="217" y="230"/>
                      <a:pt x="209" y="225"/>
                    </a:cubicBezTo>
                    <a:cubicBezTo>
                      <a:pt x="201" y="218"/>
                      <a:pt x="190" y="213"/>
                      <a:pt x="182" y="206"/>
                    </a:cubicBezTo>
                    <a:cubicBezTo>
                      <a:pt x="167" y="191"/>
                      <a:pt x="150" y="179"/>
                      <a:pt x="139" y="163"/>
                    </a:cubicBezTo>
                    <a:cubicBezTo>
                      <a:pt x="132" y="157"/>
                      <a:pt x="127" y="148"/>
                      <a:pt x="122" y="139"/>
                    </a:cubicBezTo>
                    <a:cubicBezTo>
                      <a:pt x="116" y="131"/>
                      <a:pt x="110" y="124"/>
                      <a:pt x="107" y="116"/>
                    </a:cubicBezTo>
                    <a:cubicBezTo>
                      <a:pt x="99" y="101"/>
                      <a:pt x="92" y="85"/>
                      <a:pt x="87" y="71"/>
                    </a:cubicBezTo>
                    <a:cubicBezTo>
                      <a:pt x="81" y="57"/>
                      <a:pt x="79" y="44"/>
                      <a:pt x="75" y="34"/>
                    </a:cubicBezTo>
                    <a:cubicBezTo>
                      <a:pt x="69" y="14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g2fcc7deb26a_3_22"/>
              <p:cNvSpPr/>
              <p:nvPr/>
            </p:nvSpPr>
            <p:spPr>
              <a:xfrm>
                <a:off x="5781306" y="1905909"/>
                <a:ext cx="51668" cy="40626"/>
              </a:xfrm>
              <a:custGeom>
                <a:rect b="b" l="l" r="r" t="t"/>
                <a:pathLst>
                  <a:path extrusionOk="0" h="780" w="992">
                    <a:moveTo>
                      <a:pt x="592" y="0"/>
                    </a:moveTo>
                    <a:cubicBezTo>
                      <a:pt x="571" y="0"/>
                      <a:pt x="547" y="1"/>
                      <a:pt x="522" y="5"/>
                    </a:cubicBezTo>
                    <a:cubicBezTo>
                      <a:pt x="477" y="9"/>
                      <a:pt x="429" y="21"/>
                      <a:pt x="377" y="40"/>
                    </a:cubicBezTo>
                    <a:cubicBezTo>
                      <a:pt x="324" y="59"/>
                      <a:pt x="271" y="83"/>
                      <a:pt x="220" y="121"/>
                    </a:cubicBezTo>
                    <a:cubicBezTo>
                      <a:pt x="167" y="157"/>
                      <a:pt x="115" y="203"/>
                      <a:pt x="75" y="263"/>
                    </a:cubicBezTo>
                    <a:cubicBezTo>
                      <a:pt x="34" y="324"/>
                      <a:pt x="1" y="395"/>
                      <a:pt x="5" y="485"/>
                    </a:cubicBezTo>
                    <a:cubicBezTo>
                      <a:pt x="5" y="495"/>
                      <a:pt x="6" y="502"/>
                      <a:pt x="6" y="512"/>
                    </a:cubicBezTo>
                    <a:lnTo>
                      <a:pt x="13" y="516"/>
                    </a:lnTo>
                    <a:lnTo>
                      <a:pt x="13" y="518"/>
                    </a:lnTo>
                    <a:lnTo>
                      <a:pt x="13" y="520"/>
                    </a:lnTo>
                    <a:lnTo>
                      <a:pt x="13" y="525"/>
                    </a:lnTo>
                    <a:lnTo>
                      <a:pt x="13" y="526"/>
                    </a:lnTo>
                    <a:lnTo>
                      <a:pt x="17" y="542"/>
                    </a:lnTo>
                    <a:cubicBezTo>
                      <a:pt x="18" y="551"/>
                      <a:pt x="21" y="557"/>
                      <a:pt x="24" y="564"/>
                    </a:cubicBezTo>
                    <a:cubicBezTo>
                      <a:pt x="28" y="577"/>
                      <a:pt x="33" y="589"/>
                      <a:pt x="38" y="600"/>
                    </a:cubicBezTo>
                    <a:cubicBezTo>
                      <a:pt x="58" y="639"/>
                      <a:pt x="87" y="671"/>
                      <a:pt x="120" y="698"/>
                    </a:cubicBezTo>
                    <a:cubicBezTo>
                      <a:pt x="187" y="748"/>
                      <a:pt x="267" y="771"/>
                      <a:pt x="342" y="777"/>
                    </a:cubicBezTo>
                    <a:cubicBezTo>
                      <a:pt x="356" y="779"/>
                      <a:pt x="371" y="779"/>
                      <a:pt x="385" y="779"/>
                    </a:cubicBezTo>
                    <a:cubicBezTo>
                      <a:pt x="417" y="779"/>
                      <a:pt x="449" y="776"/>
                      <a:pt x="480" y="771"/>
                    </a:cubicBezTo>
                    <a:cubicBezTo>
                      <a:pt x="507" y="765"/>
                      <a:pt x="534" y="760"/>
                      <a:pt x="561" y="753"/>
                    </a:cubicBezTo>
                    <a:cubicBezTo>
                      <a:pt x="625" y="735"/>
                      <a:pt x="688" y="706"/>
                      <a:pt x="742" y="671"/>
                    </a:cubicBezTo>
                    <a:cubicBezTo>
                      <a:pt x="796" y="638"/>
                      <a:pt x="840" y="598"/>
                      <a:pt x="878" y="557"/>
                    </a:cubicBezTo>
                    <a:cubicBezTo>
                      <a:pt x="914" y="517"/>
                      <a:pt x="941" y="473"/>
                      <a:pt x="960" y="431"/>
                    </a:cubicBezTo>
                    <a:cubicBezTo>
                      <a:pt x="978" y="391"/>
                      <a:pt x="986" y="352"/>
                      <a:pt x="988" y="321"/>
                    </a:cubicBezTo>
                    <a:cubicBezTo>
                      <a:pt x="992" y="289"/>
                      <a:pt x="986" y="263"/>
                      <a:pt x="984" y="248"/>
                    </a:cubicBezTo>
                    <a:cubicBezTo>
                      <a:pt x="980" y="231"/>
                      <a:pt x="977" y="223"/>
                      <a:pt x="977" y="223"/>
                    </a:cubicBezTo>
                    <a:lnTo>
                      <a:pt x="977" y="248"/>
                    </a:lnTo>
                    <a:cubicBezTo>
                      <a:pt x="977" y="265"/>
                      <a:pt x="973" y="289"/>
                      <a:pt x="965" y="317"/>
                    </a:cubicBezTo>
                    <a:cubicBezTo>
                      <a:pt x="957" y="345"/>
                      <a:pt x="943" y="377"/>
                      <a:pt x="919" y="411"/>
                    </a:cubicBezTo>
                    <a:cubicBezTo>
                      <a:pt x="898" y="444"/>
                      <a:pt x="867" y="479"/>
                      <a:pt x="831" y="512"/>
                    </a:cubicBezTo>
                    <a:cubicBezTo>
                      <a:pt x="793" y="544"/>
                      <a:pt x="749" y="573"/>
                      <a:pt x="698" y="600"/>
                    </a:cubicBezTo>
                    <a:cubicBezTo>
                      <a:pt x="668" y="616"/>
                      <a:pt x="636" y="630"/>
                      <a:pt x="602" y="639"/>
                    </a:cubicBezTo>
                    <a:cubicBezTo>
                      <a:pt x="522" y="616"/>
                      <a:pt x="401" y="559"/>
                      <a:pt x="373" y="383"/>
                    </a:cubicBezTo>
                    <a:cubicBezTo>
                      <a:pt x="351" y="251"/>
                      <a:pt x="468" y="113"/>
                      <a:pt x="486" y="60"/>
                    </a:cubicBezTo>
                    <a:cubicBezTo>
                      <a:pt x="502" y="55"/>
                      <a:pt x="515" y="48"/>
                      <a:pt x="529" y="46"/>
                    </a:cubicBezTo>
                    <a:cubicBezTo>
                      <a:pt x="569" y="34"/>
                      <a:pt x="604" y="27"/>
                      <a:pt x="633" y="23"/>
                    </a:cubicBezTo>
                    <a:cubicBezTo>
                      <a:pt x="661" y="20"/>
                      <a:pt x="683" y="19"/>
                      <a:pt x="700" y="19"/>
                    </a:cubicBezTo>
                    <a:cubicBezTo>
                      <a:pt x="719" y="19"/>
                      <a:pt x="730" y="20"/>
                      <a:pt x="730" y="20"/>
                    </a:cubicBezTo>
                    <a:cubicBezTo>
                      <a:pt x="730" y="20"/>
                      <a:pt x="721" y="16"/>
                      <a:pt x="704" y="13"/>
                    </a:cubicBezTo>
                    <a:cubicBezTo>
                      <a:pt x="687" y="9"/>
                      <a:pt x="664" y="5"/>
                      <a:pt x="633" y="1"/>
                    </a:cubicBezTo>
                    <a:cubicBezTo>
                      <a:pt x="621" y="1"/>
                      <a:pt x="607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g2fcc7deb26a_3_22"/>
              <p:cNvSpPr/>
              <p:nvPr/>
            </p:nvSpPr>
            <p:spPr>
              <a:xfrm>
                <a:off x="5749171" y="2026951"/>
                <a:ext cx="36303" cy="37553"/>
              </a:xfrm>
              <a:custGeom>
                <a:rect b="b" l="l" r="r" t="t"/>
                <a:pathLst>
                  <a:path extrusionOk="0" h="721" w="697">
                    <a:moveTo>
                      <a:pt x="185" y="0"/>
                    </a:moveTo>
                    <a:cubicBezTo>
                      <a:pt x="172" y="0"/>
                      <a:pt x="154" y="7"/>
                      <a:pt x="129" y="21"/>
                    </a:cubicBezTo>
                    <a:cubicBezTo>
                      <a:pt x="0" y="89"/>
                      <a:pt x="38" y="348"/>
                      <a:pt x="191" y="530"/>
                    </a:cubicBezTo>
                    <a:cubicBezTo>
                      <a:pt x="285" y="640"/>
                      <a:pt x="403" y="710"/>
                      <a:pt x="509" y="720"/>
                    </a:cubicBezTo>
                    <a:cubicBezTo>
                      <a:pt x="509" y="720"/>
                      <a:pt x="512" y="720"/>
                      <a:pt x="517" y="720"/>
                    </a:cubicBezTo>
                    <a:cubicBezTo>
                      <a:pt x="555" y="720"/>
                      <a:pt x="696" y="711"/>
                      <a:pt x="469" y="558"/>
                    </a:cubicBezTo>
                    <a:cubicBezTo>
                      <a:pt x="349" y="477"/>
                      <a:pt x="269" y="367"/>
                      <a:pt x="242" y="213"/>
                    </a:cubicBezTo>
                    <a:cubicBezTo>
                      <a:pt x="218" y="75"/>
                      <a:pt x="229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g2fcc7deb26a_3_22"/>
              <p:cNvSpPr/>
              <p:nvPr/>
            </p:nvSpPr>
            <p:spPr>
              <a:xfrm>
                <a:off x="5998704" y="1732157"/>
                <a:ext cx="133025" cy="160578"/>
              </a:xfrm>
              <a:custGeom>
                <a:rect b="b" l="l" r="r" t="t"/>
                <a:pathLst>
                  <a:path extrusionOk="0" h="3083" w="2554">
                    <a:moveTo>
                      <a:pt x="2553" y="0"/>
                    </a:moveTo>
                    <a:cubicBezTo>
                      <a:pt x="2553" y="0"/>
                      <a:pt x="2541" y="11"/>
                      <a:pt x="2518" y="28"/>
                    </a:cubicBezTo>
                    <a:cubicBezTo>
                      <a:pt x="2494" y="47"/>
                      <a:pt x="2461" y="75"/>
                      <a:pt x="2419" y="113"/>
                    </a:cubicBezTo>
                    <a:cubicBezTo>
                      <a:pt x="2336" y="186"/>
                      <a:pt x="2218" y="293"/>
                      <a:pt x="2083" y="423"/>
                    </a:cubicBezTo>
                    <a:cubicBezTo>
                      <a:pt x="1949" y="556"/>
                      <a:pt x="1796" y="712"/>
                      <a:pt x="1637" y="887"/>
                    </a:cubicBezTo>
                    <a:cubicBezTo>
                      <a:pt x="1558" y="974"/>
                      <a:pt x="1476" y="1062"/>
                      <a:pt x="1396" y="1156"/>
                    </a:cubicBezTo>
                    <a:cubicBezTo>
                      <a:pt x="1315" y="1249"/>
                      <a:pt x="1235" y="1344"/>
                      <a:pt x="1154" y="1441"/>
                    </a:cubicBezTo>
                    <a:cubicBezTo>
                      <a:pt x="1075" y="1538"/>
                      <a:pt x="994" y="1633"/>
                      <a:pt x="919" y="1731"/>
                    </a:cubicBezTo>
                    <a:cubicBezTo>
                      <a:pt x="841" y="1827"/>
                      <a:pt x="769" y="1925"/>
                      <a:pt x="699" y="2019"/>
                    </a:cubicBezTo>
                    <a:cubicBezTo>
                      <a:pt x="558" y="2207"/>
                      <a:pt x="431" y="2385"/>
                      <a:pt x="328" y="2542"/>
                    </a:cubicBezTo>
                    <a:cubicBezTo>
                      <a:pt x="276" y="2620"/>
                      <a:pt x="229" y="2693"/>
                      <a:pt x="188" y="2759"/>
                    </a:cubicBezTo>
                    <a:cubicBezTo>
                      <a:pt x="148" y="2824"/>
                      <a:pt x="113" y="2881"/>
                      <a:pt x="86" y="2929"/>
                    </a:cubicBezTo>
                    <a:cubicBezTo>
                      <a:pt x="57" y="2976"/>
                      <a:pt x="37" y="3015"/>
                      <a:pt x="22" y="3042"/>
                    </a:cubicBezTo>
                    <a:cubicBezTo>
                      <a:pt x="8" y="3069"/>
                      <a:pt x="0" y="3082"/>
                      <a:pt x="0" y="3082"/>
                    </a:cubicBezTo>
                    <a:cubicBezTo>
                      <a:pt x="0" y="3082"/>
                      <a:pt x="13" y="3071"/>
                      <a:pt x="35" y="3054"/>
                    </a:cubicBezTo>
                    <a:cubicBezTo>
                      <a:pt x="57" y="3034"/>
                      <a:pt x="93" y="3007"/>
                      <a:pt x="135" y="2969"/>
                    </a:cubicBezTo>
                    <a:cubicBezTo>
                      <a:pt x="176" y="2933"/>
                      <a:pt x="227" y="2889"/>
                      <a:pt x="284" y="2838"/>
                    </a:cubicBezTo>
                    <a:cubicBezTo>
                      <a:pt x="342" y="2785"/>
                      <a:pt x="403" y="2725"/>
                      <a:pt x="470" y="2659"/>
                    </a:cubicBezTo>
                    <a:cubicBezTo>
                      <a:pt x="605" y="2526"/>
                      <a:pt x="758" y="2370"/>
                      <a:pt x="916" y="2196"/>
                    </a:cubicBezTo>
                    <a:cubicBezTo>
                      <a:pt x="995" y="2109"/>
                      <a:pt x="1077" y="2020"/>
                      <a:pt x="1157" y="1926"/>
                    </a:cubicBezTo>
                    <a:cubicBezTo>
                      <a:pt x="1237" y="1833"/>
                      <a:pt x="1318" y="1738"/>
                      <a:pt x="1398" y="1641"/>
                    </a:cubicBezTo>
                    <a:cubicBezTo>
                      <a:pt x="1478" y="1545"/>
                      <a:pt x="1557" y="1449"/>
                      <a:pt x="1633" y="1351"/>
                    </a:cubicBezTo>
                    <a:cubicBezTo>
                      <a:pt x="1711" y="1256"/>
                      <a:pt x="1782" y="1158"/>
                      <a:pt x="1854" y="1064"/>
                    </a:cubicBezTo>
                    <a:cubicBezTo>
                      <a:pt x="1995" y="876"/>
                      <a:pt x="2121" y="697"/>
                      <a:pt x="2224" y="540"/>
                    </a:cubicBezTo>
                    <a:cubicBezTo>
                      <a:pt x="2329" y="384"/>
                      <a:pt x="2412" y="249"/>
                      <a:pt x="2467" y="153"/>
                    </a:cubicBezTo>
                    <a:cubicBezTo>
                      <a:pt x="2497" y="106"/>
                      <a:pt x="2517" y="67"/>
                      <a:pt x="2532" y="41"/>
                    </a:cubicBezTo>
                    <a:cubicBezTo>
                      <a:pt x="2545" y="14"/>
                      <a:pt x="2553" y="0"/>
                      <a:pt x="2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fcc7deb26a_7_144"/>
          <p:cNvSpPr txBox="1"/>
          <p:nvPr>
            <p:ph idx="2" type="subTitle"/>
          </p:nvPr>
        </p:nvSpPr>
        <p:spPr>
          <a:xfrm>
            <a:off x="74878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solidFill>
                  <a:schemeClr val="dk1"/>
                </a:solidFill>
              </a:rPr>
              <a:t>속도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77" name="Google Shape;877;g2fcc7deb26a_7_144"/>
          <p:cNvSpPr txBox="1"/>
          <p:nvPr>
            <p:ph idx="5" type="subTitle"/>
          </p:nvPr>
        </p:nvSpPr>
        <p:spPr>
          <a:xfrm>
            <a:off x="339725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solidFill>
                  <a:schemeClr val="dk1"/>
                </a:solidFill>
              </a:rPr>
              <a:t>과적합 방지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78" name="Google Shape;878;g2fcc7deb26a_7_144"/>
          <p:cNvSpPr txBox="1"/>
          <p:nvPr>
            <p:ph idx="8" type="subTitle"/>
          </p:nvPr>
        </p:nvSpPr>
        <p:spPr>
          <a:xfrm>
            <a:off x="6045725" y="2188175"/>
            <a:ext cx="2378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solidFill>
                  <a:schemeClr val="dk1"/>
                </a:solidFill>
              </a:rPr>
              <a:t>무작위성 증가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79" name="Google Shape;879;g2fcc7deb26a_7_144"/>
          <p:cNvSpPr/>
          <p:nvPr/>
        </p:nvSpPr>
        <p:spPr>
          <a:xfrm rot="5400000">
            <a:off x="8116694" y="4061312"/>
            <a:ext cx="864652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0017</a:t>
            </a:r>
          </a:p>
        </p:txBody>
      </p:sp>
      <p:sp>
        <p:nvSpPr>
          <p:cNvPr id="880" name="Google Shape;880;g2fcc7deb26a_7_144"/>
          <p:cNvSpPr txBox="1"/>
          <p:nvPr>
            <p:ph type="title"/>
          </p:nvPr>
        </p:nvSpPr>
        <p:spPr>
          <a:xfrm>
            <a:off x="328650" y="373750"/>
            <a:ext cx="6591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2F2F2"/>
                </a:solidFill>
                <a:latin typeface="Audiowide"/>
                <a:ea typeface="Audiowide"/>
                <a:cs typeface="Audiowide"/>
                <a:sym typeface="Audiowide"/>
              </a:rPr>
              <a:t>ExtraTrees 사용 이유</a:t>
            </a:r>
            <a:endParaRPr sz="4000">
              <a:solidFill>
                <a:srgbClr val="F2F2F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81" name="Google Shape;881;g2fcc7deb26a_7_144"/>
          <p:cNvSpPr txBox="1"/>
          <p:nvPr/>
        </p:nvSpPr>
        <p:spPr>
          <a:xfrm>
            <a:off x="546875" y="2720450"/>
            <a:ext cx="2531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분할 지점의 무작위 선택으로 인해 속도가 빠름</a:t>
            </a:r>
            <a:endParaRPr sz="17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2" name="Google Shape;882;g2fcc7deb26a_7_144"/>
          <p:cNvSpPr txBox="1"/>
          <p:nvPr/>
        </p:nvSpPr>
        <p:spPr>
          <a:xfrm>
            <a:off x="3397250" y="2720450"/>
            <a:ext cx="2432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무작위 분할로 개별 트리 복잡성 및 과적합 방지</a:t>
            </a:r>
            <a:endParaRPr sz="17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3" name="Google Shape;883;g2fcc7deb26a_7_144"/>
          <p:cNvSpPr txBox="1"/>
          <p:nvPr/>
        </p:nvSpPr>
        <p:spPr>
          <a:xfrm>
            <a:off x="6148325" y="2720450"/>
            <a:ext cx="217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트리 간 상관성 ↓</a:t>
            </a:r>
            <a:endParaRPr sz="17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fcc7deb26a_7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Extra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Trees 성능평가(SCORE)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89" name="Google Shape;889;g2fcc7deb26a_7_0"/>
          <p:cNvSpPr/>
          <p:nvPr/>
        </p:nvSpPr>
        <p:spPr>
          <a:xfrm>
            <a:off x="751952" y="1568657"/>
            <a:ext cx="3014127" cy="403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93.75%</a:t>
            </a:r>
          </a:p>
        </p:txBody>
      </p:sp>
      <p:sp>
        <p:nvSpPr>
          <p:cNvPr id="890" name="Google Shape;890;g2fcc7deb26a_7_0"/>
          <p:cNvSpPr/>
          <p:nvPr/>
        </p:nvSpPr>
        <p:spPr>
          <a:xfrm>
            <a:off x="751952" y="2552516"/>
            <a:ext cx="3109351" cy="403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77.40%</a:t>
            </a:r>
          </a:p>
        </p:txBody>
      </p:sp>
      <p:sp>
        <p:nvSpPr>
          <p:cNvPr id="891" name="Google Shape;891;g2fcc7deb26a_7_0"/>
          <p:cNvSpPr/>
          <p:nvPr/>
        </p:nvSpPr>
        <p:spPr>
          <a:xfrm>
            <a:off x="4049898" y="1599481"/>
            <a:ext cx="2414400" cy="36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fcc7deb26a_7_0"/>
          <p:cNvSpPr/>
          <p:nvPr/>
        </p:nvSpPr>
        <p:spPr>
          <a:xfrm>
            <a:off x="4049904" y="1599475"/>
            <a:ext cx="22311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2fcc7deb26a_7_0"/>
          <p:cNvSpPr/>
          <p:nvPr/>
        </p:nvSpPr>
        <p:spPr>
          <a:xfrm>
            <a:off x="4049898" y="2587033"/>
            <a:ext cx="2414400" cy="36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2fcc7deb26a_7_0"/>
          <p:cNvSpPr/>
          <p:nvPr/>
        </p:nvSpPr>
        <p:spPr>
          <a:xfrm>
            <a:off x="4049906" y="2587025"/>
            <a:ext cx="18126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2fcc7deb26a_7_0"/>
          <p:cNvSpPr txBox="1"/>
          <p:nvPr/>
        </p:nvSpPr>
        <p:spPr>
          <a:xfrm>
            <a:off x="6695848" y="1588033"/>
            <a:ext cx="192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TRAIN</a:t>
            </a:r>
            <a:endParaRPr b="1"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96" name="Google Shape;896;g2fcc7deb26a_7_0"/>
          <p:cNvSpPr txBox="1"/>
          <p:nvPr/>
        </p:nvSpPr>
        <p:spPr>
          <a:xfrm>
            <a:off x="720000" y="3499296"/>
            <a:ext cx="5620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F3F3F3"/>
                </a:solidFill>
              </a:rPr>
              <a:t>TRAIN SET과 TEST SET의 성능차이 약 16% </a:t>
            </a:r>
            <a:endParaRPr sz="20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>
                <a:solidFill>
                  <a:srgbClr val="F3F3F3"/>
                </a:solidFill>
              </a:rPr>
              <a:t>&gt;&gt; 과대적합 발생 즉, 튜닝 필요</a:t>
            </a:r>
            <a:endParaRPr sz="20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897" name="Google Shape;897;g2fcc7deb26a_7_0"/>
          <p:cNvSpPr txBox="1"/>
          <p:nvPr/>
        </p:nvSpPr>
        <p:spPr>
          <a:xfrm>
            <a:off x="6695848" y="2575591"/>
            <a:ext cx="1924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TEST</a:t>
            </a:r>
            <a:endParaRPr b="1" i="0" sz="2200" u="none" cap="none" strike="noStrike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fcc7deb26a_7_59"/>
          <p:cNvSpPr txBox="1"/>
          <p:nvPr>
            <p:ph idx="9" type="title"/>
          </p:nvPr>
        </p:nvSpPr>
        <p:spPr>
          <a:xfrm>
            <a:off x="376700" y="461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튜닝(RandomizedSearchCV)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03" name="Google Shape;903;g2fcc7deb26a_7_59"/>
          <p:cNvSpPr/>
          <p:nvPr/>
        </p:nvSpPr>
        <p:spPr>
          <a:xfrm rot="5400000">
            <a:off x="8116694" y="4061312"/>
            <a:ext cx="864652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0017</a:t>
            </a:r>
          </a:p>
        </p:txBody>
      </p:sp>
      <p:sp>
        <p:nvSpPr>
          <p:cNvPr id="904" name="Google Shape;904;g2fcc7deb26a_7_59"/>
          <p:cNvSpPr txBox="1"/>
          <p:nvPr/>
        </p:nvSpPr>
        <p:spPr>
          <a:xfrm>
            <a:off x="447600" y="1175025"/>
            <a:ext cx="58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사용 튜닝 기법 : </a:t>
            </a:r>
            <a:r>
              <a:rPr lang="en" sz="1800">
                <a:solidFill>
                  <a:schemeClr val="dk2"/>
                </a:solidFill>
              </a:rPr>
              <a:t>RandomizedSearchCV</a:t>
            </a:r>
            <a:r>
              <a:rPr lang="en" sz="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5" name="Google Shape;905;g2fcc7deb26a_7_59"/>
          <p:cNvSpPr txBox="1"/>
          <p:nvPr/>
        </p:nvSpPr>
        <p:spPr>
          <a:xfrm>
            <a:off x="779800" y="1607825"/>
            <a:ext cx="58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6" name="Google Shape;906;g2fcc7deb26a_7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00" y="1747725"/>
            <a:ext cx="4738485" cy="26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2fcc7deb26a_7_59"/>
          <p:cNvSpPr txBox="1"/>
          <p:nvPr/>
        </p:nvSpPr>
        <p:spPr>
          <a:xfrm>
            <a:off x="5455025" y="1175025"/>
            <a:ext cx="276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결과</a:t>
            </a:r>
            <a:r>
              <a:rPr lang="en" sz="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8" name="Google Shape;908;g2fcc7deb26a_7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650" y="1746538"/>
            <a:ext cx="37290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fcc7deb26a_7_177"/>
          <p:cNvSpPr txBox="1"/>
          <p:nvPr>
            <p:ph idx="9" type="title"/>
          </p:nvPr>
        </p:nvSpPr>
        <p:spPr>
          <a:xfrm>
            <a:off x="376700" y="461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예측 수행</a:t>
            </a:r>
            <a:endParaRPr/>
          </a:p>
        </p:txBody>
      </p:sp>
      <p:sp>
        <p:nvSpPr>
          <p:cNvPr id="914" name="Google Shape;914;g2fcc7deb26a_7_177"/>
          <p:cNvSpPr/>
          <p:nvPr/>
        </p:nvSpPr>
        <p:spPr>
          <a:xfrm rot="5400000">
            <a:off x="8116694" y="4061312"/>
            <a:ext cx="864652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0017</a:t>
            </a:r>
          </a:p>
        </p:txBody>
      </p:sp>
      <p:sp>
        <p:nvSpPr>
          <p:cNvPr id="915" name="Google Shape;915;g2fcc7deb26a_7_177"/>
          <p:cNvSpPr txBox="1"/>
          <p:nvPr/>
        </p:nvSpPr>
        <p:spPr>
          <a:xfrm>
            <a:off x="779800" y="1607825"/>
            <a:ext cx="58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6" name="Google Shape;916;g2fcc7deb26a_7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0" y="1196175"/>
            <a:ext cx="6553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fcc7deb26a_7_188"/>
          <p:cNvSpPr txBox="1"/>
          <p:nvPr>
            <p:ph idx="9" type="title"/>
          </p:nvPr>
        </p:nvSpPr>
        <p:spPr>
          <a:xfrm>
            <a:off x="376700" y="461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아쉬운 점….</a:t>
            </a:r>
            <a:endParaRPr/>
          </a:p>
        </p:txBody>
      </p:sp>
      <p:sp>
        <p:nvSpPr>
          <p:cNvPr id="922" name="Google Shape;922;g2fcc7deb26a_7_188"/>
          <p:cNvSpPr/>
          <p:nvPr/>
        </p:nvSpPr>
        <p:spPr>
          <a:xfrm rot="5400000">
            <a:off x="8116694" y="4061312"/>
            <a:ext cx="864652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0017</a:t>
            </a:r>
          </a:p>
        </p:txBody>
      </p:sp>
      <p:sp>
        <p:nvSpPr>
          <p:cNvPr id="923" name="Google Shape;923;g2fcc7deb26a_7_188"/>
          <p:cNvSpPr txBox="1"/>
          <p:nvPr/>
        </p:nvSpPr>
        <p:spPr>
          <a:xfrm>
            <a:off x="779800" y="1607825"/>
            <a:ext cx="58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4" name="Google Shape;924;g2fcc7deb26a_7_188"/>
          <p:cNvSpPr txBox="1"/>
          <p:nvPr/>
        </p:nvSpPr>
        <p:spPr>
          <a:xfrm>
            <a:off x="376700" y="1231150"/>
            <a:ext cx="38160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Feature_importance의 중요 feature만 선택해서 차원 축소 할 수 있었다면 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조금 더 높은 score가 나왔을 것으로 기대됨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25" name="Google Shape;925;g2fcc7deb26a_7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75" y="1128275"/>
            <a:ext cx="4430449" cy="325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fcc7deb26a_7_197"/>
          <p:cNvSpPr txBox="1"/>
          <p:nvPr>
            <p:ph idx="1" type="subTitle"/>
          </p:nvPr>
        </p:nvSpPr>
        <p:spPr>
          <a:xfrm>
            <a:off x="598175" y="1188600"/>
            <a:ext cx="45048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“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Extra</a:t>
            </a: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Tree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-&gt; Train : 93.75% / Test : 77.40%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RandomizedSearchCV 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-&gt; Best Score : 77.36%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”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31" name="Google Shape;931;g2fcc7deb26a_7_197"/>
          <p:cNvSpPr txBox="1"/>
          <p:nvPr>
            <p:ph type="title"/>
          </p:nvPr>
        </p:nvSpPr>
        <p:spPr>
          <a:xfrm>
            <a:off x="878511" y="3917259"/>
            <a:ext cx="422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932" name="Google Shape;932;g2fcc7deb26a_7_197"/>
          <p:cNvGrpSpPr/>
          <p:nvPr/>
        </p:nvGrpSpPr>
        <p:grpSpPr>
          <a:xfrm>
            <a:off x="5413641" y="1145773"/>
            <a:ext cx="2851847" cy="2851953"/>
            <a:chOff x="5413641" y="1145773"/>
            <a:chExt cx="2851847" cy="2851953"/>
          </a:xfrm>
        </p:grpSpPr>
        <p:sp>
          <p:nvSpPr>
            <p:cNvPr id="933" name="Google Shape;933;g2fcc7deb26a_7_197"/>
            <p:cNvSpPr/>
            <p:nvPr/>
          </p:nvSpPr>
          <p:spPr>
            <a:xfrm>
              <a:off x="5413641" y="1145773"/>
              <a:ext cx="2851847" cy="2851953"/>
            </a:xfrm>
            <a:custGeom>
              <a:rect b="b" l="l" r="r" t="t"/>
              <a:pathLst>
                <a:path extrusionOk="0" h="26923" w="26922">
                  <a:moveTo>
                    <a:pt x="14798" y="1589"/>
                  </a:moveTo>
                  <a:lnTo>
                    <a:pt x="14798" y="1589"/>
                  </a:lnTo>
                  <a:cubicBezTo>
                    <a:pt x="14798" y="1589"/>
                    <a:pt x="14797" y="1589"/>
                    <a:pt x="14797" y="1589"/>
                  </a:cubicBezTo>
                  <a:cubicBezTo>
                    <a:pt x="14796" y="1590"/>
                    <a:pt x="14796" y="1591"/>
                    <a:pt x="14796" y="1592"/>
                  </a:cubicBezTo>
                  <a:lnTo>
                    <a:pt x="14796" y="1592"/>
                  </a:lnTo>
                  <a:cubicBezTo>
                    <a:pt x="14797" y="1591"/>
                    <a:pt x="14797" y="1590"/>
                    <a:pt x="14798" y="1589"/>
                  </a:cubicBezTo>
                  <a:close/>
                  <a:moveTo>
                    <a:pt x="14796" y="1592"/>
                  </a:moveTo>
                  <a:cubicBezTo>
                    <a:pt x="14790" y="1599"/>
                    <a:pt x="14779" y="1614"/>
                    <a:pt x="14766" y="1639"/>
                  </a:cubicBezTo>
                  <a:cubicBezTo>
                    <a:pt x="14756" y="1657"/>
                    <a:pt x="14747" y="1682"/>
                    <a:pt x="14742" y="1710"/>
                  </a:cubicBezTo>
                  <a:cubicBezTo>
                    <a:pt x="14736" y="1723"/>
                    <a:pt x="14736" y="1738"/>
                    <a:pt x="14735" y="1755"/>
                  </a:cubicBezTo>
                  <a:cubicBezTo>
                    <a:pt x="14733" y="1772"/>
                    <a:pt x="14732" y="1789"/>
                    <a:pt x="14735" y="1807"/>
                  </a:cubicBezTo>
                  <a:cubicBezTo>
                    <a:pt x="14739" y="1825"/>
                    <a:pt x="14739" y="1844"/>
                    <a:pt x="14743" y="1864"/>
                  </a:cubicBezTo>
                  <a:cubicBezTo>
                    <a:pt x="14750" y="1884"/>
                    <a:pt x="14756" y="1903"/>
                    <a:pt x="14763" y="1925"/>
                  </a:cubicBezTo>
                  <a:cubicBezTo>
                    <a:pt x="14772" y="1945"/>
                    <a:pt x="14786" y="1965"/>
                    <a:pt x="14795" y="1985"/>
                  </a:cubicBezTo>
                  <a:cubicBezTo>
                    <a:pt x="14802" y="1995"/>
                    <a:pt x="14807" y="2007"/>
                    <a:pt x="14814" y="2017"/>
                  </a:cubicBezTo>
                  <a:lnTo>
                    <a:pt x="14840" y="2047"/>
                  </a:lnTo>
                  <a:cubicBezTo>
                    <a:pt x="14856" y="2067"/>
                    <a:pt x="14870" y="2087"/>
                    <a:pt x="14891" y="2107"/>
                  </a:cubicBezTo>
                  <a:cubicBezTo>
                    <a:pt x="14911" y="2126"/>
                    <a:pt x="14934" y="2145"/>
                    <a:pt x="14954" y="2162"/>
                  </a:cubicBezTo>
                  <a:cubicBezTo>
                    <a:pt x="14963" y="2173"/>
                    <a:pt x="14975" y="2181"/>
                    <a:pt x="14985" y="2192"/>
                  </a:cubicBezTo>
                  <a:lnTo>
                    <a:pt x="15022" y="2216"/>
                  </a:lnTo>
                  <a:lnTo>
                    <a:pt x="15096" y="2267"/>
                  </a:lnTo>
                  <a:cubicBezTo>
                    <a:pt x="15146" y="2299"/>
                    <a:pt x="15202" y="2324"/>
                    <a:pt x="15253" y="2354"/>
                  </a:cubicBezTo>
                  <a:cubicBezTo>
                    <a:pt x="15306" y="2383"/>
                    <a:pt x="15365" y="2401"/>
                    <a:pt x="15417" y="2424"/>
                  </a:cubicBezTo>
                  <a:cubicBezTo>
                    <a:pt x="15468" y="2448"/>
                    <a:pt x="15522" y="2465"/>
                    <a:pt x="15574" y="2482"/>
                  </a:cubicBezTo>
                  <a:cubicBezTo>
                    <a:pt x="15625" y="2497"/>
                    <a:pt x="15674" y="2512"/>
                    <a:pt x="15716" y="2528"/>
                  </a:cubicBezTo>
                  <a:cubicBezTo>
                    <a:pt x="15808" y="2550"/>
                    <a:pt x="15883" y="2565"/>
                    <a:pt x="15937" y="2579"/>
                  </a:cubicBezTo>
                  <a:cubicBezTo>
                    <a:pt x="15990" y="2591"/>
                    <a:pt x="16021" y="2597"/>
                    <a:pt x="16021" y="2597"/>
                  </a:cubicBezTo>
                  <a:cubicBezTo>
                    <a:pt x="16021" y="2597"/>
                    <a:pt x="15992" y="2585"/>
                    <a:pt x="15942" y="2568"/>
                  </a:cubicBezTo>
                  <a:cubicBezTo>
                    <a:pt x="15891" y="2549"/>
                    <a:pt x="15820" y="2524"/>
                    <a:pt x="15734" y="2494"/>
                  </a:cubicBezTo>
                  <a:cubicBezTo>
                    <a:pt x="15692" y="2477"/>
                    <a:pt x="15647" y="2458"/>
                    <a:pt x="15598" y="2440"/>
                  </a:cubicBezTo>
                  <a:cubicBezTo>
                    <a:pt x="15549" y="2422"/>
                    <a:pt x="15499" y="2401"/>
                    <a:pt x="15451" y="2377"/>
                  </a:cubicBezTo>
                  <a:cubicBezTo>
                    <a:pt x="15400" y="2354"/>
                    <a:pt x="15346" y="2333"/>
                    <a:pt x="15298" y="2306"/>
                  </a:cubicBezTo>
                  <a:cubicBezTo>
                    <a:pt x="15249" y="2277"/>
                    <a:pt x="15195" y="2252"/>
                    <a:pt x="15148" y="2221"/>
                  </a:cubicBezTo>
                  <a:lnTo>
                    <a:pt x="15077" y="2174"/>
                  </a:lnTo>
                  <a:lnTo>
                    <a:pt x="15042" y="2152"/>
                  </a:lnTo>
                  <a:lnTo>
                    <a:pt x="15011" y="2126"/>
                  </a:lnTo>
                  <a:lnTo>
                    <a:pt x="14951" y="2075"/>
                  </a:lnTo>
                  <a:cubicBezTo>
                    <a:pt x="14934" y="2059"/>
                    <a:pt x="14917" y="2040"/>
                    <a:pt x="14901" y="2021"/>
                  </a:cubicBezTo>
                  <a:lnTo>
                    <a:pt x="14876" y="1995"/>
                  </a:lnTo>
                  <a:lnTo>
                    <a:pt x="14857" y="1968"/>
                  </a:lnTo>
                  <a:cubicBezTo>
                    <a:pt x="14846" y="1950"/>
                    <a:pt x="14830" y="1933"/>
                    <a:pt x="14822" y="1914"/>
                  </a:cubicBezTo>
                  <a:cubicBezTo>
                    <a:pt x="14814" y="1896"/>
                    <a:pt x="14806" y="1878"/>
                    <a:pt x="14797" y="1860"/>
                  </a:cubicBezTo>
                  <a:cubicBezTo>
                    <a:pt x="14790" y="1844"/>
                    <a:pt x="14787" y="1825"/>
                    <a:pt x="14782" y="1809"/>
                  </a:cubicBezTo>
                  <a:cubicBezTo>
                    <a:pt x="14775" y="1792"/>
                    <a:pt x="14776" y="1777"/>
                    <a:pt x="14774" y="1760"/>
                  </a:cubicBezTo>
                  <a:cubicBezTo>
                    <a:pt x="14772" y="1745"/>
                    <a:pt x="14770" y="1730"/>
                    <a:pt x="14770" y="1717"/>
                  </a:cubicBezTo>
                  <a:cubicBezTo>
                    <a:pt x="14770" y="1688"/>
                    <a:pt x="14775" y="1664"/>
                    <a:pt x="14779" y="1645"/>
                  </a:cubicBezTo>
                  <a:cubicBezTo>
                    <a:pt x="14785" y="1620"/>
                    <a:pt x="14792" y="1601"/>
                    <a:pt x="14796" y="1592"/>
                  </a:cubicBezTo>
                  <a:close/>
                  <a:moveTo>
                    <a:pt x="24132" y="8578"/>
                  </a:moveTo>
                  <a:cubicBezTo>
                    <a:pt x="24150" y="8578"/>
                    <a:pt x="24167" y="8581"/>
                    <a:pt x="24183" y="8585"/>
                  </a:cubicBezTo>
                  <a:cubicBezTo>
                    <a:pt x="24242" y="8600"/>
                    <a:pt x="24283" y="8632"/>
                    <a:pt x="24312" y="8659"/>
                  </a:cubicBezTo>
                  <a:cubicBezTo>
                    <a:pt x="24343" y="8686"/>
                    <a:pt x="24363" y="8710"/>
                    <a:pt x="24377" y="8729"/>
                  </a:cubicBezTo>
                  <a:cubicBezTo>
                    <a:pt x="24390" y="8747"/>
                    <a:pt x="24397" y="8756"/>
                    <a:pt x="24397" y="8756"/>
                  </a:cubicBezTo>
                  <a:cubicBezTo>
                    <a:pt x="24397" y="8756"/>
                    <a:pt x="24369" y="8720"/>
                    <a:pt x="24304" y="8670"/>
                  </a:cubicBezTo>
                  <a:cubicBezTo>
                    <a:pt x="24273" y="8647"/>
                    <a:pt x="24230" y="8622"/>
                    <a:pt x="24178" y="8612"/>
                  </a:cubicBezTo>
                  <a:cubicBezTo>
                    <a:pt x="24168" y="8610"/>
                    <a:pt x="24158" y="8609"/>
                    <a:pt x="24147" y="8609"/>
                  </a:cubicBezTo>
                  <a:cubicBezTo>
                    <a:pt x="24104" y="8609"/>
                    <a:pt x="24057" y="8627"/>
                    <a:pt x="24017" y="8661"/>
                  </a:cubicBezTo>
                  <a:cubicBezTo>
                    <a:pt x="23920" y="8748"/>
                    <a:pt x="23881" y="8912"/>
                    <a:pt x="23873" y="9077"/>
                  </a:cubicBezTo>
                  <a:cubicBezTo>
                    <a:pt x="23866" y="9245"/>
                    <a:pt x="23899" y="9426"/>
                    <a:pt x="23966" y="9593"/>
                  </a:cubicBezTo>
                  <a:cubicBezTo>
                    <a:pt x="23999" y="9674"/>
                    <a:pt x="24041" y="9755"/>
                    <a:pt x="24095" y="9821"/>
                  </a:cubicBezTo>
                  <a:cubicBezTo>
                    <a:pt x="24150" y="9885"/>
                    <a:pt x="24218" y="9938"/>
                    <a:pt x="24292" y="9946"/>
                  </a:cubicBezTo>
                  <a:cubicBezTo>
                    <a:pt x="24297" y="9946"/>
                    <a:pt x="24301" y="9946"/>
                    <a:pt x="24305" y="9946"/>
                  </a:cubicBezTo>
                  <a:cubicBezTo>
                    <a:pt x="24376" y="9946"/>
                    <a:pt x="24436" y="9906"/>
                    <a:pt x="24477" y="9849"/>
                  </a:cubicBezTo>
                  <a:cubicBezTo>
                    <a:pt x="24520" y="9789"/>
                    <a:pt x="24546" y="9717"/>
                    <a:pt x="24561" y="9654"/>
                  </a:cubicBezTo>
                  <a:cubicBezTo>
                    <a:pt x="24593" y="9523"/>
                    <a:pt x="24594" y="9406"/>
                    <a:pt x="24590" y="9327"/>
                  </a:cubicBezTo>
                  <a:cubicBezTo>
                    <a:pt x="24586" y="9246"/>
                    <a:pt x="24579" y="9200"/>
                    <a:pt x="24579" y="9200"/>
                  </a:cubicBezTo>
                  <a:lnTo>
                    <a:pt x="24579" y="9200"/>
                  </a:lnTo>
                  <a:cubicBezTo>
                    <a:pt x="24579" y="9200"/>
                    <a:pt x="24584" y="9213"/>
                    <a:pt x="24586" y="9233"/>
                  </a:cubicBezTo>
                  <a:cubicBezTo>
                    <a:pt x="24592" y="9254"/>
                    <a:pt x="24598" y="9285"/>
                    <a:pt x="24604" y="9325"/>
                  </a:cubicBezTo>
                  <a:cubicBezTo>
                    <a:pt x="24613" y="9406"/>
                    <a:pt x="24626" y="9523"/>
                    <a:pt x="24600" y="9662"/>
                  </a:cubicBezTo>
                  <a:cubicBezTo>
                    <a:pt x="24586" y="9731"/>
                    <a:pt x="24565" y="9807"/>
                    <a:pt x="24519" y="9879"/>
                  </a:cubicBezTo>
                  <a:cubicBezTo>
                    <a:pt x="24494" y="9912"/>
                    <a:pt x="24467" y="9950"/>
                    <a:pt x="24425" y="9973"/>
                  </a:cubicBezTo>
                  <a:cubicBezTo>
                    <a:pt x="24384" y="9998"/>
                    <a:pt x="24343" y="10009"/>
                    <a:pt x="24294" y="10009"/>
                  </a:cubicBezTo>
                  <a:cubicBezTo>
                    <a:pt x="24291" y="10009"/>
                    <a:pt x="24288" y="10009"/>
                    <a:pt x="24285" y="10009"/>
                  </a:cubicBezTo>
                  <a:cubicBezTo>
                    <a:pt x="24185" y="9999"/>
                    <a:pt x="24103" y="9935"/>
                    <a:pt x="24041" y="9864"/>
                  </a:cubicBezTo>
                  <a:cubicBezTo>
                    <a:pt x="23979" y="9791"/>
                    <a:pt x="23932" y="9707"/>
                    <a:pt x="23895" y="9619"/>
                  </a:cubicBezTo>
                  <a:cubicBezTo>
                    <a:pt x="23832" y="9441"/>
                    <a:pt x="23803" y="9250"/>
                    <a:pt x="23813" y="9073"/>
                  </a:cubicBezTo>
                  <a:cubicBezTo>
                    <a:pt x="23823" y="8900"/>
                    <a:pt x="23877" y="8726"/>
                    <a:pt x="23993" y="8628"/>
                  </a:cubicBezTo>
                  <a:cubicBezTo>
                    <a:pt x="24035" y="8594"/>
                    <a:pt x="24086" y="8578"/>
                    <a:pt x="24132" y="8578"/>
                  </a:cubicBezTo>
                  <a:close/>
                  <a:moveTo>
                    <a:pt x="24767" y="12184"/>
                  </a:moveTo>
                  <a:cubicBezTo>
                    <a:pt x="24767" y="12187"/>
                    <a:pt x="24799" y="12185"/>
                    <a:pt x="24847" y="12206"/>
                  </a:cubicBezTo>
                  <a:cubicBezTo>
                    <a:pt x="24898" y="12226"/>
                    <a:pt x="24960" y="12281"/>
                    <a:pt x="25013" y="12367"/>
                  </a:cubicBezTo>
                  <a:cubicBezTo>
                    <a:pt x="25122" y="12539"/>
                    <a:pt x="25196" y="12824"/>
                    <a:pt x="25228" y="13167"/>
                  </a:cubicBezTo>
                  <a:cubicBezTo>
                    <a:pt x="25258" y="13514"/>
                    <a:pt x="25247" y="13919"/>
                    <a:pt x="25166" y="14348"/>
                  </a:cubicBezTo>
                  <a:cubicBezTo>
                    <a:pt x="25126" y="14561"/>
                    <a:pt x="25066" y="14781"/>
                    <a:pt x="24969" y="14992"/>
                  </a:cubicBezTo>
                  <a:cubicBezTo>
                    <a:pt x="24919" y="15098"/>
                    <a:pt x="24861" y="15200"/>
                    <a:pt x="24785" y="15296"/>
                  </a:cubicBezTo>
                  <a:cubicBezTo>
                    <a:pt x="24745" y="15343"/>
                    <a:pt x="24700" y="15387"/>
                    <a:pt x="24644" y="15422"/>
                  </a:cubicBezTo>
                  <a:cubicBezTo>
                    <a:pt x="24602" y="15453"/>
                    <a:pt x="24518" y="15477"/>
                    <a:pt x="24468" y="15477"/>
                  </a:cubicBezTo>
                  <a:cubicBezTo>
                    <a:pt x="24461" y="15477"/>
                    <a:pt x="24456" y="15476"/>
                    <a:pt x="24451" y="15476"/>
                  </a:cubicBezTo>
                  <a:cubicBezTo>
                    <a:pt x="24369" y="15468"/>
                    <a:pt x="24308" y="15435"/>
                    <a:pt x="24260" y="15388"/>
                  </a:cubicBezTo>
                  <a:cubicBezTo>
                    <a:pt x="24234" y="15367"/>
                    <a:pt x="24213" y="15343"/>
                    <a:pt x="24194" y="15316"/>
                  </a:cubicBezTo>
                  <a:cubicBezTo>
                    <a:pt x="24174" y="15292"/>
                    <a:pt x="24156" y="15265"/>
                    <a:pt x="24143" y="15238"/>
                  </a:cubicBezTo>
                  <a:cubicBezTo>
                    <a:pt x="24085" y="15131"/>
                    <a:pt x="24046" y="15018"/>
                    <a:pt x="24021" y="14904"/>
                  </a:cubicBezTo>
                  <a:cubicBezTo>
                    <a:pt x="23966" y="14677"/>
                    <a:pt x="23952" y="14450"/>
                    <a:pt x="23954" y="14234"/>
                  </a:cubicBezTo>
                  <a:cubicBezTo>
                    <a:pt x="23959" y="13797"/>
                    <a:pt x="24028" y="13396"/>
                    <a:pt x="24127" y="13065"/>
                  </a:cubicBezTo>
                  <a:cubicBezTo>
                    <a:pt x="24226" y="12735"/>
                    <a:pt x="24355" y="12469"/>
                    <a:pt x="24495" y="12321"/>
                  </a:cubicBezTo>
                  <a:cubicBezTo>
                    <a:pt x="24563" y="12247"/>
                    <a:pt x="24633" y="12204"/>
                    <a:pt x="24686" y="12194"/>
                  </a:cubicBezTo>
                  <a:cubicBezTo>
                    <a:pt x="24716" y="12186"/>
                    <a:pt x="24739" y="12185"/>
                    <a:pt x="24752" y="12185"/>
                  </a:cubicBezTo>
                  <a:cubicBezTo>
                    <a:pt x="24757" y="12185"/>
                    <a:pt x="24761" y="12185"/>
                    <a:pt x="24763" y="12185"/>
                  </a:cubicBezTo>
                  <a:cubicBezTo>
                    <a:pt x="24766" y="12185"/>
                    <a:pt x="24767" y="12185"/>
                    <a:pt x="24767" y="12184"/>
                  </a:cubicBezTo>
                  <a:close/>
                  <a:moveTo>
                    <a:pt x="22439" y="20046"/>
                  </a:moveTo>
                  <a:cubicBezTo>
                    <a:pt x="22474" y="20046"/>
                    <a:pt x="22502" y="20051"/>
                    <a:pt x="22524" y="20060"/>
                  </a:cubicBezTo>
                  <a:cubicBezTo>
                    <a:pt x="22557" y="20073"/>
                    <a:pt x="22571" y="20087"/>
                    <a:pt x="22574" y="20087"/>
                  </a:cubicBezTo>
                  <a:cubicBezTo>
                    <a:pt x="22574" y="20087"/>
                    <a:pt x="22574" y="20087"/>
                    <a:pt x="22575" y="20087"/>
                  </a:cubicBezTo>
                  <a:lnTo>
                    <a:pt x="22575" y="20087"/>
                  </a:lnTo>
                  <a:cubicBezTo>
                    <a:pt x="22572" y="20089"/>
                    <a:pt x="22591" y="20099"/>
                    <a:pt x="22612" y="20129"/>
                  </a:cubicBezTo>
                  <a:cubicBezTo>
                    <a:pt x="22636" y="20157"/>
                    <a:pt x="22652" y="20213"/>
                    <a:pt x="22656" y="20282"/>
                  </a:cubicBezTo>
                  <a:cubicBezTo>
                    <a:pt x="22662" y="20419"/>
                    <a:pt x="22609" y="20618"/>
                    <a:pt x="22503" y="20832"/>
                  </a:cubicBezTo>
                  <a:cubicBezTo>
                    <a:pt x="22400" y="21047"/>
                    <a:pt x="22243" y="21284"/>
                    <a:pt x="22035" y="21505"/>
                  </a:cubicBezTo>
                  <a:cubicBezTo>
                    <a:pt x="21931" y="21614"/>
                    <a:pt x="21813" y="21721"/>
                    <a:pt x="21672" y="21806"/>
                  </a:cubicBezTo>
                  <a:cubicBezTo>
                    <a:pt x="21602" y="21849"/>
                    <a:pt x="21527" y="21884"/>
                    <a:pt x="21441" y="21907"/>
                  </a:cubicBezTo>
                  <a:cubicBezTo>
                    <a:pt x="21404" y="21915"/>
                    <a:pt x="21366" y="21921"/>
                    <a:pt x="21325" y="21921"/>
                  </a:cubicBezTo>
                  <a:cubicBezTo>
                    <a:pt x="21318" y="21921"/>
                    <a:pt x="21310" y="21921"/>
                    <a:pt x="21303" y="21920"/>
                  </a:cubicBezTo>
                  <a:lnTo>
                    <a:pt x="21267" y="21916"/>
                  </a:lnTo>
                  <a:cubicBezTo>
                    <a:pt x="21253" y="21913"/>
                    <a:pt x="21238" y="21908"/>
                    <a:pt x="21225" y="21903"/>
                  </a:cubicBezTo>
                  <a:cubicBezTo>
                    <a:pt x="21193" y="21893"/>
                    <a:pt x="21181" y="21881"/>
                    <a:pt x="21165" y="21872"/>
                  </a:cubicBezTo>
                  <a:cubicBezTo>
                    <a:pt x="21065" y="21794"/>
                    <a:pt x="21054" y="21691"/>
                    <a:pt x="21053" y="21603"/>
                  </a:cubicBezTo>
                  <a:cubicBezTo>
                    <a:pt x="21053" y="21513"/>
                    <a:pt x="21073" y="21431"/>
                    <a:pt x="21099" y="21355"/>
                  </a:cubicBezTo>
                  <a:cubicBezTo>
                    <a:pt x="21148" y="21198"/>
                    <a:pt x="21226" y="21061"/>
                    <a:pt x="21310" y="20933"/>
                  </a:cubicBezTo>
                  <a:cubicBezTo>
                    <a:pt x="21477" y="20679"/>
                    <a:pt x="21672" y="20477"/>
                    <a:pt x="21860" y="20325"/>
                  </a:cubicBezTo>
                  <a:cubicBezTo>
                    <a:pt x="22047" y="20176"/>
                    <a:pt x="22227" y="20080"/>
                    <a:pt x="22364" y="20054"/>
                  </a:cubicBezTo>
                  <a:cubicBezTo>
                    <a:pt x="22391" y="20048"/>
                    <a:pt x="22417" y="20046"/>
                    <a:pt x="22439" y="20046"/>
                  </a:cubicBezTo>
                  <a:close/>
                  <a:moveTo>
                    <a:pt x="17919" y="19570"/>
                  </a:moveTo>
                  <a:cubicBezTo>
                    <a:pt x="18039" y="19570"/>
                    <a:pt x="18157" y="19581"/>
                    <a:pt x="18268" y="19604"/>
                  </a:cubicBezTo>
                  <a:cubicBezTo>
                    <a:pt x="18506" y="19645"/>
                    <a:pt x="18710" y="19741"/>
                    <a:pt x="18871" y="19856"/>
                  </a:cubicBezTo>
                  <a:cubicBezTo>
                    <a:pt x="18879" y="19863"/>
                    <a:pt x="18886" y="19868"/>
                    <a:pt x="18895" y="19875"/>
                  </a:cubicBezTo>
                  <a:cubicBezTo>
                    <a:pt x="18381" y="20681"/>
                    <a:pt x="17700" y="21434"/>
                    <a:pt x="16748" y="22146"/>
                  </a:cubicBezTo>
                  <a:cubicBezTo>
                    <a:pt x="16730" y="22140"/>
                    <a:pt x="16716" y="22132"/>
                    <a:pt x="16701" y="22127"/>
                  </a:cubicBezTo>
                  <a:cubicBezTo>
                    <a:pt x="16636" y="22099"/>
                    <a:pt x="16581" y="22063"/>
                    <a:pt x="16521" y="22029"/>
                  </a:cubicBezTo>
                  <a:cubicBezTo>
                    <a:pt x="16467" y="21989"/>
                    <a:pt x="16411" y="21954"/>
                    <a:pt x="16364" y="21908"/>
                  </a:cubicBezTo>
                  <a:cubicBezTo>
                    <a:pt x="16264" y="21821"/>
                    <a:pt x="16178" y="21724"/>
                    <a:pt x="16122" y="21613"/>
                  </a:cubicBezTo>
                  <a:cubicBezTo>
                    <a:pt x="16103" y="21587"/>
                    <a:pt x="16092" y="21558"/>
                    <a:pt x="16082" y="21528"/>
                  </a:cubicBezTo>
                  <a:cubicBezTo>
                    <a:pt x="16070" y="21500"/>
                    <a:pt x="16052" y="21472"/>
                    <a:pt x="16050" y="21448"/>
                  </a:cubicBezTo>
                  <a:cubicBezTo>
                    <a:pt x="16043" y="21421"/>
                    <a:pt x="16032" y="21403"/>
                    <a:pt x="16025" y="21371"/>
                  </a:cubicBezTo>
                  <a:lnTo>
                    <a:pt x="16005" y="21250"/>
                  </a:lnTo>
                  <a:lnTo>
                    <a:pt x="16004" y="21238"/>
                  </a:lnTo>
                  <a:lnTo>
                    <a:pt x="16004" y="21217"/>
                  </a:lnTo>
                  <a:lnTo>
                    <a:pt x="16003" y="21170"/>
                  </a:lnTo>
                  <a:cubicBezTo>
                    <a:pt x="15998" y="21137"/>
                    <a:pt x="15998" y="21108"/>
                    <a:pt x="16003" y="21076"/>
                  </a:cubicBezTo>
                  <a:cubicBezTo>
                    <a:pt x="16004" y="21014"/>
                    <a:pt x="16017" y="20949"/>
                    <a:pt x="16028" y="20888"/>
                  </a:cubicBezTo>
                  <a:cubicBezTo>
                    <a:pt x="16059" y="20763"/>
                    <a:pt x="16110" y="20640"/>
                    <a:pt x="16177" y="20524"/>
                  </a:cubicBezTo>
                  <a:cubicBezTo>
                    <a:pt x="16319" y="20293"/>
                    <a:pt x="16518" y="20083"/>
                    <a:pt x="16755" y="19933"/>
                  </a:cubicBezTo>
                  <a:cubicBezTo>
                    <a:pt x="16870" y="19854"/>
                    <a:pt x="16996" y="19789"/>
                    <a:pt x="17122" y="19734"/>
                  </a:cubicBezTo>
                  <a:cubicBezTo>
                    <a:pt x="17186" y="19711"/>
                    <a:pt x="17245" y="19687"/>
                    <a:pt x="17310" y="19665"/>
                  </a:cubicBezTo>
                  <a:cubicBezTo>
                    <a:pt x="17345" y="19655"/>
                    <a:pt x="17380" y="19647"/>
                    <a:pt x="17414" y="19637"/>
                  </a:cubicBezTo>
                  <a:lnTo>
                    <a:pt x="17466" y="19624"/>
                  </a:lnTo>
                  <a:cubicBezTo>
                    <a:pt x="17473" y="19620"/>
                    <a:pt x="17496" y="19617"/>
                    <a:pt x="17509" y="19613"/>
                  </a:cubicBezTo>
                  <a:cubicBezTo>
                    <a:pt x="17647" y="19584"/>
                    <a:pt x="17785" y="19570"/>
                    <a:pt x="17919" y="19570"/>
                  </a:cubicBezTo>
                  <a:close/>
                  <a:moveTo>
                    <a:pt x="13464" y="1020"/>
                  </a:moveTo>
                  <a:cubicBezTo>
                    <a:pt x="14165" y="1020"/>
                    <a:pt x="14853" y="1079"/>
                    <a:pt x="15522" y="1191"/>
                  </a:cubicBezTo>
                  <a:cubicBezTo>
                    <a:pt x="15506" y="1198"/>
                    <a:pt x="15491" y="1206"/>
                    <a:pt x="15473" y="1213"/>
                  </a:cubicBezTo>
                  <a:cubicBezTo>
                    <a:pt x="15424" y="1236"/>
                    <a:pt x="15366" y="1259"/>
                    <a:pt x="15307" y="1279"/>
                  </a:cubicBezTo>
                  <a:cubicBezTo>
                    <a:pt x="15190" y="1322"/>
                    <a:pt x="15057" y="1357"/>
                    <a:pt x="14924" y="1390"/>
                  </a:cubicBezTo>
                  <a:cubicBezTo>
                    <a:pt x="14391" y="1522"/>
                    <a:pt x="13830" y="1563"/>
                    <a:pt x="13830" y="1563"/>
                  </a:cubicBezTo>
                  <a:cubicBezTo>
                    <a:pt x="13830" y="1563"/>
                    <a:pt x="14132" y="1593"/>
                    <a:pt x="14517" y="1593"/>
                  </a:cubicBezTo>
                  <a:cubicBezTo>
                    <a:pt x="14607" y="1593"/>
                    <a:pt x="14702" y="1592"/>
                    <a:pt x="14799" y="1588"/>
                  </a:cubicBezTo>
                  <a:lnTo>
                    <a:pt x="14799" y="1588"/>
                  </a:lnTo>
                  <a:cubicBezTo>
                    <a:pt x="14799" y="1588"/>
                    <a:pt x="14799" y="1588"/>
                    <a:pt x="14798" y="1589"/>
                  </a:cubicBezTo>
                  <a:lnTo>
                    <a:pt x="14798" y="1589"/>
                  </a:lnTo>
                  <a:cubicBezTo>
                    <a:pt x="14842" y="1588"/>
                    <a:pt x="14884" y="1585"/>
                    <a:pt x="14928" y="1582"/>
                  </a:cubicBezTo>
                  <a:lnTo>
                    <a:pt x="14928" y="1582"/>
                  </a:lnTo>
                  <a:cubicBezTo>
                    <a:pt x="14927" y="1588"/>
                    <a:pt x="14923" y="1594"/>
                    <a:pt x="14922" y="1601"/>
                  </a:cubicBezTo>
                  <a:lnTo>
                    <a:pt x="14917" y="1610"/>
                  </a:lnTo>
                  <a:lnTo>
                    <a:pt x="14916" y="1619"/>
                  </a:lnTo>
                  <a:lnTo>
                    <a:pt x="14916" y="1621"/>
                  </a:lnTo>
                  <a:lnTo>
                    <a:pt x="14916" y="1624"/>
                  </a:lnTo>
                  <a:lnTo>
                    <a:pt x="14915" y="1631"/>
                  </a:lnTo>
                  <a:lnTo>
                    <a:pt x="14911" y="1659"/>
                  </a:lnTo>
                  <a:cubicBezTo>
                    <a:pt x="14908" y="1679"/>
                    <a:pt x="14908" y="1698"/>
                    <a:pt x="14911" y="1718"/>
                  </a:cubicBezTo>
                  <a:cubicBezTo>
                    <a:pt x="14915" y="1738"/>
                    <a:pt x="14915" y="1758"/>
                    <a:pt x="14922" y="1777"/>
                  </a:cubicBezTo>
                  <a:cubicBezTo>
                    <a:pt x="14940" y="1854"/>
                    <a:pt x="14987" y="1925"/>
                    <a:pt x="15038" y="1986"/>
                  </a:cubicBezTo>
                  <a:cubicBezTo>
                    <a:pt x="15150" y="2111"/>
                    <a:pt x="15296" y="2205"/>
                    <a:pt x="15445" y="2281"/>
                  </a:cubicBezTo>
                  <a:cubicBezTo>
                    <a:pt x="15598" y="2356"/>
                    <a:pt x="15755" y="2408"/>
                    <a:pt x="15918" y="2450"/>
                  </a:cubicBezTo>
                  <a:cubicBezTo>
                    <a:pt x="15961" y="2462"/>
                    <a:pt x="15996" y="2469"/>
                    <a:pt x="16035" y="2475"/>
                  </a:cubicBezTo>
                  <a:cubicBezTo>
                    <a:pt x="16055" y="2478"/>
                    <a:pt x="16068" y="2483"/>
                    <a:pt x="16095" y="2487"/>
                  </a:cubicBezTo>
                  <a:lnTo>
                    <a:pt x="16153" y="2495"/>
                  </a:lnTo>
                  <a:cubicBezTo>
                    <a:pt x="16192" y="2502"/>
                    <a:pt x="16231" y="2507"/>
                    <a:pt x="16270" y="2510"/>
                  </a:cubicBezTo>
                  <a:cubicBezTo>
                    <a:pt x="16307" y="2516"/>
                    <a:pt x="16345" y="2518"/>
                    <a:pt x="16381" y="2521"/>
                  </a:cubicBezTo>
                  <a:cubicBezTo>
                    <a:pt x="16431" y="2524"/>
                    <a:pt x="16479" y="2526"/>
                    <a:pt x="16526" y="2526"/>
                  </a:cubicBezTo>
                  <a:cubicBezTo>
                    <a:pt x="16622" y="2526"/>
                    <a:pt x="16714" y="2519"/>
                    <a:pt x="16798" y="2507"/>
                  </a:cubicBezTo>
                  <a:cubicBezTo>
                    <a:pt x="17051" y="2474"/>
                    <a:pt x="17238" y="2380"/>
                    <a:pt x="17319" y="2287"/>
                  </a:cubicBezTo>
                  <a:cubicBezTo>
                    <a:pt x="17359" y="2242"/>
                    <a:pt x="17375" y="2199"/>
                    <a:pt x="17382" y="2169"/>
                  </a:cubicBezTo>
                  <a:cubicBezTo>
                    <a:pt x="17387" y="2141"/>
                    <a:pt x="17388" y="2126"/>
                    <a:pt x="17388" y="2126"/>
                  </a:cubicBezTo>
                  <a:lnTo>
                    <a:pt x="17388" y="2126"/>
                  </a:lnTo>
                  <a:lnTo>
                    <a:pt x="17368" y="2166"/>
                  </a:lnTo>
                  <a:cubicBezTo>
                    <a:pt x="17353" y="2193"/>
                    <a:pt x="17325" y="2225"/>
                    <a:pt x="17278" y="2262"/>
                  </a:cubicBezTo>
                  <a:cubicBezTo>
                    <a:pt x="17231" y="2297"/>
                    <a:pt x="17160" y="2329"/>
                    <a:pt x="17075" y="2353"/>
                  </a:cubicBezTo>
                  <a:cubicBezTo>
                    <a:pt x="16990" y="2376"/>
                    <a:pt x="16883" y="2393"/>
                    <a:pt x="16768" y="2397"/>
                  </a:cubicBezTo>
                  <a:cubicBezTo>
                    <a:pt x="16744" y="2398"/>
                    <a:pt x="16720" y="2399"/>
                    <a:pt x="16695" y="2399"/>
                  </a:cubicBezTo>
                  <a:cubicBezTo>
                    <a:pt x="16599" y="2399"/>
                    <a:pt x="16495" y="2391"/>
                    <a:pt x="16391" y="2377"/>
                  </a:cubicBezTo>
                  <a:cubicBezTo>
                    <a:pt x="16357" y="2375"/>
                    <a:pt x="16323" y="2368"/>
                    <a:pt x="16290" y="2362"/>
                  </a:cubicBezTo>
                  <a:cubicBezTo>
                    <a:pt x="16280" y="2361"/>
                    <a:pt x="16271" y="2360"/>
                    <a:pt x="16263" y="2357"/>
                  </a:cubicBezTo>
                  <a:cubicBezTo>
                    <a:pt x="16088" y="2215"/>
                    <a:pt x="15593" y="1894"/>
                    <a:pt x="15694" y="1535"/>
                  </a:cubicBezTo>
                  <a:cubicBezTo>
                    <a:pt x="15721" y="1441"/>
                    <a:pt x="15833" y="1397"/>
                    <a:pt x="15961" y="1379"/>
                  </a:cubicBezTo>
                  <a:cubicBezTo>
                    <a:pt x="16045" y="1381"/>
                    <a:pt x="16129" y="1384"/>
                    <a:pt x="16207" y="1393"/>
                  </a:cubicBezTo>
                  <a:cubicBezTo>
                    <a:pt x="16326" y="1408"/>
                    <a:pt x="16435" y="1426"/>
                    <a:pt x="16532" y="1448"/>
                  </a:cubicBezTo>
                  <a:cubicBezTo>
                    <a:pt x="16627" y="1469"/>
                    <a:pt x="16709" y="1494"/>
                    <a:pt x="16776" y="1516"/>
                  </a:cubicBezTo>
                  <a:cubicBezTo>
                    <a:pt x="16910" y="1561"/>
                    <a:pt x="16984" y="1596"/>
                    <a:pt x="16984" y="1596"/>
                  </a:cubicBezTo>
                  <a:cubicBezTo>
                    <a:pt x="16984" y="1596"/>
                    <a:pt x="16968" y="1585"/>
                    <a:pt x="16937" y="1563"/>
                  </a:cubicBezTo>
                  <a:cubicBezTo>
                    <a:pt x="16908" y="1543"/>
                    <a:pt x="16861" y="1515"/>
                    <a:pt x="16798" y="1483"/>
                  </a:cubicBezTo>
                  <a:cubicBezTo>
                    <a:pt x="16784" y="1476"/>
                    <a:pt x="16768" y="1468"/>
                    <a:pt x="16753" y="1461"/>
                  </a:cubicBezTo>
                  <a:lnTo>
                    <a:pt x="16753" y="1461"/>
                  </a:lnTo>
                  <a:cubicBezTo>
                    <a:pt x="19656" y="2255"/>
                    <a:pt x="22138" y="4073"/>
                    <a:pt x="23779" y="6505"/>
                  </a:cubicBezTo>
                  <a:cubicBezTo>
                    <a:pt x="20266" y="12308"/>
                    <a:pt x="21003" y="16520"/>
                    <a:pt x="18915" y="19839"/>
                  </a:cubicBezTo>
                  <a:cubicBezTo>
                    <a:pt x="18909" y="19833"/>
                    <a:pt x="18903" y="19827"/>
                    <a:pt x="18896" y="19820"/>
                  </a:cubicBezTo>
                  <a:cubicBezTo>
                    <a:pt x="18742" y="19687"/>
                    <a:pt x="18542" y="19563"/>
                    <a:pt x="18300" y="19477"/>
                  </a:cubicBezTo>
                  <a:cubicBezTo>
                    <a:pt x="18071" y="19398"/>
                    <a:pt x="17807" y="19351"/>
                    <a:pt x="17525" y="19351"/>
                  </a:cubicBezTo>
                  <a:cubicBezTo>
                    <a:pt x="17510" y="19351"/>
                    <a:pt x="17495" y="19351"/>
                    <a:pt x="17480" y="19351"/>
                  </a:cubicBezTo>
                  <a:cubicBezTo>
                    <a:pt x="17472" y="19351"/>
                    <a:pt x="17465" y="19351"/>
                    <a:pt x="17457" y="19351"/>
                  </a:cubicBezTo>
                  <a:cubicBezTo>
                    <a:pt x="17446" y="19351"/>
                    <a:pt x="17435" y="19352"/>
                    <a:pt x="17418" y="19354"/>
                  </a:cubicBezTo>
                  <a:lnTo>
                    <a:pt x="17364" y="19357"/>
                  </a:lnTo>
                  <a:cubicBezTo>
                    <a:pt x="17328" y="19361"/>
                    <a:pt x="17292" y="19362"/>
                    <a:pt x="17257" y="19365"/>
                  </a:cubicBezTo>
                  <a:cubicBezTo>
                    <a:pt x="17180" y="19374"/>
                    <a:pt x="17098" y="19389"/>
                    <a:pt x="17018" y="19404"/>
                  </a:cubicBezTo>
                  <a:cubicBezTo>
                    <a:pt x="16863" y="19441"/>
                    <a:pt x="16702" y="19484"/>
                    <a:pt x="16549" y="19557"/>
                  </a:cubicBezTo>
                  <a:cubicBezTo>
                    <a:pt x="16393" y="19624"/>
                    <a:pt x="16246" y="19717"/>
                    <a:pt x="16102" y="19821"/>
                  </a:cubicBezTo>
                  <a:cubicBezTo>
                    <a:pt x="15958" y="19931"/>
                    <a:pt x="15829" y="20063"/>
                    <a:pt x="15716" y="20213"/>
                  </a:cubicBezTo>
                  <a:cubicBezTo>
                    <a:pt x="15608" y="20368"/>
                    <a:pt x="15518" y="20542"/>
                    <a:pt x="15460" y="20733"/>
                  </a:cubicBezTo>
                  <a:cubicBezTo>
                    <a:pt x="15434" y="20831"/>
                    <a:pt x="15413" y="20928"/>
                    <a:pt x="15408" y="21030"/>
                  </a:cubicBezTo>
                  <a:cubicBezTo>
                    <a:pt x="15401" y="21081"/>
                    <a:pt x="15401" y="21131"/>
                    <a:pt x="15405" y="21183"/>
                  </a:cubicBezTo>
                  <a:lnTo>
                    <a:pt x="15408" y="21258"/>
                  </a:lnTo>
                  <a:lnTo>
                    <a:pt x="15410" y="21297"/>
                  </a:lnTo>
                  <a:lnTo>
                    <a:pt x="15410" y="21302"/>
                  </a:lnTo>
                  <a:lnTo>
                    <a:pt x="15413" y="21325"/>
                  </a:lnTo>
                  <a:lnTo>
                    <a:pt x="15414" y="21335"/>
                  </a:lnTo>
                  <a:lnTo>
                    <a:pt x="15417" y="21349"/>
                  </a:lnTo>
                  <a:lnTo>
                    <a:pt x="15439" y="21470"/>
                  </a:lnTo>
                  <a:cubicBezTo>
                    <a:pt x="15451" y="21517"/>
                    <a:pt x="15468" y="21576"/>
                    <a:pt x="15486" y="21630"/>
                  </a:cubicBezTo>
                  <a:cubicBezTo>
                    <a:pt x="15502" y="21687"/>
                    <a:pt x="15524" y="21731"/>
                    <a:pt x="15546" y="21775"/>
                  </a:cubicBezTo>
                  <a:cubicBezTo>
                    <a:pt x="15567" y="21822"/>
                    <a:pt x="15589" y="21868"/>
                    <a:pt x="15620" y="21909"/>
                  </a:cubicBezTo>
                  <a:cubicBezTo>
                    <a:pt x="15723" y="22084"/>
                    <a:pt x="15868" y="22229"/>
                    <a:pt x="16024" y="22339"/>
                  </a:cubicBezTo>
                  <a:cubicBezTo>
                    <a:pt x="16102" y="22397"/>
                    <a:pt x="16180" y="22444"/>
                    <a:pt x="16263" y="22484"/>
                  </a:cubicBezTo>
                  <a:cubicBezTo>
                    <a:pt x="16216" y="22516"/>
                    <a:pt x="16169" y="22547"/>
                    <a:pt x="16119" y="22580"/>
                  </a:cubicBezTo>
                  <a:cubicBezTo>
                    <a:pt x="15011" y="23298"/>
                    <a:pt x="13756" y="23666"/>
                    <a:pt x="12503" y="23816"/>
                  </a:cubicBezTo>
                  <a:cubicBezTo>
                    <a:pt x="12503" y="23779"/>
                    <a:pt x="12499" y="23745"/>
                    <a:pt x="12492" y="23718"/>
                  </a:cubicBezTo>
                  <a:cubicBezTo>
                    <a:pt x="12479" y="23663"/>
                    <a:pt x="12467" y="23635"/>
                    <a:pt x="12467" y="23634"/>
                  </a:cubicBezTo>
                  <a:lnTo>
                    <a:pt x="12467" y="23634"/>
                  </a:lnTo>
                  <a:cubicBezTo>
                    <a:pt x="12467" y="23635"/>
                    <a:pt x="12479" y="23663"/>
                    <a:pt x="12491" y="23718"/>
                  </a:cubicBezTo>
                  <a:cubicBezTo>
                    <a:pt x="12498" y="23745"/>
                    <a:pt x="12500" y="23779"/>
                    <a:pt x="12499" y="23816"/>
                  </a:cubicBezTo>
                  <a:cubicBezTo>
                    <a:pt x="12001" y="23876"/>
                    <a:pt x="11504" y="23902"/>
                    <a:pt x="11016" y="23902"/>
                  </a:cubicBezTo>
                  <a:cubicBezTo>
                    <a:pt x="10579" y="23902"/>
                    <a:pt x="10149" y="23881"/>
                    <a:pt x="9734" y="23846"/>
                  </a:cubicBezTo>
                  <a:cubicBezTo>
                    <a:pt x="9707" y="23816"/>
                    <a:pt x="9687" y="23788"/>
                    <a:pt x="9664" y="23760"/>
                  </a:cubicBezTo>
                  <a:cubicBezTo>
                    <a:pt x="9647" y="23741"/>
                    <a:pt x="9649" y="23729"/>
                    <a:pt x="9639" y="23714"/>
                  </a:cubicBezTo>
                  <a:cubicBezTo>
                    <a:pt x="9631" y="23700"/>
                    <a:pt x="9620" y="23695"/>
                    <a:pt x="9612" y="23659"/>
                  </a:cubicBezTo>
                  <a:lnTo>
                    <a:pt x="9589" y="23581"/>
                  </a:lnTo>
                  <a:lnTo>
                    <a:pt x="9589" y="23579"/>
                  </a:lnTo>
                  <a:lnTo>
                    <a:pt x="9586" y="23565"/>
                  </a:lnTo>
                  <a:lnTo>
                    <a:pt x="9584" y="23538"/>
                  </a:lnTo>
                  <a:cubicBezTo>
                    <a:pt x="9578" y="23520"/>
                    <a:pt x="9585" y="23505"/>
                    <a:pt x="9585" y="23490"/>
                  </a:cubicBezTo>
                  <a:cubicBezTo>
                    <a:pt x="9585" y="23481"/>
                    <a:pt x="9585" y="23473"/>
                    <a:pt x="9586" y="23466"/>
                  </a:cubicBezTo>
                  <a:lnTo>
                    <a:pt x="9596" y="23444"/>
                  </a:lnTo>
                  <a:cubicBezTo>
                    <a:pt x="9616" y="23384"/>
                    <a:pt x="9657" y="23317"/>
                    <a:pt x="9731" y="23259"/>
                  </a:cubicBezTo>
                  <a:cubicBezTo>
                    <a:pt x="9875" y="23144"/>
                    <a:pt x="10086" y="23062"/>
                    <a:pt x="10290" y="23009"/>
                  </a:cubicBezTo>
                  <a:cubicBezTo>
                    <a:pt x="10497" y="22957"/>
                    <a:pt x="10714" y="22934"/>
                    <a:pt x="10913" y="22933"/>
                  </a:cubicBezTo>
                  <a:cubicBezTo>
                    <a:pt x="10925" y="22932"/>
                    <a:pt x="10937" y="22932"/>
                    <a:pt x="10949" y="22932"/>
                  </a:cubicBezTo>
                  <a:cubicBezTo>
                    <a:pt x="10988" y="22932"/>
                    <a:pt x="11029" y="22934"/>
                    <a:pt x="11067" y="22935"/>
                  </a:cubicBezTo>
                  <a:cubicBezTo>
                    <a:pt x="11120" y="22937"/>
                    <a:pt x="11163" y="22941"/>
                    <a:pt x="11214" y="22946"/>
                  </a:cubicBezTo>
                  <a:cubicBezTo>
                    <a:pt x="11309" y="22956"/>
                    <a:pt x="11402" y="22973"/>
                    <a:pt x="11490" y="22990"/>
                  </a:cubicBezTo>
                  <a:cubicBezTo>
                    <a:pt x="11842" y="23068"/>
                    <a:pt x="12116" y="23223"/>
                    <a:pt x="12271" y="23369"/>
                  </a:cubicBezTo>
                  <a:cubicBezTo>
                    <a:pt x="12350" y="23440"/>
                    <a:pt x="12398" y="23509"/>
                    <a:pt x="12426" y="23559"/>
                  </a:cubicBezTo>
                  <a:cubicBezTo>
                    <a:pt x="12456" y="23608"/>
                    <a:pt x="12467" y="23638"/>
                    <a:pt x="12467" y="23638"/>
                  </a:cubicBezTo>
                  <a:cubicBezTo>
                    <a:pt x="12467" y="23638"/>
                    <a:pt x="12456" y="23608"/>
                    <a:pt x="12429" y="23559"/>
                  </a:cubicBezTo>
                  <a:cubicBezTo>
                    <a:pt x="12402" y="23507"/>
                    <a:pt x="12351" y="23439"/>
                    <a:pt x="12276" y="23364"/>
                  </a:cubicBezTo>
                  <a:cubicBezTo>
                    <a:pt x="12127" y="23211"/>
                    <a:pt x="11866" y="23036"/>
                    <a:pt x="11517" y="22899"/>
                  </a:cubicBezTo>
                  <a:cubicBezTo>
                    <a:pt x="11345" y="22829"/>
                    <a:pt x="11141" y="22776"/>
                    <a:pt x="10934" y="22735"/>
                  </a:cubicBezTo>
                  <a:cubicBezTo>
                    <a:pt x="10768" y="22707"/>
                    <a:pt x="10595" y="22688"/>
                    <a:pt x="10413" y="22688"/>
                  </a:cubicBezTo>
                  <a:cubicBezTo>
                    <a:pt x="10357" y="22688"/>
                    <a:pt x="10299" y="22690"/>
                    <a:pt x="10242" y="22694"/>
                  </a:cubicBezTo>
                  <a:cubicBezTo>
                    <a:pt x="9999" y="22715"/>
                    <a:pt x="9737" y="22761"/>
                    <a:pt x="9486" y="22922"/>
                  </a:cubicBezTo>
                  <a:cubicBezTo>
                    <a:pt x="9362" y="23000"/>
                    <a:pt x="9241" y="23127"/>
                    <a:pt x="9177" y="23295"/>
                  </a:cubicBezTo>
                  <a:lnTo>
                    <a:pt x="9154" y="23358"/>
                  </a:lnTo>
                  <a:cubicBezTo>
                    <a:pt x="9148" y="23380"/>
                    <a:pt x="9146" y="23403"/>
                    <a:pt x="9142" y="23424"/>
                  </a:cubicBezTo>
                  <a:cubicBezTo>
                    <a:pt x="9136" y="23467"/>
                    <a:pt x="9127" y="23514"/>
                    <a:pt x="9134" y="23557"/>
                  </a:cubicBezTo>
                  <a:lnTo>
                    <a:pt x="9139" y="23620"/>
                  </a:lnTo>
                  <a:lnTo>
                    <a:pt x="9142" y="23653"/>
                  </a:lnTo>
                  <a:lnTo>
                    <a:pt x="9143" y="23669"/>
                  </a:lnTo>
                  <a:lnTo>
                    <a:pt x="9143" y="23672"/>
                  </a:lnTo>
                  <a:lnTo>
                    <a:pt x="9143" y="23672"/>
                  </a:lnTo>
                  <a:cubicBezTo>
                    <a:pt x="9143" y="23670"/>
                    <a:pt x="9142" y="23668"/>
                    <a:pt x="9142" y="23668"/>
                  </a:cubicBezTo>
                  <a:lnTo>
                    <a:pt x="9142" y="23668"/>
                  </a:lnTo>
                  <a:cubicBezTo>
                    <a:pt x="9142" y="23668"/>
                    <a:pt x="9142" y="23670"/>
                    <a:pt x="9143" y="23673"/>
                  </a:cubicBezTo>
                  <a:lnTo>
                    <a:pt x="9143" y="23672"/>
                  </a:lnTo>
                  <a:lnTo>
                    <a:pt x="9143" y="23672"/>
                  </a:lnTo>
                  <a:cubicBezTo>
                    <a:pt x="9145" y="23680"/>
                    <a:pt x="9149" y="23697"/>
                    <a:pt x="9150" y="23697"/>
                  </a:cubicBezTo>
                  <a:cubicBezTo>
                    <a:pt x="9150" y="23697"/>
                    <a:pt x="9150" y="23697"/>
                    <a:pt x="9150" y="23697"/>
                  </a:cubicBezTo>
                  <a:lnTo>
                    <a:pt x="9152" y="23702"/>
                  </a:lnTo>
                  <a:lnTo>
                    <a:pt x="9177" y="23788"/>
                  </a:lnTo>
                  <a:cubicBezTo>
                    <a:pt x="7039" y="23530"/>
                    <a:pt x="5419" y="22929"/>
                    <a:pt x="5380" y="22914"/>
                  </a:cubicBezTo>
                  <a:cubicBezTo>
                    <a:pt x="4687" y="22319"/>
                    <a:pt x="4059" y="21652"/>
                    <a:pt x="3510" y="20921"/>
                  </a:cubicBezTo>
                  <a:lnTo>
                    <a:pt x="3510" y="20921"/>
                  </a:lnTo>
                  <a:cubicBezTo>
                    <a:pt x="3543" y="20929"/>
                    <a:pt x="3578" y="20933"/>
                    <a:pt x="3614" y="20933"/>
                  </a:cubicBezTo>
                  <a:cubicBezTo>
                    <a:pt x="3728" y="20933"/>
                    <a:pt x="3847" y="20891"/>
                    <a:pt x="3922" y="20798"/>
                  </a:cubicBezTo>
                  <a:cubicBezTo>
                    <a:pt x="4023" y="20665"/>
                    <a:pt x="4023" y="20522"/>
                    <a:pt x="4017" y="20405"/>
                  </a:cubicBezTo>
                  <a:cubicBezTo>
                    <a:pt x="4009" y="20286"/>
                    <a:pt x="3978" y="20181"/>
                    <a:pt x="3945" y="20087"/>
                  </a:cubicBezTo>
                  <a:cubicBezTo>
                    <a:pt x="3878" y="19899"/>
                    <a:pt x="3790" y="19760"/>
                    <a:pt x="3725" y="19667"/>
                  </a:cubicBezTo>
                  <a:cubicBezTo>
                    <a:pt x="3657" y="19576"/>
                    <a:pt x="3614" y="19530"/>
                    <a:pt x="3614" y="19530"/>
                  </a:cubicBezTo>
                  <a:lnTo>
                    <a:pt x="3614" y="19530"/>
                  </a:lnTo>
                  <a:cubicBezTo>
                    <a:pt x="3614" y="19530"/>
                    <a:pt x="3644" y="19586"/>
                    <a:pt x="3688" y="19690"/>
                  </a:cubicBezTo>
                  <a:cubicBezTo>
                    <a:pt x="3730" y="19792"/>
                    <a:pt x="3788" y="19939"/>
                    <a:pt x="3824" y="20121"/>
                  </a:cubicBezTo>
                  <a:cubicBezTo>
                    <a:pt x="3843" y="20211"/>
                    <a:pt x="3855" y="20310"/>
                    <a:pt x="3852" y="20409"/>
                  </a:cubicBezTo>
                  <a:cubicBezTo>
                    <a:pt x="3851" y="20493"/>
                    <a:pt x="3831" y="20579"/>
                    <a:pt x="3794" y="20639"/>
                  </a:cubicBezTo>
                  <a:cubicBezTo>
                    <a:pt x="3751" y="20530"/>
                    <a:pt x="3567" y="20391"/>
                    <a:pt x="3311" y="20121"/>
                  </a:cubicBezTo>
                  <a:cubicBezTo>
                    <a:pt x="3040" y="19837"/>
                    <a:pt x="2930" y="19584"/>
                    <a:pt x="2905" y="19357"/>
                  </a:cubicBezTo>
                  <a:cubicBezTo>
                    <a:pt x="2892" y="19222"/>
                    <a:pt x="2865" y="19163"/>
                    <a:pt x="2838" y="19143"/>
                  </a:cubicBezTo>
                  <a:cubicBezTo>
                    <a:pt x="2858" y="19122"/>
                    <a:pt x="2885" y="19106"/>
                    <a:pt x="2909" y="19095"/>
                  </a:cubicBezTo>
                  <a:cubicBezTo>
                    <a:pt x="2943" y="19083"/>
                    <a:pt x="2963" y="19079"/>
                    <a:pt x="2991" y="19075"/>
                  </a:cubicBezTo>
                  <a:cubicBezTo>
                    <a:pt x="3002" y="19074"/>
                    <a:pt x="3013" y="19073"/>
                    <a:pt x="3023" y="19073"/>
                  </a:cubicBezTo>
                  <a:cubicBezTo>
                    <a:pt x="3061" y="19073"/>
                    <a:pt x="3092" y="19080"/>
                    <a:pt x="3116" y="19085"/>
                  </a:cubicBezTo>
                  <a:cubicBezTo>
                    <a:pt x="3144" y="19092"/>
                    <a:pt x="3159" y="19099"/>
                    <a:pt x="3159" y="19099"/>
                  </a:cubicBezTo>
                  <a:cubicBezTo>
                    <a:pt x="3159" y="19099"/>
                    <a:pt x="3147" y="19087"/>
                    <a:pt x="3123" y="19069"/>
                  </a:cubicBezTo>
                  <a:cubicBezTo>
                    <a:pt x="3097" y="19053"/>
                    <a:pt x="3056" y="19029"/>
                    <a:pt x="2995" y="19018"/>
                  </a:cubicBezTo>
                  <a:cubicBezTo>
                    <a:pt x="2979" y="19014"/>
                    <a:pt x="2963" y="19013"/>
                    <a:pt x="2946" y="19013"/>
                  </a:cubicBezTo>
                  <a:cubicBezTo>
                    <a:pt x="2928" y="19013"/>
                    <a:pt x="2909" y="19014"/>
                    <a:pt x="2892" y="19016"/>
                  </a:cubicBezTo>
                  <a:cubicBezTo>
                    <a:pt x="2850" y="19025"/>
                    <a:pt x="2810" y="19040"/>
                    <a:pt x="2771" y="19068"/>
                  </a:cubicBezTo>
                  <a:cubicBezTo>
                    <a:pt x="2696" y="19126"/>
                    <a:pt x="2648" y="19221"/>
                    <a:pt x="2623" y="19324"/>
                  </a:cubicBezTo>
                  <a:cubicBezTo>
                    <a:pt x="2609" y="19389"/>
                    <a:pt x="2603" y="19457"/>
                    <a:pt x="2603" y="19529"/>
                  </a:cubicBezTo>
                  <a:cubicBezTo>
                    <a:pt x="1599" y="17733"/>
                    <a:pt x="1024" y="15664"/>
                    <a:pt x="1024" y="13460"/>
                  </a:cubicBezTo>
                  <a:cubicBezTo>
                    <a:pt x="1024" y="6590"/>
                    <a:pt x="6594" y="1020"/>
                    <a:pt x="13464" y="1020"/>
                  </a:cubicBezTo>
                  <a:close/>
                  <a:moveTo>
                    <a:pt x="15976" y="24855"/>
                  </a:moveTo>
                  <a:cubicBezTo>
                    <a:pt x="16156" y="24855"/>
                    <a:pt x="16311" y="24863"/>
                    <a:pt x="16434" y="24881"/>
                  </a:cubicBezTo>
                  <a:cubicBezTo>
                    <a:pt x="16541" y="24903"/>
                    <a:pt x="16623" y="24928"/>
                    <a:pt x="16674" y="24958"/>
                  </a:cubicBezTo>
                  <a:cubicBezTo>
                    <a:pt x="16699" y="24973"/>
                    <a:pt x="16714" y="24990"/>
                    <a:pt x="16721" y="25003"/>
                  </a:cubicBezTo>
                  <a:cubicBezTo>
                    <a:pt x="16728" y="25017"/>
                    <a:pt x="16729" y="25024"/>
                    <a:pt x="16729" y="25024"/>
                  </a:cubicBezTo>
                  <a:cubicBezTo>
                    <a:pt x="16729" y="25024"/>
                    <a:pt x="16729" y="25024"/>
                    <a:pt x="16729" y="25024"/>
                  </a:cubicBezTo>
                  <a:lnTo>
                    <a:pt x="16729" y="25024"/>
                  </a:lnTo>
                  <a:cubicBezTo>
                    <a:pt x="16728" y="25024"/>
                    <a:pt x="16742" y="25059"/>
                    <a:pt x="16706" y="25106"/>
                  </a:cubicBezTo>
                  <a:cubicBezTo>
                    <a:pt x="16673" y="25153"/>
                    <a:pt x="16601" y="25205"/>
                    <a:pt x="16507" y="25257"/>
                  </a:cubicBezTo>
                  <a:cubicBezTo>
                    <a:pt x="16317" y="25359"/>
                    <a:pt x="16025" y="25467"/>
                    <a:pt x="15668" y="25567"/>
                  </a:cubicBezTo>
                  <a:cubicBezTo>
                    <a:pt x="15311" y="25668"/>
                    <a:pt x="14887" y="25762"/>
                    <a:pt x="14425" y="25825"/>
                  </a:cubicBezTo>
                  <a:cubicBezTo>
                    <a:pt x="14195" y="25858"/>
                    <a:pt x="13952" y="25882"/>
                    <a:pt x="13708" y="25886"/>
                  </a:cubicBezTo>
                  <a:cubicBezTo>
                    <a:pt x="13684" y="25886"/>
                    <a:pt x="13661" y="25887"/>
                    <a:pt x="13638" y="25887"/>
                  </a:cubicBezTo>
                  <a:cubicBezTo>
                    <a:pt x="13538" y="25887"/>
                    <a:pt x="13435" y="25882"/>
                    <a:pt x="13333" y="25870"/>
                  </a:cubicBezTo>
                  <a:cubicBezTo>
                    <a:pt x="13270" y="25862"/>
                    <a:pt x="13205" y="25851"/>
                    <a:pt x="13142" y="25831"/>
                  </a:cubicBezTo>
                  <a:cubicBezTo>
                    <a:pt x="13110" y="25819"/>
                    <a:pt x="13076" y="25809"/>
                    <a:pt x="13043" y="25789"/>
                  </a:cubicBezTo>
                  <a:cubicBezTo>
                    <a:pt x="13027" y="25778"/>
                    <a:pt x="13009" y="25768"/>
                    <a:pt x="12993" y="25749"/>
                  </a:cubicBezTo>
                  <a:cubicBezTo>
                    <a:pt x="12980" y="25741"/>
                    <a:pt x="12954" y="25690"/>
                    <a:pt x="12956" y="25683"/>
                  </a:cubicBezTo>
                  <a:cubicBezTo>
                    <a:pt x="12941" y="25620"/>
                    <a:pt x="12968" y="25573"/>
                    <a:pt x="12989" y="25542"/>
                  </a:cubicBezTo>
                  <a:cubicBezTo>
                    <a:pt x="13015" y="25511"/>
                    <a:pt x="13040" y="25487"/>
                    <a:pt x="13068" y="25465"/>
                  </a:cubicBezTo>
                  <a:cubicBezTo>
                    <a:pt x="13122" y="25422"/>
                    <a:pt x="13178" y="25392"/>
                    <a:pt x="13236" y="25362"/>
                  </a:cubicBezTo>
                  <a:cubicBezTo>
                    <a:pt x="13350" y="25306"/>
                    <a:pt x="13466" y="25260"/>
                    <a:pt x="13584" y="25221"/>
                  </a:cubicBezTo>
                  <a:cubicBezTo>
                    <a:pt x="13816" y="25143"/>
                    <a:pt x="14051" y="25085"/>
                    <a:pt x="14280" y="25038"/>
                  </a:cubicBezTo>
                  <a:cubicBezTo>
                    <a:pt x="14736" y="24947"/>
                    <a:pt x="15169" y="24893"/>
                    <a:pt x="15539" y="24869"/>
                  </a:cubicBezTo>
                  <a:cubicBezTo>
                    <a:pt x="15697" y="24859"/>
                    <a:pt x="15843" y="24855"/>
                    <a:pt x="15976" y="24855"/>
                  </a:cubicBezTo>
                  <a:close/>
                  <a:moveTo>
                    <a:pt x="26230" y="13126"/>
                  </a:moveTo>
                  <a:cubicBezTo>
                    <a:pt x="26230" y="13126"/>
                    <a:pt x="26234" y="13206"/>
                    <a:pt x="26231" y="13358"/>
                  </a:cubicBezTo>
                  <a:cubicBezTo>
                    <a:pt x="26230" y="13433"/>
                    <a:pt x="26230" y="13526"/>
                    <a:pt x="26229" y="13635"/>
                  </a:cubicBezTo>
                  <a:cubicBezTo>
                    <a:pt x="26227" y="13690"/>
                    <a:pt x="26227" y="13749"/>
                    <a:pt x="26225" y="13811"/>
                  </a:cubicBezTo>
                  <a:cubicBezTo>
                    <a:pt x="26222" y="13872"/>
                    <a:pt x="26216" y="13939"/>
                    <a:pt x="26211" y="14011"/>
                  </a:cubicBezTo>
                  <a:cubicBezTo>
                    <a:pt x="26203" y="14152"/>
                    <a:pt x="26194" y="14307"/>
                    <a:pt x="26182" y="14477"/>
                  </a:cubicBezTo>
                  <a:cubicBezTo>
                    <a:pt x="26163" y="14647"/>
                    <a:pt x="26141" y="14828"/>
                    <a:pt x="26120" y="15024"/>
                  </a:cubicBezTo>
                  <a:cubicBezTo>
                    <a:pt x="26097" y="15219"/>
                    <a:pt x="26055" y="15426"/>
                    <a:pt x="26022" y="15642"/>
                  </a:cubicBezTo>
                  <a:cubicBezTo>
                    <a:pt x="25988" y="15860"/>
                    <a:pt x="25928" y="16084"/>
                    <a:pt x="25878" y="16322"/>
                  </a:cubicBezTo>
                  <a:cubicBezTo>
                    <a:pt x="25822" y="16557"/>
                    <a:pt x="25748" y="16798"/>
                    <a:pt x="25679" y="17051"/>
                  </a:cubicBezTo>
                  <a:cubicBezTo>
                    <a:pt x="25639" y="17174"/>
                    <a:pt x="25597" y="17301"/>
                    <a:pt x="25556" y="17428"/>
                  </a:cubicBezTo>
                  <a:cubicBezTo>
                    <a:pt x="25513" y="17556"/>
                    <a:pt x="25471" y="17686"/>
                    <a:pt x="25417" y="17814"/>
                  </a:cubicBezTo>
                  <a:cubicBezTo>
                    <a:pt x="25368" y="17944"/>
                    <a:pt x="25317" y="18074"/>
                    <a:pt x="25264" y="18207"/>
                  </a:cubicBezTo>
                  <a:cubicBezTo>
                    <a:pt x="25211" y="18339"/>
                    <a:pt x="25149" y="18469"/>
                    <a:pt x="25092" y="18603"/>
                  </a:cubicBezTo>
                  <a:cubicBezTo>
                    <a:pt x="24981" y="18873"/>
                    <a:pt x="24833" y="19132"/>
                    <a:pt x="24699" y="19404"/>
                  </a:cubicBezTo>
                  <a:cubicBezTo>
                    <a:pt x="24405" y="19934"/>
                    <a:pt x="24073" y="20466"/>
                    <a:pt x="23697" y="20979"/>
                  </a:cubicBezTo>
                  <a:cubicBezTo>
                    <a:pt x="23314" y="21486"/>
                    <a:pt x="22893" y="21979"/>
                    <a:pt x="22440" y="22440"/>
                  </a:cubicBezTo>
                  <a:cubicBezTo>
                    <a:pt x="21978" y="22894"/>
                    <a:pt x="21487" y="23315"/>
                    <a:pt x="20978" y="23698"/>
                  </a:cubicBezTo>
                  <a:cubicBezTo>
                    <a:pt x="20464" y="24076"/>
                    <a:pt x="19932" y="24406"/>
                    <a:pt x="19403" y="24700"/>
                  </a:cubicBezTo>
                  <a:cubicBezTo>
                    <a:pt x="18866" y="24981"/>
                    <a:pt x="18335" y="25230"/>
                    <a:pt x="17811" y="25418"/>
                  </a:cubicBezTo>
                  <a:cubicBezTo>
                    <a:pt x="17682" y="25471"/>
                    <a:pt x="17554" y="25514"/>
                    <a:pt x="17426" y="25555"/>
                  </a:cubicBezTo>
                  <a:cubicBezTo>
                    <a:pt x="17298" y="25598"/>
                    <a:pt x="17172" y="25640"/>
                    <a:pt x="17049" y="25680"/>
                  </a:cubicBezTo>
                  <a:cubicBezTo>
                    <a:pt x="16796" y="25749"/>
                    <a:pt x="16554" y="25821"/>
                    <a:pt x="16319" y="25876"/>
                  </a:cubicBezTo>
                  <a:cubicBezTo>
                    <a:pt x="16083" y="25926"/>
                    <a:pt x="15857" y="25988"/>
                    <a:pt x="15640" y="26021"/>
                  </a:cubicBezTo>
                  <a:cubicBezTo>
                    <a:pt x="15421" y="26055"/>
                    <a:pt x="15217" y="26097"/>
                    <a:pt x="15022" y="26118"/>
                  </a:cubicBezTo>
                  <a:cubicBezTo>
                    <a:pt x="14828" y="26140"/>
                    <a:pt x="14645" y="26162"/>
                    <a:pt x="14474" y="26180"/>
                  </a:cubicBezTo>
                  <a:cubicBezTo>
                    <a:pt x="14305" y="26191"/>
                    <a:pt x="14149" y="26200"/>
                    <a:pt x="14008" y="26211"/>
                  </a:cubicBezTo>
                  <a:cubicBezTo>
                    <a:pt x="13937" y="26216"/>
                    <a:pt x="13870" y="26219"/>
                    <a:pt x="13808" y="26224"/>
                  </a:cubicBezTo>
                  <a:cubicBezTo>
                    <a:pt x="13746" y="26225"/>
                    <a:pt x="13687" y="26225"/>
                    <a:pt x="13632" y="26227"/>
                  </a:cubicBezTo>
                  <a:cubicBezTo>
                    <a:pt x="13524" y="26230"/>
                    <a:pt x="13430" y="26230"/>
                    <a:pt x="13353" y="26231"/>
                  </a:cubicBezTo>
                  <a:cubicBezTo>
                    <a:pt x="13203" y="26232"/>
                    <a:pt x="13122" y="26234"/>
                    <a:pt x="13122" y="26234"/>
                  </a:cubicBezTo>
                  <a:cubicBezTo>
                    <a:pt x="13122" y="26234"/>
                    <a:pt x="13203" y="26231"/>
                    <a:pt x="13353" y="26225"/>
                  </a:cubicBezTo>
                  <a:cubicBezTo>
                    <a:pt x="13430" y="26223"/>
                    <a:pt x="13521" y="26219"/>
                    <a:pt x="13631" y="26215"/>
                  </a:cubicBezTo>
                  <a:cubicBezTo>
                    <a:pt x="13686" y="26213"/>
                    <a:pt x="13742" y="26211"/>
                    <a:pt x="13807" y="26209"/>
                  </a:cubicBezTo>
                  <a:cubicBezTo>
                    <a:pt x="13869" y="26204"/>
                    <a:pt x="13936" y="26197"/>
                    <a:pt x="14004" y="26191"/>
                  </a:cubicBezTo>
                  <a:cubicBezTo>
                    <a:pt x="14144" y="26178"/>
                    <a:pt x="14300" y="26164"/>
                    <a:pt x="14468" y="26148"/>
                  </a:cubicBezTo>
                  <a:cubicBezTo>
                    <a:pt x="14635" y="26125"/>
                    <a:pt x="14817" y="26099"/>
                    <a:pt x="15011" y="26072"/>
                  </a:cubicBezTo>
                  <a:cubicBezTo>
                    <a:pt x="15398" y="26011"/>
                    <a:pt x="15831" y="25923"/>
                    <a:pt x="16298" y="25806"/>
                  </a:cubicBezTo>
                  <a:cubicBezTo>
                    <a:pt x="16532" y="25747"/>
                    <a:pt x="16769" y="25672"/>
                    <a:pt x="17019" y="25600"/>
                  </a:cubicBezTo>
                  <a:cubicBezTo>
                    <a:pt x="17143" y="25557"/>
                    <a:pt x="17266" y="25514"/>
                    <a:pt x="17394" y="25471"/>
                  </a:cubicBezTo>
                  <a:cubicBezTo>
                    <a:pt x="17521" y="25426"/>
                    <a:pt x="17649" y="25383"/>
                    <a:pt x="17776" y="25330"/>
                  </a:cubicBezTo>
                  <a:cubicBezTo>
                    <a:pt x="17904" y="25277"/>
                    <a:pt x="18033" y="25225"/>
                    <a:pt x="18165" y="25173"/>
                  </a:cubicBezTo>
                  <a:cubicBezTo>
                    <a:pt x="18293" y="25118"/>
                    <a:pt x="18422" y="25056"/>
                    <a:pt x="18555" y="24995"/>
                  </a:cubicBezTo>
                  <a:cubicBezTo>
                    <a:pt x="18821" y="24880"/>
                    <a:pt x="19079" y="24735"/>
                    <a:pt x="19346" y="24599"/>
                  </a:cubicBezTo>
                  <a:cubicBezTo>
                    <a:pt x="19870" y="24305"/>
                    <a:pt x="20395" y="23975"/>
                    <a:pt x="20903" y="23599"/>
                  </a:cubicBezTo>
                  <a:cubicBezTo>
                    <a:pt x="21404" y="23217"/>
                    <a:pt x="21890" y="22797"/>
                    <a:pt x="22344" y="22347"/>
                  </a:cubicBezTo>
                  <a:cubicBezTo>
                    <a:pt x="22796" y="21893"/>
                    <a:pt x="23214" y="21407"/>
                    <a:pt x="23595" y="20906"/>
                  </a:cubicBezTo>
                  <a:cubicBezTo>
                    <a:pt x="23971" y="20399"/>
                    <a:pt x="24302" y="19874"/>
                    <a:pt x="24596" y="19350"/>
                  </a:cubicBezTo>
                  <a:cubicBezTo>
                    <a:pt x="24730" y="19081"/>
                    <a:pt x="24875" y="18825"/>
                    <a:pt x="24992" y="18559"/>
                  </a:cubicBezTo>
                  <a:cubicBezTo>
                    <a:pt x="25052" y="18429"/>
                    <a:pt x="25114" y="18298"/>
                    <a:pt x="25169" y="18168"/>
                  </a:cubicBezTo>
                  <a:cubicBezTo>
                    <a:pt x="25221" y="18037"/>
                    <a:pt x="25274" y="17908"/>
                    <a:pt x="25325" y="17780"/>
                  </a:cubicBezTo>
                  <a:cubicBezTo>
                    <a:pt x="25379" y="17653"/>
                    <a:pt x="25424" y="17525"/>
                    <a:pt x="25466" y="17397"/>
                  </a:cubicBezTo>
                  <a:cubicBezTo>
                    <a:pt x="25510" y="17271"/>
                    <a:pt x="25553" y="17146"/>
                    <a:pt x="25596" y="17023"/>
                  </a:cubicBezTo>
                  <a:cubicBezTo>
                    <a:pt x="25667" y="16774"/>
                    <a:pt x="25744" y="16535"/>
                    <a:pt x="25802" y="16302"/>
                  </a:cubicBezTo>
                  <a:cubicBezTo>
                    <a:pt x="25920" y="15834"/>
                    <a:pt x="26007" y="15402"/>
                    <a:pt x="26069" y="15015"/>
                  </a:cubicBezTo>
                  <a:cubicBezTo>
                    <a:pt x="26096" y="14820"/>
                    <a:pt x="26121" y="14639"/>
                    <a:pt x="26144" y="14471"/>
                  </a:cubicBezTo>
                  <a:cubicBezTo>
                    <a:pt x="26160" y="14302"/>
                    <a:pt x="26173" y="14148"/>
                    <a:pt x="26187" y="14008"/>
                  </a:cubicBezTo>
                  <a:cubicBezTo>
                    <a:pt x="26194" y="13938"/>
                    <a:pt x="26198" y="13872"/>
                    <a:pt x="26204" y="13811"/>
                  </a:cubicBezTo>
                  <a:cubicBezTo>
                    <a:pt x="26208" y="13749"/>
                    <a:pt x="26210" y="13690"/>
                    <a:pt x="26211" y="13635"/>
                  </a:cubicBezTo>
                  <a:cubicBezTo>
                    <a:pt x="26215" y="13525"/>
                    <a:pt x="26220" y="13433"/>
                    <a:pt x="26222" y="13357"/>
                  </a:cubicBezTo>
                  <a:cubicBezTo>
                    <a:pt x="26227" y="13206"/>
                    <a:pt x="26230" y="13126"/>
                    <a:pt x="26230" y="13126"/>
                  </a:cubicBezTo>
                  <a:close/>
                  <a:moveTo>
                    <a:pt x="13460" y="0"/>
                  </a:moveTo>
                  <a:cubicBezTo>
                    <a:pt x="6040" y="0"/>
                    <a:pt x="1" y="6039"/>
                    <a:pt x="1" y="13461"/>
                  </a:cubicBezTo>
                  <a:cubicBezTo>
                    <a:pt x="1" y="20882"/>
                    <a:pt x="6038" y="26922"/>
                    <a:pt x="13460" y="26922"/>
                  </a:cubicBezTo>
                  <a:cubicBezTo>
                    <a:pt x="20884" y="26922"/>
                    <a:pt x="26921" y="20885"/>
                    <a:pt x="26921" y="13461"/>
                  </a:cubicBezTo>
                  <a:cubicBezTo>
                    <a:pt x="26921" y="6039"/>
                    <a:pt x="20883" y="0"/>
                    <a:pt x="13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2fcc7deb26a_7_197"/>
            <p:cNvSpPr/>
            <p:nvPr/>
          </p:nvSpPr>
          <p:spPr>
            <a:xfrm>
              <a:off x="6633284" y="3780252"/>
              <a:ext cx="388022" cy="95443"/>
            </a:xfrm>
            <a:custGeom>
              <a:rect b="b" l="l" r="r" t="t"/>
              <a:pathLst>
                <a:path extrusionOk="0" h="901" w="3663">
                  <a:moveTo>
                    <a:pt x="3017" y="1"/>
                  </a:moveTo>
                  <a:cubicBezTo>
                    <a:pt x="2855" y="1"/>
                    <a:pt x="2669" y="11"/>
                    <a:pt x="2465" y="33"/>
                  </a:cubicBezTo>
                  <a:cubicBezTo>
                    <a:pt x="2097" y="73"/>
                    <a:pt x="1672" y="147"/>
                    <a:pt x="1224" y="261"/>
                  </a:cubicBezTo>
                  <a:cubicBezTo>
                    <a:pt x="1001" y="317"/>
                    <a:pt x="773" y="385"/>
                    <a:pt x="546" y="468"/>
                  </a:cubicBezTo>
                  <a:cubicBezTo>
                    <a:pt x="433" y="509"/>
                    <a:pt x="322" y="555"/>
                    <a:pt x="216" y="609"/>
                  </a:cubicBezTo>
                  <a:cubicBezTo>
                    <a:pt x="164" y="636"/>
                    <a:pt x="111" y="665"/>
                    <a:pt x="68" y="699"/>
                  </a:cubicBezTo>
                  <a:cubicBezTo>
                    <a:pt x="47" y="716"/>
                    <a:pt x="28" y="735"/>
                    <a:pt x="14" y="751"/>
                  </a:cubicBezTo>
                  <a:cubicBezTo>
                    <a:pt x="1" y="767"/>
                    <a:pt x="1" y="782"/>
                    <a:pt x="1" y="782"/>
                  </a:cubicBezTo>
                  <a:cubicBezTo>
                    <a:pt x="1" y="782"/>
                    <a:pt x="1" y="782"/>
                    <a:pt x="1" y="782"/>
                  </a:cubicBezTo>
                  <a:cubicBezTo>
                    <a:pt x="1" y="798"/>
                    <a:pt x="49" y="829"/>
                    <a:pt x="102" y="844"/>
                  </a:cubicBezTo>
                  <a:cubicBezTo>
                    <a:pt x="155" y="860"/>
                    <a:pt x="212" y="871"/>
                    <a:pt x="271" y="879"/>
                  </a:cubicBezTo>
                  <a:cubicBezTo>
                    <a:pt x="389" y="894"/>
                    <a:pt x="510" y="899"/>
                    <a:pt x="631" y="900"/>
                  </a:cubicBezTo>
                  <a:cubicBezTo>
                    <a:pt x="651" y="900"/>
                    <a:pt x="672" y="901"/>
                    <a:pt x="692" y="901"/>
                  </a:cubicBezTo>
                  <a:cubicBezTo>
                    <a:pt x="911" y="901"/>
                    <a:pt x="1128" y="888"/>
                    <a:pt x="1337" y="869"/>
                  </a:cubicBezTo>
                  <a:cubicBezTo>
                    <a:pt x="1796" y="826"/>
                    <a:pt x="2224" y="755"/>
                    <a:pt x="2582" y="671"/>
                  </a:cubicBezTo>
                  <a:cubicBezTo>
                    <a:pt x="2942" y="585"/>
                    <a:pt x="3237" y="487"/>
                    <a:pt x="3427" y="383"/>
                  </a:cubicBezTo>
                  <a:cubicBezTo>
                    <a:pt x="3522" y="334"/>
                    <a:pt x="3593" y="283"/>
                    <a:pt x="3627" y="236"/>
                  </a:cubicBezTo>
                  <a:cubicBezTo>
                    <a:pt x="3662" y="189"/>
                    <a:pt x="3649" y="154"/>
                    <a:pt x="3650" y="154"/>
                  </a:cubicBezTo>
                  <a:lnTo>
                    <a:pt x="3650" y="154"/>
                  </a:lnTo>
                  <a:cubicBezTo>
                    <a:pt x="3650" y="154"/>
                    <a:pt x="3650" y="154"/>
                    <a:pt x="3650" y="154"/>
                  </a:cubicBezTo>
                  <a:cubicBezTo>
                    <a:pt x="3650" y="154"/>
                    <a:pt x="3648" y="146"/>
                    <a:pt x="3642" y="133"/>
                  </a:cubicBezTo>
                  <a:cubicBezTo>
                    <a:pt x="3640" y="120"/>
                    <a:pt x="3623" y="105"/>
                    <a:pt x="3599" y="90"/>
                  </a:cubicBezTo>
                  <a:cubicBezTo>
                    <a:pt x="3549" y="60"/>
                    <a:pt x="3466" y="37"/>
                    <a:pt x="3358" y="21"/>
                  </a:cubicBezTo>
                  <a:cubicBezTo>
                    <a:pt x="3262" y="7"/>
                    <a:pt x="3148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2fcc7deb26a_7_197"/>
            <p:cNvSpPr/>
            <p:nvPr/>
          </p:nvSpPr>
          <p:spPr>
            <a:xfrm>
              <a:off x="7656921" y="3269246"/>
              <a:ext cx="156776" cy="184848"/>
            </a:xfrm>
            <a:custGeom>
              <a:rect b="b" l="l" r="r" t="t"/>
              <a:pathLst>
                <a:path extrusionOk="0" h="1745" w="1480">
                  <a:moveTo>
                    <a:pt x="1395" y="37"/>
                  </a:moveTo>
                  <a:cubicBezTo>
                    <a:pt x="1395" y="37"/>
                    <a:pt x="1395" y="37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lose/>
                  <a:moveTo>
                    <a:pt x="1268" y="1"/>
                  </a:moveTo>
                  <a:cubicBezTo>
                    <a:pt x="1243" y="1"/>
                    <a:pt x="1216" y="3"/>
                    <a:pt x="1187" y="9"/>
                  </a:cubicBezTo>
                  <a:cubicBezTo>
                    <a:pt x="1051" y="36"/>
                    <a:pt x="875" y="141"/>
                    <a:pt x="702" y="299"/>
                  </a:cubicBezTo>
                  <a:cubicBezTo>
                    <a:pt x="529" y="460"/>
                    <a:pt x="353" y="678"/>
                    <a:pt x="210" y="933"/>
                  </a:cubicBezTo>
                  <a:cubicBezTo>
                    <a:pt x="139" y="1060"/>
                    <a:pt x="76" y="1197"/>
                    <a:pt x="36" y="1340"/>
                  </a:cubicBezTo>
                  <a:cubicBezTo>
                    <a:pt x="16" y="1412"/>
                    <a:pt x="2" y="1485"/>
                    <a:pt x="2" y="1553"/>
                  </a:cubicBezTo>
                  <a:cubicBezTo>
                    <a:pt x="1" y="1620"/>
                    <a:pt x="25" y="1689"/>
                    <a:pt x="57" y="1713"/>
                  </a:cubicBezTo>
                  <a:cubicBezTo>
                    <a:pt x="87" y="1736"/>
                    <a:pt x="122" y="1745"/>
                    <a:pt x="161" y="1745"/>
                  </a:cubicBezTo>
                  <a:cubicBezTo>
                    <a:pt x="247" y="1745"/>
                    <a:pt x="349" y="1700"/>
                    <a:pt x="435" y="1654"/>
                  </a:cubicBezTo>
                  <a:cubicBezTo>
                    <a:pt x="566" y="1581"/>
                    <a:pt x="686" y="1490"/>
                    <a:pt x="795" y="1392"/>
                  </a:cubicBezTo>
                  <a:cubicBezTo>
                    <a:pt x="1011" y="1196"/>
                    <a:pt x="1183" y="976"/>
                    <a:pt x="1301" y="772"/>
                  </a:cubicBezTo>
                  <a:cubicBezTo>
                    <a:pt x="1419" y="566"/>
                    <a:pt x="1479" y="372"/>
                    <a:pt x="1474" y="232"/>
                  </a:cubicBezTo>
                  <a:cubicBezTo>
                    <a:pt x="1473" y="163"/>
                    <a:pt x="1455" y="110"/>
                    <a:pt x="1432" y="79"/>
                  </a:cubicBezTo>
                  <a:cubicBezTo>
                    <a:pt x="1413" y="51"/>
                    <a:pt x="1395" y="38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ubicBezTo>
                    <a:pt x="1394" y="37"/>
                    <a:pt x="1379" y="23"/>
                    <a:pt x="1345" y="12"/>
                  </a:cubicBezTo>
                  <a:cubicBezTo>
                    <a:pt x="1326" y="5"/>
                    <a:pt x="1300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2fcc7deb26a_7_197"/>
            <p:cNvSpPr/>
            <p:nvPr/>
          </p:nvSpPr>
          <p:spPr>
            <a:xfrm>
              <a:off x="7958080" y="2436213"/>
              <a:ext cx="126798" cy="336540"/>
            </a:xfrm>
            <a:custGeom>
              <a:rect b="b" l="l" r="r" t="t"/>
              <a:pathLst>
                <a:path extrusionOk="0" h="3177" w="1197">
                  <a:moveTo>
                    <a:pt x="746" y="4"/>
                  </a:moveTo>
                  <a:cubicBezTo>
                    <a:pt x="746" y="8"/>
                    <a:pt x="715" y="1"/>
                    <a:pt x="666" y="14"/>
                  </a:cubicBezTo>
                  <a:cubicBezTo>
                    <a:pt x="613" y="25"/>
                    <a:pt x="543" y="69"/>
                    <a:pt x="478" y="145"/>
                  </a:cubicBezTo>
                  <a:cubicBezTo>
                    <a:pt x="343" y="294"/>
                    <a:pt x="216" y="558"/>
                    <a:pt x="132" y="891"/>
                  </a:cubicBezTo>
                  <a:cubicBezTo>
                    <a:pt x="49" y="1224"/>
                    <a:pt x="1" y="1627"/>
                    <a:pt x="16" y="2052"/>
                  </a:cubicBezTo>
                  <a:cubicBezTo>
                    <a:pt x="26" y="2265"/>
                    <a:pt x="48" y="2485"/>
                    <a:pt x="103" y="2697"/>
                  </a:cubicBezTo>
                  <a:cubicBezTo>
                    <a:pt x="130" y="2805"/>
                    <a:pt x="169" y="2910"/>
                    <a:pt x="221" y="3002"/>
                  </a:cubicBezTo>
                  <a:cubicBezTo>
                    <a:pt x="271" y="3092"/>
                    <a:pt x="355" y="3173"/>
                    <a:pt x="429" y="3177"/>
                  </a:cubicBezTo>
                  <a:cubicBezTo>
                    <a:pt x="435" y="3177"/>
                    <a:pt x="441" y="3177"/>
                    <a:pt x="446" y="3177"/>
                  </a:cubicBezTo>
                  <a:cubicBezTo>
                    <a:pt x="470" y="3177"/>
                    <a:pt x="492" y="3176"/>
                    <a:pt x="503" y="3167"/>
                  </a:cubicBezTo>
                  <a:cubicBezTo>
                    <a:pt x="519" y="3165"/>
                    <a:pt x="541" y="3153"/>
                    <a:pt x="564" y="3141"/>
                  </a:cubicBezTo>
                  <a:cubicBezTo>
                    <a:pt x="605" y="3116"/>
                    <a:pt x="644" y="3080"/>
                    <a:pt x="679" y="3040"/>
                  </a:cubicBezTo>
                  <a:cubicBezTo>
                    <a:pt x="747" y="2959"/>
                    <a:pt x="805" y="2864"/>
                    <a:pt x="854" y="2765"/>
                  </a:cubicBezTo>
                  <a:cubicBezTo>
                    <a:pt x="948" y="2566"/>
                    <a:pt x="1013" y="2355"/>
                    <a:pt x="1064" y="2150"/>
                  </a:cubicBezTo>
                  <a:cubicBezTo>
                    <a:pt x="1164" y="1735"/>
                    <a:pt x="1196" y="1332"/>
                    <a:pt x="1181" y="989"/>
                  </a:cubicBezTo>
                  <a:cubicBezTo>
                    <a:pt x="1164" y="647"/>
                    <a:pt x="1090" y="364"/>
                    <a:pt x="987" y="190"/>
                  </a:cubicBezTo>
                  <a:cubicBezTo>
                    <a:pt x="935" y="104"/>
                    <a:pt x="875" y="49"/>
                    <a:pt x="825" y="28"/>
                  </a:cubicBezTo>
                  <a:cubicBezTo>
                    <a:pt x="776" y="4"/>
                    <a:pt x="746" y="5"/>
                    <a:pt x="74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2fcc7deb26a_7_197"/>
            <p:cNvSpPr/>
            <p:nvPr/>
          </p:nvSpPr>
          <p:spPr>
            <a:xfrm>
              <a:off x="6093818" y="1803281"/>
              <a:ext cx="309633" cy="176585"/>
            </a:xfrm>
            <a:custGeom>
              <a:rect b="b" l="l" r="r" t="t"/>
              <a:pathLst>
                <a:path extrusionOk="0" h="1667" w="2923">
                  <a:moveTo>
                    <a:pt x="71" y="0"/>
                  </a:moveTo>
                  <a:cubicBezTo>
                    <a:pt x="71" y="0"/>
                    <a:pt x="67" y="51"/>
                    <a:pt x="81" y="145"/>
                  </a:cubicBezTo>
                  <a:cubicBezTo>
                    <a:pt x="90" y="191"/>
                    <a:pt x="101" y="247"/>
                    <a:pt x="125" y="310"/>
                  </a:cubicBezTo>
                  <a:cubicBezTo>
                    <a:pt x="125" y="312"/>
                    <a:pt x="128" y="316"/>
                    <a:pt x="129" y="317"/>
                  </a:cubicBezTo>
                  <a:cubicBezTo>
                    <a:pt x="132" y="349"/>
                    <a:pt x="136" y="384"/>
                    <a:pt x="136" y="420"/>
                  </a:cubicBezTo>
                  <a:cubicBezTo>
                    <a:pt x="138" y="482"/>
                    <a:pt x="136" y="552"/>
                    <a:pt x="129" y="621"/>
                  </a:cubicBezTo>
                  <a:cubicBezTo>
                    <a:pt x="117" y="759"/>
                    <a:pt x="85" y="894"/>
                    <a:pt x="56" y="997"/>
                  </a:cubicBezTo>
                  <a:cubicBezTo>
                    <a:pt x="28" y="1099"/>
                    <a:pt x="0" y="1164"/>
                    <a:pt x="0" y="1164"/>
                  </a:cubicBezTo>
                  <a:cubicBezTo>
                    <a:pt x="0" y="1164"/>
                    <a:pt x="43" y="1108"/>
                    <a:pt x="97" y="1015"/>
                  </a:cubicBezTo>
                  <a:cubicBezTo>
                    <a:pt x="155" y="921"/>
                    <a:pt x="222" y="792"/>
                    <a:pt x="271" y="653"/>
                  </a:cubicBezTo>
                  <a:cubicBezTo>
                    <a:pt x="278" y="633"/>
                    <a:pt x="285" y="611"/>
                    <a:pt x="291" y="591"/>
                  </a:cubicBezTo>
                  <a:cubicBezTo>
                    <a:pt x="298" y="599"/>
                    <a:pt x="304" y="607"/>
                    <a:pt x="310" y="615"/>
                  </a:cubicBezTo>
                  <a:cubicBezTo>
                    <a:pt x="343" y="647"/>
                    <a:pt x="376" y="680"/>
                    <a:pt x="411" y="715"/>
                  </a:cubicBezTo>
                  <a:cubicBezTo>
                    <a:pt x="446" y="748"/>
                    <a:pt x="490" y="774"/>
                    <a:pt x="531" y="803"/>
                  </a:cubicBezTo>
                  <a:cubicBezTo>
                    <a:pt x="551" y="819"/>
                    <a:pt x="572" y="834"/>
                    <a:pt x="594" y="847"/>
                  </a:cubicBezTo>
                  <a:cubicBezTo>
                    <a:pt x="618" y="857"/>
                    <a:pt x="641" y="869"/>
                    <a:pt x="665" y="881"/>
                  </a:cubicBezTo>
                  <a:cubicBezTo>
                    <a:pt x="712" y="903"/>
                    <a:pt x="760" y="928"/>
                    <a:pt x="811" y="947"/>
                  </a:cubicBezTo>
                  <a:cubicBezTo>
                    <a:pt x="861" y="962"/>
                    <a:pt x="913" y="976"/>
                    <a:pt x="967" y="991"/>
                  </a:cubicBezTo>
                  <a:cubicBezTo>
                    <a:pt x="994" y="998"/>
                    <a:pt x="1021" y="1007"/>
                    <a:pt x="1046" y="1011"/>
                  </a:cubicBezTo>
                  <a:lnTo>
                    <a:pt x="1127" y="1022"/>
                  </a:lnTo>
                  <a:lnTo>
                    <a:pt x="1289" y="1042"/>
                  </a:lnTo>
                  <a:cubicBezTo>
                    <a:pt x="1322" y="1045"/>
                    <a:pt x="1354" y="1045"/>
                    <a:pt x="1387" y="1045"/>
                  </a:cubicBezTo>
                  <a:cubicBezTo>
                    <a:pt x="1462" y="1045"/>
                    <a:pt x="1537" y="1041"/>
                    <a:pt x="1612" y="1041"/>
                  </a:cubicBezTo>
                  <a:cubicBezTo>
                    <a:pt x="1718" y="1038"/>
                    <a:pt x="1818" y="1014"/>
                    <a:pt x="1916" y="1002"/>
                  </a:cubicBezTo>
                  <a:cubicBezTo>
                    <a:pt x="2000" y="994"/>
                    <a:pt x="2076" y="974"/>
                    <a:pt x="2151" y="951"/>
                  </a:cubicBezTo>
                  <a:cubicBezTo>
                    <a:pt x="2170" y="1018"/>
                    <a:pt x="2188" y="1095"/>
                    <a:pt x="2201" y="1171"/>
                  </a:cubicBezTo>
                  <a:cubicBezTo>
                    <a:pt x="2223" y="1292"/>
                    <a:pt x="2236" y="1417"/>
                    <a:pt x="2243" y="1511"/>
                  </a:cubicBezTo>
                  <a:cubicBezTo>
                    <a:pt x="2249" y="1605"/>
                    <a:pt x="2249" y="1667"/>
                    <a:pt x="2249" y="1667"/>
                  </a:cubicBezTo>
                  <a:cubicBezTo>
                    <a:pt x="2249" y="1667"/>
                    <a:pt x="2266" y="1606"/>
                    <a:pt x="2283" y="1512"/>
                  </a:cubicBezTo>
                  <a:cubicBezTo>
                    <a:pt x="2302" y="1418"/>
                    <a:pt x="2319" y="1293"/>
                    <a:pt x="2327" y="1164"/>
                  </a:cubicBezTo>
                  <a:cubicBezTo>
                    <a:pt x="2334" y="1074"/>
                    <a:pt x="2338" y="982"/>
                    <a:pt x="2337" y="900"/>
                  </a:cubicBezTo>
                  <a:cubicBezTo>
                    <a:pt x="2373" y="889"/>
                    <a:pt x="2409" y="877"/>
                    <a:pt x="2443" y="868"/>
                  </a:cubicBezTo>
                  <a:cubicBezTo>
                    <a:pt x="2518" y="842"/>
                    <a:pt x="2582" y="813"/>
                    <a:pt x="2642" y="787"/>
                  </a:cubicBezTo>
                  <a:cubicBezTo>
                    <a:pt x="2701" y="763"/>
                    <a:pt x="2750" y="739"/>
                    <a:pt x="2793" y="720"/>
                  </a:cubicBezTo>
                  <a:cubicBezTo>
                    <a:pt x="2877" y="681"/>
                    <a:pt x="2922" y="658"/>
                    <a:pt x="2922" y="658"/>
                  </a:cubicBezTo>
                  <a:lnTo>
                    <a:pt x="2922" y="658"/>
                  </a:lnTo>
                  <a:cubicBezTo>
                    <a:pt x="2922" y="658"/>
                    <a:pt x="2868" y="661"/>
                    <a:pt x="2777" y="672"/>
                  </a:cubicBezTo>
                  <a:cubicBezTo>
                    <a:pt x="2687" y="681"/>
                    <a:pt x="2558" y="700"/>
                    <a:pt x="2407" y="723"/>
                  </a:cubicBezTo>
                  <a:cubicBezTo>
                    <a:pt x="2330" y="729"/>
                    <a:pt x="2247" y="739"/>
                    <a:pt x="2159" y="749"/>
                  </a:cubicBezTo>
                  <a:cubicBezTo>
                    <a:pt x="2072" y="762"/>
                    <a:pt x="1982" y="772"/>
                    <a:pt x="1888" y="776"/>
                  </a:cubicBezTo>
                  <a:cubicBezTo>
                    <a:pt x="1794" y="782"/>
                    <a:pt x="1696" y="792"/>
                    <a:pt x="1599" y="792"/>
                  </a:cubicBezTo>
                  <a:cubicBezTo>
                    <a:pt x="1501" y="788"/>
                    <a:pt x="1401" y="794"/>
                    <a:pt x="1305" y="786"/>
                  </a:cubicBezTo>
                  <a:lnTo>
                    <a:pt x="1159" y="770"/>
                  </a:lnTo>
                  <a:lnTo>
                    <a:pt x="1088" y="763"/>
                  </a:lnTo>
                  <a:cubicBezTo>
                    <a:pt x="1064" y="759"/>
                    <a:pt x="1041" y="753"/>
                    <a:pt x="1018" y="747"/>
                  </a:cubicBezTo>
                  <a:cubicBezTo>
                    <a:pt x="974" y="735"/>
                    <a:pt x="927" y="725"/>
                    <a:pt x="881" y="716"/>
                  </a:cubicBezTo>
                  <a:cubicBezTo>
                    <a:pt x="835" y="705"/>
                    <a:pt x="795" y="686"/>
                    <a:pt x="753" y="673"/>
                  </a:cubicBezTo>
                  <a:lnTo>
                    <a:pt x="692" y="651"/>
                  </a:lnTo>
                  <a:lnTo>
                    <a:pt x="634" y="621"/>
                  </a:lnTo>
                  <a:cubicBezTo>
                    <a:pt x="598" y="600"/>
                    <a:pt x="557" y="586"/>
                    <a:pt x="524" y="561"/>
                  </a:cubicBezTo>
                  <a:cubicBezTo>
                    <a:pt x="490" y="539"/>
                    <a:pt x="459" y="514"/>
                    <a:pt x="426" y="493"/>
                  </a:cubicBezTo>
                  <a:cubicBezTo>
                    <a:pt x="396" y="470"/>
                    <a:pt x="369" y="443"/>
                    <a:pt x="343" y="419"/>
                  </a:cubicBezTo>
                  <a:cubicBezTo>
                    <a:pt x="313" y="396"/>
                    <a:pt x="293" y="367"/>
                    <a:pt x="271" y="343"/>
                  </a:cubicBezTo>
                  <a:cubicBezTo>
                    <a:pt x="250" y="317"/>
                    <a:pt x="228" y="293"/>
                    <a:pt x="212" y="266"/>
                  </a:cubicBezTo>
                  <a:cubicBezTo>
                    <a:pt x="177" y="218"/>
                    <a:pt x="150" y="171"/>
                    <a:pt x="129" y="130"/>
                  </a:cubicBezTo>
                  <a:cubicBezTo>
                    <a:pt x="89" y="51"/>
                    <a:pt x="7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2fcc7deb26a_7_197"/>
            <p:cNvSpPr/>
            <p:nvPr/>
          </p:nvSpPr>
          <p:spPr>
            <a:xfrm>
              <a:off x="6112144" y="1566845"/>
              <a:ext cx="436961" cy="305926"/>
            </a:xfrm>
            <a:custGeom>
              <a:rect b="b" l="l" r="r" t="t"/>
              <a:pathLst>
                <a:path extrusionOk="0" h="2888" w="4125">
                  <a:moveTo>
                    <a:pt x="2511" y="1"/>
                  </a:moveTo>
                  <a:cubicBezTo>
                    <a:pt x="2492" y="1"/>
                    <a:pt x="2472" y="1"/>
                    <a:pt x="2451" y="2"/>
                  </a:cubicBezTo>
                  <a:cubicBezTo>
                    <a:pt x="2205" y="7"/>
                    <a:pt x="1847" y="54"/>
                    <a:pt x="1445" y="212"/>
                  </a:cubicBezTo>
                  <a:cubicBezTo>
                    <a:pt x="1245" y="290"/>
                    <a:pt x="1032" y="395"/>
                    <a:pt x="828" y="541"/>
                  </a:cubicBezTo>
                  <a:cubicBezTo>
                    <a:pt x="622" y="685"/>
                    <a:pt x="417" y="866"/>
                    <a:pt x="255" y="1108"/>
                  </a:cubicBezTo>
                  <a:cubicBezTo>
                    <a:pt x="178" y="1230"/>
                    <a:pt x="102" y="1363"/>
                    <a:pt x="62" y="1519"/>
                  </a:cubicBezTo>
                  <a:cubicBezTo>
                    <a:pt x="22" y="1678"/>
                    <a:pt x="0" y="1833"/>
                    <a:pt x="49" y="2033"/>
                  </a:cubicBezTo>
                  <a:cubicBezTo>
                    <a:pt x="62" y="2074"/>
                    <a:pt x="71" y="2102"/>
                    <a:pt x="82" y="2135"/>
                  </a:cubicBezTo>
                  <a:lnTo>
                    <a:pt x="90" y="2160"/>
                  </a:lnTo>
                  <a:lnTo>
                    <a:pt x="98" y="2180"/>
                  </a:lnTo>
                  <a:lnTo>
                    <a:pt x="101" y="2182"/>
                  </a:lnTo>
                  <a:lnTo>
                    <a:pt x="104" y="2189"/>
                  </a:lnTo>
                  <a:lnTo>
                    <a:pt x="112" y="2205"/>
                  </a:lnTo>
                  <a:lnTo>
                    <a:pt x="143" y="2263"/>
                  </a:lnTo>
                  <a:cubicBezTo>
                    <a:pt x="161" y="2303"/>
                    <a:pt x="186" y="2340"/>
                    <a:pt x="215" y="2373"/>
                  </a:cubicBezTo>
                  <a:cubicBezTo>
                    <a:pt x="242" y="2407"/>
                    <a:pt x="266" y="2443"/>
                    <a:pt x="298" y="2471"/>
                  </a:cubicBezTo>
                  <a:cubicBezTo>
                    <a:pt x="418" y="2597"/>
                    <a:pt x="564" y="2683"/>
                    <a:pt x="709" y="2746"/>
                  </a:cubicBezTo>
                  <a:cubicBezTo>
                    <a:pt x="969" y="2851"/>
                    <a:pt x="1234" y="2887"/>
                    <a:pt x="1489" y="2887"/>
                  </a:cubicBezTo>
                  <a:cubicBezTo>
                    <a:pt x="1529" y="2887"/>
                    <a:pt x="1569" y="2886"/>
                    <a:pt x="1608" y="2885"/>
                  </a:cubicBezTo>
                  <a:cubicBezTo>
                    <a:pt x="1903" y="2873"/>
                    <a:pt x="2178" y="2810"/>
                    <a:pt x="2446" y="2720"/>
                  </a:cubicBezTo>
                  <a:cubicBezTo>
                    <a:pt x="2516" y="2698"/>
                    <a:pt x="2572" y="2675"/>
                    <a:pt x="2630" y="2651"/>
                  </a:cubicBezTo>
                  <a:cubicBezTo>
                    <a:pt x="2662" y="2638"/>
                    <a:pt x="2683" y="2631"/>
                    <a:pt x="2724" y="2612"/>
                  </a:cubicBezTo>
                  <a:lnTo>
                    <a:pt x="2814" y="2569"/>
                  </a:lnTo>
                  <a:cubicBezTo>
                    <a:pt x="2874" y="2542"/>
                    <a:pt x="2930" y="2510"/>
                    <a:pt x="2986" y="2478"/>
                  </a:cubicBezTo>
                  <a:cubicBezTo>
                    <a:pt x="3042" y="2448"/>
                    <a:pt x="3097" y="2416"/>
                    <a:pt x="3149" y="2381"/>
                  </a:cubicBezTo>
                  <a:cubicBezTo>
                    <a:pt x="3360" y="2248"/>
                    <a:pt x="3541" y="2092"/>
                    <a:pt x="3689" y="1931"/>
                  </a:cubicBezTo>
                  <a:cubicBezTo>
                    <a:pt x="3989" y="1610"/>
                    <a:pt x="4124" y="1241"/>
                    <a:pt x="4119" y="986"/>
                  </a:cubicBezTo>
                  <a:cubicBezTo>
                    <a:pt x="4118" y="858"/>
                    <a:pt x="4087" y="759"/>
                    <a:pt x="4063" y="700"/>
                  </a:cubicBezTo>
                  <a:cubicBezTo>
                    <a:pt x="4033" y="642"/>
                    <a:pt x="4018" y="610"/>
                    <a:pt x="4018" y="610"/>
                  </a:cubicBezTo>
                  <a:lnTo>
                    <a:pt x="4018" y="610"/>
                  </a:lnTo>
                  <a:cubicBezTo>
                    <a:pt x="4018" y="610"/>
                    <a:pt x="4025" y="644"/>
                    <a:pt x="4040" y="707"/>
                  </a:cubicBezTo>
                  <a:cubicBezTo>
                    <a:pt x="4052" y="772"/>
                    <a:pt x="4052" y="864"/>
                    <a:pt x="4036" y="978"/>
                  </a:cubicBezTo>
                  <a:cubicBezTo>
                    <a:pt x="4013" y="1092"/>
                    <a:pt x="3959" y="1221"/>
                    <a:pt x="3875" y="1355"/>
                  </a:cubicBezTo>
                  <a:cubicBezTo>
                    <a:pt x="3789" y="1490"/>
                    <a:pt x="3668" y="1624"/>
                    <a:pt x="3519" y="1753"/>
                  </a:cubicBezTo>
                  <a:cubicBezTo>
                    <a:pt x="3367" y="1880"/>
                    <a:pt x="3187" y="1996"/>
                    <a:pt x="2988" y="2102"/>
                  </a:cubicBezTo>
                  <a:cubicBezTo>
                    <a:pt x="2939" y="2129"/>
                    <a:pt x="2887" y="2153"/>
                    <a:pt x="2834" y="2176"/>
                  </a:cubicBezTo>
                  <a:cubicBezTo>
                    <a:pt x="2781" y="2201"/>
                    <a:pt x="2728" y="2223"/>
                    <a:pt x="2670" y="2243"/>
                  </a:cubicBezTo>
                  <a:lnTo>
                    <a:pt x="2669" y="2243"/>
                  </a:lnTo>
                  <a:cubicBezTo>
                    <a:pt x="2307" y="2203"/>
                    <a:pt x="1762" y="2063"/>
                    <a:pt x="1534" y="1471"/>
                  </a:cubicBezTo>
                  <a:cubicBezTo>
                    <a:pt x="1367" y="1040"/>
                    <a:pt x="1753" y="511"/>
                    <a:pt x="1816" y="306"/>
                  </a:cubicBezTo>
                  <a:cubicBezTo>
                    <a:pt x="1896" y="269"/>
                    <a:pt x="1974" y="237"/>
                    <a:pt x="2050" y="210"/>
                  </a:cubicBezTo>
                  <a:cubicBezTo>
                    <a:pt x="2204" y="155"/>
                    <a:pt x="2344" y="114"/>
                    <a:pt x="2460" y="88"/>
                  </a:cubicBezTo>
                  <a:cubicBezTo>
                    <a:pt x="2694" y="34"/>
                    <a:pt x="2835" y="24"/>
                    <a:pt x="2835" y="24"/>
                  </a:cubicBezTo>
                  <a:cubicBezTo>
                    <a:pt x="2835" y="24"/>
                    <a:pt x="2800" y="20"/>
                    <a:pt x="2736" y="12"/>
                  </a:cubicBezTo>
                  <a:cubicBezTo>
                    <a:pt x="2681" y="8"/>
                    <a:pt x="2606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2fcc7deb26a_7_197"/>
            <p:cNvSpPr/>
            <p:nvPr/>
          </p:nvSpPr>
          <p:spPr>
            <a:xfrm>
              <a:off x="5559189" y="2279436"/>
              <a:ext cx="188979" cy="459524"/>
            </a:xfrm>
            <a:custGeom>
              <a:rect b="b" l="l" r="r" t="t"/>
              <a:pathLst>
                <a:path extrusionOk="0" h="4338" w="1784">
                  <a:moveTo>
                    <a:pt x="1039" y="0"/>
                  </a:moveTo>
                  <a:cubicBezTo>
                    <a:pt x="972" y="0"/>
                    <a:pt x="901" y="15"/>
                    <a:pt x="836" y="45"/>
                  </a:cubicBezTo>
                  <a:cubicBezTo>
                    <a:pt x="755" y="82"/>
                    <a:pt x="683" y="137"/>
                    <a:pt x="617" y="203"/>
                  </a:cubicBezTo>
                  <a:cubicBezTo>
                    <a:pt x="488" y="334"/>
                    <a:pt x="383" y="498"/>
                    <a:pt x="300" y="683"/>
                  </a:cubicBezTo>
                  <a:cubicBezTo>
                    <a:pt x="218" y="866"/>
                    <a:pt x="147" y="1067"/>
                    <a:pt x="101" y="1278"/>
                  </a:cubicBezTo>
                  <a:cubicBezTo>
                    <a:pt x="57" y="1490"/>
                    <a:pt x="21" y="1715"/>
                    <a:pt x="11" y="1942"/>
                  </a:cubicBezTo>
                  <a:cubicBezTo>
                    <a:pt x="1" y="2170"/>
                    <a:pt x="7" y="2402"/>
                    <a:pt x="37" y="2634"/>
                  </a:cubicBezTo>
                  <a:cubicBezTo>
                    <a:pt x="70" y="2867"/>
                    <a:pt x="124" y="3099"/>
                    <a:pt x="215" y="3318"/>
                  </a:cubicBezTo>
                  <a:cubicBezTo>
                    <a:pt x="262" y="3429"/>
                    <a:pt x="321" y="3537"/>
                    <a:pt x="402" y="3635"/>
                  </a:cubicBezTo>
                  <a:cubicBezTo>
                    <a:pt x="481" y="3733"/>
                    <a:pt x="585" y="3827"/>
                    <a:pt x="726" y="3873"/>
                  </a:cubicBezTo>
                  <a:cubicBezTo>
                    <a:pt x="749" y="3879"/>
                    <a:pt x="770" y="3882"/>
                    <a:pt x="793" y="3886"/>
                  </a:cubicBezTo>
                  <a:cubicBezTo>
                    <a:pt x="851" y="3917"/>
                    <a:pt x="919" y="3964"/>
                    <a:pt x="984" y="4023"/>
                  </a:cubicBezTo>
                  <a:cubicBezTo>
                    <a:pt x="1053" y="4089"/>
                    <a:pt x="1115" y="4165"/>
                    <a:pt x="1155" y="4228"/>
                  </a:cubicBezTo>
                  <a:cubicBezTo>
                    <a:pt x="1196" y="4290"/>
                    <a:pt x="1216" y="4337"/>
                    <a:pt x="1216" y="4337"/>
                  </a:cubicBezTo>
                  <a:cubicBezTo>
                    <a:pt x="1216" y="4337"/>
                    <a:pt x="1212" y="4286"/>
                    <a:pt x="1192" y="4211"/>
                  </a:cubicBezTo>
                  <a:cubicBezTo>
                    <a:pt x="1173" y="4136"/>
                    <a:pt x="1134" y="4038"/>
                    <a:pt x="1082" y="3944"/>
                  </a:cubicBezTo>
                  <a:cubicBezTo>
                    <a:pt x="1068" y="3920"/>
                    <a:pt x="1052" y="3894"/>
                    <a:pt x="1037" y="3869"/>
                  </a:cubicBezTo>
                  <a:cubicBezTo>
                    <a:pt x="1072" y="3858"/>
                    <a:pt x="1106" y="3843"/>
                    <a:pt x="1135" y="3826"/>
                  </a:cubicBezTo>
                  <a:cubicBezTo>
                    <a:pt x="1248" y="3760"/>
                    <a:pt x="1327" y="3674"/>
                    <a:pt x="1390" y="3591"/>
                  </a:cubicBezTo>
                  <a:cubicBezTo>
                    <a:pt x="1518" y="3419"/>
                    <a:pt x="1589" y="3239"/>
                    <a:pt x="1643" y="3074"/>
                  </a:cubicBezTo>
                  <a:cubicBezTo>
                    <a:pt x="1746" y="2741"/>
                    <a:pt x="1769" y="2456"/>
                    <a:pt x="1777" y="2258"/>
                  </a:cubicBezTo>
                  <a:cubicBezTo>
                    <a:pt x="1784" y="2162"/>
                    <a:pt x="1780" y="2085"/>
                    <a:pt x="1779" y="2033"/>
                  </a:cubicBezTo>
                  <a:cubicBezTo>
                    <a:pt x="1777" y="1981"/>
                    <a:pt x="1776" y="1952"/>
                    <a:pt x="1776" y="1952"/>
                  </a:cubicBezTo>
                  <a:cubicBezTo>
                    <a:pt x="1776" y="1952"/>
                    <a:pt x="1757" y="2062"/>
                    <a:pt x="1713" y="2252"/>
                  </a:cubicBezTo>
                  <a:cubicBezTo>
                    <a:pt x="1670" y="2440"/>
                    <a:pt x="1597" y="2711"/>
                    <a:pt x="1464" y="3006"/>
                  </a:cubicBezTo>
                  <a:cubicBezTo>
                    <a:pt x="1396" y="3152"/>
                    <a:pt x="1310" y="3305"/>
                    <a:pt x="1198" y="3432"/>
                  </a:cubicBezTo>
                  <a:cubicBezTo>
                    <a:pt x="1158" y="3478"/>
                    <a:pt x="1112" y="3518"/>
                    <a:pt x="1064" y="3550"/>
                  </a:cubicBezTo>
                  <a:cubicBezTo>
                    <a:pt x="1052" y="3412"/>
                    <a:pt x="941" y="3189"/>
                    <a:pt x="818" y="2802"/>
                  </a:cubicBezTo>
                  <a:cubicBezTo>
                    <a:pt x="629" y="2203"/>
                    <a:pt x="634" y="1618"/>
                    <a:pt x="782" y="1028"/>
                  </a:cubicBezTo>
                  <a:cubicBezTo>
                    <a:pt x="918" y="483"/>
                    <a:pt x="906" y="282"/>
                    <a:pt x="849" y="231"/>
                  </a:cubicBezTo>
                  <a:cubicBezTo>
                    <a:pt x="920" y="168"/>
                    <a:pt x="998" y="127"/>
                    <a:pt x="1078" y="123"/>
                  </a:cubicBezTo>
                  <a:cubicBezTo>
                    <a:pt x="1079" y="123"/>
                    <a:pt x="1080" y="123"/>
                    <a:pt x="1082" y="123"/>
                  </a:cubicBezTo>
                  <a:cubicBezTo>
                    <a:pt x="1198" y="123"/>
                    <a:pt x="1295" y="175"/>
                    <a:pt x="1364" y="237"/>
                  </a:cubicBezTo>
                  <a:cubicBezTo>
                    <a:pt x="1433" y="301"/>
                    <a:pt x="1478" y="364"/>
                    <a:pt x="1505" y="408"/>
                  </a:cubicBezTo>
                  <a:cubicBezTo>
                    <a:pt x="1531" y="451"/>
                    <a:pt x="1544" y="478"/>
                    <a:pt x="1544" y="478"/>
                  </a:cubicBezTo>
                  <a:cubicBezTo>
                    <a:pt x="1544" y="478"/>
                    <a:pt x="1538" y="451"/>
                    <a:pt x="1521" y="401"/>
                  </a:cubicBezTo>
                  <a:cubicBezTo>
                    <a:pt x="1502" y="352"/>
                    <a:pt x="1474" y="276"/>
                    <a:pt x="1409" y="196"/>
                  </a:cubicBezTo>
                  <a:cubicBezTo>
                    <a:pt x="1377" y="156"/>
                    <a:pt x="1337" y="113"/>
                    <a:pt x="1283" y="76"/>
                  </a:cubicBezTo>
                  <a:cubicBezTo>
                    <a:pt x="1232" y="41"/>
                    <a:pt x="1154" y="12"/>
                    <a:pt x="1084" y="2"/>
                  </a:cubicBezTo>
                  <a:cubicBezTo>
                    <a:pt x="1070" y="1"/>
                    <a:pt x="1055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2fcc7deb26a_7_197"/>
            <p:cNvSpPr/>
            <p:nvPr/>
          </p:nvSpPr>
          <p:spPr>
            <a:xfrm>
              <a:off x="6259598" y="2492673"/>
              <a:ext cx="505180" cy="523718"/>
            </a:xfrm>
            <a:custGeom>
              <a:rect b="b" l="l" r="r" t="t"/>
              <a:pathLst>
                <a:path extrusionOk="0" h="4944" w="4769">
                  <a:moveTo>
                    <a:pt x="2297" y="196"/>
                  </a:moveTo>
                  <a:cubicBezTo>
                    <a:pt x="2297" y="196"/>
                    <a:pt x="2243" y="209"/>
                    <a:pt x="2152" y="229"/>
                  </a:cubicBezTo>
                  <a:cubicBezTo>
                    <a:pt x="2129" y="235"/>
                    <a:pt x="2104" y="239"/>
                    <a:pt x="2077" y="245"/>
                  </a:cubicBezTo>
                  <a:cubicBezTo>
                    <a:pt x="2050" y="255"/>
                    <a:pt x="2022" y="264"/>
                    <a:pt x="1990" y="275"/>
                  </a:cubicBezTo>
                  <a:cubicBezTo>
                    <a:pt x="1928" y="295"/>
                    <a:pt x="1857" y="317"/>
                    <a:pt x="1786" y="350"/>
                  </a:cubicBezTo>
                  <a:cubicBezTo>
                    <a:pt x="1748" y="365"/>
                    <a:pt x="1709" y="380"/>
                    <a:pt x="1671" y="399"/>
                  </a:cubicBezTo>
                  <a:cubicBezTo>
                    <a:pt x="1634" y="419"/>
                    <a:pt x="1594" y="439"/>
                    <a:pt x="1553" y="460"/>
                  </a:cubicBezTo>
                  <a:cubicBezTo>
                    <a:pt x="1513" y="480"/>
                    <a:pt x="1473" y="505"/>
                    <a:pt x="1434" y="533"/>
                  </a:cubicBezTo>
                  <a:cubicBezTo>
                    <a:pt x="1393" y="560"/>
                    <a:pt x="1353" y="585"/>
                    <a:pt x="1313" y="613"/>
                  </a:cubicBezTo>
                  <a:cubicBezTo>
                    <a:pt x="1236" y="675"/>
                    <a:pt x="1156" y="736"/>
                    <a:pt x="1082" y="810"/>
                  </a:cubicBezTo>
                  <a:cubicBezTo>
                    <a:pt x="1003" y="877"/>
                    <a:pt x="940" y="961"/>
                    <a:pt x="870" y="1040"/>
                  </a:cubicBezTo>
                  <a:cubicBezTo>
                    <a:pt x="808" y="1124"/>
                    <a:pt x="742" y="1206"/>
                    <a:pt x="694" y="1298"/>
                  </a:cubicBezTo>
                  <a:cubicBezTo>
                    <a:pt x="637" y="1386"/>
                    <a:pt x="598" y="1480"/>
                    <a:pt x="553" y="1567"/>
                  </a:cubicBezTo>
                  <a:cubicBezTo>
                    <a:pt x="519" y="1660"/>
                    <a:pt x="478" y="1747"/>
                    <a:pt x="457" y="1835"/>
                  </a:cubicBezTo>
                  <a:cubicBezTo>
                    <a:pt x="445" y="1880"/>
                    <a:pt x="432" y="1921"/>
                    <a:pt x="420" y="1963"/>
                  </a:cubicBezTo>
                  <a:cubicBezTo>
                    <a:pt x="412" y="2005"/>
                    <a:pt x="404" y="2045"/>
                    <a:pt x="397" y="2084"/>
                  </a:cubicBezTo>
                  <a:cubicBezTo>
                    <a:pt x="378" y="2163"/>
                    <a:pt x="372" y="2236"/>
                    <a:pt x="365" y="2299"/>
                  </a:cubicBezTo>
                  <a:cubicBezTo>
                    <a:pt x="362" y="2331"/>
                    <a:pt x="358" y="2361"/>
                    <a:pt x="355" y="2390"/>
                  </a:cubicBezTo>
                  <a:cubicBezTo>
                    <a:pt x="355" y="2418"/>
                    <a:pt x="353" y="2445"/>
                    <a:pt x="353" y="2468"/>
                  </a:cubicBezTo>
                  <a:cubicBezTo>
                    <a:pt x="351" y="2562"/>
                    <a:pt x="349" y="2618"/>
                    <a:pt x="349" y="2618"/>
                  </a:cubicBezTo>
                  <a:lnTo>
                    <a:pt x="330" y="2471"/>
                  </a:lnTo>
                  <a:cubicBezTo>
                    <a:pt x="327" y="2446"/>
                    <a:pt x="323" y="2420"/>
                    <a:pt x="320" y="2393"/>
                  </a:cubicBezTo>
                  <a:cubicBezTo>
                    <a:pt x="320" y="2365"/>
                    <a:pt x="318" y="2332"/>
                    <a:pt x="318" y="2299"/>
                  </a:cubicBezTo>
                  <a:cubicBezTo>
                    <a:pt x="316" y="2232"/>
                    <a:pt x="312" y="2155"/>
                    <a:pt x="323" y="2074"/>
                  </a:cubicBezTo>
                  <a:cubicBezTo>
                    <a:pt x="326" y="2032"/>
                    <a:pt x="331" y="1990"/>
                    <a:pt x="335" y="1946"/>
                  </a:cubicBezTo>
                  <a:cubicBezTo>
                    <a:pt x="342" y="1901"/>
                    <a:pt x="354" y="1856"/>
                    <a:pt x="362" y="1809"/>
                  </a:cubicBezTo>
                  <a:cubicBezTo>
                    <a:pt x="377" y="1715"/>
                    <a:pt x="412" y="1621"/>
                    <a:pt x="444" y="1521"/>
                  </a:cubicBezTo>
                  <a:cubicBezTo>
                    <a:pt x="486" y="1427"/>
                    <a:pt x="523" y="1324"/>
                    <a:pt x="581" y="1231"/>
                  </a:cubicBezTo>
                  <a:cubicBezTo>
                    <a:pt x="633" y="1134"/>
                    <a:pt x="699" y="1045"/>
                    <a:pt x="765" y="955"/>
                  </a:cubicBezTo>
                  <a:cubicBezTo>
                    <a:pt x="839" y="870"/>
                    <a:pt x="909" y="785"/>
                    <a:pt x="993" y="714"/>
                  </a:cubicBezTo>
                  <a:cubicBezTo>
                    <a:pt x="1070" y="638"/>
                    <a:pt x="1162" y="579"/>
                    <a:pt x="1244" y="517"/>
                  </a:cubicBezTo>
                  <a:cubicBezTo>
                    <a:pt x="1336" y="464"/>
                    <a:pt x="1419" y="407"/>
                    <a:pt x="1508" y="373"/>
                  </a:cubicBezTo>
                  <a:cubicBezTo>
                    <a:pt x="1552" y="356"/>
                    <a:pt x="1594" y="337"/>
                    <a:pt x="1635" y="318"/>
                  </a:cubicBezTo>
                  <a:cubicBezTo>
                    <a:pt x="1678" y="303"/>
                    <a:pt x="1720" y="291"/>
                    <a:pt x="1759" y="279"/>
                  </a:cubicBezTo>
                  <a:cubicBezTo>
                    <a:pt x="1835" y="251"/>
                    <a:pt x="1912" y="239"/>
                    <a:pt x="1976" y="228"/>
                  </a:cubicBezTo>
                  <a:cubicBezTo>
                    <a:pt x="2010" y="223"/>
                    <a:pt x="2041" y="216"/>
                    <a:pt x="2069" y="211"/>
                  </a:cubicBezTo>
                  <a:cubicBezTo>
                    <a:pt x="2097" y="209"/>
                    <a:pt x="2124" y="205"/>
                    <a:pt x="2148" y="204"/>
                  </a:cubicBezTo>
                  <a:cubicBezTo>
                    <a:pt x="2243" y="197"/>
                    <a:pt x="2297" y="196"/>
                    <a:pt x="2297" y="196"/>
                  </a:cubicBezTo>
                  <a:close/>
                  <a:moveTo>
                    <a:pt x="2300" y="0"/>
                  </a:moveTo>
                  <a:cubicBezTo>
                    <a:pt x="2293" y="0"/>
                    <a:pt x="2286" y="1"/>
                    <a:pt x="2276" y="1"/>
                  </a:cubicBezTo>
                  <a:lnTo>
                    <a:pt x="2217" y="6"/>
                  </a:lnTo>
                  <a:cubicBezTo>
                    <a:pt x="1902" y="21"/>
                    <a:pt x="1559" y="106"/>
                    <a:pt x="1236" y="287"/>
                  </a:cubicBezTo>
                  <a:cubicBezTo>
                    <a:pt x="913" y="464"/>
                    <a:pt x="612" y="734"/>
                    <a:pt x="394" y="1082"/>
                  </a:cubicBezTo>
                  <a:cubicBezTo>
                    <a:pt x="278" y="1251"/>
                    <a:pt x="197" y="1445"/>
                    <a:pt x="126" y="1645"/>
                  </a:cubicBezTo>
                  <a:cubicBezTo>
                    <a:pt x="100" y="1747"/>
                    <a:pt x="63" y="1848"/>
                    <a:pt x="48" y="1954"/>
                  </a:cubicBezTo>
                  <a:lnTo>
                    <a:pt x="22" y="2113"/>
                  </a:lnTo>
                  <a:cubicBezTo>
                    <a:pt x="16" y="2166"/>
                    <a:pt x="14" y="2228"/>
                    <a:pt x="12" y="2284"/>
                  </a:cubicBezTo>
                  <a:cubicBezTo>
                    <a:pt x="1" y="2408"/>
                    <a:pt x="9" y="2493"/>
                    <a:pt x="12" y="2589"/>
                  </a:cubicBezTo>
                  <a:lnTo>
                    <a:pt x="13" y="2625"/>
                  </a:lnTo>
                  <a:lnTo>
                    <a:pt x="14" y="2651"/>
                  </a:lnTo>
                  <a:lnTo>
                    <a:pt x="16" y="2660"/>
                  </a:lnTo>
                  <a:lnTo>
                    <a:pt x="20" y="2680"/>
                  </a:lnTo>
                  <a:lnTo>
                    <a:pt x="32" y="2761"/>
                  </a:lnTo>
                  <a:cubicBezTo>
                    <a:pt x="40" y="2814"/>
                    <a:pt x="47" y="2869"/>
                    <a:pt x="56" y="2922"/>
                  </a:cubicBezTo>
                  <a:cubicBezTo>
                    <a:pt x="107" y="3135"/>
                    <a:pt x="167" y="3349"/>
                    <a:pt x="269" y="3545"/>
                  </a:cubicBezTo>
                  <a:cubicBezTo>
                    <a:pt x="461" y="3942"/>
                    <a:pt x="766" y="4280"/>
                    <a:pt x="1122" y="4525"/>
                  </a:cubicBezTo>
                  <a:cubicBezTo>
                    <a:pt x="1303" y="4642"/>
                    <a:pt x="1493" y="4747"/>
                    <a:pt x="1697" y="4810"/>
                  </a:cubicBezTo>
                  <a:cubicBezTo>
                    <a:pt x="1795" y="4849"/>
                    <a:pt x="1900" y="4869"/>
                    <a:pt x="2000" y="4896"/>
                  </a:cubicBezTo>
                  <a:cubicBezTo>
                    <a:pt x="2102" y="4916"/>
                    <a:pt x="2203" y="4929"/>
                    <a:pt x="2309" y="4938"/>
                  </a:cubicBezTo>
                  <a:cubicBezTo>
                    <a:pt x="2363" y="4940"/>
                    <a:pt x="2418" y="4942"/>
                    <a:pt x="2472" y="4943"/>
                  </a:cubicBezTo>
                  <a:cubicBezTo>
                    <a:pt x="2490" y="4943"/>
                    <a:pt x="2508" y="4943"/>
                    <a:pt x="2526" y="4943"/>
                  </a:cubicBezTo>
                  <a:cubicBezTo>
                    <a:pt x="2534" y="4943"/>
                    <a:pt x="2543" y="4943"/>
                    <a:pt x="2551" y="4943"/>
                  </a:cubicBezTo>
                  <a:lnTo>
                    <a:pt x="2617" y="4938"/>
                  </a:lnTo>
                  <a:lnTo>
                    <a:pt x="2747" y="4928"/>
                  </a:lnTo>
                  <a:lnTo>
                    <a:pt x="2765" y="4927"/>
                  </a:lnTo>
                  <a:lnTo>
                    <a:pt x="2782" y="4924"/>
                  </a:lnTo>
                  <a:lnTo>
                    <a:pt x="2787" y="4923"/>
                  </a:lnTo>
                  <a:lnTo>
                    <a:pt x="2795" y="4921"/>
                  </a:lnTo>
                  <a:lnTo>
                    <a:pt x="2833" y="4915"/>
                  </a:lnTo>
                  <a:lnTo>
                    <a:pt x="2906" y="4901"/>
                  </a:lnTo>
                  <a:cubicBezTo>
                    <a:pt x="2954" y="4891"/>
                    <a:pt x="3001" y="4884"/>
                    <a:pt x="3048" y="4872"/>
                  </a:cubicBezTo>
                  <a:cubicBezTo>
                    <a:pt x="3095" y="4858"/>
                    <a:pt x="3141" y="4845"/>
                    <a:pt x="3185" y="4833"/>
                  </a:cubicBezTo>
                  <a:cubicBezTo>
                    <a:pt x="3277" y="4809"/>
                    <a:pt x="3363" y="4767"/>
                    <a:pt x="3449" y="4732"/>
                  </a:cubicBezTo>
                  <a:cubicBezTo>
                    <a:pt x="3786" y="4587"/>
                    <a:pt x="4055" y="4357"/>
                    <a:pt x="4255" y="4116"/>
                  </a:cubicBezTo>
                  <a:cubicBezTo>
                    <a:pt x="4457" y="3874"/>
                    <a:pt x="4585" y="3615"/>
                    <a:pt x="4659" y="3378"/>
                  </a:cubicBezTo>
                  <a:cubicBezTo>
                    <a:pt x="4733" y="3142"/>
                    <a:pt x="4763" y="2929"/>
                    <a:pt x="4761" y="2754"/>
                  </a:cubicBezTo>
                  <a:cubicBezTo>
                    <a:pt x="4768" y="2668"/>
                    <a:pt x="4759" y="2590"/>
                    <a:pt x="4753" y="2523"/>
                  </a:cubicBezTo>
                  <a:cubicBezTo>
                    <a:pt x="4749" y="2456"/>
                    <a:pt x="4739" y="2402"/>
                    <a:pt x="4729" y="2357"/>
                  </a:cubicBezTo>
                  <a:cubicBezTo>
                    <a:pt x="4713" y="2268"/>
                    <a:pt x="4702" y="2221"/>
                    <a:pt x="4702" y="2221"/>
                  </a:cubicBezTo>
                  <a:cubicBezTo>
                    <a:pt x="4702" y="2221"/>
                    <a:pt x="4698" y="2269"/>
                    <a:pt x="4692" y="2358"/>
                  </a:cubicBezTo>
                  <a:cubicBezTo>
                    <a:pt x="4688" y="2404"/>
                    <a:pt x="4685" y="2459"/>
                    <a:pt x="4671" y="2523"/>
                  </a:cubicBezTo>
                  <a:cubicBezTo>
                    <a:pt x="4658" y="2586"/>
                    <a:pt x="4651" y="2657"/>
                    <a:pt x="4627" y="2735"/>
                  </a:cubicBezTo>
                  <a:cubicBezTo>
                    <a:pt x="4592" y="2895"/>
                    <a:pt x="4517" y="3080"/>
                    <a:pt x="4418" y="3275"/>
                  </a:cubicBezTo>
                  <a:cubicBezTo>
                    <a:pt x="4313" y="3470"/>
                    <a:pt x="4161" y="3666"/>
                    <a:pt x="3969" y="3842"/>
                  </a:cubicBezTo>
                  <a:cubicBezTo>
                    <a:pt x="3774" y="4016"/>
                    <a:pt x="3533" y="4165"/>
                    <a:pt x="3256" y="4255"/>
                  </a:cubicBezTo>
                  <a:cubicBezTo>
                    <a:pt x="3185" y="4273"/>
                    <a:pt x="3118" y="4300"/>
                    <a:pt x="3044" y="4310"/>
                  </a:cubicBezTo>
                  <a:cubicBezTo>
                    <a:pt x="3024" y="4313"/>
                    <a:pt x="3004" y="4318"/>
                    <a:pt x="2983" y="4322"/>
                  </a:cubicBezTo>
                  <a:cubicBezTo>
                    <a:pt x="2638" y="4027"/>
                    <a:pt x="1747" y="3523"/>
                    <a:pt x="1612" y="2758"/>
                  </a:cubicBezTo>
                  <a:cubicBezTo>
                    <a:pt x="1364" y="1337"/>
                    <a:pt x="2034" y="666"/>
                    <a:pt x="2411" y="374"/>
                  </a:cubicBezTo>
                  <a:cubicBezTo>
                    <a:pt x="2429" y="372"/>
                    <a:pt x="2445" y="369"/>
                    <a:pt x="2458" y="369"/>
                  </a:cubicBezTo>
                  <a:cubicBezTo>
                    <a:pt x="2517" y="362"/>
                    <a:pt x="2579" y="361"/>
                    <a:pt x="2640" y="357"/>
                  </a:cubicBezTo>
                  <a:cubicBezTo>
                    <a:pt x="2655" y="357"/>
                    <a:pt x="2671" y="356"/>
                    <a:pt x="2686" y="356"/>
                  </a:cubicBezTo>
                  <a:cubicBezTo>
                    <a:pt x="2790" y="356"/>
                    <a:pt x="2890" y="364"/>
                    <a:pt x="2986" y="377"/>
                  </a:cubicBezTo>
                  <a:cubicBezTo>
                    <a:pt x="3202" y="411"/>
                    <a:pt x="3392" y="468"/>
                    <a:pt x="3541" y="533"/>
                  </a:cubicBezTo>
                  <a:cubicBezTo>
                    <a:pt x="3691" y="599"/>
                    <a:pt x="3807" y="663"/>
                    <a:pt x="3882" y="710"/>
                  </a:cubicBezTo>
                  <a:cubicBezTo>
                    <a:pt x="3957" y="758"/>
                    <a:pt x="3997" y="785"/>
                    <a:pt x="3997" y="785"/>
                  </a:cubicBezTo>
                  <a:cubicBezTo>
                    <a:pt x="3997" y="785"/>
                    <a:pt x="3968" y="746"/>
                    <a:pt x="3907" y="679"/>
                  </a:cubicBezTo>
                  <a:cubicBezTo>
                    <a:pt x="3846" y="612"/>
                    <a:pt x="3752" y="515"/>
                    <a:pt x="3611" y="415"/>
                  </a:cubicBezTo>
                  <a:cubicBezTo>
                    <a:pt x="3471" y="311"/>
                    <a:pt x="3284" y="201"/>
                    <a:pt x="3049" y="121"/>
                  </a:cubicBezTo>
                  <a:cubicBezTo>
                    <a:pt x="2932" y="80"/>
                    <a:pt x="2802" y="47"/>
                    <a:pt x="2664" y="23"/>
                  </a:cubicBezTo>
                  <a:cubicBezTo>
                    <a:pt x="2594" y="13"/>
                    <a:pt x="2520" y="5"/>
                    <a:pt x="2442" y="2"/>
                  </a:cubicBezTo>
                  <a:cubicBezTo>
                    <a:pt x="2422" y="1"/>
                    <a:pt x="2404" y="1"/>
                    <a:pt x="2386" y="1"/>
                  </a:cubicBezTo>
                  <a:cubicBezTo>
                    <a:pt x="2369" y="1"/>
                    <a:pt x="2352" y="1"/>
                    <a:pt x="2335" y="1"/>
                  </a:cubicBezTo>
                  <a:cubicBezTo>
                    <a:pt x="2321" y="1"/>
                    <a:pt x="2313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2fcc7deb26a_7_197"/>
            <p:cNvSpPr/>
            <p:nvPr/>
          </p:nvSpPr>
          <p:spPr>
            <a:xfrm>
              <a:off x="7040303" y="2273504"/>
              <a:ext cx="473825" cy="544904"/>
            </a:xfrm>
            <a:custGeom>
              <a:rect b="b" l="l" r="r" t="t"/>
              <a:pathLst>
                <a:path extrusionOk="0" h="5144" w="4473">
                  <a:moveTo>
                    <a:pt x="2235" y="0"/>
                  </a:moveTo>
                  <a:cubicBezTo>
                    <a:pt x="2187" y="0"/>
                    <a:pt x="2136" y="3"/>
                    <a:pt x="2085" y="9"/>
                  </a:cubicBezTo>
                  <a:cubicBezTo>
                    <a:pt x="1871" y="28"/>
                    <a:pt x="1625" y="77"/>
                    <a:pt x="1381" y="198"/>
                  </a:cubicBezTo>
                  <a:cubicBezTo>
                    <a:pt x="1138" y="316"/>
                    <a:pt x="894" y="494"/>
                    <a:pt x="683" y="727"/>
                  </a:cubicBezTo>
                  <a:cubicBezTo>
                    <a:pt x="628" y="782"/>
                    <a:pt x="579" y="848"/>
                    <a:pt x="532" y="914"/>
                  </a:cubicBezTo>
                  <a:cubicBezTo>
                    <a:pt x="481" y="977"/>
                    <a:pt x="438" y="1045"/>
                    <a:pt x="397" y="1118"/>
                  </a:cubicBezTo>
                  <a:lnTo>
                    <a:pt x="332" y="1225"/>
                  </a:lnTo>
                  <a:lnTo>
                    <a:pt x="276" y="1346"/>
                  </a:lnTo>
                  <a:lnTo>
                    <a:pt x="219" y="1468"/>
                  </a:lnTo>
                  <a:lnTo>
                    <a:pt x="179" y="1576"/>
                  </a:lnTo>
                  <a:cubicBezTo>
                    <a:pt x="62" y="1897"/>
                    <a:pt x="1" y="2257"/>
                    <a:pt x="11" y="2621"/>
                  </a:cubicBezTo>
                  <a:cubicBezTo>
                    <a:pt x="21" y="2985"/>
                    <a:pt x="104" y="3353"/>
                    <a:pt x="256" y="3695"/>
                  </a:cubicBezTo>
                  <a:cubicBezTo>
                    <a:pt x="407" y="4036"/>
                    <a:pt x="632" y="4349"/>
                    <a:pt x="916" y="4591"/>
                  </a:cubicBezTo>
                  <a:cubicBezTo>
                    <a:pt x="990" y="4650"/>
                    <a:pt x="1057" y="4714"/>
                    <a:pt x="1138" y="4761"/>
                  </a:cubicBezTo>
                  <a:cubicBezTo>
                    <a:pt x="1216" y="4811"/>
                    <a:pt x="1292" y="4862"/>
                    <a:pt x="1385" y="4905"/>
                  </a:cubicBezTo>
                  <a:lnTo>
                    <a:pt x="1518" y="4971"/>
                  </a:lnTo>
                  <a:lnTo>
                    <a:pt x="1628" y="5011"/>
                  </a:lnTo>
                  <a:lnTo>
                    <a:pt x="1683" y="5031"/>
                  </a:lnTo>
                  <a:lnTo>
                    <a:pt x="1710" y="5041"/>
                  </a:lnTo>
                  <a:lnTo>
                    <a:pt x="1724" y="5046"/>
                  </a:lnTo>
                  <a:lnTo>
                    <a:pt x="1744" y="5053"/>
                  </a:lnTo>
                  <a:lnTo>
                    <a:pt x="1748" y="5054"/>
                  </a:lnTo>
                  <a:lnTo>
                    <a:pt x="1756" y="5057"/>
                  </a:lnTo>
                  <a:lnTo>
                    <a:pt x="1887" y="5088"/>
                  </a:lnTo>
                  <a:cubicBezTo>
                    <a:pt x="2046" y="5126"/>
                    <a:pt x="2206" y="5143"/>
                    <a:pt x="2362" y="5143"/>
                  </a:cubicBezTo>
                  <a:cubicBezTo>
                    <a:pt x="2549" y="5143"/>
                    <a:pt x="2731" y="5118"/>
                    <a:pt x="2899" y="5071"/>
                  </a:cubicBezTo>
                  <a:cubicBezTo>
                    <a:pt x="3210" y="4987"/>
                    <a:pt x="3475" y="4835"/>
                    <a:pt x="3681" y="4663"/>
                  </a:cubicBezTo>
                  <a:cubicBezTo>
                    <a:pt x="3890" y="4490"/>
                    <a:pt x="4044" y="4299"/>
                    <a:pt x="4153" y="4117"/>
                  </a:cubicBezTo>
                  <a:cubicBezTo>
                    <a:pt x="4208" y="4025"/>
                    <a:pt x="4253" y="3937"/>
                    <a:pt x="4292" y="3856"/>
                  </a:cubicBezTo>
                  <a:cubicBezTo>
                    <a:pt x="4325" y="3770"/>
                    <a:pt x="4356" y="3695"/>
                    <a:pt x="4380" y="3624"/>
                  </a:cubicBezTo>
                  <a:cubicBezTo>
                    <a:pt x="4400" y="3553"/>
                    <a:pt x="4419" y="3488"/>
                    <a:pt x="4432" y="3432"/>
                  </a:cubicBezTo>
                  <a:cubicBezTo>
                    <a:pt x="4443" y="3375"/>
                    <a:pt x="4448" y="3328"/>
                    <a:pt x="4455" y="3291"/>
                  </a:cubicBezTo>
                  <a:cubicBezTo>
                    <a:pt x="4467" y="3213"/>
                    <a:pt x="4472" y="3171"/>
                    <a:pt x="4472" y="3171"/>
                  </a:cubicBezTo>
                  <a:lnTo>
                    <a:pt x="4472" y="3171"/>
                  </a:lnTo>
                  <a:cubicBezTo>
                    <a:pt x="4472" y="3171"/>
                    <a:pt x="4454" y="3208"/>
                    <a:pt x="4416" y="3277"/>
                  </a:cubicBezTo>
                  <a:cubicBezTo>
                    <a:pt x="4399" y="3310"/>
                    <a:pt x="4378" y="3353"/>
                    <a:pt x="4352" y="3401"/>
                  </a:cubicBezTo>
                  <a:cubicBezTo>
                    <a:pt x="4321" y="3448"/>
                    <a:pt x="4288" y="3502"/>
                    <a:pt x="4253" y="3562"/>
                  </a:cubicBezTo>
                  <a:cubicBezTo>
                    <a:pt x="4217" y="3621"/>
                    <a:pt x="4166" y="3683"/>
                    <a:pt x="4119" y="3750"/>
                  </a:cubicBezTo>
                  <a:cubicBezTo>
                    <a:pt x="4064" y="3813"/>
                    <a:pt x="4010" y="3884"/>
                    <a:pt x="3943" y="3951"/>
                  </a:cubicBezTo>
                  <a:cubicBezTo>
                    <a:pt x="3812" y="4090"/>
                    <a:pt x="3642" y="4219"/>
                    <a:pt x="3452" y="4330"/>
                  </a:cubicBezTo>
                  <a:cubicBezTo>
                    <a:pt x="3258" y="4440"/>
                    <a:pt x="3031" y="4525"/>
                    <a:pt x="2790" y="4556"/>
                  </a:cubicBezTo>
                  <a:cubicBezTo>
                    <a:pt x="2717" y="4566"/>
                    <a:pt x="2642" y="4571"/>
                    <a:pt x="2567" y="4571"/>
                  </a:cubicBezTo>
                  <a:cubicBezTo>
                    <a:pt x="2395" y="4571"/>
                    <a:pt x="2219" y="4544"/>
                    <a:pt x="2048" y="4489"/>
                  </a:cubicBezTo>
                  <a:lnTo>
                    <a:pt x="1956" y="4459"/>
                  </a:lnTo>
                  <a:lnTo>
                    <a:pt x="1867" y="4419"/>
                  </a:lnTo>
                  <a:lnTo>
                    <a:pt x="1760" y="4372"/>
                  </a:lnTo>
                  <a:lnTo>
                    <a:pt x="1682" y="4325"/>
                  </a:lnTo>
                  <a:cubicBezTo>
                    <a:pt x="1632" y="4298"/>
                    <a:pt x="1578" y="4258"/>
                    <a:pt x="1525" y="4217"/>
                  </a:cubicBezTo>
                  <a:cubicBezTo>
                    <a:pt x="1467" y="4180"/>
                    <a:pt x="1420" y="4131"/>
                    <a:pt x="1368" y="4088"/>
                  </a:cubicBezTo>
                  <a:cubicBezTo>
                    <a:pt x="1169" y="3903"/>
                    <a:pt x="1005" y="3668"/>
                    <a:pt x="891" y="3410"/>
                  </a:cubicBezTo>
                  <a:cubicBezTo>
                    <a:pt x="774" y="3152"/>
                    <a:pt x="708" y="2870"/>
                    <a:pt x="688" y="2591"/>
                  </a:cubicBezTo>
                  <a:cubicBezTo>
                    <a:pt x="669" y="2309"/>
                    <a:pt x="699" y="2030"/>
                    <a:pt x="769" y="1767"/>
                  </a:cubicBezTo>
                  <a:lnTo>
                    <a:pt x="800" y="1655"/>
                  </a:lnTo>
                  <a:lnTo>
                    <a:pt x="833" y="1568"/>
                  </a:lnTo>
                  <a:lnTo>
                    <a:pt x="864" y="1481"/>
                  </a:lnTo>
                  <a:lnTo>
                    <a:pt x="904" y="1392"/>
                  </a:lnTo>
                  <a:cubicBezTo>
                    <a:pt x="931" y="1332"/>
                    <a:pt x="958" y="1272"/>
                    <a:pt x="994" y="1219"/>
                  </a:cubicBezTo>
                  <a:cubicBezTo>
                    <a:pt x="1025" y="1164"/>
                    <a:pt x="1057" y="1109"/>
                    <a:pt x="1095" y="1058"/>
                  </a:cubicBezTo>
                  <a:cubicBezTo>
                    <a:pt x="1236" y="851"/>
                    <a:pt x="1407" y="680"/>
                    <a:pt x="1587" y="549"/>
                  </a:cubicBezTo>
                  <a:cubicBezTo>
                    <a:pt x="1766" y="414"/>
                    <a:pt x="1957" y="330"/>
                    <a:pt x="2133" y="272"/>
                  </a:cubicBezTo>
                  <a:cubicBezTo>
                    <a:pt x="2312" y="213"/>
                    <a:pt x="2478" y="195"/>
                    <a:pt x="2617" y="185"/>
                  </a:cubicBezTo>
                  <a:cubicBezTo>
                    <a:pt x="2640" y="185"/>
                    <a:pt x="2662" y="185"/>
                    <a:pt x="2684" y="185"/>
                  </a:cubicBezTo>
                  <a:cubicBezTo>
                    <a:pt x="2792" y="185"/>
                    <a:pt x="2882" y="186"/>
                    <a:pt x="2944" y="197"/>
                  </a:cubicBezTo>
                  <a:cubicBezTo>
                    <a:pt x="3022" y="205"/>
                    <a:pt x="3064" y="209"/>
                    <a:pt x="3064" y="209"/>
                  </a:cubicBezTo>
                  <a:cubicBezTo>
                    <a:pt x="3064" y="209"/>
                    <a:pt x="3026" y="190"/>
                    <a:pt x="2956" y="158"/>
                  </a:cubicBezTo>
                  <a:cubicBezTo>
                    <a:pt x="2885" y="123"/>
                    <a:pt x="2776" y="83"/>
                    <a:pt x="2630" y="45"/>
                  </a:cubicBezTo>
                  <a:cubicBezTo>
                    <a:pt x="2520" y="25"/>
                    <a:pt x="2386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2fcc7deb26a_7_197"/>
            <p:cNvSpPr/>
            <p:nvPr/>
          </p:nvSpPr>
          <p:spPr>
            <a:xfrm>
              <a:off x="7351313" y="1651907"/>
              <a:ext cx="298617" cy="235271"/>
            </a:xfrm>
            <a:custGeom>
              <a:rect b="b" l="l" r="r" t="t"/>
              <a:pathLst>
                <a:path extrusionOk="0" h="2221" w="28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0" y="34"/>
                    <a:pt x="109" y="74"/>
                  </a:cubicBezTo>
                  <a:cubicBezTo>
                    <a:pt x="176" y="116"/>
                    <a:pt x="274" y="163"/>
                    <a:pt x="375" y="200"/>
                  </a:cubicBezTo>
                  <a:cubicBezTo>
                    <a:pt x="399" y="210"/>
                    <a:pt x="426" y="218"/>
                    <a:pt x="451" y="227"/>
                  </a:cubicBezTo>
                  <a:cubicBezTo>
                    <a:pt x="437" y="242"/>
                    <a:pt x="422" y="255"/>
                    <a:pt x="408" y="272"/>
                  </a:cubicBezTo>
                  <a:cubicBezTo>
                    <a:pt x="271" y="417"/>
                    <a:pt x="200" y="633"/>
                    <a:pt x="211" y="842"/>
                  </a:cubicBezTo>
                  <a:cubicBezTo>
                    <a:pt x="220" y="947"/>
                    <a:pt x="236" y="1053"/>
                    <a:pt x="274" y="1148"/>
                  </a:cubicBezTo>
                  <a:cubicBezTo>
                    <a:pt x="305" y="1248"/>
                    <a:pt x="355" y="1338"/>
                    <a:pt x="412" y="1432"/>
                  </a:cubicBezTo>
                  <a:cubicBezTo>
                    <a:pt x="442" y="1476"/>
                    <a:pt x="466" y="1507"/>
                    <a:pt x="493" y="1545"/>
                  </a:cubicBezTo>
                  <a:cubicBezTo>
                    <a:pt x="533" y="1597"/>
                    <a:pt x="563" y="1625"/>
                    <a:pt x="598" y="1665"/>
                  </a:cubicBezTo>
                  <a:cubicBezTo>
                    <a:pt x="668" y="1738"/>
                    <a:pt x="745" y="1806"/>
                    <a:pt x="826" y="1868"/>
                  </a:cubicBezTo>
                  <a:cubicBezTo>
                    <a:pt x="990" y="1989"/>
                    <a:pt x="1171" y="2083"/>
                    <a:pt x="1363" y="2144"/>
                  </a:cubicBezTo>
                  <a:cubicBezTo>
                    <a:pt x="1521" y="2195"/>
                    <a:pt x="1685" y="2221"/>
                    <a:pt x="1848" y="2221"/>
                  </a:cubicBezTo>
                  <a:cubicBezTo>
                    <a:pt x="1882" y="2221"/>
                    <a:pt x="1916" y="2220"/>
                    <a:pt x="1950" y="2217"/>
                  </a:cubicBezTo>
                  <a:cubicBezTo>
                    <a:pt x="2049" y="2208"/>
                    <a:pt x="2142" y="2196"/>
                    <a:pt x="2241" y="2158"/>
                  </a:cubicBezTo>
                  <a:lnTo>
                    <a:pt x="2315" y="2131"/>
                  </a:lnTo>
                  <a:lnTo>
                    <a:pt x="2369" y="2105"/>
                  </a:lnTo>
                  <a:lnTo>
                    <a:pt x="2396" y="2091"/>
                  </a:lnTo>
                  <a:lnTo>
                    <a:pt x="2403" y="2088"/>
                  </a:lnTo>
                  <a:lnTo>
                    <a:pt x="2413" y="2082"/>
                  </a:lnTo>
                  <a:lnTo>
                    <a:pt x="2417" y="2080"/>
                  </a:lnTo>
                  <a:lnTo>
                    <a:pt x="2432" y="2070"/>
                  </a:lnTo>
                  <a:lnTo>
                    <a:pt x="2493" y="2031"/>
                  </a:lnTo>
                  <a:cubicBezTo>
                    <a:pt x="2648" y="1921"/>
                    <a:pt x="2753" y="1753"/>
                    <a:pt x="2783" y="1593"/>
                  </a:cubicBezTo>
                  <a:cubicBezTo>
                    <a:pt x="2819" y="1433"/>
                    <a:pt x="2793" y="1289"/>
                    <a:pt x="2754" y="1175"/>
                  </a:cubicBezTo>
                  <a:cubicBezTo>
                    <a:pt x="2719" y="1061"/>
                    <a:pt x="2667" y="973"/>
                    <a:pt x="2617" y="907"/>
                  </a:cubicBezTo>
                  <a:cubicBezTo>
                    <a:pt x="2568" y="840"/>
                    <a:pt x="2523" y="791"/>
                    <a:pt x="2493" y="762"/>
                  </a:cubicBezTo>
                  <a:cubicBezTo>
                    <a:pt x="2460" y="732"/>
                    <a:pt x="2444" y="717"/>
                    <a:pt x="2444" y="717"/>
                  </a:cubicBezTo>
                  <a:lnTo>
                    <a:pt x="2444" y="717"/>
                  </a:lnTo>
                  <a:cubicBezTo>
                    <a:pt x="2444" y="717"/>
                    <a:pt x="2454" y="738"/>
                    <a:pt x="2474" y="775"/>
                  </a:cubicBezTo>
                  <a:cubicBezTo>
                    <a:pt x="2497" y="814"/>
                    <a:pt x="2519" y="872"/>
                    <a:pt x="2546" y="943"/>
                  </a:cubicBezTo>
                  <a:cubicBezTo>
                    <a:pt x="2574" y="1016"/>
                    <a:pt x="2595" y="1108"/>
                    <a:pt x="2605" y="1209"/>
                  </a:cubicBezTo>
                  <a:cubicBezTo>
                    <a:pt x="2613" y="1310"/>
                    <a:pt x="2601" y="1424"/>
                    <a:pt x="2561" y="1527"/>
                  </a:cubicBezTo>
                  <a:cubicBezTo>
                    <a:pt x="2525" y="1620"/>
                    <a:pt x="2454" y="1698"/>
                    <a:pt x="2364" y="1754"/>
                  </a:cubicBezTo>
                  <a:cubicBezTo>
                    <a:pt x="2161" y="1657"/>
                    <a:pt x="1681" y="1545"/>
                    <a:pt x="1398" y="1234"/>
                  </a:cubicBezTo>
                  <a:cubicBezTo>
                    <a:pt x="913" y="705"/>
                    <a:pt x="933" y="386"/>
                    <a:pt x="988" y="227"/>
                  </a:cubicBezTo>
                  <a:cubicBezTo>
                    <a:pt x="1119" y="185"/>
                    <a:pt x="1248" y="172"/>
                    <a:pt x="1360" y="172"/>
                  </a:cubicBezTo>
                  <a:cubicBezTo>
                    <a:pt x="1425" y="172"/>
                    <a:pt x="1485" y="176"/>
                    <a:pt x="1536" y="182"/>
                  </a:cubicBezTo>
                  <a:cubicBezTo>
                    <a:pt x="1613" y="191"/>
                    <a:pt x="1675" y="200"/>
                    <a:pt x="1718" y="208"/>
                  </a:cubicBezTo>
                  <a:cubicBezTo>
                    <a:pt x="1759" y="217"/>
                    <a:pt x="1782" y="222"/>
                    <a:pt x="1782" y="222"/>
                  </a:cubicBezTo>
                  <a:cubicBezTo>
                    <a:pt x="1782" y="222"/>
                    <a:pt x="1762" y="210"/>
                    <a:pt x="1726" y="187"/>
                  </a:cubicBezTo>
                  <a:cubicBezTo>
                    <a:pt x="1687" y="167"/>
                    <a:pt x="1632" y="133"/>
                    <a:pt x="1557" y="102"/>
                  </a:cubicBezTo>
                  <a:cubicBezTo>
                    <a:pt x="1480" y="70"/>
                    <a:pt x="1383" y="37"/>
                    <a:pt x="1268" y="19"/>
                  </a:cubicBezTo>
                  <a:cubicBezTo>
                    <a:pt x="1205" y="9"/>
                    <a:pt x="1135" y="1"/>
                    <a:pt x="1061" y="1"/>
                  </a:cubicBezTo>
                  <a:cubicBezTo>
                    <a:pt x="997" y="1"/>
                    <a:pt x="930" y="7"/>
                    <a:pt x="862" y="22"/>
                  </a:cubicBezTo>
                  <a:cubicBezTo>
                    <a:pt x="835" y="29"/>
                    <a:pt x="811" y="35"/>
                    <a:pt x="784" y="43"/>
                  </a:cubicBezTo>
                  <a:cubicBezTo>
                    <a:pt x="768" y="47"/>
                    <a:pt x="728" y="55"/>
                    <a:pt x="672" y="62"/>
                  </a:cubicBezTo>
                  <a:cubicBezTo>
                    <a:pt x="614" y="71"/>
                    <a:pt x="538" y="77"/>
                    <a:pt x="459" y="77"/>
                  </a:cubicBezTo>
                  <a:cubicBezTo>
                    <a:pt x="439" y="77"/>
                    <a:pt x="419" y="76"/>
                    <a:pt x="399" y="76"/>
                  </a:cubicBezTo>
                  <a:cubicBezTo>
                    <a:pt x="298" y="70"/>
                    <a:pt x="198" y="55"/>
                    <a:pt x="124" y="37"/>
                  </a:cubicBezTo>
                  <a:cubicBezTo>
                    <a:pt x="49" y="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2fcc7deb26a_7_197"/>
            <p:cNvSpPr/>
            <p:nvPr/>
          </p:nvSpPr>
          <p:spPr>
            <a:xfrm>
              <a:off x="5978142" y="2243738"/>
              <a:ext cx="141628" cy="174679"/>
            </a:xfrm>
            <a:custGeom>
              <a:rect b="b" l="l" r="r" t="t"/>
              <a:pathLst>
                <a:path extrusionOk="0" h="1649" w="1337">
                  <a:moveTo>
                    <a:pt x="794" y="1"/>
                  </a:moveTo>
                  <a:cubicBezTo>
                    <a:pt x="759" y="1"/>
                    <a:pt x="724" y="5"/>
                    <a:pt x="689" y="13"/>
                  </a:cubicBezTo>
                  <a:cubicBezTo>
                    <a:pt x="546" y="43"/>
                    <a:pt x="414" y="121"/>
                    <a:pt x="309" y="227"/>
                  </a:cubicBezTo>
                  <a:cubicBezTo>
                    <a:pt x="200" y="330"/>
                    <a:pt x="128" y="458"/>
                    <a:pt x="69" y="604"/>
                  </a:cubicBezTo>
                  <a:cubicBezTo>
                    <a:pt x="59" y="638"/>
                    <a:pt x="49" y="664"/>
                    <a:pt x="39" y="705"/>
                  </a:cubicBezTo>
                  <a:cubicBezTo>
                    <a:pt x="29" y="744"/>
                    <a:pt x="20" y="780"/>
                    <a:pt x="15" y="818"/>
                  </a:cubicBezTo>
                  <a:cubicBezTo>
                    <a:pt x="4" y="891"/>
                    <a:pt x="0" y="967"/>
                    <a:pt x="7" y="1040"/>
                  </a:cubicBezTo>
                  <a:cubicBezTo>
                    <a:pt x="19" y="1188"/>
                    <a:pt x="67" y="1335"/>
                    <a:pt x="156" y="1450"/>
                  </a:cubicBezTo>
                  <a:cubicBezTo>
                    <a:pt x="246" y="1561"/>
                    <a:pt x="383" y="1638"/>
                    <a:pt x="509" y="1646"/>
                  </a:cubicBezTo>
                  <a:cubicBezTo>
                    <a:pt x="527" y="1648"/>
                    <a:pt x="543" y="1649"/>
                    <a:pt x="560" y="1649"/>
                  </a:cubicBezTo>
                  <a:cubicBezTo>
                    <a:pt x="673" y="1649"/>
                    <a:pt x="769" y="1611"/>
                    <a:pt x="848" y="1565"/>
                  </a:cubicBezTo>
                  <a:cubicBezTo>
                    <a:pt x="939" y="1512"/>
                    <a:pt x="1010" y="1446"/>
                    <a:pt x="1063" y="1383"/>
                  </a:cubicBezTo>
                  <a:cubicBezTo>
                    <a:pt x="1115" y="1317"/>
                    <a:pt x="1158" y="1258"/>
                    <a:pt x="1186" y="1207"/>
                  </a:cubicBezTo>
                  <a:cubicBezTo>
                    <a:pt x="1214" y="1155"/>
                    <a:pt x="1234" y="1112"/>
                    <a:pt x="1245" y="1082"/>
                  </a:cubicBezTo>
                  <a:lnTo>
                    <a:pt x="1245" y="1082"/>
                  </a:lnTo>
                  <a:cubicBezTo>
                    <a:pt x="1233" y="1110"/>
                    <a:pt x="1212" y="1153"/>
                    <a:pt x="1181" y="1204"/>
                  </a:cubicBezTo>
                  <a:cubicBezTo>
                    <a:pt x="1150" y="1255"/>
                    <a:pt x="1108" y="1314"/>
                    <a:pt x="1049" y="1371"/>
                  </a:cubicBezTo>
                  <a:cubicBezTo>
                    <a:pt x="991" y="1427"/>
                    <a:pt x="919" y="1486"/>
                    <a:pt x="826" y="1523"/>
                  </a:cubicBezTo>
                  <a:cubicBezTo>
                    <a:pt x="768" y="1547"/>
                    <a:pt x="700" y="1563"/>
                    <a:pt x="632" y="1563"/>
                  </a:cubicBezTo>
                  <a:cubicBezTo>
                    <a:pt x="598" y="1563"/>
                    <a:pt x="563" y="1559"/>
                    <a:pt x="531" y="1549"/>
                  </a:cubicBezTo>
                  <a:cubicBezTo>
                    <a:pt x="425" y="1523"/>
                    <a:pt x="343" y="1450"/>
                    <a:pt x="289" y="1356"/>
                  </a:cubicBezTo>
                  <a:cubicBezTo>
                    <a:pt x="237" y="1261"/>
                    <a:pt x="214" y="1144"/>
                    <a:pt x="214" y="1027"/>
                  </a:cubicBezTo>
                  <a:cubicBezTo>
                    <a:pt x="215" y="968"/>
                    <a:pt x="221" y="907"/>
                    <a:pt x="230" y="848"/>
                  </a:cubicBezTo>
                  <a:cubicBezTo>
                    <a:pt x="235" y="819"/>
                    <a:pt x="242" y="789"/>
                    <a:pt x="250" y="762"/>
                  </a:cubicBezTo>
                  <a:cubicBezTo>
                    <a:pt x="257" y="736"/>
                    <a:pt x="273" y="701"/>
                    <a:pt x="281" y="668"/>
                  </a:cubicBezTo>
                  <a:cubicBezTo>
                    <a:pt x="320" y="561"/>
                    <a:pt x="384" y="451"/>
                    <a:pt x="458" y="362"/>
                  </a:cubicBezTo>
                  <a:cubicBezTo>
                    <a:pt x="536" y="272"/>
                    <a:pt x="629" y="198"/>
                    <a:pt x="732" y="162"/>
                  </a:cubicBezTo>
                  <a:cubicBezTo>
                    <a:pt x="783" y="142"/>
                    <a:pt x="838" y="135"/>
                    <a:pt x="889" y="135"/>
                  </a:cubicBezTo>
                  <a:cubicBezTo>
                    <a:pt x="895" y="136"/>
                    <a:pt x="900" y="136"/>
                    <a:pt x="906" y="136"/>
                  </a:cubicBezTo>
                  <a:cubicBezTo>
                    <a:pt x="912" y="136"/>
                    <a:pt x="919" y="136"/>
                    <a:pt x="926" y="137"/>
                  </a:cubicBezTo>
                  <a:lnTo>
                    <a:pt x="970" y="145"/>
                  </a:lnTo>
                  <a:cubicBezTo>
                    <a:pt x="990" y="150"/>
                    <a:pt x="1018" y="158"/>
                    <a:pt x="1040" y="170"/>
                  </a:cubicBezTo>
                  <a:cubicBezTo>
                    <a:pt x="1135" y="215"/>
                    <a:pt x="1205" y="298"/>
                    <a:pt x="1248" y="385"/>
                  </a:cubicBezTo>
                  <a:cubicBezTo>
                    <a:pt x="1294" y="472"/>
                    <a:pt x="1312" y="565"/>
                    <a:pt x="1318" y="646"/>
                  </a:cubicBezTo>
                  <a:cubicBezTo>
                    <a:pt x="1324" y="728"/>
                    <a:pt x="1320" y="800"/>
                    <a:pt x="1308" y="856"/>
                  </a:cubicBezTo>
                  <a:cubicBezTo>
                    <a:pt x="1298" y="916"/>
                    <a:pt x="1287" y="961"/>
                    <a:pt x="1276" y="991"/>
                  </a:cubicBezTo>
                  <a:cubicBezTo>
                    <a:pt x="1267" y="1022"/>
                    <a:pt x="1261" y="1039"/>
                    <a:pt x="1261" y="1039"/>
                  </a:cubicBezTo>
                  <a:cubicBezTo>
                    <a:pt x="1261" y="1039"/>
                    <a:pt x="1267" y="1022"/>
                    <a:pt x="1279" y="993"/>
                  </a:cubicBezTo>
                  <a:cubicBezTo>
                    <a:pt x="1289" y="963"/>
                    <a:pt x="1302" y="918"/>
                    <a:pt x="1314" y="860"/>
                  </a:cubicBezTo>
                  <a:cubicBezTo>
                    <a:pt x="1327" y="801"/>
                    <a:pt x="1334" y="730"/>
                    <a:pt x="1335" y="647"/>
                  </a:cubicBezTo>
                  <a:cubicBezTo>
                    <a:pt x="1336" y="564"/>
                    <a:pt x="1326" y="470"/>
                    <a:pt x="1292" y="369"/>
                  </a:cubicBezTo>
                  <a:cubicBezTo>
                    <a:pt x="1256" y="270"/>
                    <a:pt x="1195" y="164"/>
                    <a:pt x="1088" y="88"/>
                  </a:cubicBezTo>
                  <a:cubicBezTo>
                    <a:pt x="1061" y="68"/>
                    <a:pt x="1034" y="55"/>
                    <a:pt x="999" y="40"/>
                  </a:cubicBezTo>
                  <a:cubicBezTo>
                    <a:pt x="973" y="28"/>
                    <a:pt x="944" y="18"/>
                    <a:pt x="904" y="12"/>
                  </a:cubicBezTo>
                  <a:cubicBezTo>
                    <a:pt x="868" y="5"/>
                    <a:pt x="831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2fcc7deb26a_7_197"/>
            <p:cNvSpPr/>
            <p:nvPr/>
          </p:nvSpPr>
          <p:spPr>
            <a:xfrm>
              <a:off x="6536711" y="2010692"/>
              <a:ext cx="341306" cy="262706"/>
            </a:xfrm>
            <a:custGeom>
              <a:rect b="b" l="l" r="r" t="t"/>
              <a:pathLst>
                <a:path extrusionOk="0" h="2480" w="3222">
                  <a:moveTo>
                    <a:pt x="1660" y="1"/>
                  </a:moveTo>
                  <a:cubicBezTo>
                    <a:pt x="1598" y="1"/>
                    <a:pt x="1529" y="5"/>
                    <a:pt x="1454" y="18"/>
                  </a:cubicBezTo>
                  <a:cubicBezTo>
                    <a:pt x="1340" y="35"/>
                    <a:pt x="1209" y="69"/>
                    <a:pt x="1075" y="134"/>
                  </a:cubicBezTo>
                  <a:cubicBezTo>
                    <a:pt x="941" y="199"/>
                    <a:pt x="804" y="293"/>
                    <a:pt x="687" y="424"/>
                  </a:cubicBezTo>
                  <a:cubicBezTo>
                    <a:pt x="569" y="556"/>
                    <a:pt x="467" y="725"/>
                    <a:pt x="426" y="924"/>
                  </a:cubicBezTo>
                  <a:cubicBezTo>
                    <a:pt x="418" y="975"/>
                    <a:pt x="405" y="1018"/>
                    <a:pt x="404" y="1078"/>
                  </a:cubicBezTo>
                  <a:cubicBezTo>
                    <a:pt x="404" y="1082"/>
                    <a:pt x="404" y="1089"/>
                    <a:pt x="401" y="1095"/>
                  </a:cubicBezTo>
                  <a:cubicBezTo>
                    <a:pt x="396" y="1108"/>
                    <a:pt x="392" y="1120"/>
                    <a:pt x="385" y="1135"/>
                  </a:cubicBezTo>
                  <a:cubicBezTo>
                    <a:pt x="361" y="1182"/>
                    <a:pt x="332" y="1234"/>
                    <a:pt x="300" y="1283"/>
                  </a:cubicBezTo>
                  <a:cubicBezTo>
                    <a:pt x="173" y="1483"/>
                    <a:pt x="1" y="1657"/>
                    <a:pt x="1" y="1657"/>
                  </a:cubicBezTo>
                  <a:cubicBezTo>
                    <a:pt x="1" y="1657"/>
                    <a:pt x="212" y="1536"/>
                    <a:pt x="398" y="1367"/>
                  </a:cubicBezTo>
                  <a:cubicBezTo>
                    <a:pt x="404" y="1362"/>
                    <a:pt x="406" y="1356"/>
                    <a:pt x="412" y="1354"/>
                  </a:cubicBezTo>
                  <a:lnTo>
                    <a:pt x="417" y="1385"/>
                  </a:lnTo>
                  <a:cubicBezTo>
                    <a:pt x="424" y="1437"/>
                    <a:pt x="440" y="1488"/>
                    <a:pt x="457" y="1538"/>
                  </a:cubicBezTo>
                  <a:cubicBezTo>
                    <a:pt x="520" y="1740"/>
                    <a:pt x="647" y="1920"/>
                    <a:pt x="796" y="2063"/>
                  </a:cubicBezTo>
                  <a:cubicBezTo>
                    <a:pt x="949" y="2206"/>
                    <a:pt x="1129" y="2315"/>
                    <a:pt x="1318" y="2384"/>
                  </a:cubicBezTo>
                  <a:cubicBezTo>
                    <a:pt x="1498" y="2452"/>
                    <a:pt x="1691" y="2479"/>
                    <a:pt x="1866" y="2479"/>
                  </a:cubicBezTo>
                  <a:cubicBezTo>
                    <a:pt x="1874" y="2479"/>
                    <a:pt x="1882" y="2479"/>
                    <a:pt x="1890" y="2479"/>
                  </a:cubicBezTo>
                  <a:cubicBezTo>
                    <a:pt x="2080" y="2479"/>
                    <a:pt x="2266" y="2441"/>
                    <a:pt x="2425" y="2381"/>
                  </a:cubicBezTo>
                  <a:cubicBezTo>
                    <a:pt x="2586" y="2322"/>
                    <a:pt x="2724" y="2235"/>
                    <a:pt x="2838" y="2139"/>
                  </a:cubicBezTo>
                  <a:cubicBezTo>
                    <a:pt x="2952" y="2043"/>
                    <a:pt x="3036" y="1932"/>
                    <a:pt x="3093" y="1830"/>
                  </a:cubicBezTo>
                  <a:cubicBezTo>
                    <a:pt x="3157" y="1730"/>
                    <a:pt x="3183" y="1626"/>
                    <a:pt x="3201" y="1548"/>
                  </a:cubicBezTo>
                  <a:cubicBezTo>
                    <a:pt x="3218" y="1465"/>
                    <a:pt x="3221" y="1402"/>
                    <a:pt x="3220" y="1358"/>
                  </a:cubicBezTo>
                  <a:cubicBezTo>
                    <a:pt x="3221" y="1316"/>
                    <a:pt x="3221" y="1293"/>
                    <a:pt x="3221" y="1293"/>
                  </a:cubicBezTo>
                  <a:lnTo>
                    <a:pt x="3221" y="1293"/>
                  </a:lnTo>
                  <a:cubicBezTo>
                    <a:pt x="3221" y="1293"/>
                    <a:pt x="3214" y="1315"/>
                    <a:pt x="3200" y="1355"/>
                  </a:cubicBezTo>
                  <a:cubicBezTo>
                    <a:pt x="3190" y="1395"/>
                    <a:pt x="3163" y="1453"/>
                    <a:pt x="3130" y="1522"/>
                  </a:cubicBezTo>
                  <a:cubicBezTo>
                    <a:pt x="3091" y="1589"/>
                    <a:pt x="3044" y="1665"/>
                    <a:pt x="2971" y="1742"/>
                  </a:cubicBezTo>
                  <a:cubicBezTo>
                    <a:pt x="2901" y="1814"/>
                    <a:pt x="2811" y="1891"/>
                    <a:pt x="2707" y="1953"/>
                  </a:cubicBezTo>
                  <a:cubicBezTo>
                    <a:pt x="2599" y="2014"/>
                    <a:pt x="2474" y="2064"/>
                    <a:pt x="2339" y="2095"/>
                  </a:cubicBezTo>
                  <a:cubicBezTo>
                    <a:pt x="2233" y="2120"/>
                    <a:pt x="2125" y="2130"/>
                    <a:pt x="2014" y="2130"/>
                  </a:cubicBezTo>
                  <a:cubicBezTo>
                    <a:pt x="1979" y="2130"/>
                    <a:pt x="1944" y="2129"/>
                    <a:pt x="1909" y="2127"/>
                  </a:cubicBezTo>
                  <a:cubicBezTo>
                    <a:pt x="1751" y="2116"/>
                    <a:pt x="1606" y="2079"/>
                    <a:pt x="1461" y="2021"/>
                  </a:cubicBezTo>
                  <a:cubicBezTo>
                    <a:pt x="1318" y="1961"/>
                    <a:pt x="1185" y="1879"/>
                    <a:pt x="1075" y="1773"/>
                  </a:cubicBezTo>
                  <a:cubicBezTo>
                    <a:pt x="964" y="1669"/>
                    <a:pt x="875" y="1543"/>
                    <a:pt x="824" y="1409"/>
                  </a:cubicBezTo>
                  <a:cubicBezTo>
                    <a:pt x="813" y="1375"/>
                    <a:pt x="800" y="1342"/>
                    <a:pt x="793" y="1307"/>
                  </a:cubicBezTo>
                  <a:lnTo>
                    <a:pt x="780" y="1254"/>
                  </a:lnTo>
                  <a:lnTo>
                    <a:pt x="773" y="1207"/>
                  </a:lnTo>
                  <a:cubicBezTo>
                    <a:pt x="766" y="1182"/>
                    <a:pt x="768" y="1132"/>
                    <a:pt x="766" y="1089"/>
                  </a:cubicBezTo>
                  <a:cubicBezTo>
                    <a:pt x="762" y="1065"/>
                    <a:pt x="770" y="1022"/>
                    <a:pt x="773" y="991"/>
                  </a:cubicBezTo>
                  <a:cubicBezTo>
                    <a:pt x="793" y="853"/>
                    <a:pt x="844" y="723"/>
                    <a:pt x="921" y="611"/>
                  </a:cubicBezTo>
                  <a:cubicBezTo>
                    <a:pt x="997" y="502"/>
                    <a:pt x="1091" y="407"/>
                    <a:pt x="1192" y="333"/>
                  </a:cubicBezTo>
                  <a:cubicBezTo>
                    <a:pt x="1293" y="262"/>
                    <a:pt x="1397" y="207"/>
                    <a:pt x="1494" y="165"/>
                  </a:cubicBezTo>
                  <a:cubicBezTo>
                    <a:pt x="1592" y="128"/>
                    <a:pt x="1682" y="101"/>
                    <a:pt x="1757" y="85"/>
                  </a:cubicBezTo>
                  <a:cubicBezTo>
                    <a:pt x="1834" y="69"/>
                    <a:pt x="1896" y="58"/>
                    <a:pt x="1937" y="54"/>
                  </a:cubicBezTo>
                  <a:cubicBezTo>
                    <a:pt x="1979" y="48"/>
                    <a:pt x="2003" y="46"/>
                    <a:pt x="2003" y="46"/>
                  </a:cubicBezTo>
                  <a:cubicBezTo>
                    <a:pt x="2003" y="46"/>
                    <a:pt x="1982" y="40"/>
                    <a:pt x="1939" y="31"/>
                  </a:cubicBezTo>
                  <a:cubicBezTo>
                    <a:pt x="1897" y="20"/>
                    <a:pt x="1837" y="8"/>
                    <a:pt x="1753" y="4"/>
                  </a:cubicBezTo>
                  <a:cubicBezTo>
                    <a:pt x="1724" y="2"/>
                    <a:pt x="169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2fcc7deb26a_7_197"/>
            <p:cNvSpPr/>
            <p:nvPr/>
          </p:nvSpPr>
          <p:spPr>
            <a:xfrm>
              <a:off x="6494445" y="1341638"/>
              <a:ext cx="194276" cy="99574"/>
            </a:xfrm>
            <a:custGeom>
              <a:rect b="b" l="l" r="r" t="t"/>
              <a:pathLst>
                <a:path extrusionOk="0" h="940" w="1834">
                  <a:moveTo>
                    <a:pt x="1034" y="0"/>
                  </a:moveTo>
                  <a:cubicBezTo>
                    <a:pt x="1017" y="0"/>
                    <a:pt x="965" y="15"/>
                    <a:pt x="860" y="50"/>
                  </a:cubicBezTo>
                  <a:cubicBezTo>
                    <a:pt x="252" y="257"/>
                    <a:pt x="1" y="508"/>
                    <a:pt x="24" y="790"/>
                  </a:cubicBezTo>
                  <a:cubicBezTo>
                    <a:pt x="32" y="890"/>
                    <a:pt x="192" y="940"/>
                    <a:pt x="430" y="940"/>
                  </a:cubicBezTo>
                  <a:cubicBezTo>
                    <a:pt x="648" y="940"/>
                    <a:pt x="931" y="898"/>
                    <a:pt x="1223" y="817"/>
                  </a:cubicBezTo>
                  <a:cubicBezTo>
                    <a:pt x="1834" y="649"/>
                    <a:pt x="752" y="667"/>
                    <a:pt x="471" y="426"/>
                  </a:cubicBezTo>
                  <a:cubicBezTo>
                    <a:pt x="366" y="336"/>
                    <a:pt x="111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2fcc7deb26a_7_197"/>
            <p:cNvSpPr/>
            <p:nvPr/>
          </p:nvSpPr>
          <p:spPr>
            <a:xfrm>
              <a:off x="5756219" y="2844996"/>
              <a:ext cx="122349" cy="161120"/>
            </a:xfrm>
            <a:custGeom>
              <a:rect b="b" l="l" r="r" t="t"/>
              <a:pathLst>
                <a:path extrusionOk="0" h="1521" w="1155">
                  <a:moveTo>
                    <a:pt x="376" y="0"/>
                  </a:moveTo>
                  <a:cubicBezTo>
                    <a:pt x="352" y="0"/>
                    <a:pt x="319" y="9"/>
                    <a:pt x="274" y="26"/>
                  </a:cubicBezTo>
                  <a:cubicBezTo>
                    <a:pt x="0" y="132"/>
                    <a:pt x="11" y="653"/>
                    <a:pt x="268" y="1052"/>
                  </a:cubicBezTo>
                  <a:cubicBezTo>
                    <a:pt x="426" y="1296"/>
                    <a:pt x="648" y="1462"/>
                    <a:pt x="853" y="1513"/>
                  </a:cubicBezTo>
                  <a:cubicBezTo>
                    <a:pt x="853" y="1514"/>
                    <a:pt x="887" y="1520"/>
                    <a:pt x="925" y="1520"/>
                  </a:cubicBezTo>
                  <a:cubicBezTo>
                    <a:pt x="1024" y="1520"/>
                    <a:pt x="1154" y="1478"/>
                    <a:pt x="813" y="1179"/>
                  </a:cubicBezTo>
                  <a:cubicBezTo>
                    <a:pt x="597" y="988"/>
                    <a:pt x="464" y="749"/>
                    <a:pt x="449" y="435"/>
                  </a:cubicBezTo>
                  <a:cubicBezTo>
                    <a:pt x="434" y="146"/>
                    <a:pt x="478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2fcc7deb26a_7_197"/>
            <p:cNvSpPr/>
            <p:nvPr/>
          </p:nvSpPr>
          <p:spPr>
            <a:xfrm>
              <a:off x="5687788" y="1822242"/>
              <a:ext cx="243639" cy="281880"/>
            </a:xfrm>
            <a:custGeom>
              <a:rect b="b" l="l" r="r" t="t"/>
              <a:pathLst>
                <a:path extrusionOk="0" h="2661" w="2300">
                  <a:moveTo>
                    <a:pt x="1689" y="0"/>
                  </a:moveTo>
                  <a:cubicBezTo>
                    <a:pt x="1645" y="0"/>
                    <a:pt x="1601" y="4"/>
                    <a:pt x="1558" y="10"/>
                  </a:cubicBezTo>
                  <a:cubicBezTo>
                    <a:pt x="1325" y="45"/>
                    <a:pt x="1111" y="157"/>
                    <a:pt x="922" y="294"/>
                  </a:cubicBezTo>
                  <a:cubicBezTo>
                    <a:pt x="730" y="433"/>
                    <a:pt x="571" y="607"/>
                    <a:pt x="425" y="801"/>
                  </a:cubicBezTo>
                  <a:cubicBezTo>
                    <a:pt x="394" y="848"/>
                    <a:pt x="363" y="891"/>
                    <a:pt x="332" y="944"/>
                  </a:cubicBezTo>
                  <a:cubicBezTo>
                    <a:pt x="303" y="996"/>
                    <a:pt x="269" y="1047"/>
                    <a:pt x="244" y="1101"/>
                  </a:cubicBezTo>
                  <a:cubicBezTo>
                    <a:pt x="189" y="1206"/>
                    <a:pt x="143" y="1316"/>
                    <a:pt x="108" y="1427"/>
                  </a:cubicBezTo>
                  <a:cubicBezTo>
                    <a:pt x="37" y="1650"/>
                    <a:pt x="1" y="1888"/>
                    <a:pt x="42" y="2120"/>
                  </a:cubicBezTo>
                  <a:cubicBezTo>
                    <a:pt x="62" y="2236"/>
                    <a:pt x="104" y="2348"/>
                    <a:pt x="176" y="2444"/>
                  </a:cubicBezTo>
                  <a:cubicBezTo>
                    <a:pt x="250" y="2539"/>
                    <a:pt x="348" y="2604"/>
                    <a:pt x="452" y="2636"/>
                  </a:cubicBezTo>
                  <a:cubicBezTo>
                    <a:pt x="512" y="2653"/>
                    <a:pt x="570" y="2661"/>
                    <a:pt x="627" y="2661"/>
                  </a:cubicBezTo>
                  <a:cubicBezTo>
                    <a:pt x="672" y="2661"/>
                    <a:pt x="716" y="2656"/>
                    <a:pt x="758" y="2647"/>
                  </a:cubicBezTo>
                  <a:cubicBezTo>
                    <a:pt x="852" y="2630"/>
                    <a:pt x="939" y="2600"/>
                    <a:pt x="1016" y="2563"/>
                  </a:cubicBezTo>
                  <a:cubicBezTo>
                    <a:pt x="1329" y="2412"/>
                    <a:pt x="1525" y="2203"/>
                    <a:pt x="1659" y="2061"/>
                  </a:cubicBezTo>
                  <a:cubicBezTo>
                    <a:pt x="1722" y="1987"/>
                    <a:pt x="1773" y="1927"/>
                    <a:pt x="1803" y="1885"/>
                  </a:cubicBezTo>
                  <a:cubicBezTo>
                    <a:pt x="1835" y="1844"/>
                    <a:pt x="1852" y="1819"/>
                    <a:pt x="1852" y="1819"/>
                  </a:cubicBezTo>
                  <a:lnTo>
                    <a:pt x="1852" y="1819"/>
                  </a:lnTo>
                  <a:cubicBezTo>
                    <a:pt x="1852" y="1819"/>
                    <a:pt x="1835" y="1842"/>
                    <a:pt x="1801" y="1884"/>
                  </a:cubicBezTo>
                  <a:cubicBezTo>
                    <a:pt x="1769" y="1925"/>
                    <a:pt x="1719" y="1985"/>
                    <a:pt x="1654" y="2057"/>
                  </a:cubicBezTo>
                  <a:cubicBezTo>
                    <a:pt x="1585" y="2127"/>
                    <a:pt x="1503" y="2213"/>
                    <a:pt x="1390" y="2292"/>
                  </a:cubicBezTo>
                  <a:cubicBezTo>
                    <a:pt x="1282" y="2370"/>
                    <a:pt x="1149" y="2455"/>
                    <a:pt x="993" y="2507"/>
                  </a:cubicBezTo>
                  <a:cubicBezTo>
                    <a:pt x="906" y="2538"/>
                    <a:pt x="806" y="2560"/>
                    <a:pt x="708" y="2560"/>
                  </a:cubicBezTo>
                  <a:cubicBezTo>
                    <a:pt x="635" y="2560"/>
                    <a:pt x="563" y="2547"/>
                    <a:pt x="499" y="2518"/>
                  </a:cubicBezTo>
                  <a:cubicBezTo>
                    <a:pt x="422" y="2484"/>
                    <a:pt x="352" y="2426"/>
                    <a:pt x="312" y="2352"/>
                  </a:cubicBezTo>
                  <a:cubicBezTo>
                    <a:pt x="270" y="2279"/>
                    <a:pt x="252" y="2187"/>
                    <a:pt x="245" y="2095"/>
                  </a:cubicBezTo>
                  <a:cubicBezTo>
                    <a:pt x="238" y="2003"/>
                    <a:pt x="249" y="1904"/>
                    <a:pt x="270" y="1806"/>
                  </a:cubicBezTo>
                  <a:cubicBezTo>
                    <a:pt x="289" y="1709"/>
                    <a:pt x="319" y="1611"/>
                    <a:pt x="358" y="1515"/>
                  </a:cubicBezTo>
                  <a:cubicBezTo>
                    <a:pt x="398" y="1419"/>
                    <a:pt x="440" y="1322"/>
                    <a:pt x="492" y="1233"/>
                  </a:cubicBezTo>
                  <a:cubicBezTo>
                    <a:pt x="516" y="1186"/>
                    <a:pt x="544" y="1144"/>
                    <a:pt x="571" y="1100"/>
                  </a:cubicBezTo>
                  <a:cubicBezTo>
                    <a:pt x="599" y="1057"/>
                    <a:pt x="634" y="1007"/>
                    <a:pt x="665" y="963"/>
                  </a:cubicBezTo>
                  <a:cubicBezTo>
                    <a:pt x="781" y="795"/>
                    <a:pt x="932" y="636"/>
                    <a:pt x="1087" y="501"/>
                  </a:cubicBezTo>
                  <a:cubicBezTo>
                    <a:pt x="1165" y="435"/>
                    <a:pt x="1248" y="374"/>
                    <a:pt x="1335" y="325"/>
                  </a:cubicBezTo>
                  <a:cubicBezTo>
                    <a:pt x="1420" y="272"/>
                    <a:pt x="1510" y="232"/>
                    <a:pt x="1600" y="208"/>
                  </a:cubicBezTo>
                  <a:cubicBezTo>
                    <a:pt x="1661" y="193"/>
                    <a:pt x="1722" y="183"/>
                    <a:pt x="1780" y="183"/>
                  </a:cubicBezTo>
                  <a:cubicBezTo>
                    <a:pt x="1809" y="183"/>
                    <a:pt x="1838" y="185"/>
                    <a:pt x="1866" y="190"/>
                  </a:cubicBezTo>
                  <a:lnTo>
                    <a:pt x="1921" y="205"/>
                  </a:lnTo>
                  <a:cubicBezTo>
                    <a:pt x="1941" y="212"/>
                    <a:pt x="1965" y="227"/>
                    <a:pt x="1987" y="237"/>
                  </a:cubicBezTo>
                  <a:cubicBezTo>
                    <a:pt x="2015" y="254"/>
                    <a:pt x="2055" y="280"/>
                    <a:pt x="2081" y="313"/>
                  </a:cubicBezTo>
                  <a:cubicBezTo>
                    <a:pt x="2196" y="439"/>
                    <a:pt x="2231" y="624"/>
                    <a:pt x="2228" y="785"/>
                  </a:cubicBezTo>
                  <a:cubicBezTo>
                    <a:pt x="2228" y="951"/>
                    <a:pt x="2191" y="1101"/>
                    <a:pt x="2150" y="1231"/>
                  </a:cubicBezTo>
                  <a:cubicBezTo>
                    <a:pt x="2112" y="1361"/>
                    <a:pt x="2056" y="1468"/>
                    <a:pt x="2013" y="1555"/>
                  </a:cubicBezTo>
                  <a:cubicBezTo>
                    <a:pt x="1966" y="1641"/>
                    <a:pt x="1928" y="1708"/>
                    <a:pt x="1898" y="1750"/>
                  </a:cubicBezTo>
                  <a:cubicBezTo>
                    <a:pt x="1868" y="1792"/>
                    <a:pt x="1854" y="1817"/>
                    <a:pt x="1854" y="1817"/>
                  </a:cubicBezTo>
                  <a:cubicBezTo>
                    <a:pt x="1854" y="1817"/>
                    <a:pt x="1871" y="1792"/>
                    <a:pt x="1899" y="1751"/>
                  </a:cubicBezTo>
                  <a:cubicBezTo>
                    <a:pt x="1929" y="1709"/>
                    <a:pt x="1972" y="1643"/>
                    <a:pt x="2020" y="1557"/>
                  </a:cubicBezTo>
                  <a:cubicBezTo>
                    <a:pt x="2112" y="1386"/>
                    <a:pt x="2246" y="1132"/>
                    <a:pt x="2289" y="788"/>
                  </a:cubicBezTo>
                  <a:cubicBezTo>
                    <a:pt x="2298" y="702"/>
                    <a:pt x="2300" y="609"/>
                    <a:pt x="2285" y="515"/>
                  </a:cubicBezTo>
                  <a:cubicBezTo>
                    <a:pt x="2275" y="423"/>
                    <a:pt x="2240" y="325"/>
                    <a:pt x="2177" y="235"/>
                  </a:cubicBezTo>
                  <a:cubicBezTo>
                    <a:pt x="2146" y="188"/>
                    <a:pt x="2110" y="151"/>
                    <a:pt x="2058" y="113"/>
                  </a:cubicBezTo>
                  <a:cubicBezTo>
                    <a:pt x="2036" y="99"/>
                    <a:pt x="2020" y="84"/>
                    <a:pt x="1995" y="71"/>
                  </a:cubicBezTo>
                  <a:cubicBezTo>
                    <a:pt x="1966" y="57"/>
                    <a:pt x="1938" y="44"/>
                    <a:pt x="1907" y="33"/>
                  </a:cubicBezTo>
                  <a:cubicBezTo>
                    <a:pt x="1837" y="11"/>
                    <a:pt x="1762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2fcc7deb26a_7_197"/>
            <p:cNvSpPr/>
            <p:nvPr/>
          </p:nvSpPr>
          <p:spPr>
            <a:xfrm>
              <a:off x="6640841" y="3174227"/>
              <a:ext cx="223936" cy="180399"/>
            </a:xfrm>
            <a:custGeom>
              <a:rect b="b" l="l" r="r" t="t"/>
              <a:pathLst>
                <a:path extrusionOk="0" h="1703" w="2114">
                  <a:moveTo>
                    <a:pt x="937" y="0"/>
                  </a:moveTo>
                  <a:cubicBezTo>
                    <a:pt x="894" y="0"/>
                    <a:pt x="851" y="2"/>
                    <a:pt x="807" y="8"/>
                  </a:cubicBezTo>
                  <a:cubicBezTo>
                    <a:pt x="667" y="25"/>
                    <a:pt x="518" y="61"/>
                    <a:pt x="381" y="145"/>
                  </a:cubicBezTo>
                  <a:cubicBezTo>
                    <a:pt x="244" y="226"/>
                    <a:pt x="112" y="349"/>
                    <a:pt x="48" y="519"/>
                  </a:cubicBezTo>
                  <a:cubicBezTo>
                    <a:pt x="32" y="563"/>
                    <a:pt x="21" y="600"/>
                    <a:pt x="12" y="653"/>
                  </a:cubicBezTo>
                  <a:lnTo>
                    <a:pt x="2" y="710"/>
                  </a:lnTo>
                  <a:cubicBezTo>
                    <a:pt x="1" y="730"/>
                    <a:pt x="1" y="757"/>
                    <a:pt x="1" y="782"/>
                  </a:cubicBezTo>
                  <a:cubicBezTo>
                    <a:pt x="2" y="878"/>
                    <a:pt x="21" y="965"/>
                    <a:pt x="56" y="1047"/>
                  </a:cubicBezTo>
                  <a:cubicBezTo>
                    <a:pt x="123" y="1213"/>
                    <a:pt x="244" y="1342"/>
                    <a:pt x="374" y="1444"/>
                  </a:cubicBezTo>
                  <a:cubicBezTo>
                    <a:pt x="506" y="1545"/>
                    <a:pt x="656" y="1611"/>
                    <a:pt x="804" y="1653"/>
                  </a:cubicBezTo>
                  <a:cubicBezTo>
                    <a:pt x="929" y="1687"/>
                    <a:pt x="1050" y="1703"/>
                    <a:pt x="1171" y="1703"/>
                  </a:cubicBezTo>
                  <a:cubicBezTo>
                    <a:pt x="1194" y="1703"/>
                    <a:pt x="1217" y="1702"/>
                    <a:pt x="1240" y="1701"/>
                  </a:cubicBezTo>
                  <a:cubicBezTo>
                    <a:pt x="1379" y="1694"/>
                    <a:pt x="1510" y="1665"/>
                    <a:pt x="1623" y="1619"/>
                  </a:cubicBezTo>
                  <a:cubicBezTo>
                    <a:pt x="1737" y="1573"/>
                    <a:pt x="1831" y="1512"/>
                    <a:pt x="1902" y="1444"/>
                  </a:cubicBezTo>
                  <a:cubicBezTo>
                    <a:pt x="1976" y="1380"/>
                    <a:pt x="2023" y="1305"/>
                    <a:pt x="2055" y="1243"/>
                  </a:cubicBezTo>
                  <a:cubicBezTo>
                    <a:pt x="2088" y="1181"/>
                    <a:pt x="2100" y="1128"/>
                    <a:pt x="2104" y="1093"/>
                  </a:cubicBezTo>
                  <a:cubicBezTo>
                    <a:pt x="2109" y="1056"/>
                    <a:pt x="2113" y="1036"/>
                    <a:pt x="2113" y="1036"/>
                  </a:cubicBezTo>
                  <a:lnTo>
                    <a:pt x="2113" y="1036"/>
                  </a:lnTo>
                  <a:cubicBezTo>
                    <a:pt x="2113" y="1036"/>
                    <a:pt x="2106" y="1055"/>
                    <a:pt x="2093" y="1087"/>
                  </a:cubicBezTo>
                  <a:cubicBezTo>
                    <a:pt x="2081" y="1126"/>
                    <a:pt x="2057" y="1170"/>
                    <a:pt x="2019" y="1223"/>
                  </a:cubicBezTo>
                  <a:cubicBezTo>
                    <a:pt x="1979" y="1274"/>
                    <a:pt x="1925" y="1330"/>
                    <a:pt x="1851" y="1377"/>
                  </a:cubicBezTo>
                  <a:cubicBezTo>
                    <a:pt x="1777" y="1426"/>
                    <a:pt x="1686" y="1467"/>
                    <a:pt x="1583" y="1493"/>
                  </a:cubicBezTo>
                  <a:cubicBezTo>
                    <a:pt x="1488" y="1518"/>
                    <a:pt x="1385" y="1529"/>
                    <a:pt x="1276" y="1529"/>
                  </a:cubicBezTo>
                  <a:cubicBezTo>
                    <a:pt x="1264" y="1529"/>
                    <a:pt x="1252" y="1529"/>
                    <a:pt x="1240" y="1529"/>
                  </a:cubicBezTo>
                  <a:cubicBezTo>
                    <a:pt x="1121" y="1524"/>
                    <a:pt x="989" y="1498"/>
                    <a:pt x="866" y="1458"/>
                  </a:cubicBezTo>
                  <a:cubicBezTo>
                    <a:pt x="739" y="1416"/>
                    <a:pt x="620" y="1349"/>
                    <a:pt x="515" y="1269"/>
                  </a:cubicBezTo>
                  <a:cubicBezTo>
                    <a:pt x="412" y="1185"/>
                    <a:pt x="320" y="1079"/>
                    <a:pt x="275" y="960"/>
                  </a:cubicBezTo>
                  <a:cubicBezTo>
                    <a:pt x="248" y="903"/>
                    <a:pt x="236" y="837"/>
                    <a:pt x="233" y="782"/>
                  </a:cubicBezTo>
                  <a:cubicBezTo>
                    <a:pt x="233" y="768"/>
                    <a:pt x="230" y="757"/>
                    <a:pt x="230" y="739"/>
                  </a:cubicBezTo>
                  <a:lnTo>
                    <a:pt x="237" y="683"/>
                  </a:lnTo>
                  <a:cubicBezTo>
                    <a:pt x="243" y="663"/>
                    <a:pt x="249" y="625"/>
                    <a:pt x="260" y="601"/>
                  </a:cubicBezTo>
                  <a:cubicBezTo>
                    <a:pt x="302" y="487"/>
                    <a:pt x="385" y="389"/>
                    <a:pt x="490" y="320"/>
                  </a:cubicBezTo>
                  <a:cubicBezTo>
                    <a:pt x="596" y="252"/>
                    <a:pt x="714" y="206"/>
                    <a:pt x="833" y="181"/>
                  </a:cubicBezTo>
                  <a:cubicBezTo>
                    <a:pt x="923" y="164"/>
                    <a:pt x="1008" y="157"/>
                    <a:pt x="1090" y="157"/>
                  </a:cubicBezTo>
                  <a:cubicBezTo>
                    <a:pt x="1120" y="157"/>
                    <a:pt x="1149" y="158"/>
                    <a:pt x="1177" y="159"/>
                  </a:cubicBezTo>
                  <a:cubicBezTo>
                    <a:pt x="1397" y="174"/>
                    <a:pt x="1573" y="239"/>
                    <a:pt x="1691" y="296"/>
                  </a:cubicBezTo>
                  <a:cubicBezTo>
                    <a:pt x="1808" y="355"/>
                    <a:pt x="1869" y="404"/>
                    <a:pt x="1869" y="404"/>
                  </a:cubicBezTo>
                  <a:cubicBezTo>
                    <a:pt x="1869" y="404"/>
                    <a:pt x="1855" y="389"/>
                    <a:pt x="1832" y="362"/>
                  </a:cubicBezTo>
                  <a:cubicBezTo>
                    <a:pt x="1807" y="335"/>
                    <a:pt x="1771" y="296"/>
                    <a:pt x="1717" y="256"/>
                  </a:cubicBezTo>
                  <a:cubicBezTo>
                    <a:pt x="1663" y="214"/>
                    <a:pt x="1592" y="167"/>
                    <a:pt x="1505" y="127"/>
                  </a:cubicBezTo>
                  <a:cubicBezTo>
                    <a:pt x="1418" y="87"/>
                    <a:pt x="1314" y="46"/>
                    <a:pt x="1197" y="26"/>
                  </a:cubicBezTo>
                  <a:cubicBezTo>
                    <a:pt x="1117" y="11"/>
                    <a:pt x="1030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2fcc7deb26a_7_197"/>
            <p:cNvSpPr/>
            <p:nvPr/>
          </p:nvSpPr>
          <p:spPr>
            <a:xfrm>
              <a:off x="7138606" y="2324880"/>
              <a:ext cx="358467" cy="421390"/>
            </a:xfrm>
            <a:custGeom>
              <a:rect b="b" l="l" r="r" t="t"/>
              <a:pathLst>
                <a:path extrusionOk="0" h="3978" w="3384">
                  <a:moveTo>
                    <a:pt x="1601" y="0"/>
                  </a:moveTo>
                  <a:cubicBezTo>
                    <a:pt x="1587" y="0"/>
                    <a:pt x="1574" y="0"/>
                    <a:pt x="1561" y="0"/>
                  </a:cubicBezTo>
                  <a:cubicBezTo>
                    <a:pt x="1272" y="2"/>
                    <a:pt x="1013" y="94"/>
                    <a:pt x="806" y="219"/>
                  </a:cubicBezTo>
                  <a:cubicBezTo>
                    <a:pt x="597" y="342"/>
                    <a:pt x="442" y="499"/>
                    <a:pt x="328" y="649"/>
                  </a:cubicBezTo>
                  <a:cubicBezTo>
                    <a:pt x="215" y="801"/>
                    <a:pt x="143" y="949"/>
                    <a:pt x="97" y="1073"/>
                  </a:cubicBezTo>
                  <a:cubicBezTo>
                    <a:pt x="50" y="1197"/>
                    <a:pt x="27" y="1300"/>
                    <a:pt x="17" y="1368"/>
                  </a:cubicBezTo>
                  <a:cubicBezTo>
                    <a:pt x="6" y="1436"/>
                    <a:pt x="1" y="1471"/>
                    <a:pt x="1" y="1471"/>
                  </a:cubicBezTo>
                  <a:cubicBezTo>
                    <a:pt x="1" y="1471"/>
                    <a:pt x="17" y="1437"/>
                    <a:pt x="48" y="1376"/>
                  </a:cubicBezTo>
                  <a:cubicBezTo>
                    <a:pt x="74" y="1311"/>
                    <a:pt x="127" y="1224"/>
                    <a:pt x="194" y="1120"/>
                  </a:cubicBezTo>
                  <a:cubicBezTo>
                    <a:pt x="262" y="1016"/>
                    <a:pt x="359" y="900"/>
                    <a:pt x="480" y="783"/>
                  </a:cubicBezTo>
                  <a:cubicBezTo>
                    <a:pt x="606" y="671"/>
                    <a:pt x="762" y="564"/>
                    <a:pt x="946" y="488"/>
                  </a:cubicBezTo>
                  <a:cubicBezTo>
                    <a:pt x="1097" y="425"/>
                    <a:pt x="1268" y="388"/>
                    <a:pt x="1446" y="388"/>
                  </a:cubicBezTo>
                  <a:cubicBezTo>
                    <a:pt x="1483" y="388"/>
                    <a:pt x="1520" y="389"/>
                    <a:pt x="1557" y="393"/>
                  </a:cubicBezTo>
                  <a:cubicBezTo>
                    <a:pt x="1611" y="398"/>
                    <a:pt x="1663" y="403"/>
                    <a:pt x="1718" y="418"/>
                  </a:cubicBezTo>
                  <a:cubicBezTo>
                    <a:pt x="1772" y="429"/>
                    <a:pt x="1825" y="446"/>
                    <a:pt x="1879" y="465"/>
                  </a:cubicBezTo>
                  <a:lnTo>
                    <a:pt x="1913" y="477"/>
                  </a:lnTo>
                  <a:lnTo>
                    <a:pt x="1917" y="480"/>
                  </a:lnTo>
                  <a:lnTo>
                    <a:pt x="1929" y="485"/>
                  </a:lnTo>
                  <a:lnTo>
                    <a:pt x="1950" y="496"/>
                  </a:lnTo>
                  <a:lnTo>
                    <a:pt x="2043" y="538"/>
                  </a:lnTo>
                  <a:cubicBezTo>
                    <a:pt x="2097" y="569"/>
                    <a:pt x="2134" y="591"/>
                    <a:pt x="2183" y="624"/>
                  </a:cubicBezTo>
                  <a:cubicBezTo>
                    <a:pt x="2372" y="758"/>
                    <a:pt x="2540" y="941"/>
                    <a:pt x="2654" y="1162"/>
                  </a:cubicBezTo>
                  <a:cubicBezTo>
                    <a:pt x="2768" y="1382"/>
                    <a:pt x="2843" y="1631"/>
                    <a:pt x="2855" y="1885"/>
                  </a:cubicBezTo>
                  <a:lnTo>
                    <a:pt x="2861" y="1980"/>
                  </a:lnTo>
                  <a:lnTo>
                    <a:pt x="2857" y="2075"/>
                  </a:lnTo>
                  <a:cubicBezTo>
                    <a:pt x="2860" y="2140"/>
                    <a:pt x="2846" y="2201"/>
                    <a:pt x="2841" y="2265"/>
                  </a:cubicBezTo>
                  <a:cubicBezTo>
                    <a:pt x="2839" y="2297"/>
                    <a:pt x="2829" y="2328"/>
                    <a:pt x="2823" y="2359"/>
                  </a:cubicBezTo>
                  <a:lnTo>
                    <a:pt x="2814" y="2406"/>
                  </a:lnTo>
                  <a:lnTo>
                    <a:pt x="2808" y="2430"/>
                  </a:lnTo>
                  <a:lnTo>
                    <a:pt x="2807" y="2442"/>
                  </a:lnTo>
                  <a:lnTo>
                    <a:pt x="2806" y="2446"/>
                  </a:lnTo>
                  <a:lnTo>
                    <a:pt x="2806" y="2449"/>
                  </a:lnTo>
                  <a:lnTo>
                    <a:pt x="2770" y="2544"/>
                  </a:lnTo>
                  <a:cubicBezTo>
                    <a:pt x="2760" y="2577"/>
                    <a:pt x="2749" y="2616"/>
                    <a:pt x="2739" y="2639"/>
                  </a:cubicBezTo>
                  <a:cubicBezTo>
                    <a:pt x="2716" y="2693"/>
                    <a:pt x="2698" y="2745"/>
                    <a:pt x="2666" y="2800"/>
                  </a:cubicBezTo>
                  <a:cubicBezTo>
                    <a:pt x="2641" y="2858"/>
                    <a:pt x="2608" y="2909"/>
                    <a:pt x="2575" y="2960"/>
                  </a:cubicBezTo>
                  <a:cubicBezTo>
                    <a:pt x="2545" y="3014"/>
                    <a:pt x="2504" y="3057"/>
                    <a:pt x="2470" y="3107"/>
                  </a:cubicBezTo>
                  <a:cubicBezTo>
                    <a:pt x="2427" y="3148"/>
                    <a:pt x="2392" y="3197"/>
                    <a:pt x="2347" y="3235"/>
                  </a:cubicBezTo>
                  <a:cubicBezTo>
                    <a:pt x="2176" y="3395"/>
                    <a:pt x="1975" y="3517"/>
                    <a:pt x="1765" y="3569"/>
                  </a:cubicBezTo>
                  <a:cubicBezTo>
                    <a:pt x="1652" y="3597"/>
                    <a:pt x="1538" y="3612"/>
                    <a:pt x="1427" y="3612"/>
                  </a:cubicBezTo>
                  <a:cubicBezTo>
                    <a:pt x="1331" y="3612"/>
                    <a:pt x="1238" y="3601"/>
                    <a:pt x="1149" y="3581"/>
                  </a:cubicBezTo>
                  <a:lnTo>
                    <a:pt x="1111" y="3574"/>
                  </a:lnTo>
                  <a:cubicBezTo>
                    <a:pt x="1107" y="3574"/>
                    <a:pt x="1088" y="3567"/>
                    <a:pt x="1076" y="3564"/>
                  </a:cubicBezTo>
                  <a:cubicBezTo>
                    <a:pt x="1051" y="3555"/>
                    <a:pt x="1022" y="3548"/>
                    <a:pt x="1004" y="3542"/>
                  </a:cubicBezTo>
                  <a:cubicBezTo>
                    <a:pt x="962" y="3528"/>
                    <a:pt x="919" y="3511"/>
                    <a:pt x="875" y="3493"/>
                  </a:cubicBezTo>
                  <a:cubicBezTo>
                    <a:pt x="791" y="3457"/>
                    <a:pt x="714" y="3413"/>
                    <a:pt x="644" y="3367"/>
                  </a:cubicBezTo>
                  <a:cubicBezTo>
                    <a:pt x="504" y="3273"/>
                    <a:pt x="393" y="3170"/>
                    <a:pt x="311" y="3077"/>
                  </a:cubicBezTo>
                  <a:cubicBezTo>
                    <a:pt x="229" y="2983"/>
                    <a:pt x="170" y="2902"/>
                    <a:pt x="131" y="2843"/>
                  </a:cubicBezTo>
                  <a:cubicBezTo>
                    <a:pt x="95" y="2786"/>
                    <a:pt x="74" y="2755"/>
                    <a:pt x="74" y="2755"/>
                  </a:cubicBezTo>
                  <a:lnTo>
                    <a:pt x="74" y="2755"/>
                  </a:lnTo>
                  <a:cubicBezTo>
                    <a:pt x="74" y="2755"/>
                    <a:pt x="82" y="2791"/>
                    <a:pt x="104" y="2858"/>
                  </a:cubicBezTo>
                  <a:cubicBezTo>
                    <a:pt x="127" y="2923"/>
                    <a:pt x="160" y="3022"/>
                    <a:pt x="225" y="3137"/>
                  </a:cubicBezTo>
                  <a:cubicBezTo>
                    <a:pt x="289" y="3253"/>
                    <a:pt x="378" y="3393"/>
                    <a:pt x="516" y="3526"/>
                  </a:cubicBezTo>
                  <a:cubicBezTo>
                    <a:pt x="585" y="3593"/>
                    <a:pt x="661" y="3658"/>
                    <a:pt x="753" y="3719"/>
                  </a:cubicBezTo>
                  <a:cubicBezTo>
                    <a:pt x="798" y="3748"/>
                    <a:pt x="845" y="3778"/>
                    <a:pt x="900" y="3805"/>
                  </a:cubicBezTo>
                  <a:cubicBezTo>
                    <a:pt x="928" y="3820"/>
                    <a:pt x="950" y="3829"/>
                    <a:pt x="975" y="3841"/>
                  </a:cubicBezTo>
                  <a:cubicBezTo>
                    <a:pt x="989" y="3848"/>
                    <a:pt x="996" y="3852"/>
                    <a:pt x="1017" y="3860"/>
                  </a:cubicBezTo>
                  <a:lnTo>
                    <a:pt x="1060" y="3875"/>
                  </a:lnTo>
                  <a:cubicBezTo>
                    <a:pt x="1223" y="3938"/>
                    <a:pt x="1412" y="3977"/>
                    <a:pt x="1611" y="3977"/>
                  </a:cubicBezTo>
                  <a:cubicBezTo>
                    <a:pt x="1687" y="3977"/>
                    <a:pt x="1765" y="3972"/>
                    <a:pt x="1843" y="3959"/>
                  </a:cubicBezTo>
                  <a:cubicBezTo>
                    <a:pt x="2128" y="3920"/>
                    <a:pt x="2414" y="3789"/>
                    <a:pt x="2658" y="3591"/>
                  </a:cubicBezTo>
                  <a:cubicBezTo>
                    <a:pt x="2720" y="3543"/>
                    <a:pt x="2775" y="3485"/>
                    <a:pt x="2833" y="3430"/>
                  </a:cubicBezTo>
                  <a:cubicBezTo>
                    <a:pt x="2882" y="3370"/>
                    <a:pt x="2940" y="3312"/>
                    <a:pt x="2983" y="3244"/>
                  </a:cubicBezTo>
                  <a:cubicBezTo>
                    <a:pt x="3081" y="3112"/>
                    <a:pt x="3156" y="2975"/>
                    <a:pt x="3223" y="2810"/>
                  </a:cubicBezTo>
                  <a:cubicBezTo>
                    <a:pt x="3242" y="2768"/>
                    <a:pt x="3252" y="2737"/>
                    <a:pt x="3264" y="2701"/>
                  </a:cubicBezTo>
                  <a:lnTo>
                    <a:pt x="3299" y="2599"/>
                  </a:lnTo>
                  <a:lnTo>
                    <a:pt x="3304" y="2580"/>
                  </a:lnTo>
                  <a:lnTo>
                    <a:pt x="3305" y="2573"/>
                  </a:lnTo>
                  <a:lnTo>
                    <a:pt x="3309" y="2559"/>
                  </a:lnTo>
                  <a:lnTo>
                    <a:pt x="3316" y="2528"/>
                  </a:lnTo>
                  <a:lnTo>
                    <a:pt x="3330" y="2467"/>
                  </a:lnTo>
                  <a:cubicBezTo>
                    <a:pt x="3338" y="2427"/>
                    <a:pt x="3350" y="2387"/>
                    <a:pt x="3352" y="2346"/>
                  </a:cubicBezTo>
                  <a:cubicBezTo>
                    <a:pt x="3363" y="2265"/>
                    <a:pt x="3378" y="2184"/>
                    <a:pt x="3378" y="2101"/>
                  </a:cubicBezTo>
                  <a:lnTo>
                    <a:pt x="3383" y="1976"/>
                  </a:lnTo>
                  <a:lnTo>
                    <a:pt x="3378" y="1852"/>
                  </a:lnTo>
                  <a:cubicBezTo>
                    <a:pt x="3359" y="1522"/>
                    <a:pt x="3260" y="1196"/>
                    <a:pt x="3096" y="912"/>
                  </a:cubicBezTo>
                  <a:cubicBezTo>
                    <a:pt x="2936" y="626"/>
                    <a:pt x="2696" y="390"/>
                    <a:pt x="2426" y="227"/>
                  </a:cubicBezTo>
                  <a:cubicBezTo>
                    <a:pt x="2357" y="188"/>
                    <a:pt x="2275" y="148"/>
                    <a:pt x="2208" y="119"/>
                  </a:cubicBezTo>
                  <a:lnTo>
                    <a:pt x="2114" y="85"/>
                  </a:lnTo>
                  <a:lnTo>
                    <a:pt x="2055" y="65"/>
                  </a:lnTo>
                  <a:lnTo>
                    <a:pt x="2000" y="52"/>
                  </a:lnTo>
                  <a:cubicBezTo>
                    <a:pt x="1926" y="33"/>
                    <a:pt x="1854" y="18"/>
                    <a:pt x="1780" y="11"/>
                  </a:cubicBezTo>
                  <a:cubicBezTo>
                    <a:pt x="1719" y="1"/>
                    <a:pt x="1660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2fcc7deb26a_7_197"/>
            <p:cNvSpPr/>
            <p:nvPr/>
          </p:nvSpPr>
          <p:spPr>
            <a:xfrm>
              <a:off x="5980685" y="3135668"/>
              <a:ext cx="370225" cy="364187"/>
            </a:xfrm>
            <a:custGeom>
              <a:rect b="b" l="l" r="r" t="t"/>
              <a:pathLst>
                <a:path extrusionOk="0" h="3438" w="3495">
                  <a:moveTo>
                    <a:pt x="645" y="1"/>
                  </a:moveTo>
                  <a:cubicBezTo>
                    <a:pt x="645" y="1"/>
                    <a:pt x="618" y="9"/>
                    <a:pt x="567" y="26"/>
                  </a:cubicBezTo>
                  <a:cubicBezTo>
                    <a:pt x="540" y="33"/>
                    <a:pt x="511" y="47"/>
                    <a:pt x="477" y="65"/>
                  </a:cubicBezTo>
                  <a:cubicBezTo>
                    <a:pt x="458" y="73"/>
                    <a:pt x="440" y="83"/>
                    <a:pt x="419" y="94"/>
                  </a:cubicBezTo>
                  <a:cubicBezTo>
                    <a:pt x="401" y="107"/>
                    <a:pt x="381" y="122"/>
                    <a:pt x="360" y="137"/>
                  </a:cubicBezTo>
                  <a:cubicBezTo>
                    <a:pt x="278" y="197"/>
                    <a:pt x="188" y="294"/>
                    <a:pt x="124" y="428"/>
                  </a:cubicBezTo>
                  <a:cubicBezTo>
                    <a:pt x="58" y="558"/>
                    <a:pt x="15" y="725"/>
                    <a:pt x="9" y="905"/>
                  </a:cubicBezTo>
                  <a:cubicBezTo>
                    <a:pt x="0" y="1083"/>
                    <a:pt x="23" y="1281"/>
                    <a:pt x="81" y="1477"/>
                  </a:cubicBezTo>
                  <a:cubicBezTo>
                    <a:pt x="96" y="1525"/>
                    <a:pt x="112" y="1576"/>
                    <a:pt x="128" y="1624"/>
                  </a:cubicBezTo>
                  <a:cubicBezTo>
                    <a:pt x="148" y="1674"/>
                    <a:pt x="168" y="1725"/>
                    <a:pt x="188" y="1778"/>
                  </a:cubicBezTo>
                  <a:cubicBezTo>
                    <a:pt x="209" y="1825"/>
                    <a:pt x="231" y="1869"/>
                    <a:pt x="253" y="1916"/>
                  </a:cubicBezTo>
                  <a:cubicBezTo>
                    <a:pt x="282" y="1972"/>
                    <a:pt x="309" y="2014"/>
                    <a:pt x="336" y="2064"/>
                  </a:cubicBezTo>
                  <a:cubicBezTo>
                    <a:pt x="452" y="2254"/>
                    <a:pt x="586" y="2440"/>
                    <a:pt x="750" y="2606"/>
                  </a:cubicBezTo>
                  <a:cubicBezTo>
                    <a:pt x="911" y="2773"/>
                    <a:pt x="1092" y="2927"/>
                    <a:pt x="1292" y="3057"/>
                  </a:cubicBezTo>
                  <a:cubicBezTo>
                    <a:pt x="1492" y="3185"/>
                    <a:pt x="1710" y="3292"/>
                    <a:pt x="1941" y="3362"/>
                  </a:cubicBezTo>
                  <a:cubicBezTo>
                    <a:pt x="1997" y="3380"/>
                    <a:pt x="2056" y="3392"/>
                    <a:pt x="2116" y="3406"/>
                  </a:cubicBezTo>
                  <a:cubicBezTo>
                    <a:pt x="2176" y="3417"/>
                    <a:pt x="2243" y="3427"/>
                    <a:pt x="2301" y="3432"/>
                  </a:cubicBezTo>
                  <a:lnTo>
                    <a:pt x="2381" y="3436"/>
                  </a:lnTo>
                  <a:lnTo>
                    <a:pt x="2422" y="3437"/>
                  </a:lnTo>
                  <a:cubicBezTo>
                    <a:pt x="2428" y="3438"/>
                    <a:pt x="2433" y="3438"/>
                    <a:pt x="2437" y="3438"/>
                  </a:cubicBezTo>
                  <a:cubicBezTo>
                    <a:pt x="2454" y="3438"/>
                    <a:pt x="2459" y="3436"/>
                    <a:pt x="2474" y="3436"/>
                  </a:cubicBezTo>
                  <a:cubicBezTo>
                    <a:pt x="2535" y="3429"/>
                    <a:pt x="2594" y="3432"/>
                    <a:pt x="2654" y="3419"/>
                  </a:cubicBezTo>
                  <a:cubicBezTo>
                    <a:pt x="2890" y="3384"/>
                    <a:pt x="3116" y="3261"/>
                    <a:pt x="3261" y="3087"/>
                  </a:cubicBezTo>
                  <a:cubicBezTo>
                    <a:pt x="3411" y="2914"/>
                    <a:pt x="3472" y="2704"/>
                    <a:pt x="3483" y="2523"/>
                  </a:cubicBezTo>
                  <a:cubicBezTo>
                    <a:pt x="3495" y="2339"/>
                    <a:pt x="3472" y="2175"/>
                    <a:pt x="3432" y="2039"/>
                  </a:cubicBezTo>
                  <a:cubicBezTo>
                    <a:pt x="3393" y="1906"/>
                    <a:pt x="3343" y="1794"/>
                    <a:pt x="3297" y="1702"/>
                  </a:cubicBezTo>
                  <a:cubicBezTo>
                    <a:pt x="3256" y="1611"/>
                    <a:pt x="3210" y="1549"/>
                    <a:pt x="3183" y="1504"/>
                  </a:cubicBezTo>
                  <a:cubicBezTo>
                    <a:pt x="3155" y="1458"/>
                    <a:pt x="3139" y="1434"/>
                    <a:pt x="3139" y="1434"/>
                  </a:cubicBezTo>
                  <a:lnTo>
                    <a:pt x="3139" y="1434"/>
                  </a:lnTo>
                  <a:cubicBezTo>
                    <a:pt x="3139" y="1434"/>
                    <a:pt x="3147" y="1462"/>
                    <a:pt x="3164" y="1512"/>
                  </a:cubicBezTo>
                  <a:cubicBezTo>
                    <a:pt x="3180" y="1563"/>
                    <a:pt x="3209" y="1635"/>
                    <a:pt x="3230" y="1731"/>
                  </a:cubicBezTo>
                  <a:cubicBezTo>
                    <a:pt x="3257" y="1822"/>
                    <a:pt x="3278" y="1937"/>
                    <a:pt x="3293" y="2069"/>
                  </a:cubicBezTo>
                  <a:cubicBezTo>
                    <a:pt x="3297" y="2101"/>
                    <a:pt x="3299" y="2136"/>
                    <a:pt x="3301" y="2170"/>
                  </a:cubicBezTo>
                  <a:cubicBezTo>
                    <a:pt x="3304" y="2205"/>
                    <a:pt x="3300" y="2239"/>
                    <a:pt x="3300" y="2276"/>
                  </a:cubicBezTo>
                  <a:cubicBezTo>
                    <a:pt x="3300" y="2312"/>
                    <a:pt x="3299" y="2348"/>
                    <a:pt x="3293" y="2385"/>
                  </a:cubicBezTo>
                  <a:cubicBezTo>
                    <a:pt x="3287" y="2422"/>
                    <a:pt x="3288" y="2460"/>
                    <a:pt x="3277" y="2497"/>
                  </a:cubicBezTo>
                  <a:cubicBezTo>
                    <a:pt x="3246" y="2646"/>
                    <a:pt x="3176" y="2797"/>
                    <a:pt x="3062" y="2908"/>
                  </a:cubicBezTo>
                  <a:cubicBezTo>
                    <a:pt x="2948" y="3021"/>
                    <a:pt x="2787" y="3088"/>
                    <a:pt x="2608" y="3108"/>
                  </a:cubicBezTo>
                  <a:cubicBezTo>
                    <a:pt x="2590" y="3112"/>
                    <a:pt x="2570" y="3113"/>
                    <a:pt x="2550" y="3113"/>
                  </a:cubicBezTo>
                  <a:cubicBezTo>
                    <a:pt x="2528" y="3113"/>
                    <a:pt x="2506" y="3112"/>
                    <a:pt x="2485" y="3112"/>
                  </a:cubicBezTo>
                  <a:cubicBezTo>
                    <a:pt x="2480" y="3112"/>
                    <a:pt x="2476" y="3112"/>
                    <a:pt x="2471" y="3112"/>
                  </a:cubicBezTo>
                  <a:lnTo>
                    <a:pt x="2445" y="3112"/>
                  </a:lnTo>
                  <a:lnTo>
                    <a:pt x="2404" y="3110"/>
                  </a:lnTo>
                  <a:lnTo>
                    <a:pt x="2324" y="3102"/>
                  </a:lnTo>
                  <a:cubicBezTo>
                    <a:pt x="2274" y="3094"/>
                    <a:pt x="2232" y="3083"/>
                    <a:pt x="2187" y="3075"/>
                  </a:cubicBezTo>
                  <a:cubicBezTo>
                    <a:pt x="2140" y="3060"/>
                    <a:pt x="2091" y="3051"/>
                    <a:pt x="2043" y="3034"/>
                  </a:cubicBezTo>
                  <a:cubicBezTo>
                    <a:pt x="1851" y="2973"/>
                    <a:pt x="1663" y="2876"/>
                    <a:pt x="1488" y="2759"/>
                  </a:cubicBezTo>
                  <a:cubicBezTo>
                    <a:pt x="1312" y="2645"/>
                    <a:pt x="1146" y="2512"/>
                    <a:pt x="998" y="2364"/>
                  </a:cubicBezTo>
                  <a:cubicBezTo>
                    <a:pt x="853" y="2217"/>
                    <a:pt x="715" y="2062"/>
                    <a:pt x="605" y="1896"/>
                  </a:cubicBezTo>
                  <a:cubicBezTo>
                    <a:pt x="579" y="1855"/>
                    <a:pt x="547" y="1811"/>
                    <a:pt x="527" y="1775"/>
                  </a:cubicBezTo>
                  <a:cubicBezTo>
                    <a:pt x="501" y="1731"/>
                    <a:pt x="477" y="1686"/>
                    <a:pt x="452" y="1643"/>
                  </a:cubicBezTo>
                  <a:cubicBezTo>
                    <a:pt x="432" y="1600"/>
                    <a:pt x="410" y="1560"/>
                    <a:pt x="390" y="1520"/>
                  </a:cubicBezTo>
                  <a:cubicBezTo>
                    <a:pt x="371" y="1478"/>
                    <a:pt x="352" y="1435"/>
                    <a:pt x="336" y="1395"/>
                  </a:cubicBezTo>
                  <a:cubicBezTo>
                    <a:pt x="272" y="1224"/>
                    <a:pt x="229" y="1059"/>
                    <a:pt x="215" y="902"/>
                  </a:cubicBezTo>
                  <a:cubicBezTo>
                    <a:pt x="202" y="746"/>
                    <a:pt x="215" y="603"/>
                    <a:pt x="252" y="482"/>
                  </a:cubicBezTo>
                  <a:cubicBezTo>
                    <a:pt x="287" y="358"/>
                    <a:pt x="347" y="261"/>
                    <a:pt x="410" y="190"/>
                  </a:cubicBezTo>
                  <a:lnTo>
                    <a:pt x="454" y="141"/>
                  </a:lnTo>
                  <a:cubicBezTo>
                    <a:pt x="472" y="127"/>
                    <a:pt x="487" y="114"/>
                    <a:pt x="500" y="102"/>
                  </a:cubicBezTo>
                  <a:cubicBezTo>
                    <a:pt x="527" y="76"/>
                    <a:pt x="554" y="56"/>
                    <a:pt x="575" y="45"/>
                  </a:cubicBezTo>
                  <a:cubicBezTo>
                    <a:pt x="621" y="16"/>
                    <a:pt x="645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2fcc7deb26a_7_197"/>
            <p:cNvSpPr/>
            <p:nvPr/>
          </p:nvSpPr>
          <p:spPr>
            <a:xfrm>
              <a:off x="6014370" y="3156219"/>
              <a:ext cx="299146" cy="297663"/>
            </a:xfrm>
            <a:custGeom>
              <a:rect b="b" l="l" r="r" t="t"/>
              <a:pathLst>
                <a:path extrusionOk="0" h="2810" w="2824">
                  <a:moveTo>
                    <a:pt x="892" y="1"/>
                  </a:moveTo>
                  <a:cubicBezTo>
                    <a:pt x="853" y="1"/>
                    <a:pt x="813" y="3"/>
                    <a:pt x="773" y="7"/>
                  </a:cubicBezTo>
                  <a:cubicBezTo>
                    <a:pt x="715" y="16"/>
                    <a:pt x="643" y="24"/>
                    <a:pt x="604" y="41"/>
                  </a:cubicBezTo>
                  <a:lnTo>
                    <a:pt x="537" y="61"/>
                  </a:lnTo>
                  <a:lnTo>
                    <a:pt x="531" y="62"/>
                  </a:lnTo>
                  <a:lnTo>
                    <a:pt x="518" y="65"/>
                  </a:lnTo>
                  <a:lnTo>
                    <a:pt x="516" y="67"/>
                  </a:lnTo>
                  <a:lnTo>
                    <a:pt x="506" y="71"/>
                  </a:lnTo>
                  <a:lnTo>
                    <a:pt x="486" y="81"/>
                  </a:lnTo>
                  <a:lnTo>
                    <a:pt x="448" y="98"/>
                  </a:lnTo>
                  <a:cubicBezTo>
                    <a:pt x="240" y="194"/>
                    <a:pt x="99" y="390"/>
                    <a:pt x="53" y="568"/>
                  </a:cubicBezTo>
                  <a:cubicBezTo>
                    <a:pt x="1" y="751"/>
                    <a:pt x="18" y="916"/>
                    <a:pt x="46" y="1050"/>
                  </a:cubicBezTo>
                  <a:cubicBezTo>
                    <a:pt x="77" y="1187"/>
                    <a:pt x="124" y="1296"/>
                    <a:pt x="169" y="1381"/>
                  </a:cubicBezTo>
                  <a:cubicBezTo>
                    <a:pt x="213" y="1467"/>
                    <a:pt x="256" y="1531"/>
                    <a:pt x="287" y="1571"/>
                  </a:cubicBezTo>
                  <a:cubicBezTo>
                    <a:pt x="316" y="1612"/>
                    <a:pt x="334" y="1633"/>
                    <a:pt x="334" y="1633"/>
                  </a:cubicBezTo>
                  <a:cubicBezTo>
                    <a:pt x="334" y="1633"/>
                    <a:pt x="326" y="1608"/>
                    <a:pt x="308" y="1559"/>
                  </a:cubicBezTo>
                  <a:cubicBezTo>
                    <a:pt x="289" y="1512"/>
                    <a:pt x="272" y="1440"/>
                    <a:pt x="248" y="1353"/>
                  </a:cubicBezTo>
                  <a:cubicBezTo>
                    <a:pt x="226" y="1264"/>
                    <a:pt x="212" y="1154"/>
                    <a:pt x="208" y="1032"/>
                  </a:cubicBezTo>
                  <a:cubicBezTo>
                    <a:pt x="206" y="909"/>
                    <a:pt x="225" y="774"/>
                    <a:pt x="281" y="652"/>
                  </a:cubicBezTo>
                  <a:cubicBezTo>
                    <a:pt x="308" y="591"/>
                    <a:pt x="349" y="535"/>
                    <a:pt x="400" y="492"/>
                  </a:cubicBezTo>
                  <a:cubicBezTo>
                    <a:pt x="447" y="446"/>
                    <a:pt x="506" y="411"/>
                    <a:pt x="573" y="390"/>
                  </a:cubicBezTo>
                  <a:cubicBezTo>
                    <a:pt x="644" y="367"/>
                    <a:pt x="718" y="355"/>
                    <a:pt x="794" y="355"/>
                  </a:cubicBezTo>
                  <a:cubicBezTo>
                    <a:pt x="873" y="355"/>
                    <a:pt x="955" y="367"/>
                    <a:pt x="1041" y="390"/>
                  </a:cubicBezTo>
                  <a:cubicBezTo>
                    <a:pt x="1379" y="474"/>
                    <a:pt x="1717" y="703"/>
                    <a:pt x="1973" y="991"/>
                  </a:cubicBezTo>
                  <a:cubicBezTo>
                    <a:pt x="2104" y="1136"/>
                    <a:pt x="2211" y="1298"/>
                    <a:pt x="2298" y="1468"/>
                  </a:cubicBezTo>
                  <a:cubicBezTo>
                    <a:pt x="2325" y="1519"/>
                    <a:pt x="2339" y="1555"/>
                    <a:pt x="2356" y="1596"/>
                  </a:cubicBezTo>
                  <a:cubicBezTo>
                    <a:pt x="2375" y="1635"/>
                    <a:pt x="2386" y="1680"/>
                    <a:pt x="2402" y="1722"/>
                  </a:cubicBezTo>
                  <a:cubicBezTo>
                    <a:pt x="2417" y="1763"/>
                    <a:pt x="2422" y="1808"/>
                    <a:pt x="2433" y="1849"/>
                  </a:cubicBezTo>
                  <a:cubicBezTo>
                    <a:pt x="2438" y="1891"/>
                    <a:pt x="2446" y="1934"/>
                    <a:pt x="2446" y="1974"/>
                  </a:cubicBezTo>
                  <a:cubicBezTo>
                    <a:pt x="2452" y="2056"/>
                    <a:pt x="2439" y="2131"/>
                    <a:pt x="2423" y="2204"/>
                  </a:cubicBezTo>
                  <a:cubicBezTo>
                    <a:pt x="2402" y="2270"/>
                    <a:pt x="2374" y="2336"/>
                    <a:pt x="2327" y="2385"/>
                  </a:cubicBezTo>
                  <a:cubicBezTo>
                    <a:pt x="2237" y="2487"/>
                    <a:pt x="2101" y="2546"/>
                    <a:pt x="1961" y="2568"/>
                  </a:cubicBezTo>
                  <a:cubicBezTo>
                    <a:pt x="1908" y="2576"/>
                    <a:pt x="1857" y="2580"/>
                    <a:pt x="1806" y="2580"/>
                  </a:cubicBezTo>
                  <a:cubicBezTo>
                    <a:pt x="1721" y="2580"/>
                    <a:pt x="1639" y="2570"/>
                    <a:pt x="1563" y="2554"/>
                  </a:cubicBezTo>
                  <a:cubicBezTo>
                    <a:pt x="1442" y="2532"/>
                    <a:pt x="1334" y="2498"/>
                    <a:pt x="1248" y="2464"/>
                  </a:cubicBezTo>
                  <a:cubicBezTo>
                    <a:pt x="1162" y="2431"/>
                    <a:pt x="1095" y="2403"/>
                    <a:pt x="1051" y="2379"/>
                  </a:cubicBezTo>
                  <a:cubicBezTo>
                    <a:pt x="1005" y="2357"/>
                    <a:pt x="980" y="2345"/>
                    <a:pt x="980" y="2345"/>
                  </a:cubicBezTo>
                  <a:lnTo>
                    <a:pt x="980" y="2345"/>
                  </a:lnTo>
                  <a:cubicBezTo>
                    <a:pt x="980" y="2345"/>
                    <a:pt x="1000" y="2364"/>
                    <a:pt x="1035" y="2399"/>
                  </a:cubicBezTo>
                  <a:cubicBezTo>
                    <a:pt x="1074" y="2432"/>
                    <a:pt x="1129" y="2482"/>
                    <a:pt x="1208" y="2538"/>
                  </a:cubicBezTo>
                  <a:cubicBezTo>
                    <a:pt x="1287" y="2592"/>
                    <a:pt x="1387" y="2658"/>
                    <a:pt x="1514" y="2709"/>
                  </a:cubicBezTo>
                  <a:cubicBezTo>
                    <a:pt x="1638" y="2761"/>
                    <a:pt x="1798" y="2810"/>
                    <a:pt x="1975" y="2810"/>
                  </a:cubicBezTo>
                  <a:cubicBezTo>
                    <a:pt x="1982" y="2810"/>
                    <a:pt x="1989" y="2810"/>
                    <a:pt x="1996" y="2810"/>
                  </a:cubicBezTo>
                  <a:cubicBezTo>
                    <a:pt x="2171" y="2810"/>
                    <a:pt x="2380" y="2762"/>
                    <a:pt x="2546" y="2608"/>
                  </a:cubicBezTo>
                  <a:cubicBezTo>
                    <a:pt x="2635" y="2532"/>
                    <a:pt x="2699" y="2430"/>
                    <a:pt x="2750" y="2319"/>
                  </a:cubicBezTo>
                  <a:cubicBezTo>
                    <a:pt x="2794" y="2209"/>
                    <a:pt x="2817" y="2088"/>
                    <a:pt x="2819" y="1970"/>
                  </a:cubicBezTo>
                  <a:cubicBezTo>
                    <a:pt x="2823" y="1911"/>
                    <a:pt x="2818" y="1853"/>
                    <a:pt x="2813" y="1793"/>
                  </a:cubicBezTo>
                  <a:cubicBezTo>
                    <a:pt x="2803" y="1735"/>
                    <a:pt x="2798" y="1675"/>
                    <a:pt x="2783" y="1620"/>
                  </a:cubicBezTo>
                  <a:cubicBezTo>
                    <a:pt x="2767" y="1562"/>
                    <a:pt x="2756" y="1507"/>
                    <a:pt x="2732" y="1448"/>
                  </a:cubicBezTo>
                  <a:cubicBezTo>
                    <a:pt x="2711" y="1392"/>
                    <a:pt x="2689" y="1331"/>
                    <a:pt x="2666" y="1287"/>
                  </a:cubicBezTo>
                  <a:cubicBezTo>
                    <a:pt x="2575" y="1079"/>
                    <a:pt x="2442" y="881"/>
                    <a:pt x="2288" y="708"/>
                  </a:cubicBezTo>
                  <a:cubicBezTo>
                    <a:pt x="2132" y="535"/>
                    <a:pt x="1952" y="384"/>
                    <a:pt x="1753" y="265"/>
                  </a:cubicBezTo>
                  <a:cubicBezTo>
                    <a:pt x="1556" y="145"/>
                    <a:pt x="1341" y="58"/>
                    <a:pt x="1115" y="20"/>
                  </a:cubicBezTo>
                  <a:cubicBezTo>
                    <a:pt x="1042" y="8"/>
                    <a:pt x="968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2fcc7deb26a_7_197"/>
            <p:cNvSpPr/>
            <p:nvPr/>
          </p:nvSpPr>
          <p:spPr>
            <a:xfrm>
              <a:off x="6807045" y="1598518"/>
              <a:ext cx="429440" cy="288871"/>
            </a:xfrm>
            <a:custGeom>
              <a:rect b="b" l="l" r="r" t="t"/>
              <a:pathLst>
                <a:path extrusionOk="0" h="2727" w="4054">
                  <a:moveTo>
                    <a:pt x="1348" y="0"/>
                  </a:moveTo>
                  <a:cubicBezTo>
                    <a:pt x="1327" y="0"/>
                    <a:pt x="1274" y="30"/>
                    <a:pt x="1165" y="93"/>
                  </a:cubicBezTo>
                  <a:cubicBezTo>
                    <a:pt x="989" y="195"/>
                    <a:pt x="860" y="324"/>
                    <a:pt x="774" y="469"/>
                  </a:cubicBezTo>
                  <a:lnTo>
                    <a:pt x="767" y="476"/>
                  </a:lnTo>
                  <a:cubicBezTo>
                    <a:pt x="700" y="545"/>
                    <a:pt x="599" y="632"/>
                    <a:pt x="488" y="708"/>
                  </a:cubicBezTo>
                  <a:cubicBezTo>
                    <a:pt x="378" y="786"/>
                    <a:pt x="257" y="853"/>
                    <a:pt x="161" y="896"/>
                  </a:cubicBezTo>
                  <a:cubicBezTo>
                    <a:pt x="67" y="942"/>
                    <a:pt x="0" y="964"/>
                    <a:pt x="0" y="964"/>
                  </a:cubicBezTo>
                  <a:cubicBezTo>
                    <a:pt x="0" y="964"/>
                    <a:pt x="7" y="964"/>
                    <a:pt x="19" y="964"/>
                  </a:cubicBezTo>
                  <a:cubicBezTo>
                    <a:pt x="47" y="964"/>
                    <a:pt x="103" y="963"/>
                    <a:pt x="176" y="954"/>
                  </a:cubicBezTo>
                  <a:cubicBezTo>
                    <a:pt x="282" y="943"/>
                    <a:pt x="425" y="921"/>
                    <a:pt x="566" y="882"/>
                  </a:cubicBezTo>
                  <a:cubicBezTo>
                    <a:pt x="595" y="874"/>
                    <a:pt x="627" y="866"/>
                    <a:pt x="658" y="855"/>
                  </a:cubicBezTo>
                  <a:lnTo>
                    <a:pt x="658" y="855"/>
                  </a:lnTo>
                  <a:cubicBezTo>
                    <a:pt x="642" y="1188"/>
                    <a:pt x="819" y="1546"/>
                    <a:pt x="1198" y="1840"/>
                  </a:cubicBezTo>
                  <a:cubicBezTo>
                    <a:pt x="1588" y="2138"/>
                    <a:pt x="2079" y="2286"/>
                    <a:pt x="2539" y="2286"/>
                  </a:cubicBezTo>
                  <a:cubicBezTo>
                    <a:pt x="2804" y="2286"/>
                    <a:pt x="3059" y="2237"/>
                    <a:pt x="3277" y="2139"/>
                  </a:cubicBezTo>
                  <a:cubicBezTo>
                    <a:pt x="3327" y="2235"/>
                    <a:pt x="3406" y="2343"/>
                    <a:pt x="3496" y="2430"/>
                  </a:cubicBezTo>
                  <a:cubicBezTo>
                    <a:pt x="3682" y="2614"/>
                    <a:pt x="3903" y="2727"/>
                    <a:pt x="3903" y="2727"/>
                  </a:cubicBezTo>
                  <a:cubicBezTo>
                    <a:pt x="3903" y="2727"/>
                    <a:pt x="3862" y="2680"/>
                    <a:pt x="3810" y="2605"/>
                  </a:cubicBezTo>
                  <a:cubicBezTo>
                    <a:pt x="3758" y="2528"/>
                    <a:pt x="3697" y="2425"/>
                    <a:pt x="3653" y="2319"/>
                  </a:cubicBezTo>
                  <a:cubicBezTo>
                    <a:pt x="3607" y="2211"/>
                    <a:pt x="3582" y="2104"/>
                    <a:pt x="3576" y="2030"/>
                  </a:cubicBezTo>
                  <a:cubicBezTo>
                    <a:pt x="3575" y="1996"/>
                    <a:pt x="3575" y="1971"/>
                    <a:pt x="3576" y="1951"/>
                  </a:cubicBezTo>
                  <a:cubicBezTo>
                    <a:pt x="4053" y="1548"/>
                    <a:pt x="2755" y="1976"/>
                    <a:pt x="2045" y="1491"/>
                  </a:cubicBezTo>
                  <a:cubicBezTo>
                    <a:pt x="826" y="655"/>
                    <a:pt x="1445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fcc7deb26a_6_0"/>
          <p:cNvSpPr txBox="1"/>
          <p:nvPr>
            <p:ph type="title"/>
          </p:nvPr>
        </p:nvSpPr>
        <p:spPr>
          <a:xfrm>
            <a:off x="527950" y="2331025"/>
            <a:ext cx="56205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Audiowide"/>
                <a:ea typeface="Audiowide"/>
                <a:cs typeface="Audiowide"/>
                <a:sym typeface="Audiowide"/>
              </a:rPr>
              <a:t>Ensemble Model</a:t>
            </a:r>
            <a:endParaRPr sz="49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58" name="Google Shape;958;g2fcc7deb26a_6_0"/>
          <p:cNvSpPr txBox="1"/>
          <p:nvPr>
            <p:ph idx="1" type="subTitle"/>
          </p:nvPr>
        </p:nvSpPr>
        <p:spPr>
          <a:xfrm>
            <a:off x="1407650" y="3795650"/>
            <a:ext cx="583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**KNeighbors**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,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**Logistic Regression**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,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**Decision Tree** 사용</a:t>
            </a:r>
            <a:endParaRPr b="1" sz="1050">
              <a:solidFill>
                <a:srgbClr val="000080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59" name="Google Shape;959;g2fcc7deb26a_6_0"/>
          <p:cNvSpPr/>
          <p:nvPr/>
        </p:nvSpPr>
        <p:spPr>
          <a:xfrm>
            <a:off x="7357090" y="4493645"/>
            <a:ext cx="1364897" cy="2476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김재성</a:t>
            </a:r>
          </a:p>
        </p:txBody>
      </p:sp>
      <p:sp>
        <p:nvSpPr>
          <p:cNvPr id="960" name="Google Shape;960;g2fcc7deb26a_6_0"/>
          <p:cNvSpPr/>
          <p:nvPr/>
        </p:nvSpPr>
        <p:spPr>
          <a:xfrm>
            <a:off x="3827975" y="1004377"/>
            <a:ext cx="2272481" cy="12183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04</a:t>
            </a:r>
          </a:p>
        </p:txBody>
      </p:sp>
      <p:grpSp>
        <p:nvGrpSpPr>
          <p:cNvPr id="961" name="Google Shape;961;g2fcc7deb26a_6_0"/>
          <p:cNvGrpSpPr/>
          <p:nvPr/>
        </p:nvGrpSpPr>
        <p:grpSpPr>
          <a:xfrm rot="367781">
            <a:off x="6320774" y="630734"/>
            <a:ext cx="1886820" cy="3326681"/>
            <a:chOff x="6772750" y="1143250"/>
            <a:chExt cx="1027400" cy="1811425"/>
          </a:xfrm>
        </p:grpSpPr>
        <p:sp>
          <p:nvSpPr>
            <p:cNvPr id="962" name="Google Shape;962;g2fcc7deb26a_6_0"/>
            <p:cNvSpPr/>
            <p:nvPr/>
          </p:nvSpPr>
          <p:spPr>
            <a:xfrm>
              <a:off x="6772750" y="1143250"/>
              <a:ext cx="1027400" cy="1811425"/>
            </a:xfrm>
            <a:custGeom>
              <a:rect b="b" l="l" r="r" t="t"/>
              <a:pathLst>
                <a:path extrusionOk="0" h="72457" w="41096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2fcc7deb26a_6_0"/>
            <p:cNvSpPr/>
            <p:nvPr/>
          </p:nvSpPr>
          <p:spPr>
            <a:xfrm>
              <a:off x="6861300" y="1530800"/>
              <a:ext cx="54525" cy="12950"/>
            </a:xfrm>
            <a:custGeom>
              <a:rect b="b" l="l" r="r" t="t"/>
              <a:pathLst>
                <a:path extrusionOk="0" h="518" w="2181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2fcc7deb26a_6_0"/>
            <p:cNvSpPr/>
            <p:nvPr/>
          </p:nvSpPr>
          <p:spPr>
            <a:xfrm>
              <a:off x="7063150" y="2320475"/>
              <a:ext cx="134650" cy="63350"/>
            </a:xfrm>
            <a:custGeom>
              <a:rect b="b" l="l" r="r" t="t"/>
              <a:pathLst>
                <a:path extrusionOk="0" h="2534" w="538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2fcc7deb26a_6_0"/>
            <p:cNvSpPr/>
            <p:nvPr/>
          </p:nvSpPr>
          <p:spPr>
            <a:xfrm>
              <a:off x="7118000" y="1995600"/>
              <a:ext cx="161850" cy="11550"/>
            </a:xfrm>
            <a:custGeom>
              <a:rect b="b" l="l" r="r" t="t"/>
              <a:pathLst>
                <a:path extrusionOk="0" h="462" w="6474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2fcc7deb26a_6_0"/>
            <p:cNvSpPr/>
            <p:nvPr/>
          </p:nvSpPr>
          <p:spPr>
            <a:xfrm>
              <a:off x="7339275" y="2228625"/>
              <a:ext cx="105700" cy="26900"/>
            </a:xfrm>
            <a:custGeom>
              <a:rect b="b" l="l" r="r" t="t"/>
              <a:pathLst>
                <a:path extrusionOk="0" h="1076" w="4228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2fcc7deb26a_6_0"/>
            <p:cNvSpPr/>
            <p:nvPr/>
          </p:nvSpPr>
          <p:spPr>
            <a:xfrm>
              <a:off x="7611550" y="1680975"/>
              <a:ext cx="53900" cy="48325"/>
            </a:xfrm>
            <a:custGeom>
              <a:rect b="b" l="l" r="r" t="t"/>
              <a:pathLst>
                <a:path extrusionOk="0" h="1933" w="2156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2fcc7deb26a_6_0"/>
            <p:cNvSpPr/>
            <p:nvPr/>
          </p:nvSpPr>
          <p:spPr>
            <a:xfrm>
              <a:off x="7116950" y="1254600"/>
              <a:ext cx="34850" cy="195550"/>
            </a:xfrm>
            <a:custGeom>
              <a:rect b="b" l="l" r="r" t="t"/>
              <a:pathLst>
                <a:path extrusionOk="0" h="7822" w="1394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2fcc7deb26a_6_0"/>
            <p:cNvSpPr/>
            <p:nvPr/>
          </p:nvSpPr>
          <p:spPr>
            <a:xfrm>
              <a:off x="7328425" y="1645175"/>
              <a:ext cx="58650" cy="101800"/>
            </a:xfrm>
            <a:custGeom>
              <a:rect b="b" l="l" r="r" t="t"/>
              <a:pathLst>
                <a:path extrusionOk="0" h="4072" w="2346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2fcc7deb26a_6_0"/>
            <p:cNvSpPr/>
            <p:nvPr/>
          </p:nvSpPr>
          <p:spPr>
            <a:xfrm>
              <a:off x="7217800" y="1644500"/>
              <a:ext cx="31600" cy="101800"/>
            </a:xfrm>
            <a:custGeom>
              <a:rect b="b" l="l" r="r" t="t"/>
              <a:pathLst>
                <a:path extrusionOk="0" h="4072" w="1264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2fcc7deb26a_6_0"/>
            <p:cNvSpPr/>
            <p:nvPr/>
          </p:nvSpPr>
          <p:spPr>
            <a:xfrm>
              <a:off x="7254300" y="1644500"/>
              <a:ext cx="31550" cy="101800"/>
            </a:xfrm>
            <a:custGeom>
              <a:rect b="b" l="l" r="r" t="t"/>
              <a:pathLst>
                <a:path extrusionOk="0" h="4072" w="1262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2fcc7deb26a_6_0"/>
            <p:cNvSpPr/>
            <p:nvPr/>
          </p:nvSpPr>
          <p:spPr>
            <a:xfrm>
              <a:off x="7288650" y="1645025"/>
              <a:ext cx="31850" cy="31775"/>
            </a:xfrm>
            <a:custGeom>
              <a:rect b="b" l="l" r="r" t="t"/>
              <a:pathLst>
                <a:path extrusionOk="0" h="1271" w="1274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2fcc7deb26a_6_0"/>
            <p:cNvSpPr/>
            <p:nvPr/>
          </p:nvSpPr>
          <p:spPr>
            <a:xfrm>
              <a:off x="7288600" y="1680575"/>
              <a:ext cx="31900" cy="31775"/>
            </a:xfrm>
            <a:custGeom>
              <a:rect b="b" l="l" r="r" t="t"/>
              <a:pathLst>
                <a:path extrusionOk="0" h="1271" w="1276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2fcc7deb26a_6_0"/>
            <p:cNvSpPr/>
            <p:nvPr/>
          </p:nvSpPr>
          <p:spPr>
            <a:xfrm>
              <a:off x="7288650" y="1716050"/>
              <a:ext cx="31800" cy="31750"/>
            </a:xfrm>
            <a:custGeom>
              <a:rect b="b" l="l" r="r" t="t"/>
              <a:pathLst>
                <a:path extrusionOk="0" h="1270" w="1272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2fcc7deb26a_6_0"/>
            <p:cNvSpPr/>
            <p:nvPr/>
          </p:nvSpPr>
          <p:spPr>
            <a:xfrm>
              <a:off x="7220650" y="1650825"/>
              <a:ext cx="177575" cy="109975"/>
            </a:xfrm>
            <a:custGeom>
              <a:rect b="b" l="l" r="r" t="t"/>
              <a:pathLst>
                <a:path extrusionOk="0" h="4399" w="7103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/>
          <p:nvPr>
            <p:ph idx="3" type="title"/>
          </p:nvPr>
        </p:nvSpPr>
        <p:spPr>
          <a:xfrm>
            <a:off x="5378659" y="1459357"/>
            <a:ext cx="2560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DecisionTree &amp; RandomForest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7" name="Google Shape;3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8" name="Google Shape;338;p4"/>
          <p:cNvSpPr txBox="1"/>
          <p:nvPr>
            <p:ph idx="6" type="subTitle"/>
          </p:nvPr>
        </p:nvSpPr>
        <p:spPr>
          <a:xfrm>
            <a:off x="1634397" y="3609044"/>
            <a:ext cx="25602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모델구축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인코딩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모델생성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튜닝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예측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9" name="Google Shape;339;p4"/>
          <p:cNvSpPr txBox="1"/>
          <p:nvPr>
            <p:ph idx="2" type="title"/>
          </p:nvPr>
        </p:nvSpPr>
        <p:spPr>
          <a:xfrm>
            <a:off x="1634400" y="1459350"/>
            <a:ext cx="2560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로지스틱 회귀분석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0" name="Google Shape;340;p4"/>
          <p:cNvSpPr txBox="1"/>
          <p:nvPr>
            <p:ph idx="1" type="subTitle"/>
          </p:nvPr>
        </p:nvSpPr>
        <p:spPr>
          <a:xfrm>
            <a:off x="1634400" y="2026382"/>
            <a:ext cx="256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데이터 전처리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 생성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튜닝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검증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1" name="Google Shape;341;p4"/>
          <p:cNvSpPr txBox="1"/>
          <p:nvPr>
            <p:ph idx="4" type="subTitle"/>
          </p:nvPr>
        </p:nvSpPr>
        <p:spPr>
          <a:xfrm>
            <a:off x="5378657" y="2026382"/>
            <a:ext cx="256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 생성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튜닝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예측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2" name="Google Shape;342;p4"/>
          <p:cNvSpPr txBox="1"/>
          <p:nvPr>
            <p:ph idx="5" type="title"/>
          </p:nvPr>
        </p:nvSpPr>
        <p:spPr>
          <a:xfrm>
            <a:off x="1669785" y="2914250"/>
            <a:ext cx="2560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ExtraTree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3" name="Google Shape;343;p4"/>
          <p:cNvSpPr txBox="1"/>
          <p:nvPr>
            <p:ph idx="7" type="title"/>
          </p:nvPr>
        </p:nvSpPr>
        <p:spPr>
          <a:xfrm>
            <a:off x="5376539" y="3255899"/>
            <a:ext cx="2560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앙상블 모델 생성 후 예측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4" name="Google Shape;344;p4"/>
          <p:cNvSpPr txBox="1"/>
          <p:nvPr>
            <p:ph idx="8" type="subTitle"/>
          </p:nvPr>
        </p:nvSpPr>
        <p:spPr>
          <a:xfrm>
            <a:off x="5376539" y="3818243"/>
            <a:ext cx="256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데이터 전처리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모델생성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튜닝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예측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88913" y="1553732"/>
            <a:ext cx="734460" cy="3386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grpSp>
        <p:nvGrpSpPr>
          <p:cNvPr id="346" name="Google Shape;346;p4"/>
          <p:cNvGrpSpPr/>
          <p:nvPr/>
        </p:nvGrpSpPr>
        <p:grpSpPr>
          <a:xfrm>
            <a:off x="8119228" y="539503"/>
            <a:ext cx="623100" cy="1197243"/>
            <a:chOff x="8119228" y="539503"/>
            <a:chExt cx="623100" cy="1197243"/>
          </a:xfrm>
        </p:grpSpPr>
        <p:sp>
          <p:nvSpPr>
            <p:cNvPr id="347" name="Google Shape;347;p4"/>
            <p:cNvSpPr/>
            <p:nvPr/>
          </p:nvSpPr>
          <p:spPr>
            <a:xfrm flipH="1" rot="5400000">
              <a:off x="8224228" y="1218646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 flipH="1" rot="5400000">
              <a:off x="8224228" y="826574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 flipH="1" rot="5400000">
              <a:off x="8224228" y="434503"/>
              <a:ext cx="413100" cy="623100"/>
            </a:xfrm>
            <a:prstGeom prst="chevron">
              <a:avLst>
                <a:gd fmla="val 35069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4"/>
          <p:cNvSpPr/>
          <p:nvPr/>
        </p:nvSpPr>
        <p:spPr>
          <a:xfrm>
            <a:off x="863600" y="3255900"/>
            <a:ext cx="734449" cy="338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sp>
        <p:nvSpPr>
          <p:cNvPr id="351" name="Google Shape;351;p4"/>
          <p:cNvSpPr/>
          <p:nvPr/>
        </p:nvSpPr>
        <p:spPr>
          <a:xfrm>
            <a:off x="4575175" y="3239100"/>
            <a:ext cx="734451" cy="370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sp>
        <p:nvSpPr>
          <p:cNvPr id="352" name="Google Shape;352;p4"/>
          <p:cNvSpPr/>
          <p:nvPr/>
        </p:nvSpPr>
        <p:spPr>
          <a:xfrm>
            <a:off x="4575175" y="1553725"/>
            <a:ext cx="734450" cy="33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fcc7deb26a_6_23"/>
          <p:cNvSpPr txBox="1"/>
          <p:nvPr>
            <p:ph type="title"/>
          </p:nvPr>
        </p:nvSpPr>
        <p:spPr>
          <a:xfrm>
            <a:off x="4495619" y="669588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사용한 컬럼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g2fcc7deb26a_6_23"/>
          <p:cNvSpPr txBox="1"/>
          <p:nvPr>
            <p:ph idx="1" type="subTitle"/>
          </p:nvPr>
        </p:nvSpPr>
        <p:spPr>
          <a:xfrm>
            <a:off x="3692525" y="1025675"/>
            <a:ext cx="40641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HomePlanet- 승객이 출발한 행성, 일반적으로 영주권이 있는 행성입니다.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CryoSleep- 승객이 항해 기간 동안 정지된 애니메이션 상태에 들어가도록 선택했는지 여부를 나타냅니다. 냉동 수면 상태의 승객은 객실에 갇힙니다.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Destination- 승객이 하선할 행성.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Age- 승객의 나이.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VIP- 승객이 항해 중 특별 VIP 서비스에 대한 비용을 지불했는지 여부.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RoomService, FoodCourt, ShoppingMall, Spa, VRDeck- 승객이 타이타닉호의 다양한 고급 편의시설에 대해 청구한 금액입니다.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피쳐값으로 사용 했습니다.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Transported- 승객이 다른 차원으로 이동했는지 여부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타겟값으로 사용했습니다.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982" name="Google Shape;982;g2fcc7deb26a_6_23"/>
          <p:cNvGrpSpPr/>
          <p:nvPr/>
        </p:nvGrpSpPr>
        <p:grpSpPr>
          <a:xfrm>
            <a:off x="399407" y="806785"/>
            <a:ext cx="2520862" cy="3403829"/>
            <a:chOff x="1418188" y="615721"/>
            <a:chExt cx="2520862" cy="3403829"/>
          </a:xfrm>
        </p:grpSpPr>
        <p:grpSp>
          <p:nvGrpSpPr>
            <p:cNvPr id="983" name="Google Shape;983;g2fcc7deb26a_6_23"/>
            <p:cNvGrpSpPr/>
            <p:nvPr/>
          </p:nvGrpSpPr>
          <p:grpSpPr>
            <a:xfrm>
              <a:off x="1418188" y="615721"/>
              <a:ext cx="2520862" cy="2843805"/>
              <a:chOff x="1921106" y="1451626"/>
              <a:chExt cx="2137773" cy="2411639"/>
            </a:xfrm>
          </p:grpSpPr>
          <p:grpSp>
            <p:nvGrpSpPr>
              <p:cNvPr id="984" name="Google Shape;984;g2fcc7deb26a_6_23"/>
              <p:cNvGrpSpPr/>
              <p:nvPr/>
            </p:nvGrpSpPr>
            <p:grpSpPr>
              <a:xfrm rot="-740692">
                <a:off x="3356494" y="1505389"/>
                <a:ext cx="606771" cy="960069"/>
                <a:chOff x="3538168" y="1805936"/>
                <a:chExt cx="606757" cy="960048"/>
              </a:xfrm>
            </p:grpSpPr>
            <p:sp>
              <p:nvSpPr>
                <p:cNvPr id="985" name="Google Shape;985;g2fcc7deb26a_6_23"/>
                <p:cNvSpPr/>
                <p:nvPr/>
              </p:nvSpPr>
              <p:spPr>
                <a:xfrm>
                  <a:off x="3538168" y="1805936"/>
                  <a:ext cx="563878" cy="960048"/>
                </a:xfrm>
                <a:custGeom>
                  <a:rect b="b" l="l" r="r" t="t"/>
                  <a:pathLst>
                    <a:path extrusionOk="0" h="16544" w="9717">
                      <a:moveTo>
                        <a:pt x="625" y="1"/>
                      </a:moveTo>
                      <a:cubicBezTo>
                        <a:pt x="222" y="1270"/>
                        <a:pt x="4" y="2621"/>
                        <a:pt x="4" y="4023"/>
                      </a:cubicBezTo>
                      <a:cubicBezTo>
                        <a:pt x="1" y="9774"/>
                        <a:pt x="3662" y="14679"/>
                        <a:pt x="8773" y="16544"/>
                      </a:cubicBezTo>
                      <a:lnTo>
                        <a:pt x="9490" y="14034"/>
                      </a:lnTo>
                      <a:lnTo>
                        <a:pt x="9490" y="14033"/>
                      </a:lnTo>
                      <a:lnTo>
                        <a:pt x="9487" y="14006"/>
                      </a:lnTo>
                      <a:cubicBezTo>
                        <a:pt x="9482" y="13987"/>
                        <a:pt x="9488" y="13972"/>
                        <a:pt x="9488" y="13957"/>
                      </a:cubicBezTo>
                      <a:cubicBezTo>
                        <a:pt x="9488" y="13948"/>
                        <a:pt x="9488" y="13940"/>
                        <a:pt x="9490" y="13933"/>
                      </a:cubicBezTo>
                      <a:lnTo>
                        <a:pt x="9498" y="13912"/>
                      </a:lnTo>
                      <a:cubicBezTo>
                        <a:pt x="9508" y="13878"/>
                        <a:pt x="9529" y="13845"/>
                        <a:pt x="9555" y="13810"/>
                      </a:cubicBezTo>
                      <a:lnTo>
                        <a:pt x="9717" y="13247"/>
                      </a:lnTo>
                      <a:lnTo>
                        <a:pt x="9717" y="13247"/>
                      </a:lnTo>
                      <a:cubicBezTo>
                        <a:pt x="9608" y="13281"/>
                        <a:pt x="9500" y="13324"/>
                        <a:pt x="9393" y="13393"/>
                      </a:cubicBezTo>
                      <a:cubicBezTo>
                        <a:pt x="9269" y="13470"/>
                        <a:pt x="9149" y="13596"/>
                        <a:pt x="9087" y="13763"/>
                      </a:cubicBezTo>
                      <a:lnTo>
                        <a:pt x="9064" y="13825"/>
                      </a:lnTo>
                      <a:cubicBezTo>
                        <a:pt x="9059" y="13846"/>
                        <a:pt x="9055" y="13868"/>
                        <a:pt x="9052" y="13890"/>
                      </a:cubicBezTo>
                      <a:cubicBezTo>
                        <a:pt x="9046" y="13933"/>
                        <a:pt x="9037" y="13979"/>
                        <a:pt x="9044" y="14021"/>
                      </a:cubicBezTo>
                      <a:lnTo>
                        <a:pt x="9048" y="14085"/>
                      </a:lnTo>
                      <a:lnTo>
                        <a:pt x="9052" y="14116"/>
                      </a:lnTo>
                      <a:lnTo>
                        <a:pt x="9053" y="14132"/>
                      </a:lnTo>
                      <a:lnTo>
                        <a:pt x="9053" y="14135"/>
                      </a:lnTo>
                      <a:cubicBezTo>
                        <a:pt x="9052" y="14132"/>
                        <a:pt x="9052" y="14130"/>
                        <a:pt x="9052" y="14130"/>
                      </a:cubicBezTo>
                      <a:lnTo>
                        <a:pt x="9052" y="14130"/>
                      </a:lnTo>
                      <a:cubicBezTo>
                        <a:pt x="9052" y="14130"/>
                        <a:pt x="9059" y="14160"/>
                        <a:pt x="9060" y="14160"/>
                      </a:cubicBezTo>
                      <a:cubicBezTo>
                        <a:pt x="9060" y="14160"/>
                        <a:pt x="9060" y="14160"/>
                        <a:pt x="9060" y="14160"/>
                      </a:cubicBezTo>
                      <a:lnTo>
                        <a:pt x="9061" y="14166"/>
                      </a:lnTo>
                      <a:lnTo>
                        <a:pt x="9087" y="14250"/>
                      </a:lnTo>
                      <a:cubicBezTo>
                        <a:pt x="6969" y="13995"/>
                        <a:pt x="5367" y="13400"/>
                        <a:pt x="5327" y="13384"/>
                      </a:cubicBezTo>
                      <a:cubicBezTo>
                        <a:pt x="4640" y="12797"/>
                        <a:pt x="4017" y="12135"/>
                        <a:pt x="3475" y="11413"/>
                      </a:cubicBezTo>
                      <a:lnTo>
                        <a:pt x="3475" y="11413"/>
                      </a:lnTo>
                      <a:cubicBezTo>
                        <a:pt x="3507" y="11421"/>
                        <a:pt x="3542" y="11425"/>
                        <a:pt x="3576" y="11425"/>
                      </a:cubicBezTo>
                      <a:cubicBezTo>
                        <a:pt x="3690" y="11425"/>
                        <a:pt x="3809" y="11381"/>
                        <a:pt x="3883" y="11288"/>
                      </a:cubicBezTo>
                      <a:cubicBezTo>
                        <a:pt x="3984" y="11158"/>
                        <a:pt x="3984" y="11017"/>
                        <a:pt x="3977" y="10900"/>
                      </a:cubicBezTo>
                      <a:cubicBezTo>
                        <a:pt x="3969" y="10782"/>
                        <a:pt x="3938" y="10677"/>
                        <a:pt x="3907" y="10584"/>
                      </a:cubicBezTo>
                      <a:cubicBezTo>
                        <a:pt x="3841" y="10399"/>
                        <a:pt x="3754" y="10261"/>
                        <a:pt x="3688" y="10171"/>
                      </a:cubicBezTo>
                      <a:cubicBezTo>
                        <a:pt x="3623" y="10079"/>
                        <a:pt x="3578" y="10032"/>
                        <a:pt x="3578" y="10032"/>
                      </a:cubicBezTo>
                      <a:lnTo>
                        <a:pt x="3578" y="10032"/>
                      </a:lnTo>
                      <a:cubicBezTo>
                        <a:pt x="3578" y="10032"/>
                        <a:pt x="3608" y="10090"/>
                        <a:pt x="3649" y="10191"/>
                      </a:cubicBezTo>
                      <a:cubicBezTo>
                        <a:pt x="3692" y="10291"/>
                        <a:pt x="3747" y="10439"/>
                        <a:pt x="3784" y="10618"/>
                      </a:cubicBezTo>
                      <a:cubicBezTo>
                        <a:pt x="3803" y="10708"/>
                        <a:pt x="3815" y="10806"/>
                        <a:pt x="3813" y="10904"/>
                      </a:cubicBezTo>
                      <a:cubicBezTo>
                        <a:pt x="3811" y="10987"/>
                        <a:pt x="3793" y="11072"/>
                        <a:pt x="3754" y="11132"/>
                      </a:cubicBezTo>
                      <a:cubicBezTo>
                        <a:pt x="3713" y="11025"/>
                        <a:pt x="3529" y="10886"/>
                        <a:pt x="3276" y="10618"/>
                      </a:cubicBezTo>
                      <a:cubicBezTo>
                        <a:pt x="3009" y="10338"/>
                        <a:pt x="2897" y="10087"/>
                        <a:pt x="2875" y="9862"/>
                      </a:cubicBezTo>
                      <a:cubicBezTo>
                        <a:pt x="2861" y="9729"/>
                        <a:pt x="2836" y="9671"/>
                        <a:pt x="2809" y="9650"/>
                      </a:cubicBezTo>
                      <a:cubicBezTo>
                        <a:pt x="2829" y="9628"/>
                        <a:pt x="2856" y="9611"/>
                        <a:pt x="2880" y="9601"/>
                      </a:cubicBezTo>
                      <a:cubicBezTo>
                        <a:pt x="2914" y="9589"/>
                        <a:pt x="2931" y="9584"/>
                        <a:pt x="2961" y="9581"/>
                      </a:cubicBezTo>
                      <a:cubicBezTo>
                        <a:pt x="2972" y="9580"/>
                        <a:pt x="2983" y="9579"/>
                        <a:pt x="2994" y="9579"/>
                      </a:cubicBezTo>
                      <a:cubicBezTo>
                        <a:pt x="3030" y="9579"/>
                        <a:pt x="3061" y="9585"/>
                        <a:pt x="3083" y="9590"/>
                      </a:cubicBezTo>
                      <a:cubicBezTo>
                        <a:pt x="3111" y="9597"/>
                        <a:pt x="3126" y="9604"/>
                        <a:pt x="3126" y="9604"/>
                      </a:cubicBezTo>
                      <a:cubicBezTo>
                        <a:pt x="3126" y="9604"/>
                        <a:pt x="3115" y="9593"/>
                        <a:pt x="3089" y="9576"/>
                      </a:cubicBezTo>
                      <a:cubicBezTo>
                        <a:pt x="3064" y="9560"/>
                        <a:pt x="3024" y="9537"/>
                        <a:pt x="2963" y="9526"/>
                      </a:cubicBezTo>
                      <a:cubicBezTo>
                        <a:pt x="2948" y="9522"/>
                        <a:pt x="2934" y="9521"/>
                        <a:pt x="2915" y="9521"/>
                      </a:cubicBezTo>
                      <a:cubicBezTo>
                        <a:pt x="2896" y="9521"/>
                        <a:pt x="2877" y="9522"/>
                        <a:pt x="2862" y="9523"/>
                      </a:cubicBezTo>
                      <a:cubicBezTo>
                        <a:pt x="2821" y="9533"/>
                        <a:pt x="2782" y="9547"/>
                        <a:pt x="2743" y="9576"/>
                      </a:cubicBezTo>
                      <a:cubicBezTo>
                        <a:pt x="2668" y="9633"/>
                        <a:pt x="2621" y="9729"/>
                        <a:pt x="2598" y="9829"/>
                      </a:cubicBezTo>
                      <a:cubicBezTo>
                        <a:pt x="2582" y="9893"/>
                        <a:pt x="2578" y="9960"/>
                        <a:pt x="2578" y="10030"/>
                      </a:cubicBezTo>
                      <a:cubicBezTo>
                        <a:pt x="1581" y="8252"/>
                        <a:pt x="1015" y="6202"/>
                        <a:pt x="1015" y="4021"/>
                      </a:cubicBezTo>
                      <a:cubicBezTo>
                        <a:pt x="1015" y="2872"/>
                        <a:pt x="1177" y="1760"/>
                        <a:pt x="1473" y="706"/>
                      </a:cubicBezTo>
                      <a:lnTo>
                        <a:pt x="6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g2fcc7deb26a_6_23"/>
                <p:cNvSpPr/>
                <p:nvPr/>
              </p:nvSpPr>
              <p:spPr>
                <a:xfrm>
                  <a:off x="3617262" y="1883173"/>
                  <a:ext cx="102481" cy="247092"/>
                </a:xfrm>
                <a:custGeom>
                  <a:rect b="b" l="l" r="r" t="t"/>
                  <a:pathLst>
                    <a:path extrusionOk="0" h="4258" w="1766">
                      <a:moveTo>
                        <a:pt x="854" y="1"/>
                      </a:moveTo>
                      <a:cubicBezTo>
                        <a:pt x="846" y="5"/>
                        <a:pt x="835" y="6"/>
                        <a:pt x="827" y="9"/>
                      </a:cubicBezTo>
                      <a:cubicBezTo>
                        <a:pt x="746" y="41"/>
                        <a:pt x="674" y="99"/>
                        <a:pt x="611" y="162"/>
                      </a:cubicBezTo>
                      <a:cubicBezTo>
                        <a:pt x="482" y="292"/>
                        <a:pt x="378" y="456"/>
                        <a:pt x="296" y="637"/>
                      </a:cubicBezTo>
                      <a:cubicBezTo>
                        <a:pt x="214" y="819"/>
                        <a:pt x="145" y="1019"/>
                        <a:pt x="100" y="1228"/>
                      </a:cubicBezTo>
                      <a:cubicBezTo>
                        <a:pt x="55" y="1436"/>
                        <a:pt x="20" y="1662"/>
                        <a:pt x="10" y="1885"/>
                      </a:cubicBezTo>
                      <a:cubicBezTo>
                        <a:pt x="1" y="2109"/>
                        <a:pt x="8" y="2339"/>
                        <a:pt x="36" y="2570"/>
                      </a:cubicBezTo>
                      <a:cubicBezTo>
                        <a:pt x="68" y="2799"/>
                        <a:pt x="122" y="3028"/>
                        <a:pt x="214" y="3245"/>
                      </a:cubicBezTo>
                      <a:cubicBezTo>
                        <a:pt x="261" y="3355"/>
                        <a:pt x="318" y="3463"/>
                        <a:pt x="398" y="3559"/>
                      </a:cubicBezTo>
                      <a:cubicBezTo>
                        <a:pt x="478" y="3656"/>
                        <a:pt x="580" y="3749"/>
                        <a:pt x="719" y="3794"/>
                      </a:cubicBezTo>
                      <a:cubicBezTo>
                        <a:pt x="741" y="3801"/>
                        <a:pt x="762" y="3805"/>
                        <a:pt x="785" y="3808"/>
                      </a:cubicBezTo>
                      <a:cubicBezTo>
                        <a:pt x="841" y="3840"/>
                        <a:pt x="909" y="3887"/>
                        <a:pt x="970" y="3946"/>
                      </a:cubicBezTo>
                      <a:cubicBezTo>
                        <a:pt x="1042" y="4009"/>
                        <a:pt x="1103" y="4087"/>
                        <a:pt x="1142" y="4149"/>
                      </a:cubicBezTo>
                      <a:cubicBezTo>
                        <a:pt x="1183" y="4211"/>
                        <a:pt x="1203" y="4258"/>
                        <a:pt x="1203" y="4258"/>
                      </a:cubicBezTo>
                      <a:cubicBezTo>
                        <a:pt x="1203" y="4258"/>
                        <a:pt x="1197" y="4208"/>
                        <a:pt x="1179" y="4134"/>
                      </a:cubicBezTo>
                      <a:cubicBezTo>
                        <a:pt x="1161" y="4060"/>
                        <a:pt x="1123" y="3962"/>
                        <a:pt x="1071" y="3870"/>
                      </a:cubicBezTo>
                      <a:cubicBezTo>
                        <a:pt x="1058" y="3845"/>
                        <a:pt x="1043" y="3820"/>
                        <a:pt x="1027" y="3796"/>
                      </a:cubicBezTo>
                      <a:cubicBezTo>
                        <a:pt x="1062" y="3785"/>
                        <a:pt x="1095" y="3772"/>
                        <a:pt x="1125" y="3753"/>
                      </a:cubicBezTo>
                      <a:cubicBezTo>
                        <a:pt x="1236" y="3688"/>
                        <a:pt x="1316" y="3604"/>
                        <a:pt x="1379" y="3519"/>
                      </a:cubicBezTo>
                      <a:cubicBezTo>
                        <a:pt x="1505" y="3350"/>
                        <a:pt x="1575" y="3171"/>
                        <a:pt x="1628" y="3009"/>
                      </a:cubicBezTo>
                      <a:cubicBezTo>
                        <a:pt x="1733" y="2680"/>
                        <a:pt x="1755" y="2398"/>
                        <a:pt x="1761" y="2203"/>
                      </a:cubicBezTo>
                      <a:cubicBezTo>
                        <a:pt x="1765" y="2106"/>
                        <a:pt x="1761" y="2028"/>
                        <a:pt x="1760" y="1976"/>
                      </a:cubicBezTo>
                      <a:cubicBezTo>
                        <a:pt x="1759" y="1925"/>
                        <a:pt x="1756" y="1896"/>
                        <a:pt x="1756" y="1896"/>
                      </a:cubicBezTo>
                      <a:cubicBezTo>
                        <a:pt x="1756" y="1896"/>
                        <a:pt x="1739" y="2007"/>
                        <a:pt x="1694" y="2195"/>
                      </a:cubicBezTo>
                      <a:cubicBezTo>
                        <a:pt x="1651" y="2382"/>
                        <a:pt x="1580" y="2648"/>
                        <a:pt x="1450" y="2940"/>
                      </a:cubicBezTo>
                      <a:cubicBezTo>
                        <a:pt x="1383" y="3084"/>
                        <a:pt x="1297" y="3236"/>
                        <a:pt x="1185" y="3363"/>
                      </a:cubicBezTo>
                      <a:cubicBezTo>
                        <a:pt x="1145" y="3409"/>
                        <a:pt x="1101" y="3449"/>
                        <a:pt x="1054" y="3479"/>
                      </a:cubicBezTo>
                      <a:cubicBezTo>
                        <a:pt x="1042" y="3343"/>
                        <a:pt x="930" y="3122"/>
                        <a:pt x="809" y="2740"/>
                      </a:cubicBezTo>
                      <a:cubicBezTo>
                        <a:pt x="621" y="2148"/>
                        <a:pt x="628" y="1567"/>
                        <a:pt x="773" y="982"/>
                      </a:cubicBezTo>
                      <a:cubicBezTo>
                        <a:pt x="907" y="443"/>
                        <a:pt x="895" y="244"/>
                        <a:pt x="839" y="193"/>
                      </a:cubicBezTo>
                      <a:cubicBezTo>
                        <a:pt x="883" y="152"/>
                        <a:pt x="933" y="126"/>
                        <a:pt x="982" y="108"/>
                      </a:cubicBezTo>
                      <a:lnTo>
                        <a:pt x="8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g2fcc7deb26a_6_23"/>
                <p:cNvSpPr/>
                <p:nvPr/>
              </p:nvSpPr>
              <p:spPr>
                <a:xfrm>
                  <a:off x="3999444" y="2159800"/>
                  <a:ext cx="145481" cy="121225"/>
                </a:xfrm>
                <a:custGeom>
                  <a:rect b="b" l="l" r="r" t="t"/>
                  <a:pathLst>
                    <a:path extrusionOk="0" h="2089" w="2507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" y="30"/>
                        <a:pt x="8" y="59"/>
                        <a:pt x="14" y="86"/>
                      </a:cubicBezTo>
                      <a:cubicBezTo>
                        <a:pt x="61" y="296"/>
                        <a:pt x="121" y="509"/>
                        <a:pt x="223" y="703"/>
                      </a:cubicBezTo>
                      <a:cubicBezTo>
                        <a:pt x="413" y="1098"/>
                        <a:pt x="715" y="1431"/>
                        <a:pt x="1068" y="1676"/>
                      </a:cubicBezTo>
                      <a:cubicBezTo>
                        <a:pt x="1247" y="1791"/>
                        <a:pt x="1435" y="1894"/>
                        <a:pt x="1636" y="1958"/>
                      </a:cubicBezTo>
                      <a:cubicBezTo>
                        <a:pt x="1734" y="1995"/>
                        <a:pt x="1837" y="2015"/>
                        <a:pt x="1937" y="2041"/>
                      </a:cubicBezTo>
                      <a:cubicBezTo>
                        <a:pt x="2039" y="2061"/>
                        <a:pt x="2138" y="2073"/>
                        <a:pt x="2244" y="2082"/>
                      </a:cubicBezTo>
                      <a:lnTo>
                        <a:pt x="2405" y="2088"/>
                      </a:lnTo>
                      <a:cubicBezTo>
                        <a:pt x="2422" y="2088"/>
                        <a:pt x="2441" y="2088"/>
                        <a:pt x="2458" y="2088"/>
                      </a:cubicBezTo>
                      <a:cubicBezTo>
                        <a:pt x="2467" y="2088"/>
                        <a:pt x="2476" y="2088"/>
                        <a:pt x="2485" y="2088"/>
                      </a:cubicBezTo>
                      <a:lnTo>
                        <a:pt x="2506" y="20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g2fcc7deb26a_6_23"/>
                <p:cNvSpPr/>
                <p:nvPr/>
              </p:nvSpPr>
              <p:spPr>
                <a:xfrm>
                  <a:off x="3723978" y="2187712"/>
                  <a:ext cx="66444" cy="87393"/>
                </a:xfrm>
                <a:custGeom>
                  <a:rect b="b" l="l" r="r" t="t"/>
                  <a:pathLst>
                    <a:path extrusionOk="0" h="1506" w="1145">
                      <a:moveTo>
                        <a:pt x="373" y="1"/>
                      </a:moveTo>
                      <a:cubicBezTo>
                        <a:pt x="349" y="1"/>
                        <a:pt x="316" y="9"/>
                        <a:pt x="272" y="26"/>
                      </a:cubicBezTo>
                      <a:cubicBezTo>
                        <a:pt x="0" y="130"/>
                        <a:pt x="10" y="647"/>
                        <a:pt x="265" y="1041"/>
                      </a:cubicBezTo>
                      <a:cubicBezTo>
                        <a:pt x="423" y="1286"/>
                        <a:pt x="641" y="1450"/>
                        <a:pt x="846" y="1499"/>
                      </a:cubicBezTo>
                      <a:cubicBezTo>
                        <a:pt x="846" y="1499"/>
                        <a:pt x="879" y="1505"/>
                        <a:pt x="916" y="1505"/>
                      </a:cubicBezTo>
                      <a:cubicBezTo>
                        <a:pt x="1014" y="1505"/>
                        <a:pt x="1145" y="1464"/>
                        <a:pt x="806" y="1168"/>
                      </a:cubicBezTo>
                      <a:cubicBezTo>
                        <a:pt x="591" y="980"/>
                        <a:pt x="460" y="742"/>
                        <a:pt x="445" y="430"/>
                      </a:cubicBezTo>
                      <a:cubicBezTo>
                        <a:pt x="430" y="144"/>
                        <a:pt x="47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g2fcc7deb26a_6_23"/>
                <p:cNvSpPr/>
                <p:nvPr/>
              </p:nvSpPr>
              <p:spPr>
                <a:xfrm>
                  <a:off x="3845666" y="2345900"/>
                  <a:ext cx="200900" cy="197418"/>
                </a:xfrm>
                <a:custGeom>
                  <a:rect b="b" l="l" r="r" t="t"/>
                  <a:pathLst>
                    <a:path extrusionOk="0" h="3402" w="3462">
                      <a:moveTo>
                        <a:pt x="639" y="1"/>
                      </a:moveTo>
                      <a:cubicBezTo>
                        <a:pt x="639" y="1"/>
                        <a:pt x="612" y="9"/>
                        <a:pt x="561" y="26"/>
                      </a:cubicBezTo>
                      <a:cubicBezTo>
                        <a:pt x="537" y="33"/>
                        <a:pt x="506" y="46"/>
                        <a:pt x="471" y="64"/>
                      </a:cubicBezTo>
                      <a:lnTo>
                        <a:pt x="413" y="93"/>
                      </a:lnTo>
                      <a:cubicBezTo>
                        <a:pt x="396" y="107"/>
                        <a:pt x="377" y="120"/>
                        <a:pt x="357" y="135"/>
                      </a:cubicBezTo>
                      <a:cubicBezTo>
                        <a:pt x="276" y="195"/>
                        <a:pt x="185" y="289"/>
                        <a:pt x="123" y="422"/>
                      </a:cubicBezTo>
                      <a:cubicBezTo>
                        <a:pt x="57" y="553"/>
                        <a:pt x="16" y="715"/>
                        <a:pt x="9" y="894"/>
                      </a:cubicBezTo>
                      <a:cubicBezTo>
                        <a:pt x="1" y="1071"/>
                        <a:pt x="24" y="1266"/>
                        <a:pt x="81" y="1460"/>
                      </a:cubicBezTo>
                      <a:cubicBezTo>
                        <a:pt x="99" y="1506"/>
                        <a:pt x="114" y="1554"/>
                        <a:pt x="128" y="1605"/>
                      </a:cubicBezTo>
                      <a:cubicBezTo>
                        <a:pt x="149" y="1655"/>
                        <a:pt x="169" y="1705"/>
                        <a:pt x="189" y="1756"/>
                      </a:cubicBezTo>
                      <a:cubicBezTo>
                        <a:pt x="209" y="1803"/>
                        <a:pt x="233" y="1849"/>
                        <a:pt x="255" y="1894"/>
                      </a:cubicBezTo>
                      <a:cubicBezTo>
                        <a:pt x="283" y="1949"/>
                        <a:pt x="308" y="1990"/>
                        <a:pt x="337" y="2041"/>
                      </a:cubicBezTo>
                      <a:cubicBezTo>
                        <a:pt x="451" y="2229"/>
                        <a:pt x="585" y="2413"/>
                        <a:pt x="746" y="2578"/>
                      </a:cubicBezTo>
                      <a:cubicBezTo>
                        <a:pt x="906" y="2742"/>
                        <a:pt x="1085" y="2895"/>
                        <a:pt x="1283" y="3025"/>
                      </a:cubicBezTo>
                      <a:cubicBezTo>
                        <a:pt x="1481" y="3152"/>
                        <a:pt x="1697" y="3257"/>
                        <a:pt x="1924" y="3327"/>
                      </a:cubicBezTo>
                      <a:cubicBezTo>
                        <a:pt x="1982" y="3346"/>
                        <a:pt x="2041" y="3358"/>
                        <a:pt x="2097" y="3371"/>
                      </a:cubicBezTo>
                      <a:cubicBezTo>
                        <a:pt x="2157" y="3381"/>
                        <a:pt x="2223" y="3390"/>
                        <a:pt x="2280" y="3397"/>
                      </a:cubicBezTo>
                      <a:lnTo>
                        <a:pt x="2360" y="3400"/>
                      </a:lnTo>
                      <a:lnTo>
                        <a:pt x="2401" y="3401"/>
                      </a:lnTo>
                      <a:cubicBezTo>
                        <a:pt x="2408" y="3402"/>
                        <a:pt x="2414" y="3402"/>
                        <a:pt x="2419" y="3402"/>
                      </a:cubicBezTo>
                      <a:cubicBezTo>
                        <a:pt x="2434" y="3402"/>
                        <a:pt x="2439" y="3400"/>
                        <a:pt x="2453" y="3400"/>
                      </a:cubicBezTo>
                      <a:cubicBezTo>
                        <a:pt x="2513" y="3393"/>
                        <a:pt x="2572" y="3397"/>
                        <a:pt x="2632" y="3383"/>
                      </a:cubicBezTo>
                      <a:cubicBezTo>
                        <a:pt x="2867" y="3347"/>
                        <a:pt x="3089" y="3226"/>
                        <a:pt x="3232" y="3054"/>
                      </a:cubicBezTo>
                      <a:cubicBezTo>
                        <a:pt x="3380" y="2883"/>
                        <a:pt x="3439" y="2676"/>
                        <a:pt x="3451" y="2497"/>
                      </a:cubicBezTo>
                      <a:cubicBezTo>
                        <a:pt x="3461" y="2316"/>
                        <a:pt x="3439" y="2152"/>
                        <a:pt x="3398" y="2018"/>
                      </a:cubicBezTo>
                      <a:cubicBezTo>
                        <a:pt x="3361" y="1882"/>
                        <a:pt x="3312" y="1772"/>
                        <a:pt x="3267" y="1682"/>
                      </a:cubicBezTo>
                      <a:cubicBezTo>
                        <a:pt x="3226" y="1592"/>
                        <a:pt x="3179" y="1530"/>
                        <a:pt x="3153" y="1485"/>
                      </a:cubicBezTo>
                      <a:cubicBezTo>
                        <a:pt x="3124" y="1440"/>
                        <a:pt x="3110" y="1418"/>
                        <a:pt x="3110" y="1417"/>
                      </a:cubicBezTo>
                      <a:lnTo>
                        <a:pt x="3110" y="1417"/>
                      </a:lnTo>
                      <a:cubicBezTo>
                        <a:pt x="3110" y="1418"/>
                        <a:pt x="3118" y="1444"/>
                        <a:pt x="3135" y="1493"/>
                      </a:cubicBezTo>
                      <a:cubicBezTo>
                        <a:pt x="3151" y="1541"/>
                        <a:pt x="3178" y="1615"/>
                        <a:pt x="3200" y="1709"/>
                      </a:cubicBezTo>
                      <a:cubicBezTo>
                        <a:pt x="3226" y="1800"/>
                        <a:pt x="3249" y="1916"/>
                        <a:pt x="3264" y="2045"/>
                      </a:cubicBezTo>
                      <a:cubicBezTo>
                        <a:pt x="3267" y="2077"/>
                        <a:pt x="3269" y="2110"/>
                        <a:pt x="3272" y="2145"/>
                      </a:cubicBezTo>
                      <a:cubicBezTo>
                        <a:pt x="3273" y="2179"/>
                        <a:pt x="3271" y="2215"/>
                        <a:pt x="3271" y="2251"/>
                      </a:cubicBezTo>
                      <a:cubicBezTo>
                        <a:pt x="3271" y="2286"/>
                        <a:pt x="3269" y="2324"/>
                        <a:pt x="3264" y="2360"/>
                      </a:cubicBezTo>
                      <a:cubicBezTo>
                        <a:pt x="3257" y="2398"/>
                        <a:pt x="3259" y="2437"/>
                        <a:pt x="3247" y="2472"/>
                      </a:cubicBezTo>
                      <a:cubicBezTo>
                        <a:pt x="3217" y="2621"/>
                        <a:pt x="3149" y="2768"/>
                        <a:pt x="3034" y="2880"/>
                      </a:cubicBezTo>
                      <a:cubicBezTo>
                        <a:pt x="2920" y="2990"/>
                        <a:pt x="2762" y="3057"/>
                        <a:pt x="2585" y="3076"/>
                      </a:cubicBezTo>
                      <a:cubicBezTo>
                        <a:pt x="2564" y="3080"/>
                        <a:pt x="2543" y="3081"/>
                        <a:pt x="2522" y="3081"/>
                      </a:cubicBezTo>
                      <a:cubicBezTo>
                        <a:pt x="2506" y="3081"/>
                        <a:pt x="2490" y="3081"/>
                        <a:pt x="2474" y="3081"/>
                      </a:cubicBezTo>
                      <a:cubicBezTo>
                        <a:pt x="2465" y="3081"/>
                        <a:pt x="2456" y="3081"/>
                        <a:pt x="2448" y="3081"/>
                      </a:cubicBezTo>
                      <a:lnTo>
                        <a:pt x="2421" y="3081"/>
                      </a:lnTo>
                      <a:lnTo>
                        <a:pt x="2380" y="3077"/>
                      </a:lnTo>
                      <a:lnTo>
                        <a:pt x="2303" y="3069"/>
                      </a:lnTo>
                      <a:cubicBezTo>
                        <a:pt x="2253" y="3061"/>
                        <a:pt x="2213" y="3052"/>
                        <a:pt x="2166" y="3042"/>
                      </a:cubicBezTo>
                      <a:cubicBezTo>
                        <a:pt x="2119" y="3028"/>
                        <a:pt x="2070" y="3018"/>
                        <a:pt x="2023" y="3002"/>
                      </a:cubicBezTo>
                      <a:cubicBezTo>
                        <a:pt x="1834" y="2940"/>
                        <a:pt x="1647" y="2846"/>
                        <a:pt x="1474" y="2729"/>
                      </a:cubicBezTo>
                      <a:cubicBezTo>
                        <a:pt x="1299" y="2618"/>
                        <a:pt x="1136" y="2485"/>
                        <a:pt x="989" y="2339"/>
                      </a:cubicBezTo>
                      <a:cubicBezTo>
                        <a:pt x="845" y="2191"/>
                        <a:pt x="709" y="2038"/>
                        <a:pt x="600" y="1875"/>
                      </a:cubicBezTo>
                      <a:cubicBezTo>
                        <a:pt x="574" y="1835"/>
                        <a:pt x="543" y="1792"/>
                        <a:pt x="523" y="1756"/>
                      </a:cubicBezTo>
                      <a:lnTo>
                        <a:pt x="447" y="1626"/>
                      </a:lnTo>
                      <a:lnTo>
                        <a:pt x="386" y="1505"/>
                      </a:lnTo>
                      <a:cubicBezTo>
                        <a:pt x="369" y="1463"/>
                        <a:pt x="351" y="1420"/>
                        <a:pt x="333" y="1379"/>
                      </a:cubicBezTo>
                      <a:cubicBezTo>
                        <a:pt x="269" y="1211"/>
                        <a:pt x="228" y="1047"/>
                        <a:pt x="214" y="892"/>
                      </a:cubicBezTo>
                      <a:cubicBezTo>
                        <a:pt x="201" y="738"/>
                        <a:pt x="214" y="594"/>
                        <a:pt x="249" y="473"/>
                      </a:cubicBezTo>
                      <a:cubicBezTo>
                        <a:pt x="284" y="353"/>
                        <a:pt x="343" y="256"/>
                        <a:pt x="405" y="187"/>
                      </a:cubicBezTo>
                      <a:cubicBezTo>
                        <a:pt x="420" y="170"/>
                        <a:pt x="436" y="154"/>
                        <a:pt x="451" y="138"/>
                      </a:cubicBezTo>
                      <a:cubicBezTo>
                        <a:pt x="465" y="124"/>
                        <a:pt x="480" y="111"/>
                        <a:pt x="496" y="100"/>
                      </a:cubicBezTo>
                      <a:cubicBezTo>
                        <a:pt x="523" y="75"/>
                        <a:pt x="547" y="56"/>
                        <a:pt x="572" y="42"/>
                      </a:cubicBezTo>
                      <a:cubicBezTo>
                        <a:pt x="614" y="14"/>
                        <a:pt x="63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g2fcc7deb26a_6_23"/>
                <p:cNvSpPr/>
                <p:nvPr/>
              </p:nvSpPr>
              <p:spPr>
                <a:xfrm>
                  <a:off x="3864410" y="2356810"/>
                  <a:ext cx="161788" cy="161381"/>
                </a:xfrm>
                <a:custGeom>
                  <a:rect b="b" l="l" r="r" t="t"/>
                  <a:pathLst>
                    <a:path extrusionOk="0" h="2781" w="2788">
                      <a:moveTo>
                        <a:pt x="876" y="0"/>
                      </a:moveTo>
                      <a:cubicBezTo>
                        <a:pt x="837" y="0"/>
                        <a:pt x="798" y="2"/>
                        <a:pt x="759" y="6"/>
                      </a:cubicBezTo>
                      <a:cubicBezTo>
                        <a:pt x="702" y="16"/>
                        <a:pt x="630" y="22"/>
                        <a:pt x="591" y="40"/>
                      </a:cubicBezTo>
                      <a:lnTo>
                        <a:pt x="524" y="60"/>
                      </a:lnTo>
                      <a:lnTo>
                        <a:pt x="521" y="61"/>
                      </a:lnTo>
                      <a:lnTo>
                        <a:pt x="508" y="64"/>
                      </a:lnTo>
                      <a:lnTo>
                        <a:pt x="505" y="67"/>
                      </a:lnTo>
                      <a:lnTo>
                        <a:pt x="496" y="71"/>
                      </a:lnTo>
                      <a:lnTo>
                        <a:pt x="477" y="80"/>
                      </a:lnTo>
                      <a:lnTo>
                        <a:pt x="438" y="96"/>
                      </a:lnTo>
                      <a:cubicBezTo>
                        <a:pt x="235" y="187"/>
                        <a:pt x="94" y="382"/>
                        <a:pt x="51" y="559"/>
                      </a:cubicBezTo>
                      <a:cubicBezTo>
                        <a:pt x="0" y="739"/>
                        <a:pt x="15" y="903"/>
                        <a:pt x="44" y="1036"/>
                      </a:cubicBezTo>
                      <a:cubicBezTo>
                        <a:pt x="74" y="1170"/>
                        <a:pt x="121" y="1279"/>
                        <a:pt x="165" y="1364"/>
                      </a:cubicBezTo>
                      <a:cubicBezTo>
                        <a:pt x="208" y="1450"/>
                        <a:pt x="250" y="1511"/>
                        <a:pt x="281" y="1550"/>
                      </a:cubicBezTo>
                      <a:cubicBezTo>
                        <a:pt x="310" y="1591"/>
                        <a:pt x="326" y="1612"/>
                        <a:pt x="326" y="1612"/>
                      </a:cubicBezTo>
                      <a:cubicBezTo>
                        <a:pt x="326" y="1612"/>
                        <a:pt x="317" y="1587"/>
                        <a:pt x="301" y="1540"/>
                      </a:cubicBezTo>
                      <a:cubicBezTo>
                        <a:pt x="282" y="1493"/>
                        <a:pt x="263" y="1423"/>
                        <a:pt x="242" y="1336"/>
                      </a:cubicBezTo>
                      <a:cubicBezTo>
                        <a:pt x="220" y="1248"/>
                        <a:pt x="206" y="1137"/>
                        <a:pt x="202" y="1017"/>
                      </a:cubicBezTo>
                      <a:cubicBezTo>
                        <a:pt x="200" y="896"/>
                        <a:pt x="219" y="762"/>
                        <a:pt x="274" y="641"/>
                      </a:cubicBezTo>
                      <a:cubicBezTo>
                        <a:pt x="301" y="581"/>
                        <a:pt x="340" y="526"/>
                        <a:pt x="390" y="484"/>
                      </a:cubicBezTo>
                      <a:cubicBezTo>
                        <a:pt x="437" y="439"/>
                        <a:pt x="496" y="405"/>
                        <a:pt x="563" y="382"/>
                      </a:cubicBezTo>
                      <a:cubicBezTo>
                        <a:pt x="633" y="359"/>
                        <a:pt x="705" y="348"/>
                        <a:pt x="781" y="348"/>
                      </a:cubicBezTo>
                      <a:cubicBezTo>
                        <a:pt x="859" y="348"/>
                        <a:pt x="940" y="360"/>
                        <a:pt x="1026" y="382"/>
                      </a:cubicBezTo>
                      <a:cubicBezTo>
                        <a:pt x="1360" y="467"/>
                        <a:pt x="1693" y="692"/>
                        <a:pt x="1949" y="977"/>
                      </a:cubicBezTo>
                      <a:cubicBezTo>
                        <a:pt x="2079" y="1121"/>
                        <a:pt x="2186" y="1279"/>
                        <a:pt x="2271" y="1450"/>
                      </a:cubicBezTo>
                      <a:cubicBezTo>
                        <a:pt x="2298" y="1498"/>
                        <a:pt x="2311" y="1537"/>
                        <a:pt x="2327" y="1575"/>
                      </a:cubicBezTo>
                      <a:cubicBezTo>
                        <a:pt x="2345" y="1614"/>
                        <a:pt x="2357" y="1658"/>
                        <a:pt x="2370" y="1699"/>
                      </a:cubicBezTo>
                      <a:cubicBezTo>
                        <a:pt x="2385" y="1741"/>
                        <a:pt x="2390" y="1783"/>
                        <a:pt x="2401" y="1826"/>
                      </a:cubicBezTo>
                      <a:cubicBezTo>
                        <a:pt x="2405" y="1867"/>
                        <a:pt x="2415" y="1908"/>
                        <a:pt x="2415" y="1948"/>
                      </a:cubicBezTo>
                      <a:cubicBezTo>
                        <a:pt x="2419" y="2028"/>
                        <a:pt x="2408" y="2104"/>
                        <a:pt x="2390" y="2176"/>
                      </a:cubicBezTo>
                      <a:cubicBezTo>
                        <a:pt x="2369" y="2243"/>
                        <a:pt x="2341" y="2309"/>
                        <a:pt x="2294" y="2359"/>
                      </a:cubicBezTo>
                      <a:cubicBezTo>
                        <a:pt x="2204" y="2461"/>
                        <a:pt x="2069" y="2519"/>
                        <a:pt x="1933" y="2540"/>
                      </a:cubicBezTo>
                      <a:cubicBezTo>
                        <a:pt x="1881" y="2548"/>
                        <a:pt x="1830" y="2551"/>
                        <a:pt x="1781" y="2551"/>
                      </a:cubicBezTo>
                      <a:cubicBezTo>
                        <a:pt x="1695" y="2551"/>
                        <a:pt x="1614" y="2541"/>
                        <a:pt x="1536" y="2527"/>
                      </a:cubicBezTo>
                      <a:cubicBezTo>
                        <a:pt x="1416" y="2503"/>
                        <a:pt x="1311" y="2469"/>
                        <a:pt x="1226" y="2438"/>
                      </a:cubicBezTo>
                      <a:cubicBezTo>
                        <a:pt x="1140" y="2404"/>
                        <a:pt x="1073" y="2376"/>
                        <a:pt x="1029" y="2353"/>
                      </a:cubicBezTo>
                      <a:cubicBezTo>
                        <a:pt x="984" y="2332"/>
                        <a:pt x="960" y="2320"/>
                        <a:pt x="960" y="2320"/>
                      </a:cubicBezTo>
                      <a:lnTo>
                        <a:pt x="960" y="2320"/>
                      </a:lnTo>
                      <a:cubicBezTo>
                        <a:pt x="960" y="2320"/>
                        <a:pt x="980" y="2339"/>
                        <a:pt x="1015" y="2374"/>
                      </a:cubicBezTo>
                      <a:cubicBezTo>
                        <a:pt x="1053" y="2407"/>
                        <a:pt x="1108" y="2458"/>
                        <a:pt x="1187" y="2512"/>
                      </a:cubicBezTo>
                      <a:cubicBezTo>
                        <a:pt x="1266" y="2566"/>
                        <a:pt x="1363" y="2629"/>
                        <a:pt x="1491" y="2681"/>
                      </a:cubicBezTo>
                      <a:cubicBezTo>
                        <a:pt x="1611" y="2733"/>
                        <a:pt x="1768" y="2781"/>
                        <a:pt x="1940" y="2781"/>
                      </a:cubicBezTo>
                      <a:cubicBezTo>
                        <a:pt x="1943" y="2781"/>
                        <a:pt x="1945" y="2781"/>
                        <a:pt x="1947" y="2781"/>
                      </a:cubicBezTo>
                      <a:cubicBezTo>
                        <a:pt x="1952" y="2781"/>
                        <a:pt x="1957" y="2781"/>
                        <a:pt x="1962" y="2781"/>
                      </a:cubicBezTo>
                      <a:cubicBezTo>
                        <a:pt x="2134" y="2781"/>
                        <a:pt x="2346" y="2734"/>
                        <a:pt x="2513" y="2580"/>
                      </a:cubicBezTo>
                      <a:cubicBezTo>
                        <a:pt x="2600" y="2505"/>
                        <a:pt x="2664" y="2403"/>
                        <a:pt x="2714" y="2296"/>
                      </a:cubicBezTo>
                      <a:cubicBezTo>
                        <a:pt x="2760" y="2186"/>
                        <a:pt x="2781" y="2067"/>
                        <a:pt x="2785" y="1949"/>
                      </a:cubicBezTo>
                      <a:cubicBezTo>
                        <a:pt x="2788" y="1890"/>
                        <a:pt x="2784" y="1832"/>
                        <a:pt x="2779" y="1773"/>
                      </a:cubicBezTo>
                      <a:cubicBezTo>
                        <a:pt x="2768" y="1716"/>
                        <a:pt x="2764" y="1658"/>
                        <a:pt x="2748" y="1601"/>
                      </a:cubicBezTo>
                      <a:cubicBezTo>
                        <a:pt x="2733" y="1546"/>
                        <a:pt x="2721" y="1490"/>
                        <a:pt x="2699" y="1432"/>
                      </a:cubicBezTo>
                      <a:cubicBezTo>
                        <a:pt x="2679" y="1376"/>
                        <a:pt x="2658" y="1317"/>
                        <a:pt x="2636" y="1272"/>
                      </a:cubicBezTo>
                      <a:cubicBezTo>
                        <a:pt x="2544" y="1067"/>
                        <a:pt x="2412" y="870"/>
                        <a:pt x="2260" y="699"/>
                      </a:cubicBezTo>
                      <a:cubicBezTo>
                        <a:pt x="2106" y="527"/>
                        <a:pt x="1927" y="378"/>
                        <a:pt x="1731" y="261"/>
                      </a:cubicBezTo>
                      <a:cubicBezTo>
                        <a:pt x="1536" y="143"/>
                        <a:pt x="1322" y="56"/>
                        <a:pt x="1099" y="20"/>
                      </a:cubicBezTo>
                      <a:cubicBezTo>
                        <a:pt x="1024" y="7"/>
                        <a:pt x="951" y="0"/>
                        <a:pt x="8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1" name="Google Shape;991;g2fcc7deb26a_6_23"/>
              <p:cNvSpPr/>
              <p:nvPr/>
            </p:nvSpPr>
            <p:spPr>
              <a:xfrm>
                <a:off x="1921106" y="2345781"/>
                <a:ext cx="2006097" cy="1517484"/>
              </a:xfrm>
              <a:custGeom>
                <a:rect b="b" l="l" r="r" t="t"/>
                <a:pathLst>
                  <a:path extrusionOk="0" h="26150" w="34570">
                    <a:moveTo>
                      <a:pt x="19880" y="2945"/>
                    </a:moveTo>
                    <a:cubicBezTo>
                      <a:pt x="19880" y="2946"/>
                      <a:pt x="20071" y="3073"/>
                      <a:pt x="20318" y="3308"/>
                    </a:cubicBezTo>
                    <a:cubicBezTo>
                      <a:pt x="20440" y="3425"/>
                      <a:pt x="20574" y="3573"/>
                      <a:pt x="20702" y="3746"/>
                    </a:cubicBezTo>
                    <a:cubicBezTo>
                      <a:pt x="20831" y="3916"/>
                      <a:pt x="20949" y="4116"/>
                      <a:pt x="21046" y="4325"/>
                    </a:cubicBezTo>
                    <a:cubicBezTo>
                      <a:pt x="21093" y="4431"/>
                      <a:pt x="21134" y="4535"/>
                      <a:pt x="21171" y="4646"/>
                    </a:cubicBezTo>
                    <a:cubicBezTo>
                      <a:pt x="21208" y="4754"/>
                      <a:pt x="21232" y="4856"/>
                      <a:pt x="21257" y="4964"/>
                    </a:cubicBezTo>
                    <a:cubicBezTo>
                      <a:pt x="21301" y="5176"/>
                      <a:pt x="21318" y="5375"/>
                      <a:pt x="21321" y="5545"/>
                    </a:cubicBezTo>
                    <a:cubicBezTo>
                      <a:pt x="21324" y="5885"/>
                      <a:pt x="21282" y="6109"/>
                      <a:pt x="21282" y="6109"/>
                    </a:cubicBezTo>
                    <a:cubicBezTo>
                      <a:pt x="21282" y="6109"/>
                      <a:pt x="21273" y="6053"/>
                      <a:pt x="21257" y="5956"/>
                    </a:cubicBezTo>
                    <a:cubicBezTo>
                      <a:pt x="21243" y="5858"/>
                      <a:pt x="21218" y="5721"/>
                      <a:pt x="21188" y="5559"/>
                    </a:cubicBezTo>
                    <a:cubicBezTo>
                      <a:pt x="21156" y="5396"/>
                      <a:pt x="21116" y="5207"/>
                      <a:pt x="21059" y="5012"/>
                    </a:cubicBezTo>
                    <a:cubicBezTo>
                      <a:pt x="21032" y="4920"/>
                      <a:pt x="20993" y="4813"/>
                      <a:pt x="20958" y="4715"/>
                    </a:cubicBezTo>
                    <a:cubicBezTo>
                      <a:pt x="20924" y="4617"/>
                      <a:pt x="20879" y="4517"/>
                      <a:pt x="20835" y="4419"/>
                    </a:cubicBezTo>
                    <a:cubicBezTo>
                      <a:pt x="20658" y="4024"/>
                      <a:pt x="20413" y="3661"/>
                      <a:pt x="20216" y="3393"/>
                    </a:cubicBezTo>
                    <a:cubicBezTo>
                      <a:pt x="20118" y="3258"/>
                      <a:pt x="20035" y="3147"/>
                      <a:pt x="19975" y="3069"/>
                    </a:cubicBezTo>
                    <a:cubicBezTo>
                      <a:pt x="19914" y="2993"/>
                      <a:pt x="19880" y="2946"/>
                      <a:pt x="19880" y="2945"/>
                    </a:cubicBezTo>
                    <a:close/>
                    <a:moveTo>
                      <a:pt x="14805" y="2047"/>
                    </a:moveTo>
                    <a:cubicBezTo>
                      <a:pt x="15763" y="2047"/>
                      <a:pt x="14767" y="2609"/>
                      <a:pt x="13309" y="3371"/>
                    </a:cubicBezTo>
                    <a:cubicBezTo>
                      <a:pt x="11580" y="4275"/>
                      <a:pt x="12690" y="5688"/>
                      <a:pt x="12257" y="6947"/>
                    </a:cubicBezTo>
                    <a:cubicBezTo>
                      <a:pt x="12062" y="7514"/>
                      <a:pt x="11535" y="8067"/>
                      <a:pt x="11069" y="8067"/>
                    </a:cubicBezTo>
                    <a:cubicBezTo>
                      <a:pt x="10825" y="8067"/>
                      <a:pt x="10597" y="7915"/>
                      <a:pt x="10442" y="7534"/>
                    </a:cubicBezTo>
                    <a:cubicBezTo>
                      <a:pt x="10119" y="6736"/>
                      <a:pt x="9933" y="5450"/>
                      <a:pt x="10884" y="4188"/>
                    </a:cubicBezTo>
                    <a:cubicBezTo>
                      <a:pt x="11909" y="2822"/>
                      <a:pt x="13452" y="2099"/>
                      <a:pt x="14689" y="2050"/>
                    </a:cubicBezTo>
                    <a:cubicBezTo>
                      <a:pt x="14730" y="2048"/>
                      <a:pt x="14769" y="2047"/>
                      <a:pt x="14805" y="2047"/>
                    </a:cubicBezTo>
                    <a:close/>
                    <a:moveTo>
                      <a:pt x="17196" y="1189"/>
                    </a:moveTo>
                    <a:cubicBezTo>
                      <a:pt x="17196" y="1189"/>
                      <a:pt x="17318" y="1233"/>
                      <a:pt x="17531" y="1337"/>
                    </a:cubicBezTo>
                    <a:cubicBezTo>
                      <a:pt x="17741" y="1444"/>
                      <a:pt x="18048" y="1597"/>
                      <a:pt x="18371" y="1848"/>
                    </a:cubicBezTo>
                    <a:cubicBezTo>
                      <a:pt x="18532" y="1973"/>
                      <a:pt x="18714" y="2101"/>
                      <a:pt x="18881" y="2265"/>
                    </a:cubicBezTo>
                    <a:cubicBezTo>
                      <a:pt x="18966" y="2345"/>
                      <a:pt x="19058" y="2423"/>
                      <a:pt x="19144" y="2510"/>
                    </a:cubicBezTo>
                    <a:cubicBezTo>
                      <a:pt x="19226" y="2603"/>
                      <a:pt x="19309" y="2694"/>
                      <a:pt x="19395" y="2791"/>
                    </a:cubicBezTo>
                    <a:cubicBezTo>
                      <a:pt x="19485" y="2882"/>
                      <a:pt x="19561" y="2988"/>
                      <a:pt x="19640" y="3095"/>
                    </a:cubicBezTo>
                    <a:cubicBezTo>
                      <a:pt x="19715" y="3202"/>
                      <a:pt x="19805" y="3303"/>
                      <a:pt x="19872" y="3418"/>
                    </a:cubicBezTo>
                    <a:cubicBezTo>
                      <a:pt x="19945" y="3532"/>
                      <a:pt x="20017" y="3646"/>
                      <a:pt x="20088" y="3762"/>
                    </a:cubicBezTo>
                    <a:lnTo>
                      <a:pt x="20282" y="4123"/>
                    </a:lnTo>
                    <a:cubicBezTo>
                      <a:pt x="20349" y="4243"/>
                      <a:pt x="20396" y="4372"/>
                      <a:pt x="20451" y="4497"/>
                    </a:cubicBezTo>
                    <a:cubicBezTo>
                      <a:pt x="20507" y="4620"/>
                      <a:pt x="20558" y="4746"/>
                      <a:pt x="20600" y="4874"/>
                    </a:cubicBezTo>
                    <a:cubicBezTo>
                      <a:pt x="20695" y="5125"/>
                      <a:pt x="20764" y="5380"/>
                      <a:pt x="20831" y="5626"/>
                    </a:cubicBezTo>
                    <a:cubicBezTo>
                      <a:pt x="20887" y="5874"/>
                      <a:pt x="20940" y="6116"/>
                      <a:pt x="20971" y="6347"/>
                    </a:cubicBezTo>
                    <a:cubicBezTo>
                      <a:pt x="21009" y="6577"/>
                      <a:pt x="21024" y="6800"/>
                      <a:pt x="21040" y="7002"/>
                    </a:cubicBezTo>
                    <a:cubicBezTo>
                      <a:pt x="21070" y="7408"/>
                      <a:pt x="21050" y="7749"/>
                      <a:pt x="21032" y="7985"/>
                    </a:cubicBezTo>
                    <a:cubicBezTo>
                      <a:pt x="21026" y="8103"/>
                      <a:pt x="21009" y="8195"/>
                      <a:pt x="21004" y="8259"/>
                    </a:cubicBezTo>
                    <a:cubicBezTo>
                      <a:pt x="20997" y="8324"/>
                      <a:pt x="20992" y="8357"/>
                      <a:pt x="20992" y="8357"/>
                    </a:cubicBezTo>
                    <a:cubicBezTo>
                      <a:pt x="20992" y="8357"/>
                      <a:pt x="20993" y="8324"/>
                      <a:pt x="20997" y="8259"/>
                    </a:cubicBezTo>
                    <a:cubicBezTo>
                      <a:pt x="20999" y="8195"/>
                      <a:pt x="21009" y="8103"/>
                      <a:pt x="21009" y="7985"/>
                    </a:cubicBezTo>
                    <a:cubicBezTo>
                      <a:pt x="21007" y="7868"/>
                      <a:pt x="21014" y="7723"/>
                      <a:pt x="21003" y="7561"/>
                    </a:cubicBezTo>
                    <a:cubicBezTo>
                      <a:pt x="20997" y="7396"/>
                      <a:pt x="20979" y="7212"/>
                      <a:pt x="20962" y="7012"/>
                    </a:cubicBezTo>
                    <a:cubicBezTo>
                      <a:pt x="20937" y="6812"/>
                      <a:pt x="20917" y="6594"/>
                      <a:pt x="20870" y="6367"/>
                    </a:cubicBezTo>
                    <a:cubicBezTo>
                      <a:pt x="20832" y="6139"/>
                      <a:pt x="20770" y="5904"/>
                      <a:pt x="20714" y="5659"/>
                    </a:cubicBezTo>
                    <a:cubicBezTo>
                      <a:pt x="20643" y="5418"/>
                      <a:pt x="20573" y="5167"/>
                      <a:pt x="20476" y="4922"/>
                    </a:cubicBezTo>
                    <a:cubicBezTo>
                      <a:pt x="20435" y="4796"/>
                      <a:pt x="20382" y="4675"/>
                      <a:pt x="20327" y="4553"/>
                    </a:cubicBezTo>
                    <a:cubicBezTo>
                      <a:pt x="20272" y="4432"/>
                      <a:pt x="20224" y="4306"/>
                      <a:pt x="20158" y="4190"/>
                    </a:cubicBezTo>
                    <a:lnTo>
                      <a:pt x="19973" y="3834"/>
                    </a:lnTo>
                    <a:cubicBezTo>
                      <a:pt x="19903" y="3720"/>
                      <a:pt x="19834" y="3608"/>
                      <a:pt x="19765" y="3495"/>
                    </a:cubicBezTo>
                    <a:cubicBezTo>
                      <a:pt x="19702" y="3379"/>
                      <a:pt x="19614" y="3280"/>
                      <a:pt x="19540" y="3175"/>
                    </a:cubicBezTo>
                    <a:cubicBezTo>
                      <a:pt x="19465" y="3070"/>
                      <a:pt x="19391" y="2964"/>
                      <a:pt x="19305" y="2874"/>
                    </a:cubicBezTo>
                    <a:cubicBezTo>
                      <a:pt x="19223" y="2780"/>
                      <a:pt x="19143" y="2686"/>
                      <a:pt x="19064" y="2595"/>
                    </a:cubicBezTo>
                    <a:cubicBezTo>
                      <a:pt x="18982" y="2506"/>
                      <a:pt x="18894" y="2427"/>
                      <a:pt x="18814" y="2345"/>
                    </a:cubicBezTo>
                    <a:cubicBezTo>
                      <a:pt x="18654" y="2177"/>
                      <a:pt x="18479" y="2047"/>
                      <a:pt x="18325" y="1917"/>
                    </a:cubicBezTo>
                    <a:cubicBezTo>
                      <a:pt x="18015" y="1660"/>
                      <a:pt x="17727" y="1480"/>
                      <a:pt x="17522" y="1364"/>
                    </a:cubicBezTo>
                    <a:cubicBezTo>
                      <a:pt x="17318" y="1245"/>
                      <a:pt x="17196" y="1189"/>
                      <a:pt x="17196" y="1189"/>
                    </a:cubicBezTo>
                    <a:close/>
                    <a:moveTo>
                      <a:pt x="22647" y="4715"/>
                    </a:moveTo>
                    <a:cubicBezTo>
                      <a:pt x="22699" y="4715"/>
                      <a:pt x="22758" y="4722"/>
                      <a:pt x="22822" y="4742"/>
                    </a:cubicBezTo>
                    <a:cubicBezTo>
                      <a:pt x="22950" y="4781"/>
                      <a:pt x="23104" y="4874"/>
                      <a:pt x="23202" y="5043"/>
                    </a:cubicBezTo>
                    <a:cubicBezTo>
                      <a:pt x="23292" y="5219"/>
                      <a:pt x="23347" y="5407"/>
                      <a:pt x="23427" y="5621"/>
                    </a:cubicBezTo>
                    <a:cubicBezTo>
                      <a:pt x="23576" y="6044"/>
                      <a:pt x="23757" y="6535"/>
                      <a:pt x="23938" y="7065"/>
                    </a:cubicBezTo>
                    <a:cubicBezTo>
                      <a:pt x="24082" y="7480"/>
                      <a:pt x="24228" y="7921"/>
                      <a:pt x="24376" y="8364"/>
                    </a:cubicBezTo>
                    <a:cubicBezTo>
                      <a:pt x="24289" y="8348"/>
                      <a:pt x="24206" y="8333"/>
                      <a:pt x="24121" y="8318"/>
                    </a:cubicBezTo>
                    <a:cubicBezTo>
                      <a:pt x="23991" y="7914"/>
                      <a:pt x="23863" y="7513"/>
                      <a:pt x="23745" y="7130"/>
                    </a:cubicBezTo>
                    <a:cubicBezTo>
                      <a:pt x="23577" y="6594"/>
                      <a:pt x="23433" y="6092"/>
                      <a:pt x="23303" y="5662"/>
                    </a:cubicBezTo>
                    <a:cubicBezTo>
                      <a:pt x="23272" y="5555"/>
                      <a:pt x="23241" y="5453"/>
                      <a:pt x="23213" y="5353"/>
                    </a:cubicBezTo>
                    <a:cubicBezTo>
                      <a:pt x="23185" y="5255"/>
                      <a:pt x="23165" y="5159"/>
                      <a:pt x="23129" y="5085"/>
                    </a:cubicBezTo>
                    <a:cubicBezTo>
                      <a:pt x="23057" y="4929"/>
                      <a:pt x="22926" y="4832"/>
                      <a:pt x="22810" y="4787"/>
                    </a:cubicBezTo>
                    <a:cubicBezTo>
                      <a:pt x="22718" y="4750"/>
                      <a:pt x="22635" y="4740"/>
                      <a:pt x="22571" y="4740"/>
                    </a:cubicBezTo>
                    <a:cubicBezTo>
                      <a:pt x="22552" y="4740"/>
                      <a:pt x="22535" y="4741"/>
                      <a:pt x="22520" y="4742"/>
                    </a:cubicBezTo>
                    <a:cubicBezTo>
                      <a:pt x="22448" y="4748"/>
                      <a:pt x="22410" y="4760"/>
                      <a:pt x="22410" y="4760"/>
                    </a:cubicBezTo>
                    <a:cubicBezTo>
                      <a:pt x="22410" y="4760"/>
                      <a:pt x="22444" y="4742"/>
                      <a:pt x="22515" y="4729"/>
                    </a:cubicBezTo>
                    <a:cubicBezTo>
                      <a:pt x="22550" y="4722"/>
                      <a:pt x="22594" y="4715"/>
                      <a:pt x="22647" y="4715"/>
                    </a:cubicBezTo>
                    <a:close/>
                    <a:moveTo>
                      <a:pt x="18473" y="4443"/>
                    </a:moveTo>
                    <a:cubicBezTo>
                      <a:pt x="18473" y="4443"/>
                      <a:pt x="19245" y="5431"/>
                      <a:pt x="19077" y="6859"/>
                    </a:cubicBezTo>
                    <a:cubicBezTo>
                      <a:pt x="18958" y="7866"/>
                      <a:pt x="17858" y="8457"/>
                      <a:pt x="17224" y="8457"/>
                    </a:cubicBezTo>
                    <a:cubicBezTo>
                      <a:pt x="17112" y="8457"/>
                      <a:pt x="17015" y="8439"/>
                      <a:pt x="16941" y="8402"/>
                    </a:cubicBezTo>
                    <a:cubicBezTo>
                      <a:pt x="16460" y="8164"/>
                      <a:pt x="17803" y="7903"/>
                      <a:pt x="18420" y="6982"/>
                    </a:cubicBezTo>
                    <a:cubicBezTo>
                      <a:pt x="19105" y="5963"/>
                      <a:pt x="18473" y="4443"/>
                      <a:pt x="18473" y="4443"/>
                    </a:cubicBezTo>
                    <a:close/>
                    <a:moveTo>
                      <a:pt x="15612" y="1196"/>
                    </a:moveTo>
                    <a:cubicBezTo>
                      <a:pt x="15612" y="1196"/>
                      <a:pt x="15649" y="1201"/>
                      <a:pt x="15723" y="1208"/>
                    </a:cubicBezTo>
                    <a:cubicBezTo>
                      <a:pt x="15796" y="1216"/>
                      <a:pt x="15909" y="1215"/>
                      <a:pt x="16048" y="1243"/>
                    </a:cubicBezTo>
                    <a:cubicBezTo>
                      <a:pt x="16186" y="1263"/>
                      <a:pt x="16354" y="1300"/>
                      <a:pt x="16544" y="1351"/>
                    </a:cubicBezTo>
                    <a:cubicBezTo>
                      <a:pt x="16732" y="1409"/>
                      <a:pt x="16943" y="1483"/>
                      <a:pt x="17165" y="1584"/>
                    </a:cubicBezTo>
                    <a:cubicBezTo>
                      <a:pt x="17276" y="1633"/>
                      <a:pt x="17388" y="1694"/>
                      <a:pt x="17506" y="1753"/>
                    </a:cubicBezTo>
                    <a:cubicBezTo>
                      <a:pt x="17619" y="1821"/>
                      <a:pt x="17737" y="1889"/>
                      <a:pt x="17854" y="1968"/>
                    </a:cubicBezTo>
                    <a:cubicBezTo>
                      <a:pt x="18085" y="2125"/>
                      <a:pt x="18325" y="2304"/>
                      <a:pt x="18543" y="2518"/>
                    </a:cubicBezTo>
                    <a:cubicBezTo>
                      <a:pt x="18767" y="2728"/>
                      <a:pt x="18983" y="2963"/>
                      <a:pt x="19172" y="3226"/>
                    </a:cubicBezTo>
                    <a:cubicBezTo>
                      <a:pt x="19368" y="3485"/>
                      <a:pt x="19532" y="3770"/>
                      <a:pt x="19684" y="4072"/>
                    </a:cubicBezTo>
                    <a:lnTo>
                      <a:pt x="19778" y="4291"/>
                    </a:lnTo>
                    <a:lnTo>
                      <a:pt x="19828" y="4407"/>
                    </a:lnTo>
                    <a:lnTo>
                      <a:pt x="19869" y="4521"/>
                    </a:lnTo>
                    <a:cubicBezTo>
                      <a:pt x="19926" y="4672"/>
                      <a:pt x="19978" y="4826"/>
                      <a:pt x="20025" y="4977"/>
                    </a:cubicBezTo>
                    <a:cubicBezTo>
                      <a:pt x="20119" y="5285"/>
                      <a:pt x="20185" y="5598"/>
                      <a:pt x="20220" y="5907"/>
                    </a:cubicBezTo>
                    <a:cubicBezTo>
                      <a:pt x="20257" y="6215"/>
                      <a:pt x="20247" y="6522"/>
                      <a:pt x="20194" y="6808"/>
                    </a:cubicBezTo>
                    <a:cubicBezTo>
                      <a:pt x="20145" y="7092"/>
                      <a:pt x="20040" y="7353"/>
                      <a:pt x="19912" y="7568"/>
                    </a:cubicBezTo>
                    <a:cubicBezTo>
                      <a:pt x="19650" y="8003"/>
                      <a:pt x="19312" y="8250"/>
                      <a:pt x="19077" y="8399"/>
                    </a:cubicBezTo>
                    <a:cubicBezTo>
                      <a:pt x="18958" y="8474"/>
                      <a:pt x="18858" y="8522"/>
                      <a:pt x="18794" y="8556"/>
                    </a:cubicBezTo>
                    <a:cubicBezTo>
                      <a:pt x="18727" y="8590"/>
                      <a:pt x="18690" y="8607"/>
                      <a:pt x="18690" y="8607"/>
                    </a:cubicBezTo>
                    <a:cubicBezTo>
                      <a:pt x="18690" y="8607"/>
                      <a:pt x="18822" y="8514"/>
                      <a:pt x="19029" y="8332"/>
                    </a:cubicBezTo>
                    <a:cubicBezTo>
                      <a:pt x="19232" y="8149"/>
                      <a:pt x="19509" y="7864"/>
                      <a:pt x="19700" y="7454"/>
                    </a:cubicBezTo>
                    <a:cubicBezTo>
                      <a:pt x="19794" y="7249"/>
                      <a:pt x="19856" y="7014"/>
                      <a:pt x="19884" y="6761"/>
                    </a:cubicBezTo>
                    <a:cubicBezTo>
                      <a:pt x="19911" y="6507"/>
                      <a:pt x="19892" y="6233"/>
                      <a:pt x="19851" y="5955"/>
                    </a:cubicBezTo>
                    <a:cubicBezTo>
                      <a:pt x="19808" y="5674"/>
                      <a:pt x="19727" y="5390"/>
                      <a:pt x="19634" y="5099"/>
                    </a:cubicBezTo>
                    <a:cubicBezTo>
                      <a:pt x="19587" y="4956"/>
                      <a:pt x="19535" y="4811"/>
                      <a:pt x="19480" y="4668"/>
                    </a:cubicBezTo>
                    <a:lnTo>
                      <a:pt x="19438" y="4561"/>
                    </a:lnTo>
                    <a:lnTo>
                      <a:pt x="19393" y="4460"/>
                    </a:lnTo>
                    <a:lnTo>
                      <a:pt x="19295" y="4244"/>
                    </a:lnTo>
                    <a:cubicBezTo>
                      <a:pt x="19160" y="3982"/>
                      <a:pt x="19018" y="3710"/>
                      <a:pt x="18838" y="3468"/>
                    </a:cubicBezTo>
                    <a:cubicBezTo>
                      <a:pt x="18756" y="3343"/>
                      <a:pt x="18655" y="3232"/>
                      <a:pt x="18569" y="3112"/>
                    </a:cubicBezTo>
                    <a:cubicBezTo>
                      <a:pt x="18471" y="3003"/>
                      <a:pt x="18384" y="2886"/>
                      <a:pt x="18279" y="2787"/>
                    </a:cubicBezTo>
                    <a:cubicBezTo>
                      <a:pt x="18083" y="2578"/>
                      <a:pt x="17871" y="2394"/>
                      <a:pt x="17667" y="2228"/>
                    </a:cubicBezTo>
                    <a:cubicBezTo>
                      <a:pt x="17459" y="2065"/>
                      <a:pt x="17252" y="1922"/>
                      <a:pt x="17052" y="1801"/>
                    </a:cubicBezTo>
                    <a:cubicBezTo>
                      <a:pt x="16853" y="1685"/>
                      <a:pt x="16663" y="1586"/>
                      <a:pt x="16491" y="1505"/>
                    </a:cubicBezTo>
                    <a:cubicBezTo>
                      <a:pt x="16316" y="1431"/>
                      <a:pt x="16162" y="1365"/>
                      <a:pt x="16030" y="1323"/>
                    </a:cubicBezTo>
                    <a:cubicBezTo>
                      <a:pt x="15901" y="1275"/>
                      <a:pt x="15795" y="1249"/>
                      <a:pt x="15723" y="1228"/>
                    </a:cubicBezTo>
                    <a:cubicBezTo>
                      <a:pt x="15651" y="1208"/>
                      <a:pt x="15612" y="1196"/>
                      <a:pt x="15612" y="1196"/>
                    </a:cubicBezTo>
                    <a:close/>
                    <a:moveTo>
                      <a:pt x="22614" y="8924"/>
                    </a:moveTo>
                    <a:cubicBezTo>
                      <a:pt x="22620" y="8924"/>
                      <a:pt x="22628" y="8925"/>
                      <a:pt x="22632" y="8925"/>
                    </a:cubicBezTo>
                    <a:cubicBezTo>
                      <a:pt x="22625" y="8925"/>
                      <a:pt x="22618" y="8924"/>
                      <a:pt x="22614" y="8924"/>
                    </a:cubicBezTo>
                    <a:close/>
                    <a:moveTo>
                      <a:pt x="22632" y="8925"/>
                    </a:moveTo>
                    <a:cubicBezTo>
                      <a:pt x="22633" y="8925"/>
                      <a:pt x="22635" y="8927"/>
                      <a:pt x="22636" y="8927"/>
                    </a:cubicBezTo>
                    <a:lnTo>
                      <a:pt x="22636" y="8927"/>
                    </a:lnTo>
                    <a:lnTo>
                      <a:pt x="22632" y="8925"/>
                    </a:lnTo>
                    <a:close/>
                    <a:moveTo>
                      <a:pt x="11190" y="8784"/>
                    </a:moveTo>
                    <a:cubicBezTo>
                      <a:pt x="11190" y="8784"/>
                      <a:pt x="11377" y="9015"/>
                      <a:pt x="11752" y="9213"/>
                    </a:cubicBezTo>
                    <a:cubicBezTo>
                      <a:pt x="11842" y="9265"/>
                      <a:pt x="11946" y="9312"/>
                      <a:pt x="12057" y="9359"/>
                    </a:cubicBezTo>
                    <a:cubicBezTo>
                      <a:pt x="12168" y="9403"/>
                      <a:pt x="12289" y="9442"/>
                      <a:pt x="12412" y="9483"/>
                    </a:cubicBezTo>
                    <a:cubicBezTo>
                      <a:pt x="12540" y="9515"/>
                      <a:pt x="12669" y="9554"/>
                      <a:pt x="12806" y="9574"/>
                    </a:cubicBezTo>
                    <a:cubicBezTo>
                      <a:pt x="12873" y="9586"/>
                      <a:pt x="12941" y="9599"/>
                      <a:pt x="13010" y="9613"/>
                    </a:cubicBezTo>
                    <a:lnTo>
                      <a:pt x="13219" y="9633"/>
                    </a:lnTo>
                    <a:cubicBezTo>
                      <a:pt x="13359" y="9653"/>
                      <a:pt x="13500" y="9660"/>
                      <a:pt x="13638" y="9663"/>
                    </a:cubicBezTo>
                    <a:cubicBezTo>
                      <a:pt x="13707" y="9667"/>
                      <a:pt x="13775" y="9668"/>
                      <a:pt x="13844" y="9671"/>
                    </a:cubicBezTo>
                    <a:cubicBezTo>
                      <a:pt x="13914" y="9669"/>
                      <a:pt x="13981" y="9668"/>
                      <a:pt x="14045" y="9667"/>
                    </a:cubicBezTo>
                    <a:cubicBezTo>
                      <a:pt x="14178" y="9660"/>
                      <a:pt x="14307" y="9668"/>
                      <a:pt x="14428" y="9655"/>
                    </a:cubicBezTo>
                    <a:cubicBezTo>
                      <a:pt x="14552" y="9646"/>
                      <a:pt x="14667" y="9640"/>
                      <a:pt x="14773" y="9630"/>
                    </a:cubicBezTo>
                    <a:cubicBezTo>
                      <a:pt x="14881" y="9626"/>
                      <a:pt x="14977" y="9613"/>
                      <a:pt x="15065" y="9603"/>
                    </a:cubicBezTo>
                    <a:cubicBezTo>
                      <a:pt x="15152" y="9595"/>
                      <a:pt x="15227" y="9587"/>
                      <a:pt x="15290" y="9581"/>
                    </a:cubicBezTo>
                    <a:cubicBezTo>
                      <a:pt x="15416" y="9569"/>
                      <a:pt x="15490" y="9566"/>
                      <a:pt x="15490" y="9566"/>
                    </a:cubicBezTo>
                    <a:lnTo>
                      <a:pt x="15490" y="9566"/>
                    </a:lnTo>
                    <a:cubicBezTo>
                      <a:pt x="15490" y="9566"/>
                      <a:pt x="15420" y="9587"/>
                      <a:pt x="15300" y="9622"/>
                    </a:cubicBezTo>
                    <a:cubicBezTo>
                      <a:pt x="15239" y="9640"/>
                      <a:pt x="15165" y="9660"/>
                      <a:pt x="15079" y="9683"/>
                    </a:cubicBezTo>
                    <a:cubicBezTo>
                      <a:pt x="14995" y="9707"/>
                      <a:pt x="14898" y="9736"/>
                      <a:pt x="14792" y="9751"/>
                    </a:cubicBezTo>
                    <a:cubicBezTo>
                      <a:pt x="14685" y="9770"/>
                      <a:pt x="14568" y="9790"/>
                      <a:pt x="14445" y="9812"/>
                    </a:cubicBezTo>
                    <a:cubicBezTo>
                      <a:pt x="14323" y="9837"/>
                      <a:pt x="14190" y="9843"/>
                      <a:pt x="14055" y="9855"/>
                    </a:cubicBezTo>
                    <a:cubicBezTo>
                      <a:pt x="13951" y="9863"/>
                      <a:pt x="13845" y="9871"/>
                      <a:pt x="13738" y="9871"/>
                    </a:cubicBezTo>
                    <a:cubicBezTo>
                      <a:pt x="13703" y="9871"/>
                      <a:pt x="13668" y="9870"/>
                      <a:pt x="13633" y="9868"/>
                    </a:cubicBezTo>
                    <a:cubicBezTo>
                      <a:pt x="13488" y="9865"/>
                      <a:pt x="13343" y="9864"/>
                      <a:pt x="13197" y="9844"/>
                    </a:cubicBezTo>
                    <a:lnTo>
                      <a:pt x="12978" y="9818"/>
                    </a:lnTo>
                    <a:cubicBezTo>
                      <a:pt x="12907" y="9804"/>
                      <a:pt x="12835" y="9790"/>
                      <a:pt x="12763" y="9775"/>
                    </a:cubicBezTo>
                    <a:cubicBezTo>
                      <a:pt x="12621" y="9751"/>
                      <a:pt x="12485" y="9702"/>
                      <a:pt x="12353" y="9661"/>
                    </a:cubicBezTo>
                    <a:cubicBezTo>
                      <a:pt x="12223" y="9616"/>
                      <a:pt x="12101" y="9561"/>
                      <a:pt x="11988" y="9503"/>
                    </a:cubicBezTo>
                    <a:cubicBezTo>
                      <a:pt x="11875" y="9444"/>
                      <a:pt x="11773" y="9382"/>
                      <a:pt x="11685" y="9317"/>
                    </a:cubicBezTo>
                    <a:cubicBezTo>
                      <a:pt x="11592" y="9257"/>
                      <a:pt x="11518" y="9185"/>
                      <a:pt x="11454" y="9124"/>
                    </a:cubicBezTo>
                    <a:cubicBezTo>
                      <a:pt x="11390" y="9062"/>
                      <a:pt x="11338" y="9003"/>
                      <a:pt x="11299" y="8952"/>
                    </a:cubicBezTo>
                    <a:cubicBezTo>
                      <a:pt x="11221" y="8852"/>
                      <a:pt x="11190" y="8784"/>
                      <a:pt x="11190" y="8784"/>
                    </a:cubicBezTo>
                    <a:close/>
                    <a:moveTo>
                      <a:pt x="22637" y="8928"/>
                    </a:moveTo>
                    <a:lnTo>
                      <a:pt x="22637" y="8928"/>
                    </a:lnTo>
                    <a:cubicBezTo>
                      <a:pt x="22637" y="8928"/>
                      <a:pt x="22770" y="8941"/>
                      <a:pt x="23001" y="8963"/>
                    </a:cubicBezTo>
                    <a:cubicBezTo>
                      <a:pt x="23233" y="8988"/>
                      <a:pt x="23564" y="9019"/>
                      <a:pt x="23958" y="9082"/>
                    </a:cubicBezTo>
                    <a:cubicBezTo>
                      <a:pt x="24747" y="9201"/>
                      <a:pt x="25801" y="9386"/>
                      <a:pt x="26808" y="9762"/>
                    </a:cubicBezTo>
                    <a:cubicBezTo>
                      <a:pt x="27309" y="9959"/>
                      <a:pt x="27779" y="10219"/>
                      <a:pt x="28207" y="10478"/>
                    </a:cubicBezTo>
                    <a:cubicBezTo>
                      <a:pt x="28634" y="10738"/>
                      <a:pt x="29014" y="11007"/>
                      <a:pt x="29342" y="11236"/>
                    </a:cubicBezTo>
                    <a:cubicBezTo>
                      <a:pt x="29667" y="11467"/>
                      <a:pt x="29929" y="11673"/>
                      <a:pt x="30116" y="11813"/>
                    </a:cubicBezTo>
                    <a:cubicBezTo>
                      <a:pt x="30259" y="11923"/>
                      <a:pt x="30355" y="11998"/>
                      <a:pt x="30391" y="12025"/>
                    </a:cubicBezTo>
                    <a:lnTo>
                      <a:pt x="30391" y="12025"/>
                    </a:lnTo>
                    <a:cubicBezTo>
                      <a:pt x="30311" y="11973"/>
                      <a:pt x="29894" y="11696"/>
                      <a:pt x="29298" y="11302"/>
                    </a:cubicBezTo>
                    <a:cubicBezTo>
                      <a:pt x="28966" y="11083"/>
                      <a:pt x="28573" y="10836"/>
                      <a:pt x="28144" y="10582"/>
                    </a:cubicBezTo>
                    <a:cubicBezTo>
                      <a:pt x="27717" y="10331"/>
                      <a:pt x="27250" y="10080"/>
                      <a:pt x="26758" y="9892"/>
                    </a:cubicBezTo>
                    <a:cubicBezTo>
                      <a:pt x="26515" y="9797"/>
                      <a:pt x="26260" y="9714"/>
                      <a:pt x="26013" y="9641"/>
                    </a:cubicBezTo>
                    <a:cubicBezTo>
                      <a:pt x="25765" y="9566"/>
                      <a:pt x="25515" y="9505"/>
                      <a:pt x="25274" y="9446"/>
                    </a:cubicBezTo>
                    <a:cubicBezTo>
                      <a:pt x="24791" y="9332"/>
                      <a:pt x="24337" y="9234"/>
                      <a:pt x="23945" y="9163"/>
                    </a:cubicBezTo>
                    <a:cubicBezTo>
                      <a:pt x="23554" y="9086"/>
                      <a:pt x="23228" y="9029"/>
                      <a:pt x="22998" y="8986"/>
                    </a:cubicBezTo>
                    <a:cubicBezTo>
                      <a:pt x="22769" y="8950"/>
                      <a:pt x="22637" y="8928"/>
                      <a:pt x="22637" y="8928"/>
                    </a:cubicBezTo>
                    <a:close/>
                    <a:moveTo>
                      <a:pt x="30405" y="12035"/>
                    </a:moveTo>
                    <a:cubicBezTo>
                      <a:pt x="30566" y="12151"/>
                      <a:pt x="30735" y="12275"/>
                      <a:pt x="30908" y="12402"/>
                    </a:cubicBezTo>
                    <a:cubicBezTo>
                      <a:pt x="30734" y="12275"/>
                      <a:pt x="30566" y="12151"/>
                      <a:pt x="30405" y="12035"/>
                    </a:cubicBezTo>
                    <a:close/>
                    <a:moveTo>
                      <a:pt x="12499" y="1214"/>
                    </a:moveTo>
                    <a:cubicBezTo>
                      <a:pt x="12705" y="1214"/>
                      <a:pt x="12097" y="1873"/>
                      <a:pt x="12818" y="1873"/>
                    </a:cubicBezTo>
                    <a:cubicBezTo>
                      <a:pt x="12963" y="1873"/>
                      <a:pt x="13544" y="1736"/>
                      <a:pt x="13715" y="1736"/>
                    </a:cubicBezTo>
                    <a:cubicBezTo>
                      <a:pt x="13849" y="1736"/>
                      <a:pt x="13730" y="1821"/>
                      <a:pt x="12945" y="2122"/>
                    </a:cubicBezTo>
                    <a:cubicBezTo>
                      <a:pt x="12945" y="2122"/>
                      <a:pt x="8629" y="3731"/>
                      <a:pt x="9988" y="7883"/>
                    </a:cubicBezTo>
                    <a:cubicBezTo>
                      <a:pt x="10796" y="10351"/>
                      <a:pt x="12618" y="10816"/>
                      <a:pt x="13875" y="10816"/>
                    </a:cubicBezTo>
                    <a:cubicBezTo>
                      <a:pt x="14632" y="10816"/>
                      <a:pt x="15184" y="10647"/>
                      <a:pt x="15184" y="10647"/>
                    </a:cubicBezTo>
                    <a:lnTo>
                      <a:pt x="15184" y="10647"/>
                    </a:lnTo>
                    <a:cubicBezTo>
                      <a:pt x="15184" y="10647"/>
                      <a:pt x="15150" y="10648"/>
                      <a:pt x="15091" y="10648"/>
                    </a:cubicBezTo>
                    <a:cubicBezTo>
                      <a:pt x="14897" y="10648"/>
                      <a:pt x="14429" y="10636"/>
                      <a:pt x="13935" y="10537"/>
                    </a:cubicBezTo>
                    <a:cubicBezTo>
                      <a:pt x="14968" y="10503"/>
                      <a:pt x="15955" y="10233"/>
                      <a:pt x="16589" y="10065"/>
                    </a:cubicBezTo>
                    <a:cubicBezTo>
                      <a:pt x="17142" y="9919"/>
                      <a:pt x="17535" y="9844"/>
                      <a:pt x="17765" y="9844"/>
                    </a:cubicBezTo>
                    <a:cubicBezTo>
                      <a:pt x="18149" y="9844"/>
                      <a:pt x="18082" y="10050"/>
                      <a:pt x="17549" y="10472"/>
                    </a:cubicBezTo>
                    <a:cubicBezTo>
                      <a:pt x="17236" y="10721"/>
                      <a:pt x="16955" y="11034"/>
                      <a:pt x="16820" y="11318"/>
                    </a:cubicBezTo>
                    <a:cubicBezTo>
                      <a:pt x="16824" y="11316"/>
                      <a:pt x="16828" y="11316"/>
                      <a:pt x="16833" y="11314"/>
                    </a:cubicBezTo>
                    <a:cubicBezTo>
                      <a:pt x="16963" y="11274"/>
                      <a:pt x="17099" y="11232"/>
                      <a:pt x="17237" y="11191"/>
                    </a:cubicBezTo>
                    <a:cubicBezTo>
                      <a:pt x="17373" y="11141"/>
                      <a:pt x="17513" y="11093"/>
                      <a:pt x="17650" y="11044"/>
                    </a:cubicBezTo>
                    <a:cubicBezTo>
                      <a:pt x="17924" y="10937"/>
                      <a:pt x="18197" y="10824"/>
                      <a:pt x="18446" y="10703"/>
                    </a:cubicBezTo>
                    <a:cubicBezTo>
                      <a:pt x="18697" y="10586"/>
                      <a:pt x="18923" y="10459"/>
                      <a:pt x="19116" y="10347"/>
                    </a:cubicBezTo>
                    <a:cubicBezTo>
                      <a:pt x="19500" y="10121"/>
                      <a:pt x="19734" y="9931"/>
                      <a:pt x="19734" y="9931"/>
                    </a:cubicBezTo>
                    <a:lnTo>
                      <a:pt x="19734" y="9931"/>
                    </a:lnTo>
                    <a:cubicBezTo>
                      <a:pt x="19734" y="9931"/>
                      <a:pt x="19530" y="10153"/>
                      <a:pt x="19179" y="10436"/>
                    </a:cubicBezTo>
                    <a:cubicBezTo>
                      <a:pt x="19003" y="10577"/>
                      <a:pt x="18794" y="10738"/>
                      <a:pt x="18556" y="10895"/>
                    </a:cubicBezTo>
                    <a:cubicBezTo>
                      <a:pt x="18324" y="11056"/>
                      <a:pt x="18063" y="11211"/>
                      <a:pt x="17797" y="11361"/>
                    </a:cubicBezTo>
                    <a:cubicBezTo>
                      <a:pt x="17707" y="11408"/>
                      <a:pt x="17619" y="11457"/>
                      <a:pt x="17529" y="11504"/>
                    </a:cubicBezTo>
                    <a:cubicBezTo>
                      <a:pt x="17509" y="11513"/>
                      <a:pt x="17491" y="11522"/>
                      <a:pt x="17472" y="11531"/>
                    </a:cubicBezTo>
                    <a:cubicBezTo>
                      <a:pt x="17337" y="11595"/>
                      <a:pt x="17196" y="11649"/>
                      <a:pt x="17056" y="11708"/>
                    </a:cubicBezTo>
                    <a:cubicBezTo>
                      <a:pt x="16774" y="11819"/>
                      <a:pt x="16488" y="11923"/>
                      <a:pt x="16215" y="12006"/>
                    </a:cubicBezTo>
                    <a:cubicBezTo>
                      <a:pt x="15943" y="12091"/>
                      <a:pt x="15685" y="12155"/>
                      <a:pt x="15461" y="12205"/>
                    </a:cubicBezTo>
                    <a:cubicBezTo>
                      <a:pt x="15014" y="12301"/>
                      <a:pt x="14706" y="12316"/>
                      <a:pt x="14706" y="12316"/>
                    </a:cubicBezTo>
                    <a:cubicBezTo>
                      <a:pt x="14706" y="12316"/>
                      <a:pt x="14740" y="12318"/>
                      <a:pt x="14803" y="12318"/>
                    </a:cubicBezTo>
                    <a:cubicBezTo>
                      <a:pt x="14928" y="12318"/>
                      <a:pt x="15167" y="12312"/>
                      <a:pt x="15473" y="12276"/>
                    </a:cubicBezTo>
                    <a:cubicBezTo>
                      <a:pt x="15702" y="12249"/>
                      <a:pt x="15968" y="12207"/>
                      <a:pt x="16252" y="12148"/>
                    </a:cubicBezTo>
                    <a:cubicBezTo>
                      <a:pt x="16477" y="12101"/>
                      <a:pt x="16712" y="12044"/>
                      <a:pt x="16949" y="11978"/>
                    </a:cubicBezTo>
                    <a:cubicBezTo>
                      <a:pt x="17058" y="12032"/>
                      <a:pt x="17214" y="12062"/>
                      <a:pt x="17424" y="12062"/>
                    </a:cubicBezTo>
                    <a:cubicBezTo>
                      <a:pt x="17638" y="12062"/>
                      <a:pt x="17909" y="12030"/>
                      <a:pt x="18244" y="11959"/>
                    </a:cubicBezTo>
                    <a:lnTo>
                      <a:pt x="18244" y="11959"/>
                    </a:lnTo>
                    <a:cubicBezTo>
                      <a:pt x="17847" y="12135"/>
                      <a:pt x="17397" y="12308"/>
                      <a:pt x="16881" y="12477"/>
                    </a:cubicBezTo>
                    <a:cubicBezTo>
                      <a:pt x="15616" y="12891"/>
                      <a:pt x="14643" y="13060"/>
                      <a:pt x="13869" y="13060"/>
                    </a:cubicBezTo>
                    <a:cubicBezTo>
                      <a:pt x="12333" y="13060"/>
                      <a:pt x="11586" y="12394"/>
                      <a:pt x="10906" y="11657"/>
                    </a:cubicBezTo>
                    <a:cubicBezTo>
                      <a:pt x="10367" y="11073"/>
                      <a:pt x="9367" y="10151"/>
                      <a:pt x="8950" y="8878"/>
                    </a:cubicBezTo>
                    <a:cubicBezTo>
                      <a:pt x="8433" y="7303"/>
                      <a:pt x="8999" y="6095"/>
                      <a:pt x="9484" y="4624"/>
                    </a:cubicBezTo>
                    <a:cubicBezTo>
                      <a:pt x="10027" y="2974"/>
                      <a:pt x="11096" y="2016"/>
                      <a:pt x="11933" y="1491"/>
                    </a:cubicBezTo>
                    <a:cubicBezTo>
                      <a:pt x="11940" y="1486"/>
                      <a:pt x="11944" y="1483"/>
                      <a:pt x="11952" y="1478"/>
                    </a:cubicBezTo>
                    <a:cubicBezTo>
                      <a:pt x="12275" y="1286"/>
                      <a:pt x="12432" y="1214"/>
                      <a:pt x="12499" y="1214"/>
                    </a:cubicBezTo>
                    <a:close/>
                    <a:moveTo>
                      <a:pt x="8611" y="9789"/>
                    </a:moveTo>
                    <a:cubicBezTo>
                      <a:pt x="8644" y="9856"/>
                      <a:pt x="8676" y="9924"/>
                      <a:pt x="8713" y="9989"/>
                    </a:cubicBezTo>
                    <a:cubicBezTo>
                      <a:pt x="8697" y="9981"/>
                      <a:pt x="8682" y="9974"/>
                      <a:pt x="8666" y="9970"/>
                    </a:cubicBezTo>
                    <a:cubicBezTo>
                      <a:pt x="8634" y="9961"/>
                      <a:pt x="8603" y="9957"/>
                      <a:pt x="8575" y="9957"/>
                    </a:cubicBezTo>
                    <a:cubicBezTo>
                      <a:pt x="8526" y="9957"/>
                      <a:pt x="8484" y="9968"/>
                      <a:pt x="8456" y="9980"/>
                    </a:cubicBezTo>
                    <a:cubicBezTo>
                      <a:pt x="8409" y="10000"/>
                      <a:pt x="8392" y="10018"/>
                      <a:pt x="8390" y="10018"/>
                    </a:cubicBezTo>
                    <a:cubicBezTo>
                      <a:pt x="8390" y="10018"/>
                      <a:pt x="8421" y="10018"/>
                      <a:pt x="8462" y="10027"/>
                    </a:cubicBezTo>
                    <a:cubicBezTo>
                      <a:pt x="8505" y="10036"/>
                      <a:pt x="8560" y="10056"/>
                      <a:pt x="8612" y="10094"/>
                    </a:cubicBezTo>
                    <a:cubicBezTo>
                      <a:pt x="8663" y="10133"/>
                      <a:pt x="8705" y="10190"/>
                      <a:pt x="8723" y="10255"/>
                    </a:cubicBezTo>
                    <a:cubicBezTo>
                      <a:pt x="8725" y="10262"/>
                      <a:pt x="8729" y="10274"/>
                      <a:pt x="8729" y="10278"/>
                    </a:cubicBezTo>
                    <a:cubicBezTo>
                      <a:pt x="8730" y="10287"/>
                      <a:pt x="8736" y="10306"/>
                      <a:pt x="8733" y="10309"/>
                    </a:cubicBezTo>
                    <a:cubicBezTo>
                      <a:pt x="8733" y="10321"/>
                      <a:pt x="8733" y="10339"/>
                      <a:pt x="8732" y="10356"/>
                    </a:cubicBezTo>
                    <a:cubicBezTo>
                      <a:pt x="8730" y="10389"/>
                      <a:pt x="8719" y="10423"/>
                      <a:pt x="8703" y="10454"/>
                    </a:cubicBezTo>
                    <a:cubicBezTo>
                      <a:pt x="8689" y="10483"/>
                      <a:pt x="8668" y="10513"/>
                      <a:pt x="8642" y="10534"/>
                    </a:cubicBezTo>
                    <a:cubicBezTo>
                      <a:pt x="8615" y="10556"/>
                      <a:pt x="8589" y="10574"/>
                      <a:pt x="8552" y="10588"/>
                    </a:cubicBezTo>
                    <a:cubicBezTo>
                      <a:pt x="8521" y="10600"/>
                      <a:pt x="8485" y="10606"/>
                      <a:pt x="8450" y="10606"/>
                    </a:cubicBezTo>
                    <a:cubicBezTo>
                      <a:pt x="8419" y="10606"/>
                      <a:pt x="8388" y="10601"/>
                      <a:pt x="8360" y="10593"/>
                    </a:cubicBezTo>
                    <a:cubicBezTo>
                      <a:pt x="8299" y="10574"/>
                      <a:pt x="8248" y="10541"/>
                      <a:pt x="8216" y="10510"/>
                    </a:cubicBezTo>
                    <a:cubicBezTo>
                      <a:pt x="8185" y="10480"/>
                      <a:pt x="8168" y="10459"/>
                      <a:pt x="8168" y="10459"/>
                    </a:cubicBezTo>
                    <a:lnTo>
                      <a:pt x="8168" y="10459"/>
                    </a:lnTo>
                    <a:cubicBezTo>
                      <a:pt x="8168" y="10459"/>
                      <a:pt x="8165" y="10486"/>
                      <a:pt x="8176" y="10534"/>
                    </a:cubicBezTo>
                    <a:cubicBezTo>
                      <a:pt x="8188" y="10581"/>
                      <a:pt x="8220" y="10651"/>
                      <a:pt x="8292" y="10709"/>
                    </a:cubicBezTo>
                    <a:cubicBezTo>
                      <a:pt x="8348" y="10756"/>
                      <a:pt x="8432" y="10792"/>
                      <a:pt x="8529" y="10792"/>
                    </a:cubicBezTo>
                    <a:cubicBezTo>
                      <a:pt x="8554" y="10792"/>
                      <a:pt x="8578" y="10790"/>
                      <a:pt x="8604" y="10785"/>
                    </a:cubicBezTo>
                    <a:cubicBezTo>
                      <a:pt x="8659" y="10776"/>
                      <a:pt x="8726" y="10752"/>
                      <a:pt x="8779" y="10711"/>
                    </a:cubicBezTo>
                    <a:cubicBezTo>
                      <a:pt x="8832" y="10671"/>
                      <a:pt x="8878" y="10620"/>
                      <a:pt x="8910" y="10560"/>
                    </a:cubicBezTo>
                    <a:cubicBezTo>
                      <a:pt x="8937" y="10503"/>
                      <a:pt x="8948" y="10445"/>
                      <a:pt x="8953" y="10386"/>
                    </a:cubicBezTo>
                    <a:cubicBezTo>
                      <a:pt x="9360" y="11003"/>
                      <a:pt x="9831" y="11497"/>
                      <a:pt x="10190" y="11876"/>
                    </a:cubicBezTo>
                    <a:cubicBezTo>
                      <a:pt x="10226" y="11912"/>
                      <a:pt x="10256" y="11944"/>
                      <a:pt x="10288" y="11979"/>
                    </a:cubicBezTo>
                    <a:cubicBezTo>
                      <a:pt x="9995" y="12240"/>
                      <a:pt x="9719" y="12515"/>
                      <a:pt x="9469" y="12812"/>
                    </a:cubicBezTo>
                    <a:cubicBezTo>
                      <a:pt x="9451" y="12829"/>
                      <a:pt x="9434" y="12851"/>
                      <a:pt x="9414" y="12873"/>
                    </a:cubicBezTo>
                    <a:lnTo>
                      <a:pt x="9404" y="12886"/>
                    </a:lnTo>
                    <a:lnTo>
                      <a:pt x="9384" y="12911"/>
                    </a:lnTo>
                    <a:lnTo>
                      <a:pt x="9349" y="12955"/>
                    </a:lnTo>
                    <a:lnTo>
                      <a:pt x="9262" y="13067"/>
                    </a:lnTo>
                    <a:lnTo>
                      <a:pt x="8556" y="11649"/>
                    </a:lnTo>
                    <a:lnTo>
                      <a:pt x="9091" y="13283"/>
                    </a:lnTo>
                    <a:cubicBezTo>
                      <a:pt x="9058" y="13327"/>
                      <a:pt x="9020" y="13370"/>
                      <a:pt x="8981" y="13419"/>
                    </a:cubicBezTo>
                    <a:lnTo>
                      <a:pt x="7919" y="10172"/>
                    </a:lnTo>
                    <a:cubicBezTo>
                      <a:pt x="7894" y="10095"/>
                      <a:pt x="7937" y="10014"/>
                      <a:pt x="8012" y="9990"/>
                    </a:cubicBezTo>
                    <a:lnTo>
                      <a:pt x="8611" y="9789"/>
                    </a:lnTo>
                    <a:close/>
                    <a:moveTo>
                      <a:pt x="8154" y="9671"/>
                    </a:moveTo>
                    <a:lnTo>
                      <a:pt x="8154" y="9671"/>
                    </a:lnTo>
                    <a:cubicBezTo>
                      <a:pt x="8154" y="9671"/>
                      <a:pt x="8119" y="9683"/>
                      <a:pt x="8053" y="9711"/>
                    </a:cubicBezTo>
                    <a:cubicBezTo>
                      <a:pt x="7989" y="9740"/>
                      <a:pt x="7894" y="9783"/>
                      <a:pt x="7798" y="9871"/>
                    </a:cubicBezTo>
                    <a:cubicBezTo>
                      <a:pt x="7699" y="9955"/>
                      <a:pt x="7648" y="10118"/>
                      <a:pt x="7720" y="10284"/>
                    </a:cubicBezTo>
                    <a:cubicBezTo>
                      <a:pt x="7783" y="10456"/>
                      <a:pt x="7852" y="10654"/>
                      <a:pt x="7927" y="10866"/>
                    </a:cubicBezTo>
                    <a:cubicBezTo>
                      <a:pt x="8075" y="11294"/>
                      <a:pt x="8253" y="11791"/>
                      <a:pt x="8431" y="12327"/>
                    </a:cubicBezTo>
                    <a:cubicBezTo>
                      <a:pt x="8565" y="12728"/>
                      <a:pt x="8706" y="13151"/>
                      <a:pt x="8848" y="13577"/>
                    </a:cubicBezTo>
                    <a:cubicBezTo>
                      <a:pt x="8811" y="13624"/>
                      <a:pt x="8770" y="13672"/>
                      <a:pt x="8730" y="13719"/>
                    </a:cubicBezTo>
                    <a:cubicBezTo>
                      <a:pt x="8582" y="13260"/>
                      <a:pt x="8436" y="12804"/>
                      <a:pt x="8296" y="12370"/>
                    </a:cubicBezTo>
                    <a:cubicBezTo>
                      <a:pt x="8123" y="11831"/>
                      <a:pt x="7974" y="11324"/>
                      <a:pt x="7840" y="10893"/>
                    </a:cubicBezTo>
                    <a:cubicBezTo>
                      <a:pt x="7775" y="10676"/>
                      <a:pt x="7716" y="10479"/>
                      <a:pt x="7664" y="10302"/>
                    </a:cubicBezTo>
                    <a:cubicBezTo>
                      <a:pt x="7637" y="10215"/>
                      <a:pt x="7625" y="10116"/>
                      <a:pt x="7651" y="10036"/>
                    </a:cubicBezTo>
                    <a:cubicBezTo>
                      <a:pt x="7673" y="9953"/>
                      <a:pt x="7724" y="9891"/>
                      <a:pt x="7777" y="9848"/>
                    </a:cubicBezTo>
                    <a:cubicBezTo>
                      <a:pt x="7883" y="9762"/>
                      <a:pt x="7985" y="9728"/>
                      <a:pt x="8051" y="9703"/>
                    </a:cubicBezTo>
                    <a:cubicBezTo>
                      <a:pt x="8118" y="9680"/>
                      <a:pt x="8154" y="9671"/>
                      <a:pt x="8154" y="9671"/>
                    </a:cubicBezTo>
                    <a:close/>
                    <a:moveTo>
                      <a:pt x="20709" y="14249"/>
                    </a:moveTo>
                    <a:cubicBezTo>
                      <a:pt x="20709" y="14249"/>
                      <a:pt x="20374" y="14377"/>
                      <a:pt x="19868" y="14557"/>
                    </a:cubicBezTo>
                    <a:cubicBezTo>
                      <a:pt x="19614" y="14646"/>
                      <a:pt x="19319" y="14749"/>
                      <a:pt x="19002" y="14860"/>
                    </a:cubicBezTo>
                    <a:cubicBezTo>
                      <a:pt x="18682" y="14967"/>
                      <a:pt x="18344" y="15080"/>
                      <a:pt x="18004" y="15194"/>
                    </a:cubicBezTo>
                    <a:cubicBezTo>
                      <a:pt x="17663" y="15303"/>
                      <a:pt x="17323" y="15411"/>
                      <a:pt x="17002" y="15512"/>
                    </a:cubicBezTo>
                    <a:cubicBezTo>
                      <a:pt x="16681" y="15612"/>
                      <a:pt x="16381" y="15703"/>
                      <a:pt x="16124" y="15781"/>
                    </a:cubicBezTo>
                    <a:cubicBezTo>
                      <a:pt x="15608" y="15934"/>
                      <a:pt x="15263" y="16028"/>
                      <a:pt x="15263" y="16028"/>
                    </a:cubicBezTo>
                    <a:cubicBezTo>
                      <a:pt x="15263" y="16028"/>
                      <a:pt x="15598" y="15899"/>
                      <a:pt x="16104" y="15719"/>
                    </a:cubicBezTo>
                    <a:cubicBezTo>
                      <a:pt x="16358" y="15630"/>
                      <a:pt x="16653" y="15528"/>
                      <a:pt x="16970" y="15417"/>
                    </a:cubicBezTo>
                    <a:cubicBezTo>
                      <a:pt x="17290" y="15309"/>
                      <a:pt x="17628" y="15197"/>
                      <a:pt x="17968" y="15082"/>
                    </a:cubicBezTo>
                    <a:cubicBezTo>
                      <a:pt x="18308" y="14974"/>
                      <a:pt x="18649" y="14865"/>
                      <a:pt x="18970" y="14764"/>
                    </a:cubicBezTo>
                    <a:cubicBezTo>
                      <a:pt x="19291" y="14666"/>
                      <a:pt x="19590" y="14575"/>
                      <a:pt x="19848" y="14496"/>
                    </a:cubicBezTo>
                    <a:cubicBezTo>
                      <a:pt x="20362" y="14343"/>
                      <a:pt x="20709" y="14249"/>
                      <a:pt x="20709" y="14249"/>
                    </a:cubicBezTo>
                    <a:close/>
                    <a:moveTo>
                      <a:pt x="24226" y="11259"/>
                    </a:moveTo>
                    <a:lnTo>
                      <a:pt x="24226" y="11259"/>
                    </a:lnTo>
                    <a:cubicBezTo>
                      <a:pt x="24226" y="11259"/>
                      <a:pt x="24257" y="11347"/>
                      <a:pt x="24314" y="11497"/>
                    </a:cubicBezTo>
                    <a:cubicBezTo>
                      <a:pt x="24369" y="11649"/>
                      <a:pt x="24450" y="11866"/>
                      <a:pt x="24545" y="12127"/>
                    </a:cubicBezTo>
                    <a:cubicBezTo>
                      <a:pt x="24638" y="12389"/>
                      <a:pt x="24757" y="12688"/>
                      <a:pt x="24878" y="13012"/>
                    </a:cubicBezTo>
                    <a:cubicBezTo>
                      <a:pt x="25002" y="13334"/>
                      <a:pt x="25129" y="13678"/>
                      <a:pt x="25273" y="14018"/>
                    </a:cubicBezTo>
                    <a:cubicBezTo>
                      <a:pt x="25407" y="14360"/>
                      <a:pt x="25556" y="14696"/>
                      <a:pt x="25699" y="15007"/>
                    </a:cubicBezTo>
                    <a:cubicBezTo>
                      <a:pt x="25767" y="15166"/>
                      <a:pt x="25845" y="15311"/>
                      <a:pt x="25912" y="15454"/>
                    </a:cubicBezTo>
                    <a:cubicBezTo>
                      <a:pt x="25977" y="15598"/>
                      <a:pt x="26056" y="15724"/>
                      <a:pt x="26120" y="15845"/>
                    </a:cubicBezTo>
                    <a:cubicBezTo>
                      <a:pt x="26184" y="15967"/>
                      <a:pt x="26256" y="16069"/>
                      <a:pt x="26311" y="16168"/>
                    </a:cubicBezTo>
                    <a:cubicBezTo>
                      <a:pt x="26366" y="16264"/>
                      <a:pt x="26423" y="16345"/>
                      <a:pt x="26472" y="16409"/>
                    </a:cubicBezTo>
                    <a:cubicBezTo>
                      <a:pt x="26568" y="16538"/>
                      <a:pt x="26621" y="16616"/>
                      <a:pt x="26621" y="16616"/>
                    </a:cubicBezTo>
                    <a:cubicBezTo>
                      <a:pt x="26621" y="16616"/>
                      <a:pt x="26553" y="16552"/>
                      <a:pt x="26437" y="16437"/>
                    </a:cubicBezTo>
                    <a:cubicBezTo>
                      <a:pt x="26377" y="16382"/>
                      <a:pt x="26311" y="16309"/>
                      <a:pt x="26241" y="16217"/>
                    </a:cubicBezTo>
                    <a:cubicBezTo>
                      <a:pt x="26170" y="16129"/>
                      <a:pt x="26082" y="16033"/>
                      <a:pt x="26009" y="15914"/>
                    </a:cubicBezTo>
                    <a:cubicBezTo>
                      <a:pt x="25934" y="15797"/>
                      <a:pt x="25841" y="15673"/>
                      <a:pt x="25763" y="15535"/>
                    </a:cubicBezTo>
                    <a:cubicBezTo>
                      <a:pt x="25683" y="15397"/>
                      <a:pt x="25590" y="15253"/>
                      <a:pt x="25515" y="15096"/>
                    </a:cubicBezTo>
                    <a:cubicBezTo>
                      <a:pt x="25436" y="14940"/>
                      <a:pt x="25350" y="14780"/>
                      <a:pt x="25277" y="14612"/>
                    </a:cubicBezTo>
                    <a:cubicBezTo>
                      <a:pt x="25201" y="14447"/>
                      <a:pt x="25127" y="14275"/>
                      <a:pt x="25057" y="14105"/>
                    </a:cubicBezTo>
                    <a:cubicBezTo>
                      <a:pt x="24987" y="13932"/>
                      <a:pt x="24923" y="13758"/>
                      <a:pt x="24860" y="13585"/>
                    </a:cubicBezTo>
                    <a:cubicBezTo>
                      <a:pt x="24794" y="13415"/>
                      <a:pt x="24741" y="13243"/>
                      <a:pt x="24685" y="13079"/>
                    </a:cubicBezTo>
                    <a:cubicBezTo>
                      <a:pt x="24578" y="12749"/>
                      <a:pt x="24496" y="12434"/>
                      <a:pt x="24422" y="12166"/>
                    </a:cubicBezTo>
                    <a:cubicBezTo>
                      <a:pt x="24349" y="11897"/>
                      <a:pt x="24306" y="11669"/>
                      <a:pt x="24270" y="11510"/>
                    </a:cubicBezTo>
                    <a:cubicBezTo>
                      <a:pt x="24239" y="11352"/>
                      <a:pt x="24226" y="11259"/>
                      <a:pt x="24226" y="11259"/>
                    </a:cubicBezTo>
                    <a:close/>
                    <a:moveTo>
                      <a:pt x="26390" y="11031"/>
                    </a:moveTo>
                    <a:cubicBezTo>
                      <a:pt x="27196" y="11408"/>
                      <a:pt x="28621" y="12125"/>
                      <a:pt x="29729" y="12943"/>
                    </a:cubicBezTo>
                    <a:cubicBezTo>
                      <a:pt x="29828" y="12892"/>
                      <a:pt x="29928" y="12845"/>
                      <a:pt x="30027" y="12809"/>
                    </a:cubicBezTo>
                    <a:cubicBezTo>
                      <a:pt x="30087" y="12785"/>
                      <a:pt x="30145" y="12759"/>
                      <a:pt x="30204" y="12736"/>
                    </a:cubicBezTo>
                    <a:cubicBezTo>
                      <a:pt x="30265" y="12718"/>
                      <a:pt x="30324" y="12702"/>
                      <a:pt x="30380" y="12684"/>
                    </a:cubicBezTo>
                    <a:cubicBezTo>
                      <a:pt x="30494" y="12650"/>
                      <a:pt x="30600" y="12618"/>
                      <a:pt x="30702" y="12603"/>
                    </a:cubicBezTo>
                    <a:cubicBezTo>
                      <a:pt x="30803" y="12587"/>
                      <a:pt x="30894" y="12570"/>
                      <a:pt x="30976" y="12556"/>
                    </a:cubicBezTo>
                    <a:cubicBezTo>
                      <a:pt x="31058" y="12551"/>
                      <a:pt x="31131" y="12547"/>
                      <a:pt x="31190" y="12543"/>
                    </a:cubicBezTo>
                    <a:cubicBezTo>
                      <a:pt x="31305" y="12536"/>
                      <a:pt x="31372" y="12532"/>
                      <a:pt x="31372" y="12532"/>
                    </a:cubicBezTo>
                    <a:lnTo>
                      <a:pt x="31372" y="12532"/>
                    </a:lnTo>
                    <a:cubicBezTo>
                      <a:pt x="31372" y="12532"/>
                      <a:pt x="31311" y="12555"/>
                      <a:pt x="31199" y="12593"/>
                    </a:cubicBezTo>
                    <a:cubicBezTo>
                      <a:pt x="31195" y="12595"/>
                      <a:pt x="31188" y="12597"/>
                      <a:pt x="31183" y="12599"/>
                    </a:cubicBezTo>
                    <a:cubicBezTo>
                      <a:pt x="31132" y="12618"/>
                      <a:pt x="31074" y="12638"/>
                      <a:pt x="31005" y="12663"/>
                    </a:cubicBezTo>
                    <a:cubicBezTo>
                      <a:pt x="30933" y="12697"/>
                      <a:pt x="30853" y="12736"/>
                      <a:pt x="30765" y="12778"/>
                    </a:cubicBezTo>
                    <a:cubicBezTo>
                      <a:pt x="30676" y="12817"/>
                      <a:pt x="30587" y="12873"/>
                      <a:pt x="30494" y="12933"/>
                    </a:cubicBezTo>
                    <a:cubicBezTo>
                      <a:pt x="30450" y="12961"/>
                      <a:pt x="30400" y="12992"/>
                      <a:pt x="30352" y="13021"/>
                    </a:cubicBezTo>
                    <a:cubicBezTo>
                      <a:pt x="30306" y="13056"/>
                      <a:pt x="30259" y="13094"/>
                      <a:pt x="30212" y="13129"/>
                    </a:cubicBezTo>
                    <a:cubicBezTo>
                      <a:pt x="30117" y="13197"/>
                      <a:pt x="30024" y="13280"/>
                      <a:pt x="29937" y="13365"/>
                    </a:cubicBezTo>
                    <a:cubicBezTo>
                      <a:pt x="29846" y="13447"/>
                      <a:pt x="29762" y="13542"/>
                      <a:pt x="29679" y="13633"/>
                    </a:cubicBezTo>
                    <a:cubicBezTo>
                      <a:pt x="29593" y="13723"/>
                      <a:pt x="29523" y="13828"/>
                      <a:pt x="29445" y="13921"/>
                    </a:cubicBezTo>
                    <a:cubicBezTo>
                      <a:pt x="29377" y="14022"/>
                      <a:pt x="29306" y="14117"/>
                      <a:pt x="29245" y="14216"/>
                    </a:cubicBezTo>
                    <a:cubicBezTo>
                      <a:pt x="29161" y="14352"/>
                      <a:pt x="29090" y="14482"/>
                      <a:pt x="29028" y="14604"/>
                    </a:cubicBezTo>
                    <a:cubicBezTo>
                      <a:pt x="29124" y="14482"/>
                      <a:pt x="29241" y="14348"/>
                      <a:pt x="29372" y="14211"/>
                    </a:cubicBezTo>
                    <a:cubicBezTo>
                      <a:pt x="29444" y="14137"/>
                      <a:pt x="29521" y="14063"/>
                      <a:pt x="29599" y="13989"/>
                    </a:cubicBezTo>
                    <a:cubicBezTo>
                      <a:pt x="29680" y="13921"/>
                      <a:pt x="29758" y="13844"/>
                      <a:pt x="29846" y="13780"/>
                    </a:cubicBezTo>
                    <a:cubicBezTo>
                      <a:pt x="30009" y="13650"/>
                      <a:pt x="30181" y="13530"/>
                      <a:pt x="30349" y="13436"/>
                    </a:cubicBezTo>
                    <a:cubicBezTo>
                      <a:pt x="30713" y="13764"/>
                      <a:pt x="31003" y="14097"/>
                      <a:pt x="31162" y="14426"/>
                    </a:cubicBezTo>
                    <a:cubicBezTo>
                      <a:pt x="31336" y="14786"/>
                      <a:pt x="31399" y="15155"/>
                      <a:pt x="31394" y="15515"/>
                    </a:cubicBezTo>
                    <a:cubicBezTo>
                      <a:pt x="31351" y="15524"/>
                      <a:pt x="31307" y="15534"/>
                      <a:pt x="31264" y="15546"/>
                    </a:cubicBezTo>
                    <a:cubicBezTo>
                      <a:pt x="31054" y="15606"/>
                      <a:pt x="30869" y="15711"/>
                      <a:pt x="30741" y="15798"/>
                    </a:cubicBezTo>
                    <a:cubicBezTo>
                      <a:pt x="30612" y="15885"/>
                      <a:pt x="30540" y="15958"/>
                      <a:pt x="30540" y="15958"/>
                    </a:cubicBezTo>
                    <a:cubicBezTo>
                      <a:pt x="30540" y="15958"/>
                      <a:pt x="30630" y="15908"/>
                      <a:pt x="30774" y="15865"/>
                    </a:cubicBezTo>
                    <a:cubicBezTo>
                      <a:pt x="30912" y="15821"/>
                      <a:pt x="31099" y="15781"/>
                      <a:pt x="31281" y="15781"/>
                    </a:cubicBezTo>
                    <a:cubicBezTo>
                      <a:pt x="31287" y="15781"/>
                      <a:pt x="31293" y="15781"/>
                      <a:pt x="31299" y="15781"/>
                    </a:cubicBezTo>
                    <a:cubicBezTo>
                      <a:pt x="31311" y="15781"/>
                      <a:pt x="31320" y="15783"/>
                      <a:pt x="31332" y="15783"/>
                    </a:cubicBezTo>
                    <a:cubicBezTo>
                      <a:pt x="31346" y="15782"/>
                      <a:pt x="31360" y="15781"/>
                      <a:pt x="31373" y="15781"/>
                    </a:cubicBezTo>
                    <a:cubicBezTo>
                      <a:pt x="31385" y="15781"/>
                      <a:pt x="31396" y="15782"/>
                      <a:pt x="31407" y="15783"/>
                    </a:cubicBezTo>
                    <a:cubicBezTo>
                      <a:pt x="31473" y="15786"/>
                      <a:pt x="31536" y="15790"/>
                      <a:pt x="31601" y="15805"/>
                    </a:cubicBezTo>
                    <a:cubicBezTo>
                      <a:pt x="31856" y="15852"/>
                      <a:pt x="32071" y="15981"/>
                      <a:pt x="32210" y="16094"/>
                    </a:cubicBezTo>
                    <a:cubicBezTo>
                      <a:pt x="32351" y="16205"/>
                      <a:pt x="32421" y="16300"/>
                      <a:pt x="32421" y="16300"/>
                    </a:cubicBezTo>
                    <a:cubicBezTo>
                      <a:pt x="32421" y="16300"/>
                      <a:pt x="32327" y="16228"/>
                      <a:pt x="32171" y="16157"/>
                    </a:cubicBezTo>
                    <a:cubicBezTo>
                      <a:pt x="32034" y="16095"/>
                      <a:pt x="31846" y="16038"/>
                      <a:pt x="31658" y="16038"/>
                    </a:cubicBezTo>
                    <a:cubicBezTo>
                      <a:pt x="31633" y="16038"/>
                      <a:pt x="31607" y="16039"/>
                      <a:pt x="31582" y="16041"/>
                    </a:cubicBezTo>
                    <a:cubicBezTo>
                      <a:pt x="31530" y="16041"/>
                      <a:pt x="31479" y="16053"/>
                      <a:pt x="31429" y="16063"/>
                    </a:cubicBezTo>
                    <a:cubicBezTo>
                      <a:pt x="31394" y="16067"/>
                      <a:pt x="31362" y="16080"/>
                      <a:pt x="31332" y="16092"/>
                    </a:cubicBezTo>
                    <a:cubicBezTo>
                      <a:pt x="31096" y="17251"/>
                      <a:pt x="30283" y="18195"/>
                      <a:pt x="30283" y="18195"/>
                    </a:cubicBezTo>
                    <a:cubicBezTo>
                      <a:pt x="30622" y="15362"/>
                      <a:pt x="28591" y="15430"/>
                      <a:pt x="27287" y="14924"/>
                    </a:cubicBezTo>
                    <a:cubicBezTo>
                      <a:pt x="26734" y="14709"/>
                      <a:pt x="26537" y="14369"/>
                      <a:pt x="26298" y="13918"/>
                    </a:cubicBezTo>
                    <a:cubicBezTo>
                      <a:pt x="25640" y="12667"/>
                      <a:pt x="25573" y="11791"/>
                      <a:pt x="25626" y="11281"/>
                    </a:cubicBezTo>
                    <a:lnTo>
                      <a:pt x="25626" y="11281"/>
                    </a:lnTo>
                    <a:cubicBezTo>
                      <a:pt x="25646" y="11399"/>
                      <a:pt x="25672" y="11517"/>
                      <a:pt x="25707" y="11638"/>
                    </a:cubicBezTo>
                    <a:cubicBezTo>
                      <a:pt x="25759" y="11842"/>
                      <a:pt x="25833" y="12048"/>
                      <a:pt x="25908" y="12249"/>
                    </a:cubicBezTo>
                    <a:cubicBezTo>
                      <a:pt x="26217" y="13057"/>
                      <a:pt x="26644" y="13780"/>
                      <a:pt x="26644" y="13780"/>
                    </a:cubicBezTo>
                    <a:cubicBezTo>
                      <a:pt x="26644" y="13780"/>
                      <a:pt x="26432" y="12959"/>
                      <a:pt x="26364" y="12142"/>
                    </a:cubicBezTo>
                    <a:cubicBezTo>
                      <a:pt x="26347" y="11939"/>
                      <a:pt x="26335" y="11736"/>
                      <a:pt x="26341" y="11553"/>
                    </a:cubicBezTo>
                    <a:cubicBezTo>
                      <a:pt x="26341" y="11368"/>
                      <a:pt x="26357" y="11202"/>
                      <a:pt x="26382" y="11071"/>
                    </a:cubicBezTo>
                    <a:cubicBezTo>
                      <a:pt x="26384" y="11056"/>
                      <a:pt x="26388" y="11044"/>
                      <a:pt x="26390" y="11031"/>
                    </a:cubicBezTo>
                    <a:close/>
                    <a:moveTo>
                      <a:pt x="2828" y="10698"/>
                    </a:moveTo>
                    <a:cubicBezTo>
                      <a:pt x="3022" y="10698"/>
                      <a:pt x="3170" y="10943"/>
                      <a:pt x="3326" y="11270"/>
                    </a:cubicBezTo>
                    <a:cubicBezTo>
                      <a:pt x="3420" y="11467"/>
                      <a:pt x="3516" y="11732"/>
                      <a:pt x="3611" y="12001"/>
                    </a:cubicBezTo>
                    <a:cubicBezTo>
                      <a:pt x="3583" y="12053"/>
                      <a:pt x="3561" y="12115"/>
                      <a:pt x="3551" y="12193"/>
                    </a:cubicBezTo>
                    <a:cubicBezTo>
                      <a:pt x="3494" y="12625"/>
                      <a:pt x="2725" y="12194"/>
                      <a:pt x="2480" y="12673"/>
                    </a:cubicBezTo>
                    <a:cubicBezTo>
                      <a:pt x="2464" y="12705"/>
                      <a:pt x="2487" y="12714"/>
                      <a:pt x="2532" y="12714"/>
                    </a:cubicBezTo>
                    <a:cubicBezTo>
                      <a:pt x="2585" y="12714"/>
                      <a:pt x="2668" y="12701"/>
                      <a:pt x="2750" y="12701"/>
                    </a:cubicBezTo>
                    <a:cubicBezTo>
                      <a:pt x="2838" y="12701"/>
                      <a:pt x="2924" y="12716"/>
                      <a:pt x="2967" y="12777"/>
                    </a:cubicBezTo>
                    <a:cubicBezTo>
                      <a:pt x="3241" y="13163"/>
                      <a:pt x="3095" y="13198"/>
                      <a:pt x="2870" y="13198"/>
                    </a:cubicBezTo>
                    <a:cubicBezTo>
                      <a:pt x="2821" y="13198"/>
                      <a:pt x="2768" y="13196"/>
                      <a:pt x="2715" y="13196"/>
                    </a:cubicBezTo>
                    <a:cubicBezTo>
                      <a:pt x="2555" y="13196"/>
                      <a:pt x="2394" y="13211"/>
                      <a:pt x="2327" y="13331"/>
                    </a:cubicBezTo>
                    <a:cubicBezTo>
                      <a:pt x="2248" y="13472"/>
                      <a:pt x="2830" y="13376"/>
                      <a:pt x="2925" y="13572"/>
                    </a:cubicBezTo>
                    <a:cubicBezTo>
                      <a:pt x="3096" y="13925"/>
                      <a:pt x="3023" y="13996"/>
                      <a:pt x="2869" y="13996"/>
                    </a:cubicBezTo>
                    <a:cubicBezTo>
                      <a:pt x="2766" y="13996"/>
                      <a:pt x="2628" y="13964"/>
                      <a:pt x="2502" y="13964"/>
                    </a:cubicBezTo>
                    <a:cubicBezTo>
                      <a:pt x="2387" y="13964"/>
                      <a:pt x="2283" y="13991"/>
                      <a:pt x="2228" y="14093"/>
                    </a:cubicBezTo>
                    <a:cubicBezTo>
                      <a:pt x="2145" y="14247"/>
                      <a:pt x="2658" y="14202"/>
                      <a:pt x="2717" y="14369"/>
                    </a:cubicBezTo>
                    <a:cubicBezTo>
                      <a:pt x="2826" y="14690"/>
                      <a:pt x="2158" y="15022"/>
                      <a:pt x="2440" y="15156"/>
                    </a:cubicBezTo>
                    <a:cubicBezTo>
                      <a:pt x="2481" y="15176"/>
                      <a:pt x="2543" y="15185"/>
                      <a:pt x="2620" y="15185"/>
                    </a:cubicBezTo>
                    <a:cubicBezTo>
                      <a:pt x="3074" y="15185"/>
                      <a:pt x="4042" y="14867"/>
                      <a:pt x="4174" y="14465"/>
                    </a:cubicBezTo>
                    <a:cubicBezTo>
                      <a:pt x="4305" y="14063"/>
                      <a:pt x="4281" y="13774"/>
                      <a:pt x="4930" y="13666"/>
                    </a:cubicBezTo>
                    <a:lnTo>
                      <a:pt x="4930" y="13666"/>
                    </a:lnTo>
                    <a:cubicBezTo>
                      <a:pt x="4930" y="13672"/>
                      <a:pt x="4930" y="13678"/>
                      <a:pt x="4927" y="13685"/>
                    </a:cubicBezTo>
                    <a:cubicBezTo>
                      <a:pt x="4926" y="13725"/>
                      <a:pt x="4924" y="13772"/>
                      <a:pt x="4920" y="13827"/>
                    </a:cubicBezTo>
                    <a:cubicBezTo>
                      <a:pt x="4915" y="13881"/>
                      <a:pt x="4900" y="13941"/>
                      <a:pt x="4890" y="14008"/>
                    </a:cubicBezTo>
                    <a:cubicBezTo>
                      <a:pt x="4881" y="14077"/>
                      <a:pt x="4857" y="14148"/>
                      <a:pt x="4832" y="14226"/>
                    </a:cubicBezTo>
                    <a:cubicBezTo>
                      <a:pt x="4821" y="14263"/>
                      <a:pt x="4808" y="14304"/>
                      <a:pt x="4796" y="14344"/>
                    </a:cubicBezTo>
                    <a:cubicBezTo>
                      <a:pt x="4777" y="14383"/>
                      <a:pt x="4758" y="14423"/>
                      <a:pt x="4740" y="14463"/>
                    </a:cubicBezTo>
                    <a:cubicBezTo>
                      <a:pt x="4707" y="14548"/>
                      <a:pt x="4660" y="14630"/>
                      <a:pt x="4608" y="14712"/>
                    </a:cubicBezTo>
                    <a:cubicBezTo>
                      <a:pt x="4561" y="14799"/>
                      <a:pt x="4496" y="14877"/>
                      <a:pt x="4436" y="14959"/>
                    </a:cubicBezTo>
                    <a:cubicBezTo>
                      <a:pt x="4375" y="15042"/>
                      <a:pt x="4301" y="15115"/>
                      <a:pt x="4234" y="15194"/>
                    </a:cubicBezTo>
                    <a:cubicBezTo>
                      <a:pt x="4159" y="15264"/>
                      <a:pt x="4089" y="15339"/>
                      <a:pt x="4011" y="15403"/>
                    </a:cubicBezTo>
                    <a:cubicBezTo>
                      <a:pt x="3861" y="15536"/>
                      <a:pt x="3706" y="15649"/>
                      <a:pt x="3568" y="15739"/>
                    </a:cubicBezTo>
                    <a:cubicBezTo>
                      <a:pt x="3292" y="15920"/>
                      <a:pt x="3083" y="16008"/>
                      <a:pt x="3083" y="16008"/>
                    </a:cubicBezTo>
                    <a:cubicBezTo>
                      <a:pt x="3083" y="16008"/>
                      <a:pt x="3308" y="15992"/>
                      <a:pt x="3641" y="15906"/>
                    </a:cubicBezTo>
                    <a:cubicBezTo>
                      <a:pt x="3807" y="15861"/>
                      <a:pt x="3999" y="15804"/>
                      <a:pt x="4203" y="15719"/>
                    </a:cubicBezTo>
                    <a:cubicBezTo>
                      <a:pt x="4280" y="15691"/>
                      <a:pt x="4358" y="15652"/>
                      <a:pt x="4434" y="15616"/>
                    </a:cubicBezTo>
                    <a:cubicBezTo>
                      <a:pt x="4461" y="15599"/>
                      <a:pt x="4488" y="15583"/>
                      <a:pt x="4514" y="15565"/>
                    </a:cubicBezTo>
                    <a:cubicBezTo>
                      <a:pt x="4582" y="15516"/>
                      <a:pt x="4657" y="15469"/>
                      <a:pt x="4728" y="15414"/>
                    </a:cubicBezTo>
                    <a:cubicBezTo>
                      <a:pt x="4797" y="15356"/>
                      <a:pt x="4875" y="15303"/>
                      <a:pt x="4942" y="15240"/>
                    </a:cubicBezTo>
                    <a:cubicBezTo>
                      <a:pt x="5080" y="15116"/>
                      <a:pt x="5213" y="14982"/>
                      <a:pt x="5329" y="14847"/>
                    </a:cubicBezTo>
                    <a:cubicBezTo>
                      <a:pt x="5447" y="14713"/>
                      <a:pt x="5548" y="14578"/>
                      <a:pt x="5628" y="14457"/>
                    </a:cubicBezTo>
                    <a:cubicBezTo>
                      <a:pt x="5791" y="14215"/>
                      <a:pt x="5870" y="14030"/>
                      <a:pt x="5870" y="14030"/>
                    </a:cubicBezTo>
                    <a:lnTo>
                      <a:pt x="5870" y="14030"/>
                    </a:lnTo>
                    <a:cubicBezTo>
                      <a:pt x="5870" y="14030"/>
                      <a:pt x="5863" y="14230"/>
                      <a:pt x="5797" y="14527"/>
                    </a:cubicBezTo>
                    <a:cubicBezTo>
                      <a:pt x="5765" y="14677"/>
                      <a:pt x="5717" y="14849"/>
                      <a:pt x="5651" y="15030"/>
                    </a:cubicBezTo>
                    <a:cubicBezTo>
                      <a:pt x="5601" y="15175"/>
                      <a:pt x="5535" y="15324"/>
                      <a:pt x="5463" y="15473"/>
                    </a:cubicBezTo>
                    <a:cubicBezTo>
                      <a:pt x="5490" y="15503"/>
                      <a:pt x="5517" y="15531"/>
                      <a:pt x="5546" y="15559"/>
                    </a:cubicBezTo>
                    <a:cubicBezTo>
                      <a:pt x="5604" y="15520"/>
                      <a:pt x="5663" y="15476"/>
                      <a:pt x="5718" y="15424"/>
                    </a:cubicBezTo>
                    <a:cubicBezTo>
                      <a:pt x="5830" y="15321"/>
                      <a:pt x="5924" y="15197"/>
                      <a:pt x="5979" y="15093"/>
                    </a:cubicBezTo>
                    <a:cubicBezTo>
                      <a:pt x="6036" y="14991"/>
                      <a:pt x="6057" y="14912"/>
                      <a:pt x="6057" y="14912"/>
                    </a:cubicBezTo>
                    <a:lnTo>
                      <a:pt x="6057" y="14912"/>
                    </a:lnTo>
                    <a:cubicBezTo>
                      <a:pt x="6057" y="14912"/>
                      <a:pt x="6058" y="14993"/>
                      <a:pt x="6030" y="15112"/>
                    </a:cubicBezTo>
                    <a:cubicBezTo>
                      <a:pt x="6004" y="15230"/>
                      <a:pt x="5944" y="15389"/>
                      <a:pt x="5855" y="15532"/>
                    </a:cubicBezTo>
                    <a:cubicBezTo>
                      <a:pt x="5815" y="15601"/>
                      <a:pt x="5765" y="15665"/>
                      <a:pt x="5715" y="15724"/>
                    </a:cubicBezTo>
                    <a:cubicBezTo>
                      <a:pt x="5895" y="15894"/>
                      <a:pt x="6099" y="16076"/>
                      <a:pt x="6313" y="16270"/>
                    </a:cubicBezTo>
                    <a:cubicBezTo>
                      <a:pt x="6312" y="16282"/>
                      <a:pt x="6309" y="16290"/>
                      <a:pt x="6308" y="16304"/>
                    </a:cubicBezTo>
                    <a:cubicBezTo>
                      <a:pt x="6301" y="16357"/>
                      <a:pt x="6292" y="16431"/>
                      <a:pt x="6266" y="16518"/>
                    </a:cubicBezTo>
                    <a:cubicBezTo>
                      <a:pt x="6255" y="16564"/>
                      <a:pt x="6245" y="16612"/>
                      <a:pt x="6226" y="16660"/>
                    </a:cubicBezTo>
                    <a:cubicBezTo>
                      <a:pt x="6207" y="16709"/>
                      <a:pt x="6192" y="16766"/>
                      <a:pt x="6167" y="16819"/>
                    </a:cubicBezTo>
                    <a:cubicBezTo>
                      <a:pt x="6121" y="16928"/>
                      <a:pt x="6063" y="17044"/>
                      <a:pt x="5991" y="17156"/>
                    </a:cubicBezTo>
                    <a:cubicBezTo>
                      <a:pt x="5851" y="17383"/>
                      <a:pt x="5662" y="17591"/>
                      <a:pt x="5501" y="17732"/>
                    </a:cubicBezTo>
                    <a:cubicBezTo>
                      <a:pt x="5341" y="17874"/>
                      <a:pt x="5215" y="17951"/>
                      <a:pt x="5215" y="17951"/>
                    </a:cubicBezTo>
                    <a:cubicBezTo>
                      <a:pt x="5215" y="17951"/>
                      <a:pt x="5362" y="17944"/>
                      <a:pt x="5582" y="17894"/>
                    </a:cubicBezTo>
                    <a:cubicBezTo>
                      <a:pt x="5804" y="17846"/>
                      <a:pt x="6098" y="17747"/>
                      <a:pt x="6380" y="17591"/>
                    </a:cubicBezTo>
                    <a:cubicBezTo>
                      <a:pt x="6521" y="17514"/>
                      <a:pt x="6658" y="17423"/>
                      <a:pt x="6782" y="17325"/>
                    </a:cubicBezTo>
                    <a:cubicBezTo>
                      <a:pt x="6845" y="17279"/>
                      <a:pt x="6900" y="17226"/>
                      <a:pt x="6956" y="17177"/>
                    </a:cubicBezTo>
                    <a:cubicBezTo>
                      <a:pt x="7011" y="17130"/>
                      <a:pt x="7058" y="17082"/>
                      <a:pt x="7100" y="17036"/>
                    </a:cubicBezTo>
                    <a:cubicBezTo>
                      <a:pt x="7535" y="17504"/>
                      <a:pt x="7903" y="18010"/>
                      <a:pt x="8020" y="18538"/>
                    </a:cubicBezTo>
                    <a:cubicBezTo>
                      <a:pt x="8060" y="18722"/>
                      <a:pt x="8095" y="18891"/>
                      <a:pt x="8121" y="19048"/>
                    </a:cubicBezTo>
                    <a:cubicBezTo>
                      <a:pt x="8095" y="19078"/>
                      <a:pt x="8074" y="19108"/>
                      <a:pt x="8047" y="19137"/>
                    </a:cubicBezTo>
                    <a:cubicBezTo>
                      <a:pt x="7994" y="19184"/>
                      <a:pt x="7943" y="19237"/>
                      <a:pt x="7886" y="19280"/>
                    </a:cubicBezTo>
                    <a:cubicBezTo>
                      <a:pt x="7829" y="19325"/>
                      <a:pt x="7770" y="19370"/>
                      <a:pt x="7708" y="19401"/>
                    </a:cubicBezTo>
                    <a:cubicBezTo>
                      <a:pt x="7585" y="19478"/>
                      <a:pt x="7457" y="19526"/>
                      <a:pt x="7342" y="19561"/>
                    </a:cubicBezTo>
                    <a:cubicBezTo>
                      <a:pt x="7146" y="19618"/>
                      <a:pt x="6992" y="19623"/>
                      <a:pt x="6947" y="19623"/>
                    </a:cubicBezTo>
                    <a:cubicBezTo>
                      <a:pt x="6938" y="19623"/>
                      <a:pt x="6933" y="19623"/>
                      <a:pt x="6933" y="19623"/>
                    </a:cubicBezTo>
                    <a:lnTo>
                      <a:pt x="6933" y="19623"/>
                    </a:lnTo>
                    <a:cubicBezTo>
                      <a:pt x="6933" y="19623"/>
                      <a:pt x="7078" y="19718"/>
                      <a:pt x="7343" y="19780"/>
                    </a:cubicBezTo>
                    <a:cubicBezTo>
                      <a:pt x="7468" y="19808"/>
                      <a:pt x="7620" y="19832"/>
                      <a:pt x="7787" y="19832"/>
                    </a:cubicBezTo>
                    <a:cubicBezTo>
                      <a:pt x="7796" y="19832"/>
                      <a:pt x="7804" y="19832"/>
                      <a:pt x="7813" y="19832"/>
                    </a:cubicBezTo>
                    <a:cubicBezTo>
                      <a:pt x="7819" y="19832"/>
                      <a:pt x="7825" y="19832"/>
                      <a:pt x="7830" y="19832"/>
                    </a:cubicBezTo>
                    <a:cubicBezTo>
                      <a:pt x="7904" y="19832"/>
                      <a:pt x="7980" y="19825"/>
                      <a:pt x="8059" y="19815"/>
                    </a:cubicBezTo>
                    <a:lnTo>
                      <a:pt x="8059" y="19815"/>
                    </a:lnTo>
                    <a:cubicBezTo>
                      <a:pt x="7966" y="19954"/>
                      <a:pt x="7798" y="20031"/>
                      <a:pt x="7521" y="20031"/>
                    </a:cubicBezTo>
                    <a:cubicBezTo>
                      <a:pt x="7213" y="20031"/>
                      <a:pt x="6770" y="19936"/>
                      <a:pt x="6145" y="19726"/>
                    </a:cubicBezTo>
                    <a:cubicBezTo>
                      <a:pt x="5917" y="19648"/>
                      <a:pt x="5589" y="19546"/>
                      <a:pt x="5239" y="19334"/>
                    </a:cubicBezTo>
                    <a:cubicBezTo>
                      <a:pt x="4655" y="18739"/>
                      <a:pt x="4064" y="18182"/>
                      <a:pt x="3367" y="17673"/>
                    </a:cubicBezTo>
                    <a:cubicBezTo>
                      <a:pt x="2287" y="16882"/>
                      <a:pt x="2556" y="16001"/>
                      <a:pt x="2556" y="16001"/>
                    </a:cubicBezTo>
                    <a:cubicBezTo>
                      <a:pt x="2556" y="16001"/>
                      <a:pt x="606" y="14850"/>
                      <a:pt x="988" y="14108"/>
                    </a:cubicBezTo>
                    <a:cubicBezTo>
                      <a:pt x="988" y="14108"/>
                      <a:pt x="732" y="13652"/>
                      <a:pt x="955" y="13376"/>
                    </a:cubicBezTo>
                    <a:cubicBezTo>
                      <a:pt x="955" y="13376"/>
                      <a:pt x="819" y="13048"/>
                      <a:pt x="1068" y="12851"/>
                    </a:cubicBezTo>
                    <a:cubicBezTo>
                      <a:pt x="1068" y="12851"/>
                      <a:pt x="933" y="12472"/>
                      <a:pt x="1138" y="12230"/>
                    </a:cubicBezTo>
                    <a:cubicBezTo>
                      <a:pt x="1277" y="12065"/>
                      <a:pt x="1454" y="11941"/>
                      <a:pt x="1668" y="11872"/>
                    </a:cubicBezTo>
                    <a:cubicBezTo>
                      <a:pt x="1798" y="11829"/>
                      <a:pt x="1940" y="11806"/>
                      <a:pt x="2096" y="11806"/>
                    </a:cubicBezTo>
                    <a:cubicBezTo>
                      <a:pt x="2228" y="11806"/>
                      <a:pt x="2371" y="11823"/>
                      <a:pt x="2522" y="11857"/>
                    </a:cubicBezTo>
                    <a:cubicBezTo>
                      <a:pt x="2522" y="11857"/>
                      <a:pt x="2305" y="11039"/>
                      <a:pt x="2613" y="10791"/>
                    </a:cubicBezTo>
                    <a:cubicBezTo>
                      <a:pt x="2662" y="10752"/>
                      <a:pt x="2707" y="10726"/>
                      <a:pt x="2749" y="10711"/>
                    </a:cubicBezTo>
                    <a:cubicBezTo>
                      <a:pt x="2776" y="10702"/>
                      <a:pt x="2803" y="10698"/>
                      <a:pt x="2828" y="10698"/>
                    </a:cubicBezTo>
                    <a:close/>
                    <a:moveTo>
                      <a:pt x="20865" y="14456"/>
                    </a:moveTo>
                    <a:cubicBezTo>
                      <a:pt x="20978" y="14456"/>
                      <a:pt x="21083" y="14528"/>
                      <a:pt x="21121" y="14643"/>
                    </a:cubicBezTo>
                    <a:lnTo>
                      <a:pt x="22202" y="17947"/>
                    </a:lnTo>
                    <a:cubicBezTo>
                      <a:pt x="22249" y="18088"/>
                      <a:pt x="22172" y="18241"/>
                      <a:pt x="22029" y="18288"/>
                    </a:cubicBezTo>
                    <a:lnTo>
                      <a:pt x="16585" y="20069"/>
                    </a:lnTo>
                    <a:cubicBezTo>
                      <a:pt x="16557" y="20078"/>
                      <a:pt x="16528" y="20082"/>
                      <a:pt x="16501" y="20082"/>
                    </a:cubicBezTo>
                    <a:cubicBezTo>
                      <a:pt x="16387" y="20082"/>
                      <a:pt x="16281" y="20010"/>
                      <a:pt x="16244" y="19895"/>
                    </a:cubicBezTo>
                    <a:lnTo>
                      <a:pt x="15163" y="16592"/>
                    </a:lnTo>
                    <a:cubicBezTo>
                      <a:pt x="15116" y="16451"/>
                      <a:pt x="15192" y="16298"/>
                      <a:pt x="15336" y="16251"/>
                    </a:cubicBezTo>
                    <a:lnTo>
                      <a:pt x="20781" y="14470"/>
                    </a:lnTo>
                    <a:cubicBezTo>
                      <a:pt x="20809" y="14461"/>
                      <a:pt x="20837" y="14456"/>
                      <a:pt x="20865" y="14456"/>
                    </a:cubicBezTo>
                    <a:close/>
                    <a:moveTo>
                      <a:pt x="33375" y="15590"/>
                    </a:moveTo>
                    <a:lnTo>
                      <a:pt x="33375" y="15590"/>
                    </a:lnTo>
                    <a:cubicBezTo>
                      <a:pt x="33375" y="15590"/>
                      <a:pt x="33500" y="15879"/>
                      <a:pt x="33594" y="16343"/>
                    </a:cubicBezTo>
                    <a:cubicBezTo>
                      <a:pt x="33639" y="16576"/>
                      <a:pt x="33681" y="16848"/>
                      <a:pt x="33702" y="17144"/>
                    </a:cubicBezTo>
                    <a:cubicBezTo>
                      <a:pt x="33727" y="17438"/>
                      <a:pt x="33735" y="17752"/>
                      <a:pt x="33740" y="18066"/>
                    </a:cubicBezTo>
                    <a:cubicBezTo>
                      <a:pt x="33740" y="18379"/>
                      <a:pt x="33736" y="18693"/>
                      <a:pt x="33717" y="18988"/>
                    </a:cubicBezTo>
                    <a:cubicBezTo>
                      <a:pt x="33702" y="19282"/>
                      <a:pt x="33669" y="19554"/>
                      <a:pt x="33641" y="19789"/>
                    </a:cubicBezTo>
                    <a:cubicBezTo>
                      <a:pt x="33576" y="20258"/>
                      <a:pt x="33488" y="20560"/>
                      <a:pt x="33488" y="20560"/>
                    </a:cubicBezTo>
                    <a:cubicBezTo>
                      <a:pt x="33488" y="20560"/>
                      <a:pt x="33494" y="20481"/>
                      <a:pt x="33504" y="20345"/>
                    </a:cubicBezTo>
                    <a:cubicBezTo>
                      <a:pt x="33517" y="20210"/>
                      <a:pt x="33522" y="20015"/>
                      <a:pt x="33536" y="19781"/>
                    </a:cubicBezTo>
                    <a:cubicBezTo>
                      <a:pt x="33549" y="19548"/>
                      <a:pt x="33549" y="19276"/>
                      <a:pt x="33555" y="18984"/>
                    </a:cubicBezTo>
                    <a:cubicBezTo>
                      <a:pt x="33556" y="18692"/>
                      <a:pt x="33557" y="18382"/>
                      <a:pt x="33555" y="18069"/>
                    </a:cubicBezTo>
                    <a:cubicBezTo>
                      <a:pt x="33547" y="17446"/>
                      <a:pt x="33544" y="16824"/>
                      <a:pt x="33490" y="16361"/>
                    </a:cubicBezTo>
                    <a:cubicBezTo>
                      <a:pt x="33463" y="16129"/>
                      <a:pt x="33441" y="15935"/>
                      <a:pt x="33414" y="15801"/>
                    </a:cubicBezTo>
                    <a:cubicBezTo>
                      <a:pt x="33388" y="15667"/>
                      <a:pt x="33375" y="15590"/>
                      <a:pt x="33375" y="15590"/>
                    </a:cubicBezTo>
                    <a:close/>
                    <a:moveTo>
                      <a:pt x="15437" y="18567"/>
                    </a:moveTo>
                    <a:lnTo>
                      <a:pt x="15579" y="19001"/>
                    </a:lnTo>
                    <a:cubicBezTo>
                      <a:pt x="15579" y="19002"/>
                      <a:pt x="15544" y="19013"/>
                      <a:pt x="15484" y="19031"/>
                    </a:cubicBezTo>
                    <a:cubicBezTo>
                      <a:pt x="15451" y="19040"/>
                      <a:pt x="15414" y="19051"/>
                      <a:pt x="15371" y="19063"/>
                    </a:cubicBezTo>
                    <a:cubicBezTo>
                      <a:pt x="15325" y="19073"/>
                      <a:pt x="15283" y="19098"/>
                      <a:pt x="15231" y="19118"/>
                    </a:cubicBezTo>
                    <a:cubicBezTo>
                      <a:pt x="15183" y="19142"/>
                      <a:pt x="15122" y="19161"/>
                      <a:pt x="15071" y="19196"/>
                    </a:cubicBezTo>
                    <a:cubicBezTo>
                      <a:pt x="15022" y="19231"/>
                      <a:pt x="14956" y="19257"/>
                      <a:pt x="14906" y="19304"/>
                    </a:cubicBezTo>
                    <a:cubicBezTo>
                      <a:pt x="14855" y="19350"/>
                      <a:pt x="14792" y="19390"/>
                      <a:pt x="14746" y="19447"/>
                    </a:cubicBezTo>
                    <a:cubicBezTo>
                      <a:pt x="14695" y="19501"/>
                      <a:pt x="14644" y="19557"/>
                      <a:pt x="14604" y="19620"/>
                    </a:cubicBezTo>
                    <a:cubicBezTo>
                      <a:pt x="14557" y="19680"/>
                      <a:pt x="14521" y="19748"/>
                      <a:pt x="14486" y="19815"/>
                    </a:cubicBezTo>
                    <a:cubicBezTo>
                      <a:pt x="14451" y="19882"/>
                      <a:pt x="14424" y="19953"/>
                      <a:pt x="14397" y="20022"/>
                    </a:cubicBezTo>
                    <a:cubicBezTo>
                      <a:pt x="14350" y="20161"/>
                      <a:pt x="14318" y="20297"/>
                      <a:pt x="14303" y="20416"/>
                    </a:cubicBezTo>
                    <a:cubicBezTo>
                      <a:pt x="14270" y="20654"/>
                      <a:pt x="14288" y="20819"/>
                      <a:pt x="14288" y="20819"/>
                    </a:cubicBezTo>
                    <a:cubicBezTo>
                      <a:pt x="14288" y="20819"/>
                      <a:pt x="14243" y="20661"/>
                      <a:pt x="14232" y="20412"/>
                    </a:cubicBezTo>
                    <a:cubicBezTo>
                      <a:pt x="14228" y="20289"/>
                      <a:pt x="14235" y="20142"/>
                      <a:pt x="14257" y="19987"/>
                    </a:cubicBezTo>
                    <a:cubicBezTo>
                      <a:pt x="14272" y="19909"/>
                      <a:pt x="14288" y="19827"/>
                      <a:pt x="14313" y="19746"/>
                    </a:cubicBezTo>
                    <a:cubicBezTo>
                      <a:pt x="14339" y="19666"/>
                      <a:pt x="14365" y="19584"/>
                      <a:pt x="14405" y="19506"/>
                    </a:cubicBezTo>
                    <a:cubicBezTo>
                      <a:pt x="14439" y="19425"/>
                      <a:pt x="14486" y="19351"/>
                      <a:pt x="14534" y="19278"/>
                    </a:cubicBezTo>
                    <a:cubicBezTo>
                      <a:pt x="14578" y="19201"/>
                      <a:pt x="14640" y="19142"/>
                      <a:pt x="14694" y="19076"/>
                    </a:cubicBezTo>
                    <a:cubicBezTo>
                      <a:pt x="14746" y="19009"/>
                      <a:pt x="14813" y="18963"/>
                      <a:pt x="14868" y="18910"/>
                    </a:cubicBezTo>
                    <a:cubicBezTo>
                      <a:pt x="14924" y="18855"/>
                      <a:pt x="14988" y="18821"/>
                      <a:pt x="15043" y="18781"/>
                    </a:cubicBezTo>
                    <a:cubicBezTo>
                      <a:pt x="15099" y="18746"/>
                      <a:pt x="15149" y="18706"/>
                      <a:pt x="15199" y="18684"/>
                    </a:cubicBezTo>
                    <a:cubicBezTo>
                      <a:pt x="15247" y="18660"/>
                      <a:pt x="15290" y="18638"/>
                      <a:pt x="15325" y="18621"/>
                    </a:cubicBezTo>
                    <a:cubicBezTo>
                      <a:pt x="15396" y="18586"/>
                      <a:pt x="15437" y="18567"/>
                      <a:pt x="15437" y="18567"/>
                    </a:cubicBezTo>
                    <a:close/>
                    <a:moveTo>
                      <a:pt x="30509" y="18565"/>
                    </a:moveTo>
                    <a:cubicBezTo>
                      <a:pt x="30783" y="18565"/>
                      <a:pt x="30375" y="18976"/>
                      <a:pt x="29972" y="19521"/>
                    </a:cubicBezTo>
                    <a:cubicBezTo>
                      <a:pt x="30176" y="19366"/>
                      <a:pt x="30449" y="19216"/>
                      <a:pt x="30814" y="19086"/>
                    </a:cubicBezTo>
                    <a:lnTo>
                      <a:pt x="30814" y="19086"/>
                    </a:lnTo>
                    <a:cubicBezTo>
                      <a:pt x="30978" y="19439"/>
                      <a:pt x="30717" y="19722"/>
                      <a:pt x="31266" y="19860"/>
                    </a:cubicBezTo>
                    <a:cubicBezTo>
                      <a:pt x="31875" y="20011"/>
                      <a:pt x="31422" y="20399"/>
                      <a:pt x="31888" y="20506"/>
                    </a:cubicBezTo>
                    <a:cubicBezTo>
                      <a:pt x="32373" y="20620"/>
                      <a:pt x="32112" y="21021"/>
                      <a:pt x="32654" y="21091"/>
                    </a:cubicBezTo>
                    <a:cubicBezTo>
                      <a:pt x="32983" y="21135"/>
                      <a:pt x="33109" y="21190"/>
                      <a:pt x="33120" y="21195"/>
                    </a:cubicBezTo>
                    <a:cubicBezTo>
                      <a:pt x="33239" y="21305"/>
                      <a:pt x="33273" y="21444"/>
                      <a:pt x="33069" y="21679"/>
                    </a:cubicBezTo>
                    <a:cubicBezTo>
                      <a:pt x="32698" y="22100"/>
                      <a:pt x="32396" y="22228"/>
                      <a:pt x="32167" y="22228"/>
                    </a:cubicBezTo>
                    <a:cubicBezTo>
                      <a:pt x="32066" y="22228"/>
                      <a:pt x="31980" y="22204"/>
                      <a:pt x="31907" y="22169"/>
                    </a:cubicBezTo>
                    <a:cubicBezTo>
                      <a:pt x="31900" y="22166"/>
                      <a:pt x="31895" y="22165"/>
                      <a:pt x="31889" y="22162"/>
                    </a:cubicBezTo>
                    <a:lnTo>
                      <a:pt x="31889" y="22162"/>
                    </a:lnTo>
                    <a:lnTo>
                      <a:pt x="31904" y="22166"/>
                    </a:lnTo>
                    <a:cubicBezTo>
                      <a:pt x="31726" y="22082"/>
                      <a:pt x="31630" y="21931"/>
                      <a:pt x="31630" y="21931"/>
                    </a:cubicBezTo>
                    <a:cubicBezTo>
                      <a:pt x="31582" y="21959"/>
                      <a:pt x="31535" y="21979"/>
                      <a:pt x="31491" y="21992"/>
                    </a:cubicBezTo>
                    <a:lnTo>
                      <a:pt x="31491" y="21992"/>
                    </a:lnTo>
                    <a:cubicBezTo>
                      <a:pt x="31491" y="21992"/>
                      <a:pt x="31491" y="21992"/>
                      <a:pt x="31491" y="21992"/>
                    </a:cubicBezTo>
                    <a:lnTo>
                      <a:pt x="31491" y="21992"/>
                    </a:lnTo>
                    <a:cubicBezTo>
                      <a:pt x="31485" y="21994"/>
                      <a:pt x="31479" y="21996"/>
                      <a:pt x="31474" y="21997"/>
                    </a:cubicBezTo>
                    <a:lnTo>
                      <a:pt x="31474" y="21997"/>
                    </a:lnTo>
                    <a:cubicBezTo>
                      <a:pt x="31479" y="21996"/>
                      <a:pt x="31485" y="21994"/>
                      <a:pt x="31491" y="21992"/>
                    </a:cubicBezTo>
                    <a:lnTo>
                      <a:pt x="31491" y="21992"/>
                    </a:lnTo>
                    <a:cubicBezTo>
                      <a:pt x="31490" y="21995"/>
                      <a:pt x="31486" y="21996"/>
                      <a:pt x="31485" y="21996"/>
                    </a:cubicBezTo>
                    <a:cubicBezTo>
                      <a:pt x="31458" y="22004"/>
                      <a:pt x="31433" y="22009"/>
                      <a:pt x="31407" y="22012"/>
                    </a:cubicBezTo>
                    <a:cubicBezTo>
                      <a:pt x="31429" y="22008"/>
                      <a:pt x="31451" y="22004"/>
                      <a:pt x="31474" y="21997"/>
                    </a:cubicBezTo>
                    <a:lnTo>
                      <a:pt x="31474" y="21997"/>
                    </a:lnTo>
                    <a:cubicBezTo>
                      <a:pt x="31429" y="22009"/>
                      <a:pt x="31386" y="22015"/>
                      <a:pt x="31345" y="22015"/>
                    </a:cubicBezTo>
                    <a:cubicBezTo>
                      <a:pt x="30900" y="22015"/>
                      <a:pt x="30702" y="21344"/>
                      <a:pt x="30702" y="21344"/>
                    </a:cubicBezTo>
                    <a:cubicBezTo>
                      <a:pt x="30637" y="21364"/>
                      <a:pt x="30578" y="21373"/>
                      <a:pt x="30524" y="21373"/>
                    </a:cubicBezTo>
                    <a:cubicBezTo>
                      <a:pt x="30030" y="21373"/>
                      <a:pt x="29964" y="20634"/>
                      <a:pt x="29964" y="20634"/>
                    </a:cubicBezTo>
                    <a:cubicBezTo>
                      <a:pt x="29945" y="20636"/>
                      <a:pt x="29927" y="20636"/>
                      <a:pt x="29909" y="20636"/>
                    </a:cubicBezTo>
                    <a:cubicBezTo>
                      <a:pt x="29547" y="20636"/>
                      <a:pt x="29364" y="20292"/>
                      <a:pt x="29616" y="19890"/>
                    </a:cubicBezTo>
                    <a:lnTo>
                      <a:pt x="29616" y="19890"/>
                    </a:lnTo>
                    <a:cubicBezTo>
                      <a:pt x="29593" y="19897"/>
                      <a:pt x="29571" y="19902"/>
                      <a:pt x="29550" y="19902"/>
                    </a:cubicBezTo>
                    <a:cubicBezTo>
                      <a:pt x="29467" y="19902"/>
                      <a:pt x="29409" y="19834"/>
                      <a:pt x="29447" y="19639"/>
                    </a:cubicBezTo>
                    <a:cubicBezTo>
                      <a:pt x="29526" y="19233"/>
                      <a:pt x="29608" y="18800"/>
                      <a:pt x="30301" y="18603"/>
                    </a:cubicBezTo>
                    <a:cubicBezTo>
                      <a:pt x="30393" y="18577"/>
                      <a:pt x="30461" y="18565"/>
                      <a:pt x="30509" y="18565"/>
                    </a:cubicBezTo>
                    <a:close/>
                    <a:moveTo>
                      <a:pt x="21160" y="11007"/>
                    </a:moveTo>
                    <a:cubicBezTo>
                      <a:pt x="21160" y="11007"/>
                      <a:pt x="21142" y="11051"/>
                      <a:pt x="21102" y="11128"/>
                    </a:cubicBezTo>
                    <a:cubicBezTo>
                      <a:pt x="21065" y="11206"/>
                      <a:pt x="21004" y="11318"/>
                      <a:pt x="20910" y="11453"/>
                    </a:cubicBezTo>
                    <a:cubicBezTo>
                      <a:pt x="20819" y="11588"/>
                      <a:pt x="20691" y="11743"/>
                      <a:pt x="20535" y="11909"/>
                    </a:cubicBezTo>
                    <a:cubicBezTo>
                      <a:pt x="20382" y="12074"/>
                      <a:pt x="20176" y="12245"/>
                      <a:pt x="19961" y="12415"/>
                    </a:cubicBezTo>
                    <a:cubicBezTo>
                      <a:pt x="19946" y="12428"/>
                      <a:pt x="19930" y="12437"/>
                      <a:pt x="19914" y="12449"/>
                    </a:cubicBezTo>
                    <a:cubicBezTo>
                      <a:pt x="20010" y="12391"/>
                      <a:pt x="20106" y="12335"/>
                      <a:pt x="20200" y="12274"/>
                    </a:cubicBezTo>
                    <a:cubicBezTo>
                      <a:pt x="20314" y="12202"/>
                      <a:pt x="20431" y="12135"/>
                      <a:pt x="20538" y="12060"/>
                    </a:cubicBezTo>
                    <a:cubicBezTo>
                      <a:pt x="20648" y="11984"/>
                      <a:pt x="20760" y="11919"/>
                      <a:pt x="20863" y="11843"/>
                    </a:cubicBezTo>
                    <a:cubicBezTo>
                      <a:pt x="20965" y="11770"/>
                      <a:pt x="21069" y="11704"/>
                      <a:pt x="21160" y="11633"/>
                    </a:cubicBezTo>
                    <a:cubicBezTo>
                      <a:pt x="21250" y="11563"/>
                      <a:pt x="21344" y="11502"/>
                      <a:pt x="21423" y="11438"/>
                    </a:cubicBezTo>
                    <a:cubicBezTo>
                      <a:pt x="21583" y="11313"/>
                      <a:pt x="21720" y="11212"/>
                      <a:pt x="21807" y="11132"/>
                    </a:cubicBezTo>
                    <a:cubicBezTo>
                      <a:pt x="21898" y="11054"/>
                      <a:pt x="21953" y="11012"/>
                      <a:pt x="21954" y="11012"/>
                    </a:cubicBezTo>
                    <a:lnTo>
                      <a:pt x="21954" y="11012"/>
                    </a:lnTo>
                    <a:cubicBezTo>
                      <a:pt x="21953" y="11012"/>
                      <a:pt x="21913" y="11067"/>
                      <a:pt x="21839" y="11163"/>
                    </a:cubicBezTo>
                    <a:cubicBezTo>
                      <a:pt x="21766" y="11259"/>
                      <a:pt x="21657" y="11391"/>
                      <a:pt x="21510" y="11539"/>
                    </a:cubicBezTo>
                    <a:cubicBezTo>
                      <a:pt x="21441" y="11616"/>
                      <a:pt x="21356" y="11689"/>
                      <a:pt x="21269" y="11770"/>
                    </a:cubicBezTo>
                    <a:cubicBezTo>
                      <a:pt x="21183" y="11851"/>
                      <a:pt x="21086" y="11928"/>
                      <a:pt x="20984" y="12009"/>
                    </a:cubicBezTo>
                    <a:cubicBezTo>
                      <a:pt x="20883" y="12092"/>
                      <a:pt x="20776" y="12170"/>
                      <a:pt x="20664" y="12248"/>
                    </a:cubicBezTo>
                    <a:cubicBezTo>
                      <a:pt x="20556" y="12328"/>
                      <a:pt x="20436" y="12398"/>
                      <a:pt x="20322" y="12475"/>
                    </a:cubicBezTo>
                    <a:cubicBezTo>
                      <a:pt x="20087" y="12617"/>
                      <a:pt x="19847" y="12753"/>
                      <a:pt x="19614" y="12864"/>
                    </a:cubicBezTo>
                    <a:cubicBezTo>
                      <a:pt x="19382" y="12978"/>
                      <a:pt x="19160" y="13072"/>
                      <a:pt x="18970" y="13146"/>
                    </a:cubicBezTo>
                    <a:cubicBezTo>
                      <a:pt x="18583" y="13291"/>
                      <a:pt x="18314" y="13354"/>
                      <a:pt x="18314" y="13354"/>
                    </a:cubicBezTo>
                    <a:cubicBezTo>
                      <a:pt x="18305" y="13358"/>
                      <a:pt x="18293" y="13362"/>
                      <a:pt x="18281" y="13368"/>
                    </a:cubicBezTo>
                    <a:cubicBezTo>
                      <a:pt x="18437" y="13639"/>
                      <a:pt x="18603" y="13920"/>
                      <a:pt x="18772" y="14208"/>
                    </a:cubicBezTo>
                    <a:lnTo>
                      <a:pt x="15381" y="15606"/>
                    </a:lnTo>
                    <a:cubicBezTo>
                      <a:pt x="14925" y="15757"/>
                      <a:pt x="14676" y="16245"/>
                      <a:pt x="14827" y="16703"/>
                    </a:cubicBezTo>
                    <a:lnTo>
                      <a:pt x="15402" y="18462"/>
                    </a:lnTo>
                    <a:cubicBezTo>
                      <a:pt x="14039" y="18955"/>
                      <a:pt x="13645" y="20118"/>
                      <a:pt x="14236" y="21923"/>
                    </a:cubicBezTo>
                    <a:cubicBezTo>
                      <a:pt x="14326" y="22198"/>
                      <a:pt x="14377" y="22437"/>
                      <a:pt x="14404" y="22652"/>
                    </a:cubicBezTo>
                    <a:cubicBezTo>
                      <a:pt x="13821" y="22296"/>
                      <a:pt x="13143" y="21746"/>
                      <a:pt x="12698" y="20856"/>
                    </a:cubicBezTo>
                    <a:cubicBezTo>
                      <a:pt x="12340" y="20142"/>
                      <a:pt x="12202" y="19082"/>
                      <a:pt x="12074" y="18127"/>
                    </a:cubicBezTo>
                    <a:cubicBezTo>
                      <a:pt x="12189" y="18124"/>
                      <a:pt x="12310" y="18117"/>
                      <a:pt x="12437" y="18104"/>
                    </a:cubicBezTo>
                    <a:cubicBezTo>
                      <a:pt x="12612" y="18084"/>
                      <a:pt x="12796" y="18056"/>
                      <a:pt x="12978" y="18021"/>
                    </a:cubicBezTo>
                    <a:cubicBezTo>
                      <a:pt x="13703" y="17885"/>
                      <a:pt x="14397" y="17672"/>
                      <a:pt x="14397" y="17672"/>
                    </a:cubicBezTo>
                    <a:lnTo>
                      <a:pt x="14397" y="17672"/>
                    </a:lnTo>
                    <a:cubicBezTo>
                      <a:pt x="14397" y="17672"/>
                      <a:pt x="14058" y="17691"/>
                      <a:pt x="13617" y="17691"/>
                    </a:cubicBezTo>
                    <a:cubicBezTo>
                      <a:pt x="13410" y="17691"/>
                      <a:pt x="13181" y="17687"/>
                      <a:pt x="12954" y="17674"/>
                    </a:cubicBezTo>
                    <a:cubicBezTo>
                      <a:pt x="12775" y="17665"/>
                      <a:pt x="12599" y="17647"/>
                      <a:pt x="12438" y="17627"/>
                    </a:cubicBezTo>
                    <a:cubicBezTo>
                      <a:pt x="12277" y="17606"/>
                      <a:pt x="12133" y="17578"/>
                      <a:pt x="12019" y="17545"/>
                    </a:cubicBezTo>
                    <a:cubicBezTo>
                      <a:pt x="12008" y="17543"/>
                      <a:pt x="12000" y="17539"/>
                      <a:pt x="11992" y="17536"/>
                    </a:cubicBezTo>
                    <a:cubicBezTo>
                      <a:pt x="11858" y="16636"/>
                      <a:pt x="11693" y="15948"/>
                      <a:pt x="11281" y="15948"/>
                    </a:cubicBezTo>
                    <a:cubicBezTo>
                      <a:pt x="11121" y="15948"/>
                      <a:pt x="10925" y="16051"/>
                      <a:pt x="10680" y="16284"/>
                    </a:cubicBezTo>
                    <a:cubicBezTo>
                      <a:pt x="10263" y="16682"/>
                      <a:pt x="9990" y="16954"/>
                      <a:pt x="9719" y="16954"/>
                    </a:cubicBezTo>
                    <a:cubicBezTo>
                      <a:pt x="9459" y="16954"/>
                      <a:pt x="9201" y="16706"/>
                      <a:pt x="8819" y="16082"/>
                    </a:cubicBezTo>
                    <a:cubicBezTo>
                      <a:pt x="8827" y="16082"/>
                      <a:pt x="8836" y="16080"/>
                      <a:pt x="8844" y="16079"/>
                    </a:cubicBezTo>
                    <a:cubicBezTo>
                      <a:pt x="8919" y="16072"/>
                      <a:pt x="8994" y="16069"/>
                      <a:pt x="9068" y="16069"/>
                    </a:cubicBezTo>
                    <a:cubicBezTo>
                      <a:pt x="9234" y="16069"/>
                      <a:pt x="9394" y="16085"/>
                      <a:pt x="9524" y="16110"/>
                    </a:cubicBezTo>
                    <a:cubicBezTo>
                      <a:pt x="9712" y="16147"/>
                      <a:pt x="9834" y="16206"/>
                      <a:pt x="9834" y="16206"/>
                    </a:cubicBezTo>
                    <a:cubicBezTo>
                      <a:pt x="9834" y="16206"/>
                      <a:pt x="9791" y="16076"/>
                      <a:pt x="9670" y="15900"/>
                    </a:cubicBezTo>
                    <a:cubicBezTo>
                      <a:pt x="9551" y="15724"/>
                      <a:pt x="9356" y="15503"/>
                      <a:pt x="9129" y="15311"/>
                    </a:cubicBezTo>
                    <a:cubicBezTo>
                      <a:pt x="8980" y="15183"/>
                      <a:pt x="8820" y="15069"/>
                      <a:pt x="8671" y="14972"/>
                    </a:cubicBezTo>
                    <a:cubicBezTo>
                      <a:pt x="9101" y="14586"/>
                      <a:pt x="9545" y="14020"/>
                      <a:pt x="9894" y="13577"/>
                    </a:cubicBezTo>
                    <a:cubicBezTo>
                      <a:pt x="9925" y="13603"/>
                      <a:pt x="9955" y="13629"/>
                      <a:pt x="9988" y="13656"/>
                    </a:cubicBezTo>
                    <a:cubicBezTo>
                      <a:pt x="10136" y="13776"/>
                      <a:pt x="10323" y="13897"/>
                      <a:pt x="10523" y="13988"/>
                    </a:cubicBezTo>
                    <a:cubicBezTo>
                      <a:pt x="10723" y="14082"/>
                      <a:pt x="10933" y="14160"/>
                      <a:pt x="11141" y="14215"/>
                    </a:cubicBezTo>
                    <a:cubicBezTo>
                      <a:pt x="11557" y="14333"/>
                      <a:pt x="11961" y="14390"/>
                      <a:pt x="12267" y="14427"/>
                    </a:cubicBezTo>
                    <a:cubicBezTo>
                      <a:pt x="12571" y="14463"/>
                      <a:pt x="12771" y="14478"/>
                      <a:pt x="12771" y="14478"/>
                    </a:cubicBezTo>
                    <a:cubicBezTo>
                      <a:pt x="12771" y="14478"/>
                      <a:pt x="12594" y="14380"/>
                      <a:pt x="12337" y="14220"/>
                    </a:cubicBezTo>
                    <a:cubicBezTo>
                      <a:pt x="12083" y="14065"/>
                      <a:pt x="11746" y="13843"/>
                      <a:pt x="11462" y="13595"/>
                    </a:cubicBezTo>
                    <a:cubicBezTo>
                      <a:pt x="11317" y="13474"/>
                      <a:pt x="11190" y="13341"/>
                      <a:pt x="11090" y="13219"/>
                    </a:cubicBezTo>
                    <a:cubicBezTo>
                      <a:pt x="10989" y="13094"/>
                      <a:pt x="10920" y="12977"/>
                      <a:pt x="10873" y="12872"/>
                    </a:cubicBezTo>
                    <a:cubicBezTo>
                      <a:pt x="10832" y="12779"/>
                      <a:pt x="10801" y="12699"/>
                      <a:pt x="10777" y="12630"/>
                    </a:cubicBezTo>
                    <a:cubicBezTo>
                      <a:pt x="10804" y="12605"/>
                      <a:pt x="10830" y="12581"/>
                      <a:pt x="10859" y="12555"/>
                    </a:cubicBezTo>
                    <a:cubicBezTo>
                      <a:pt x="10978" y="12665"/>
                      <a:pt x="11100" y="12773"/>
                      <a:pt x="11231" y="12876"/>
                    </a:cubicBezTo>
                    <a:cubicBezTo>
                      <a:pt x="11248" y="12886"/>
                      <a:pt x="11260" y="12894"/>
                      <a:pt x="11276" y="12906"/>
                    </a:cubicBezTo>
                    <a:cubicBezTo>
                      <a:pt x="11538" y="13074"/>
                      <a:pt x="11913" y="13309"/>
                      <a:pt x="12396" y="13443"/>
                    </a:cubicBezTo>
                    <a:cubicBezTo>
                      <a:pt x="12715" y="13542"/>
                      <a:pt x="13082" y="13585"/>
                      <a:pt x="13477" y="13585"/>
                    </a:cubicBezTo>
                    <a:cubicBezTo>
                      <a:pt x="13673" y="13585"/>
                      <a:pt x="13876" y="13574"/>
                      <a:pt x="14083" y="13554"/>
                    </a:cubicBezTo>
                    <a:cubicBezTo>
                      <a:pt x="14710" y="13490"/>
                      <a:pt x="15380" y="13330"/>
                      <a:pt x="16045" y="13146"/>
                    </a:cubicBezTo>
                    <a:cubicBezTo>
                      <a:pt x="16378" y="13052"/>
                      <a:pt x="16711" y="12947"/>
                      <a:pt x="17036" y="12840"/>
                    </a:cubicBezTo>
                    <a:cubicBezTo>
                      <a:pt x="17369" y="12731"/>
                      <a:pt x="17682" y="12628"/>
                      <a:pt x="17991" y="12520"/>
                    </a:cubicBezTo>
                    <a:cubicBezTo>
                      <a:pt x="18604" y="12307"/>
                      <a:pt x="19171" y="12093"/>
                      <a:pt x="19642" y="11884"/>
                    </a:cubicBezTo>
                    <a:cubicBezTo>
                      <a:pt x="19887" y="11782"/>
                      <a:pt x="20087" y="11674"/>
                      <a:pt x="20279" y="11575"/>
                    </a:cubicBezTo>
                    <a:cubicBezTo>
                      <a:pt x="20467" y="11475"/>
                      <a:pt x="20623" y="11376"/>
                      <a:pt x="20756" y="11294"/>
                    </a:cubicBezTo>
                    <a:cubicBezTo>
                      <a:pt x="21013" y="11124"/>
                      <a:pt x="21160" y="11007"/>
                      <a:pt x="21160" y="11007"/>
                    </a:cubicBezTo>
                    <a:close/>
                    <a:moveTo>
                      <a:pt x="21584" y="19487"/>
                    </a:moveTo>
                    <a:cubicBezTo>
                      <a:pt x="21663" y="19674"/>
                      <a:pt x="21739" y="19860"/>
                      <a:pt x="21811" y="20047"/>
                    </a:cubicBezTo>
                    <a:cubicBezTo>
                      <a:pt x="22155" y="20948"/>
                      <a:pt x="22638" y="21448"/>
                      <a:pt x="21967" y="22045"/>
                    </a:cubicBezTo>
                    <a:cubicBezTo>
                      <a:pt x="21676" y="22306"/>
                      <a:pt x="20467" y="22736"/>
                      <a:pt x="19198" y="23138"/>
                    </a:cubicBezTo>
                    <a:cubicBezTo>
                      <a:pt x="19240" y="22599"/>
                      <a:pt x="19174" y="22016"/>
                      <a:pt x="18971" y="21391"/>
                    </a:cubicBezTo>
                    <a:lnTo>
                      <a:pt x="18536" y="20061"/>
                    </a:lnTo>
                    <a:lnTo>
                      <a:pt x="21584" y="19487"/>
                    </a:lnTo>
                    <a:close/>
                    <a:moveTo>
                      <a:pt x="15909" y="20014"/>
                    </a:moveTo>
                    <a:cubicBezTo>
                      <a:pt x="15999" y="20273"/>
                      <a:pt x="16241" y="20437"/>
                      <a:pt x="16500" y="20437"/>
                    </a:cubicBezTo>
                    <a:cubicBezTo>
                      <a:pt x="16564" y="20437"/>
                      <a:pt x="16629" y="20427"/>
                      <a:pt x="16693" y="20406"/>
                    </a:cubicBezTo>
                    <a:lnTo>
                      <a:pt x="16914" y="20364"/>
                    </a:lnTo>
                    <a:lnTo>
                      <a:pt x="17415" y="21898"/>
                    </a:lnTo>
                    <a:cubicBezTo>
                      <a:pt x="17640" y="22585"/>
                      <a:pt x="17593" y="23177"/>
                      <a:pt x="17386" y="23684"/>
                    </a:cubicBezTo>
                    <a:cubicBezTo>
                      <a:pt x="16540" y="23932"/>
                      <a:pt x="15900" y="24107"/>
                      <a:pt x="15827" y="24127"/>
                    </a:cubicBezTo>
                    <a:cubicBezTo>
                      <a:pt x="16129" y="23377"/>
                      <a:pt x="16128" y="22454"/>
                      <a:pt x="15788" y="21417"/>
                    </a:cubicBezTo>
                    <a:cubicBezTo>
                      <a:pt x="15424" y="20305"/>
                      <a:pt x="15614" y="20122"/>
                      <a:pt x="15909" y="20014"/>
                    </a:cubicBezTo>
                    <a:close/>
                    <a:moveTo>
                      <a:pt x="11871" y="23641"/>
                    </a:moveTo>
                    <a:cubicBezTo>
                      <a:pt x="11913" y="23741"/>
                      <a:pt x="11954" y="23842"/>
                      <a:pt x="11996" y="23941"/>
                    </a:cubicBezTo>
                    <a:cubicBezTo>
                      <a:pt x="11902" y="24018"/>
                      <a:pt x="11805" y="24107"/>
                      <a:pt x="11711" y="24205"/>
                    </a:cubicBezTo>
                    <a:cubicBezTo>
                      <a:pt x="11707" y="24197"/>
                      <a:pt x="11705" y="24186"/>
                      <a:pt x="11703" y="24178"/>
                    </a:cubicBezTo>
                    <a:cubicBezTo>
                      <a:pt x="11640" y="23986"/>
                      <a:pt x="11745" y="23791"/>
                      <a:pt x="11871" y="23641"/>
                    </a:cubicBezTo>
                    <a:close/>
                    <a:moveTo>
                      <a:pt x="12680" y="23454"/>
                    </a:moveTo>
                    <a:lnTo>
                      <a:pt x="12680" y="23454"/>
                    </a:lnTo>
                    <a:cubicBezTo>
                      <a:pt x="12955" y="23565"/>
                      <a:pt x="13282" y="23631"/>
                      <a:pt x="13672" y="23631"/>
                    </a:cubicBezTo>
                    <a:cubicBezTo>
                      <a:pt x="13838" y="23631"/>
                      <a:pt x="14016" y="23619"/>
                      <a:pt x="14205" y="23594"/>
                    </a:cubicBezTo>
                    <a:cubicBezTo>
                      <a:pt x="14233" y="23590"/>
                      <a:pt x="14257" y="23587"/>
                      <a:pt x="14284" y="23583"/>
                    </a:cubicBezTo>
                    <a:lnTo>
                      <a:pt x="14284" y="23583"/>
                    </a:lnTo>
                    <a:cubicBezTo>
                      <a:pt x="14083" y="23992"/>
                      <a:pt x="13692" y="24191"/>
                      <a:pt x="13308" y="24317"/>
                    </a:cubicBezTo>
                    <a:cubicBezTo>
                      <a:pt x="13230" y="24342"/>
                      <a:pt x="13158" y="24364"/>
                      <a:pt x="13088" y="24385"/>
                    </a:cubicBezTo>
                    <a:cubicBezTo>
                      <a:pt x="12954" y="24091"/>
                      <a:pt x="12815" y="23780"/>
                      <a:pt x="12680" y="23454"/>
                    </a:cubicBezTo>
                    <a:close/>
                    <a:moveTo>
                      <a:pt x="14409" y="21483"/>
                    </a:moveTo>
                    <a:lnTo>
                      <a:pt x="14409" y="21483"/>
                    </a:lnTo>
                    <a:cubicBezTo>
                      <a:pt x="14409" y="21483"/>
                      <a:pt x="14436" y="21528"/>
                      <a:pt x="14478" y="21609"/>
                    </a:cubicBezTo>
                    <a:cubicBezTo>
                      <a:pt x="14499" y="21649"/>
                      <a:pt x="14525" y="21700"/>
                      <a:pt x="14553" y="21757"/>
                    </a:cubicBezTo>
                    <a:cubicBezTo>
                      <a:pt x="14581" y="21814"/>
                      <a:pt x="14620" y="21877"/>
                      <a:pt x="14644" y="21953"/>
                    </a:cubicBezTo>
                    <a:cubicBezTo>
                      <a:pt x="14671" y="22029"/>
                      <a:pt x="14701" y="22110"/>
                      <a:pt x="14732" y="22194"/>
                    </a:cubicBezTo>
                    <a:cubicBezTo>
                      <a:pt x="14766" y="22280"/>
                      <a:pt x="14781" y="22376"/>
                      <a:pt x="14803" y="22474"/>
                    </a:cubicBezTo>
                    <a:cubicBezTo>
                      <a:pt x="14813" y="22522"/>
                      <a:pt x="14826" y="22573"/>
                      <a:pt x="14835" y="22623"/>
                    </a:cubicBezTo>
                    <a:cubicBezTo>
                      <a:pt x="14842" y="22675"/>
                      <a:pt x="14846" y="22727"/>
                      <a:pt x="14848" y="22781"/>
                    </a:cubicBezTo>
                    <a:lnTo>
                      <a:pt x="14860" y="22942"/>
                    </a:lnTo>
                    <a:lnTo>
                      <a:pt x="14852" y="23105"/>
                    </a:lnTo>
                    <a:cubicBezTo>
                      <a:pt x="14848" y="23214"/>
                      <a:pt x="14821" y="23321"/>
                      <a:pt x="14796" y="23427"/>
                    </a:cubicBezTo>
                    <a:cubicBezTo>
                      <a:pt x="14772" y="23531"/>
                      <a:pt x="14725" y="23630"/>
                      <a:pt x="14680" y="23723"/>
                    </a:cubicBezTo>
                    <a:cubicBezTo>
                      <a:pt x="14632" y="23814"/>
                      <a:pt x="14578" y="23897"/>
                      <a:pt x="14514" y="23967"/>
                    </a:cubicBezTo>
                    <a:cubicBezTo>
                      <a:pt x="14459" y="24044"/>
                      <a:pt x="14386" y="24099"/>
                      <a:pt x="14326" y="24152"/>
                    </a:cubicBezTo>
                    <a:cubicBezTo>
                      <a:pt x="14068" y="24354"/>
                      <a:pt x="13852" y="24389"/>
                      <a:pt x="13852" y="24389"/>
                    </a:cubicBezTo>
                    <a:cubicBezTo>
                      <a:pt x="13852" y="24389"/>
                      <a:pt x="13899" y="24366"/>
                      <a:pt x="13974" y="24315"/>
                    </a:cubicBezTo>
                    <a:cubicBezTo>
                      <a:pt x="14010" y="24288"/>
                      <a:pt x="14057" y="24260"/>
                      <a:pt x="14103" y="24218"/>
                    </a:cubicBezTo>
                    <a:cubicBezTo>
                      <a:pt x="14151" y="24179"/>
                      <a:pt x="14201" y="24128"/>
                      <a:pt x="14255" y="24074"/>
                    </a:cubicBezTo>
                    <a:cubicBezTo>
                      <a:pt x="14303" y="24017"/>
                      <a:pt x="14360" y="23958"/>
                      <a:pt x="14404" y="23885"/>
                    </a:cubicBezTo>
                    <a:cubicBezTo>
                      <a:pt x="14454" y="23817"/>
                      <a:pt x="14492" y="23735"/>
                      <a:pt x="14533" y="23651"/>
                    </a:cubicBezTo>
                    <a:cubicBezTo>
                      <a:pt x="14568" y="23567"/>
                      <a:pt x="14600" y="23475"/>
                      <a:pt x="14621" y="23381"/>
                    </a:cubicBezTo>
                    <a:cubicBezTo>
                      <a:pt x="14640" y="23286"/>
                      <a:pt x="14666" y="23191"/>
                      <a:pt x="14666" y="23090"/>
                    </a:cubicBezTo>
                    <a:lnTo>
                      <a:pt x="14678" y="22942"/>
                    </a:lnTo>
                    <a:lnTo>
                      <a:pt x="14671" y="22792"/>
                    </a:lnTo>
                    <a:cubicBezTo>
                      <a:pt x="14668" y="22744"/>
                      <a:pt x="14667" y="22694"/>
                      <a:pt x="14666" y="22644"/>
                    </a:cubicBezTo>
                    <a:cubicBezTo>
                      <a:pt x="14659" y="22596"/>
                      <a:pt x="14652" y="22549"/>
                      <a:pt x="14644" y="22502"/>
                    </a:cubicBezTo>
                    <a:cubicBezTo>
                      <a:pt x="14627" y="22408"/>
                      <a:pt x="14624" y="22315"/>
                      <a:pt x="14599" y="22231"/>
                    </a:cubicBezTo>
                    <a:cubicBezTo>
                      <a:pt x="14580" y="22145"/>
                      <a:pt x="14561" y="22063"/>
                      <a:pt x="14545" y="21986"/>
                    </a:cubicBezTo>
                    <a:cubicBezTo>
                      <a:pt x="14531" y="21910"/>
                      <a:pt x="14506" y="21844"/>
                      <a:pt x="14490" y="21782"/>
                    </a:cubicBezTo>
                    <a:cubicBezTo>
                      <a:pt x="14472" y="21722"/>
                      <a:pt x="14458" y="21668"/>
                      <a:pt x="14444" y="21624"/>
                    </a:cubicBezTo>
                    <a:cubicBezTo>
                      <a:pt x="14420" y="21535"/>
                      <a:pt x="14409" y="21483"/>
                      <a:pt x="14409" y="21483"/>
                    </a:cubicBezTo>
                    <a:close/>
                    <a:moveTo>
                      <a:pt x="11330" y="22193"/>
                    </a:moveTo>
                    <a:lnTo>
                      <a:pt x="11330" y="22193"/>
                    </a:lnTo>
                    <a:cubicBezTo>
                      <a:pt x="11330" y="22193"/>
                      <a:pt x="11298" y="22253"/>
                      <a:pt x="11248" y="22360"/>
                    </a:cubicBezTo>
                    <a:cubicBezTo>
                      <a:pt x="11223" y="22412"/>
                      <a:pt x="11193" y="22474"/>
                      <a:pt x="11157" y="22546"/>
                    </a:cubicBezTo>
                    <a:cubicBezTo>
                      <a:pt x="11121" y="22616"/>
                      <a:pt x="11090" y="22702"/>
                      <a:pt x="11048" y="22787"/>
                    </a:cubicBezTo>
                    <a:cubicBezTo>
                      <a:pt x="11014" y="22877"/>
                      <a:pt x="10973" y="22969"/>
                      <a:pt x="10938" y="23071"/>
                    </a:cubicBezTo>
                    <a:cubicBezTo>
                      <a:pt x="10900" y="23172"/>
                      <a:pt x="10868" y="23278"/>
                      <a:pt x="10839" y="23388"/>
                    </a:cubicBezTo>
                    <a:cubicBezTo>
                      <a:pt x="10800" y="23496"/>
                      <a:pt x="10797" y="23612"/>
                      <a:pt x="10770" y="23724"/>
                    </a:cubicBezTo>
                    <a:lnTo>
                      <a:pt x="10759" y="23896"/>
                    </a:lnTo>
                    <a:lnTo>
                      <a:pt x="10753" y="23982"/>
                    </a:lnTo>
                    <a:lnTo>
                      <a:pt x="10761" y="24065"/>
                    </a:lnTo>
                    <a:lnTo>
                      <a:pt x="10773" y="24233"/>
                    </a:lnTo>
                    <a:cubicBezTo>
                      <a:pt x="10787" y="24287"/>
                      <a:pt x="10800" y="24340"/>
                      <a:pt x="10813" y="24394"/>
                    </a:cubicBezTo>
                    <a:cubicBezTo>
                      <a:pt x="10828" y="24504"/>
                      <a:pt x="10888" y="24601"/>
                      <a:pt x="10924" y="24703"/>
                    </a:cubicBezTo>
                    <a:cubicBezTo>
                      <a:pt x="10967" y="24802"/>
                      <a:pt x="11036" y="24888"/>
                      <a:pt x="11086" y="24978"/>
                    </a:cubicBezTo>
                    <a:cubicBezTo>
                      <a:pt x="11108" y="25025"/>
                      <a:pt x="11143" y="25063"/>
                      <a:pt x="11176" y="25100"/>
                    </a:cubicBezTo>
                    <a:cubicBezTo>
                      <a:pt x="11208" y="25139"/>
                      <a:pt x="11237" y="25178"/>
                      <a:pt x="11268" y="25213"/>
                    </a:cubicBezTo>
                    <a:cubicBezTo>
                      <a:pt x="11329" y="25286"/>
                      <a:pt x="11381" y="25360"/>
                      <a:pt x="11439" y="25409"/>
                    </a:cubicBezTo>
                    <a:cubicBezTo>
                      <a:pt x="11497" y="25463"/>
                      <a:pt x="11544" y="25515"/>
                      <a:pt x="11584" y="25557"/>
                    </a:cubicBezTo>
                    <a:cubicBezTo>
                      <a:pt x="11664" y="25643"/>
                      <a:pt x="11710" y="25697"/>
                      <a:pt x="11710" y="25697"/>
                    </a:cubicBezTo>
                    <a:cubicBezTo>
                      <a:pt x="11710" y="25697"/>
                      <a:pt x="11644" y="25682"/>
                      <a:pt x="11533" y="25640"/>
                    </a:cubicBezTo>
                    <a:cubicBezTo>
                      <a:pt x="11478" y="25617"/>
                      <a:pt x="11409" y="25593"/>
                      <a:pt x="11334" y="25560"/>
                    </a:cubicBezTo>
                    <a:cubicBezTo>
                      <a:pt x="11253" y="25530"/>
                      <a:pt x="11174" y="25478"/>
                      <a:pt x="11088" y="25419"/>
                    </a:cubicBezTo>
                    <a:cubicBezTo>
                      <a:pt x="11006" y="25356"/>
                      <a:pt x="10899" y="25303"/>
                      <a:pt x="10820" y="25209"/>
                    </a:cubicBezTo>
                    <a:cubicBezTo>
                      <a:pt x="10739" y="25118"/>
                      <a:pt x="10636" y="25032"/>
                      <a:pt x="10566" y="24912"/>
                    </a:cubicBezTo>
                    <a:cubicBezTo>
                      <a:pt x="10531" y="24852"/>
                      <a:pt x="10497" y="24791"/>
                      <a:pt x="10460" y="24730"/>
                    </a:cubicBezTo>
                    <a:cubicBezTo>
                      <a:pt x="10444" y="24697"/>
                      <a:pt x="10424" y="24668"/>
                      <a:pt x="10410" y="24634"/>
                    </a:cubicBezTo>
                    <a:lnTo>
                      <a:pt x="10378" y="24528"/>
                    </a:lnTo>
                    <a:cubicBezTo>
                      <a:pt x="10356" y="24458"/>
                      <a:pt x="10335" y="24386"/>
                      <a:pt x="10316" y="24313"/>
                    </a:cubicBezTo>
                    <a:lnTo>
                      <a:pt x="10295" y="24091"/>
                    </a:lnTo>
                    <a:lnTo>
                      <a:pt x="10288" y="23978"/>
                    </a:lnTo>
                    <a:lnTo>
                      <a:pt x="10297" y="23866"/>
                    </a:lnTo>
                    <a:cubicBezTo>
                      <a:pt x="10304" y="23792"/>
                      <a:pt x="10313" y="23721"/>
                      <a:pt x="10323" y="23650"/>
                    </a:cubicBezTo>
                    <a:cubicBezTo>
                      <a:pt x="10360" y="23513"/>
                      <a:pt x="10394" y="23375"/>
                      <a:pt x="10450" y="23254"/>
                    </a:cubicBezTo>
                    <a:cubicBezTo>
                      <a:pt x="10497" y="23128"/>
                      <a:pt x="10563" y="23019"/>
                      <a:pt x="10625" y="22917"/>
                    </a:cubicBezTo>
                    <a:cubicBezTo>
                      <a:pt x="10684" y="22813"/>
                      <a:pt x="10758" y="22727"/>
                      <a:pt x="10821" y="22646"/>
                    </a:cubicBezTo>
                    <a:cubicBezTo>
                      <a:pt x="11087" y="22327"/>
                      <a:pt x="11330" y="22193"/>
                      <a:pt x="11330" y="22193"/>
                    </a:cubicBezTo>
                    <a:close/>
                    <a:moveTo>
                      <a:pt x="17327" y="20696"/>
                    </a:moveTo>
                    <a:cubicBezTo>
                      <a:pt x="17327" y="20696"/>
                      <a:pt x="17370" y="20798"/>
                      <a:pt x="17444" y="20978"/>
                    </a:cubicBezTo>
                    <a:cubicBezTo>
                      <a:pt x="17513" y="21159"/>
                      <a:pt x="17621" y="21414"/>
                      <a:pt x="17734" y="21728"/>
                    </a:cubicBezTo>
                    <a:cubicBezTo>
                      <a:pt x="17762" y="21805"/>
                      <a:pt x="17793" y="21888"/>
                      <a:pt x="17823" y="21971"/>
                    </a:cubicBezTo>
                    <a:cubicBezTo>
                      <a:pt x="17850" y="22059"/>
                      <a:pt x="17877" y="22150"/>
                      <a:pt x="17903" y="22244"/>
                    </a:cubicBezTo>
                    <a:cubicBezTo>
                      <a:pt x="17971" y="22428"/>
                      <a:pt x="17991" y="22635"/>
                      <a:pt x="18019" y="22850"/>
                    </a:cubicBezTo>
                    <a:cubicBezTo>
                      <a:pt x="18023" y="23066"/>
                      <a:pt x="18032" y="23293"/>
                      <a:pt x="17976" y="23516"/>
                    </a:cubicBezTo>
                    <a:cubicBezTo>
                      <a:pt x="17964" y="23572"/>
                      <a:pt x="17956" y="23629"/>
                      <a:pt x="17942" y="23684"/>
                    </a:cubicBezTo>
                    <a:lnTo>
                      <a:pt x="17883" y="23847"/>
                    </a:lnTo>
                    <a:lnTo>
                      <a:pt x="17824" y="24010"/>
                    </a:lnTo>
                    <a:cubicBezTo>
                      <a:pt x="17803" y="24064"/>
                      <a:pt x="17773" y="24112"/>
                      <a:pt x="17746" y="24164"/>
                    </a:cubicBezTo>
                    <a:cubicBezTo>
                      <a:pt x="17690" y="24266"/>
                      <a:pt x="17636" y="24368"/>
                      <a:pt x="17565" y="24457"/>
                    </a:cubicBezTo>
                    <a:cubicBezTo>
                      <a:pt x="17495" y="24550"/>
                      <a:pt x="17433" y="24645"/>
                      <a:pt x="17351" y="24724"/>
                    </a:cubicBezTo>
                    <a:cubicBezTo>
                      <a:pt x="17204" y="24896"/>
                      <a:pt x="17032" y="25037"/>
                      <a:pt x="16867" y="25169"/>
                    </a:cubicBezTo>
                    <a:cubicBezTo>
                      <a:pt x="16779" y="25232"/>
                      <a:pt x="16695" y="25292"/>
                      <a:pt x="16612" y="25351"/>
                    </a:cubicBezTo>
                    <a:cubicBezTo>
                      <a:pt x="16524" y="25403"/>
                      <a:pt x="16438" y="25454"/>
                      <a:pt x="16354" y="25502"/>
                    </a:cubicBezTo>
                    <a:cubicBezTo>
                      <a:pt x="16185" y="25595"/>
                      <a:pt x="16023" y="25679"/>
                      <a:pt x="15868" y="25745"/>
                    </a:cubicBezTo>
                    <a:cubicBezTo>
                      <a:pt x="15716" y="25817"/>
                      <a:pt x="15571" y="25868"/>
                      <a:pt x="15443" y="25913"/>
                    </a:cubicBezTo>
                    <a:cubicBezTo>
                      <a:pt x="15316" y="25960"/>
                      <a:pt x="15202" y="25992"/>
                      <a:pt x="15109" y="26023"/>
                    </a:cubicBezTo>
                    <a:cubicBezTo>
                      <a:pt x="14922" y="26075"/>
                      <a:pt x="14813" y="26101"/>
                      <a:pt x="14813" y="26101"/>
                    </a:cubicBezTo>
                    <a:cubicBezTo>
                      <a:pt x="14813" y="26101"/>
                      <a:pt x="14915" y="26058"/>
                      <a:pt x="15094" y="25980"/>
                    </a:cubicBezTo>
                    <a:cubicBezTo>
                      <a:pt x="15270" y="25903"/>
                      <a:pt x="15520" y="25785"/>
                      <a:pt x="15810" y="25628"/>
                    </a:cubicBezTo>
                    <a:cubicBezTo>
                      <a:pt x="15956" y="25554"/>
                      <a:pt x="16108" y="25459"/>
                      <a:pt x="16265" y="25358"/>
                    </a:cubicBezTo>
                    <a:cubicBezTo>
                      <a:pt x="16343" y="25304"/>
                      <a:pt x="16421" y="25251"/>
                      <a:pt x="16501" y="25193"/>
                    </a:cubicBezTo>
                    <a:cubicBezTo>
                      <a:pt x="16579" y="25133"/>
                      <a:pt x="16659" y="25071"/>
                      <a:pt x="16736" y="25008"/>
                    </a:cubicBezTo>
                    <a:cubicBezTo>
                      <a:pt x="16891" y="24877"/>
                      <a:pt x="17044" y="24735"/>
                      <a:pt x="17180" y="24575"/>
                    </a:cubicBezTo>
                    <a:cubicBezTo>
                      <a:pt x="17256" y="24501"/>
                      <a:pt x="17311" y="24410"/>
                      <a:pt x="17373" y="24326"/>
                    </a:cubicBezTo>
                    <a:cubicBezTo>
                      <a:pt x="17440" y="24242"/>
                      <a:pt x="17487" y="24147"/>
                      <a:pt x="17535" y="24053"/>
                    </a:cubicBezTo>
                    <a:cubicBezTo>
                      <a:pt x="17560" y="24006"/>
                      <a:pt x="17589" y="23960"/>
                      <a:pt x="17609" y="23913"/>
                    </a:cubicBezTo>
                    <a:lnTo>
                      <a:pt x="17666" y="23766"/>
                    </a:lnTo>
                    <a:lnTo>
                      <a:pt x="17721" y="23618"/>
                    </a:lnTo>
                    <a:cubicBezTo>
                      <a:pt x="17734" y="23568"/>
                      <a:pt x="17742" y="23516"/>
                      <a:pt x="17753" y="23466"/>
                    </a:cubicBezTo>
                    <a:cubicBezTo>
                      <a:pt x="17807" y="23265"/>
                      <a:pt x="17808" y="23058"/>
                      <a:pt x="17815" y="22858"/>
                    </a:cubicBezTo>
                    <a:cubicBezTo>
                      <a:pt x="17793" y="22660"/>
                      <a:pt x="17791" y="22463"/>
                      <a:pt x="17740" y="22284"/>
                    </a:cubicBezTo>
                    <a:cubicBezTo>
                      <a:pt x="17719" y="22193"/>
                      <a:pt x="17699" y="22104"/>
                      <a:pt x="17680" y="22018"/>
                    </a:cubicBezTo>
                    <a:cubicBezTo>
                      <a:pt x="17655" y="21932"/>
                      <a:pt x="17632" y="21849"/>
                      <a:pt x="17608" y="21770"/>
                    </a:cubicBezTo>
                    <a:cubicBezTo>
                      <a:pt x="17514" y="21452"/>
                      <a:pt x="17451" y="21180"/>
                      <a:pt x="17400" y="20992"/>
                    </a:cubicBezTo>
                    <a:cubicBezTo>
                      <a:pt x="17353" y="20805"/>
                      <a:pt x="17327" y="20696"/>
                      <a:pt x="17327" y="20696"/>
                    </a:cubicBezTo>
                    <a:close/>
                    <a:moveTo>
                      <a:pt x="14810" y="1"/>
                    </a:moveTo>
                    <a:cubicBezTo>
                      <a:pt x="13874" y="1"/>
                      <a:pt x="13180" y="198"/>
                      <a:pt x="12948" y="274"/>
                    </a:cubicBezTo>
                    <a:cubicBezTo>
                      <a:pt x="12927" y="281"/>
                      <a:pt x="12908" y="288"/>
                      <a:pt x="12894" y="293"/>
                    </a:cubicBezTo>
                    <a:cubicBezTo>
                      <a:pt x="12881" y="296"/>
                      <a:pt x="12862" y="303"/>
                      <a:pt x="12841" y="309"/>
                    </a:cubicBezTo>
                    <a:cubicBezTo>
                      <a:pt x="12345" y="471"/>
                      <a:pt x="9830" y="1429"/>
                      <a:pt x="8847" y="4412"/>
                    </a:cubicBezTo>
                    <a:cubicBezTo>
                      <a:pt x="8789" y="4592"/>
                      <a:pt x="8729" y="4768"/>
                      <a:pt x="8668" y="4941"/>
                    </a:cubicBezTo>
                    <a:cubicBezTo>
                      <a:pt x="8236" y="6195"/>
                      <a:pt x="7830" y="7385"/>
                      <a:pt x="8249" y="8877"/>
                    </a:cubicBezTo>
                    <a:lnTo>
                      <a:pt x="7706" y="9056"/>
                    </a:lnTo>
                    <a:cubicBezTo>
                      <a:pt x="7119" y="9246"/>
                      <a:pt x="6798" y="9881"/>
                      <a:pt x="6990" y="10468"/>
                    </a:cubicBezTo>
                    <a:lnTo>
                      <a:pt x="8232" y="14266"/>
                    </a:lnTo>
                    <a:cubicBezTo>
                      <a:pt x="8086" y="14411"/>
                      <a:pt x="7951" y="14528"/>
                      <a:pt x="7845" y="14583"/>
                    </a:cubicBezTo>
                    <a:cubicBezTo>
                      <a:pt x="7833" y="14578"/>
                      <a:pt x="7822" y="14572"/>
                      <a:pt x="7810" y="14565"/>
                    </a:cubicBezTo>
                    <a:cubicBezTo>
                      <a:pt x="7585" y="14313"/>
                      <a:pt x="7293" y="14022"/>
                      <a:pt x="6958" y="13758"/>
                    </a:cubicBezTo>
                    <a:cubicBezTo>
                      <a:pt x="6838" y="13656"/>
                      <a:pt x="6704" y="13550"/>
                      <a:pt x="6544" y="13447"/>
                    </a:cubicBezTo>
                    <a:cubicBezTo>
                      <a:pt x="5844" y="12988"/>
                      <a:pt x="5338" y="12818"/>
                      <a:pt x="5009" y="12762"/>
                    </a:cubicBezTo>
                    <a:cubicBezTo>
                      <a:pt x="4980" y="12739"/>
                      <a:pt x="4950" y="12715"/>
                      <a:pt x="4922" y="12691"/>
                    </a:cubicBezTo>
                    <a:cubicBezTo>
                      <a:pt x="4702" y="12219"/>
                      <a:pt x="4468" y="11838"/>
                      <a:pt x="4468" y="11838"/>
                    </a:cubicBezTo>
                    <a:cubicBezTo>
                      <a:pt x="4468" y="11838"/>
                      <a:pt x="4448" y="11831"/>
                      <a:pt x="4414" y="11823"/>
                    </a:cubicBezTo>
                    <a:cubicBezTo>
                      <a:pt x="4395" y="11772"/>
                      <a:pt x="4378" y="11723"/>
                      <a:pt x="4360" y="11674"/>
                    </a:cubicBezTo>
                    <a:cubicBezTo>
                      <a:pt x="4266" y="11410"/>
                      <a:pt x="4167" y="11138"/>
                      <a:pt x="4060" y="10917"/>
                    </a:cubicBezTo>
                    <a:cubicBezTo>
                      <a:pt x="3727" y="10225"/>
                      <a:pt x="3318" y="9877"/>
                      <a:pt x="2843" y="9877"/>
                    </a:cubicBezTo>
                    <a:cubicBezTo>
                      <a:pt x="2730" y="9877"/>
                      <a:pt x="2613" y="9897"/>
                      <a:pt x="2493" y="9937"/>
                    </a:cubicBezTo>
                    <a:cubicBezTo>
                      <a:pt x="2354" y="9981"/>
                      <a:pt x="2224" y="10053"/>
                      <a:pt x="2099" y="10153"/>
                    </a:cubicBezTo>
                    <a:cubicBezTo>
                      <a:pt x="1808" y="10386"/>
                      <a:pt x="1681" y="10711"/>
                      <a:pt x="1640" y="11036"/>
                    </a:cubicBezTo>
                    <a:cubicBezTo>
                      <a:pt x="1562" y="11051"/>
                      <a:pt x="1485" y="11073"/>
                      <a:pt x="1411" y="11097"/>
                    </a:cubicBezTo>
                    <a:cubicBezTo>
                      <a:pt x="1056" y="11212"/>
                      <a:pt x="753" y="11416"/>
                      <a:pt x="510" y="11705"/>
                    </a:cubicBezTo>
                    <a:cubicBezTo>
                      <a:pt x="266" y="11994"/>
                      <a:pt x="192" y="12347"/>
                      <a:pt x="206" y="12663"/>
                    </a:cubicBezTo>
                    <a:cubicBezTo>
                      <a:pt x="118" y="12859"/>
                      <a:pt x="89" y="13071"/>
                      <a:pt x="102" y="13268"/>
                    </a:cubicBezTo>
                    <a:cubicBezTo>
                      <a:pt x="11" y="13568"/>
                      <a:pt x="38" y="13885"/>
                      <a:pt x="124" y="14159"/>
                    </a:cubicBezTo>
                    <a:cubicBezTo>
                      <a:pt x="0" y="15085"/>
                      <a:pt x="975" y="15934"/>
                      <a:pt x="1714" y="16436"/>
                    </a:cubicBezTo>
                    <a:cubicBezTo>
                      <a:pt x="1762" y="17003"/>
                      <a:pt x="2052" y="17725"/>
                      <a:pt x="2882" y="18332"/>
                    </a:cubicBezTo>
                    <a:cubicBezTo>
                      <a:pt x="3807" y="19009"/>
                      <a:pt x="4532" y="19773"/>
                      <a:pt x="5373" y="20658"/>
                    </a:cubicBezTo>
                    <a:lnTo>
                      <a:pt x="5623" y="20921"/>
                    </a:lnTo>
                    <a:cubicBezTo>
                      <a:pt x="6065" y="21385"/>
                      <a:pt x="6872" y="21567"/>
                      <a:pt x="8129" y="21567"/>
                    </a:cubicBezTo>
                    <a:cubicBezTo>
                      <a:pt x="8917" y="21567"/>
                      <a:pt x="9882" y="21495"/>
                      <a:pt x="11045" y="21378"/>
                    </a:cubicBezTo>
                    <a:cubicBezTo>
                      <a:pt x="11114" y="21594"/>
                      <a:pt x="11182" y="21802"/>
                      <a:pt x="11255" y="22010"/>
                    </a:cubicBezTo>
                    <a:cubicBezTo>
                      <a:pt x="10629" y="22429"/>
                      <a:pt x="9739" y="23432"/>
                      <a:pt x="10150" y="24688"/>
                    </a:cubicBezTo>
                    <a:cubicBezTo>
                      <a:pt x="10273" y="25060"/>
                      <a:pt x="10516" y="25523"/>
                      <a:pt x="10998" y="25830"/>
                    </a:cubicBezTo>
                    <a:cubicBezTo>
                      <a:pt x="10998" y="25933"/>
                      <a:pt x="11006" y="26039"/>
                      <a:pt x="11022" y="26148"/>
                    </a:cubicBezTo>
                    <a:lnTo>
                      <a:pt x="11357" y="26148"/>
                    </a:lnTo>
                    <a:cubicBezTo>
                      <a:pt x="11350" y="26099"/>
                      <a:pt x="11345" y="26051"/>
                      <a:pt x="11342" y="26001"/>
                    </a:cubicBezTo>
                    <a:lnTo>
                      <a:pt x="11342" y="26001"/>
                    </a:lnTo>
                    <a:cubicBezTo>
                      <a:pt x="11486" y="26058"/>
                      <a:pt x="11647" y="26099"/>
                      <a:pt x="11826" y="26126"/>
                    </a:cubicBezTo>
                    <a:cubicBezTo>
                      <a:pt x="11827" y="26133"/>
                      <a:pt x="11828" y="26141"/>
                      <a:pt x="11831" y="26149"/>
                    </a:cubicBezTo>
                    <a:lnTo>
                      <a:pt x="12757" y="26149"/>
                    </a:lnTo>
                    <a:cubicBezTo>
                      <a:pt x="12751" y="26141"/>
                      <a:pt x="12741" y="26134"/>
                      <a:pt x="12735" y="26126"/>
                    </a:cubicBezTo>
                    <a:cubicBezTo>
                      <a:pt x="12821" y="26116"/>
                      <a:pt x="12909" y="26101"/>
                      <a:pt x="13001" y="26085"/>
                    </a:cubicBezTo>
                    <a:cubicBezTo>
                      <a:pt x="13013" y="26106"/>
                      <a:pt x="13022" y="26128"/>
                      <a:pt x="13033" y="26149"/>
                    </a:cubicBezTo>
                    <a:lnTo>
                      <a:pt x="13949" y="26149"/>
                    </a:lnTo>
                    <a:cubicBezTo>
                      <a:pt x="13903" y="26061"/>
                      <a:pt x="13859" y="25971"/>
                      <a:pt x="13809" y="25877"/>
                    </a:cubicBezTo>
                    <a:cubicBezTo>
                      <a:pt x="13812" y="25877"/>
                      <a:pt x="13814" y="25874"/>
                      <a:pt x="13816" y="25874"/>
                    </a:cubicBezTo>
                    <a:cubicBezTo>
                      <a:pt x="14821" y="25545"/>
                      <a:pt x="15500" y="24938"/>
                      <a:pt x="15827" y="24132"/>
                    </a:cubicBezTo>
                    <a:cubicBezTo>
                      <a:pt x="15900" y="24120"/>
                      <a:pt x="16458" y="24033"/>
                      <a:pt x="17307" y="23869"/>
                    </a:cubicBezTo>
                    <a:lnTo>
                      <a:pt x="17307" y="23869"/>
                    </a:lnTo>
                    <a:cubicBezTo>
                      <a:pt x="16618" y="25251"/>
                      <a:pt x="14749" y="25940"/>
                      <a:pt x="14259" y="26099"/>
                    </a:cubicBezTo>
                    <a:cubicBezTo>
                      <a:pt x="14198" y="26120"/>
                      <a:pt x="14147" y="26133"/>
                      <a:pt x="14091" y="26149"/>
                    </a:cubicBezTo>
                    <a:lnTo>
                      <a:pt x="17012" y="26149"/>
                    </a:lnTo>
                    <a:cubicBezTo>
                      <a:pt x="17231" y="26001"/>
                      <a:pt x="17432" y="25858"/>
                      <a:pt x="17601" y="25721"/>
                    </a:cubicBezTo>
                    <a:cubicBezTo>
                      <a:pt x="17707" y="25628"/>
                      <a:pt x="17811" y="25549"/>
                      <a:pt x="17895" y="25470"/>
                    </a:cubicBezTo>
                    <a:cubicBezTo>
                      <a:pt x="17979" y="25392"/>
                      <a:pt x="18056" y="25327"/>
                      <a:pt x="18113" y="25267"/>
                    </a:cubicBezTo>
                    <a:cubicBezTo>
                      <a:pt x="18230" y="25150"/>
                      <a:pt x="18297" y="25083"/>
                      <a:pt x="18297" y="25083"/>
                    </a:cubicBezTo>
                    <a:lnTo>
                      <a:pt x="18297" y="25083"/>
                    </a:lnTo>
                    <a:cubicBezTo>
                      <a:pt x="18297" y="25083"/>
                      <a:pt x="18236" y="25154"/>
                      <a:pt x="18129" y="25280"/>
                    </a:cubicBezTo>
                    <a:cubicBezTo>
                      <a:pt x="18077" y="25345"/>
                      <a:pt x="18004" y="25415"/>
                      <a:pt x="17925" y="25501"/>
                    </a:cubicBezTo>
                    <a:cubicBezTo>
                      <a:pt x="17847" y="25586"/>
                      <a:pt x="17749" y="25671"/>
                      <a:pt x="17646" y="25769"/>
                    </a:cubicBezTo>
                    <a:cubicBezTo>
                      <a:pt x="17506" y="25889"/>
                      <a:pt x="17343" y="26019"/>
                      <a:pt x="17170" y="26148"/>
                    </a:cubicBezTo>
                    <a:lnTo>
                      <a:pt x="17531" y="26148"/>
                    </a:lnTo>
                    <a:cubicBezTo>
                      <a:pt x="18360" y="25441"/>
                      <a:pt x="18979" y="24547"/>
                      <a:pt x="19159" y="23474"/>
                    </a:cubicBezTo>
                    <a:cubicBezTo>
                      <a:pt x="20588" y="23145"/>
                      <a:pt x="22280" y="22690"/>
                      <a:pt x="23830" y="22111"/>
                    </a:cubicBezTo>
                    <a:cubicBezTo>
                      <a:pt x="24911" y="21706"/>
                      <a:pt x="25505" y="21548"/>
                      <a:pt x="25750" y="21548"/>
                    </a:cubicBezTo>
                    <a:cubicBezTo>
                      <a:pt x="26321" y="21548"/>
                      <a:pt x="24979" y="22410"/>
                      <a:pt x="23468" y="22983"/>
                    </a:cubicBezTo>
                    <a:cubicBezTo>
                      <a:pt x="21494" y="23731"/>
                      <a:pt x="19462" y="24133"/>
                      <a:pt x="19462" y="24133"/>
                    </a:cubicBezTo>
                    <a:cubicBezTo>
                      <a:pt x="19462" y="24133"/>
                      <a:pt x="19655" y="24163"/>
                      <a:pt x="20089" y="24163"/>
                    </a:cubicBezTo>
                    <a:cubicBezTo>
                      <a:pt x="20787" y="24163"/>
                      <a:pt x="22111" y="24086"/>
                      <a:pt x="24266" y="23684"/>
                    </a:cubicBezTo>
                    <a:cubicBezTo>
                      <a:pt x="24548" y="23631"/>
                      <a:pt x="24798" y="23606"/>
                      <a:pt x="25022" y="23598"/>
                    </a:cubicBezTo>
                    <a:cubicBezTo>
                      <a:pt x="25432" y="24003"/>
                      <a:pt x="25834" y="24524"/>
                      <a:pt x="26209" y="25087"/>
                    </a:cubicBezTo>
                    <a:cubicBezTo>
                      <a:pt x="26012" y="25429"/>
                      <a:pt x="25669" y="25797"/>
                      <a:pt x="25195" y="26148"/>
                    </a:cubicBezTo>
                    <a:lnTo>
                      <a:pt x="29076" y="26148"/>
                    </a:lnTo>
                    <a:cubicBezTo>
                      <a:pt x="28873" y="25628"/>
                      <a:pt x="28718" y="25119"/>
                      <a:pt x="28593" y="24632"/>
                    </a:cubicBezTo>
                    <a:cubicBezTo>
                      <a:pt x="28430" y="23984"/>
                      <a:pt x="28331" y="23380"/>
                      <a:pt x="28234" y="22848"/>
                    </a:cubicBezTo>
                    <a:cubicBezTo>
                      <a:pt x="28137" y="22315"/>
                      <a:pt x="28037" y="21855"/>
                      <a:pt x="27936" y="21480"/>
                    </a:cubicBezTo>
                    <a:cubicBezTo>
                      <a:pt x="27833" y="21105"/>
                      <a:pt x="27739" y="20815"/>
                      <a:pt x="27666" y="20620"/>
                    </a:cubicBezTo>
                    <a:cubicBezTo>
                      <a:pt x="27594" y="20426"/>
                      <a:pt x="27556" y="20320"/>
                      <a:pt x="27556" y="20320"/>
                    </a:cubicBezTo>
                    <a:lnTo>
                      <a:pt x="27556" y="20320"/>
                    </a:lnTo>
                    <a:cubicBezTo>
                      <a:pt x="27556" y="20320"/>
                      <a:pt x="27596" y="20425"/>
                      <a:pt x="27671" y="20616"/>
                    </a:cubicBezTo>
                    <a:cubicBezTo>
                      <a:pt x="27747" y="20811"/>
                      <a:pt x="27847" y="21100"/>
                      <a:pt x="27959" y="21473"/>
                    </a:cubicBezTo>
                    <a:cubicBezTo>
                      <a:pt x="28066" y="21848"/>
                      <a:pt x="28176" y="22307"/>
                      <a:pt x="28283" y="22838"/>
                    </a:cubicBezTo>
                    <a:cubicBezTo>
                      <a:pt x="28390" y="23368"/>
                      <a:pt x="28500" y="23970"/>
                      <a:pt x="28668" y="24612"/>
                    </a:cubicBezTo>
                    <a:cubicBezTo>
                      <a:pt x="28800" y="25102"/>
                      <a:pt x="28966" y="25621"/>
                      <a:pt x="29181" y="26146"/>
                    </a:cubicBezTo>
                    <a:lnTo>
                      <a:pt x="30030" y="26146"/>
                    </a:lnTo>
                    <a:cubicBezTo>
                      <a:pt x="29984" y="26054"/>
                      <a:pt x="29937" y="25965"/>
                      <a:pt x="29895" y="25870"/>
                    </a:cubicBezTo>
                    <a:cubicBezTo>
                      <a:pt x="29452" y="24896"/>
                      <a:pt x="29299" y="24307"/>
                      <a:pt x="29069" y="23414"/>
                    </a:cubicBezTo>
                    <a:cubicBezTo>
                      <a:pt x="28842" y="22539"/>
                      <a:pt x="28563" y="21452"/>
                      <a:pt x="27912" y="19553"/>
                    </a:cubicBezTo>
                    <a:cubicBezTo>
                      <a:pt x="27860" y="19393"/>
                      <a:pt x="27845" y="18798"/>
                      <a:pt x="27831" y="18363"/>
                    </a:cubicBezTo>
                    <a:cubicBezTo>
                      <a:pt x="27819" y="17927"/>
                      <a:pt x="27806" y="17439"/>
                      <a:pt x="27764" y="16958"/>
                    </a:cubicBezTo>
                    <a:lnTo>
                      <a:pt x="27764" y="16958"/>
                    </a:lnTo>
                    <a:cubicBezTo>
                      <a:pt x="29098" y="17807"/>
                      <a:pt x="28932" y="18249"/>
                      <a:pt x="28877" y="18395"/>
                    </a:cubicBezTo>
                    <a:cubicBezTo>
                      <a:pt x="28685" y="18912"/>
                      <a:pt x="28299" y="20196"/>
                      <a:pt x="28892" y="20974"/>
                    </a:cubicBezTo>
                    <a:cubicBezTo>
                      <a:pt x="28998" y="21115"/>
                      <a:pt x="29131" y="21229"/>
                      <a:pt x="29280" y="21309"/>
                    </a:cubicBezTo>
                    <a:cubicBezTo>
                      <a:pt x="29380" y="21547"/>
                      <a:pt x="29543" y="21806"/>
                      <a:pt x="29808" y="21985"/>
                    </a:cubicBezTo>
                    <a:cubicBezTo>
                      <a:pt x="29918" y="22059"/>
                      <a:pt x="30038" y="22115"/>
                      <a:pt x="30164" y="22150"/>
                    </a:cubicBezTo>
                    <a:cubicBezTo>
                      <a:pt x="30294" y="22351"/>
                      <a:pt x="30481" y="22556"/>
                      <a:pt x="30740" y="22693"/>
                    </a:cubicBezTo>
                    <a:cubicBezTo>
                      <a:pt x="30921" y="22789"/>
                      <a:pt x="31120" y="22838"/>
                      <a:pt x="31324" y="22838"/>
                    </a:cubicBezTo>
                    <a:cubicBezTo>
                      <a:pt x="31351" y="22838"/>
                      <a:pt x="31378" y="22837"/>
                      <a:pt x="31405" y="22835"/>
                    </a:cubicBezTo>
                    <a:cubicBezTo>
                      <a:pt x="31605" y="22950"/>
                      <a:pt x="31845" y="23022"/>
                      <a:pt x="32110" y="23022"/>
                    </a:cubicBezTo>
                    <a:cubicBezTo>
                      <a:pt x="32267" y="23022"/>
                      <a:pt x="32432" y="22997"/>
                      <a:pt x="32604" y="22941"/>
                    </a:cubicBezTo>
                    <a:cubicBezTo>
                      <a:pt x="32949" y="22828"/>
                      <a:pt x="33285" y="22605"/>
                      <a:pt x="33629" y="22259"/>
                    </a:cubicBezTo>
                    <a:cubicBezTo>
                      <a:pt x="33862" y="22025"/>
                      <a:pt x="34570" y="21313"/>
                      <a:pt x="34453" y="17533"/>
                    </a:cubicBezTo>
                    <a:cubicBezTo>
                      <a:pt x="34415" y="16362"/>
                      <a:pt x="34340" y="13921"/>
                      <a:pt x="31714" y="11978"/>
                    </a:cubicBezTo>
                    <a:cubicBezTo>
                      <a:pt x="29264" y="10166"/>
                      <a:pt x="28056" y="9415"/>
                      <a:pt x="26926" y="9005"/>
                    </a:cubicBezTo>
                    <a:cubicBezTo>
                      <a:pt x="26283" y="8771"/>
                      <a:pt x="25515" y="8586"/>
                      <a:pt x="24794" y="8442"/>
                    </a:cubicBezTo>
                    <a:lnTo>
                      <a:pt x="23671" y="5011"/>
                    </a:lnTo>
                    <a:cubicBezTo>
                      <a:pt x="23518" y="4539"/>
                      <a:pt x="23078" y="4239"/>
                      <a:pt x="22606" y="4239"/>
                    </a:cubicBezTo>
                    <a:cubicBezTo>
                      <a:pt x="22491" y="4239"/>
                      <a:pt x="22374" y="4257"/>
                      <a:pt x="22258" y="4295"/>
                    </a:cubicBezTo>
                    <a:lnTo>
                      <a:pt x="21712" y="4472"/>
                    </a:lnTo>
                    <a:cubicBezTo>
                      <a:pt x="21168" y="3056"/>
                      <a:pt x="19979" y="2210"/>
                      <a:pt x="18829" y="1390"/>
                    </a:cubicBezTo>
                    <a:lnTo>
                      <a:pt x="18594" y="1223"/>
                    </a:lnTo>
                    <a:cubicBezTo>
                      <a:pt x="17237" y="254"/>
                      <a:pt x="15869" y="1"/>
                      <a:pt x="14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g2fcc7deb26a_6_23"/>
              <p:cNvSpPr/>
              <p:nvPr/>
            </p:nvSpPr>
            <p:spPr>
              <a:xfrm>
                <a:off x="2048559" y="3270797"/>
                <a:ext cx="91397" cy="47875"/>
              </a:xfrm>
              <a:custGeom>
                <a:rect b="b" l="l" r="r" t="t"/>
                <a:pathLst>
                  <a:path extrusionOk="0" h="825" w="1575">
                    <a:moveTo>
                      <a:pt x="1575" y="1"/>
                    </a:moveTo>
                    <a:cubicBezTo>
                      <a:pt x="1575" y="1"/>
                      <a:pt x="1548" y="17"/>
                      <a:pt x="1508" y="45"/>
                    </a:cubicBezTo>
                    <a:cubicBezTo>
                      <a:pt x="1467" y="77"/>
                      <a:pt x="1406" y="112"/>
                      <a:pt x="1338" y="158"/>
                    </a:cubicBezTo>
                    <a:cubicBezTo>
                      <a:pt x="1266" y="198"/>
                      <a:pt x="1184" y="245"/>
                      <a:pt x="1095" y="292"/>
                    </a:cubicBezTo>
                    <a:cubicBezTo>
                      <a:pt x="1004" y="338"/>
                      <a:pt x="909" y="388"/>
                      <a:pt x="808" y="432"/>
                    </a:cubicBezTo>
                    <a:cubicBezTo>
                      <a:pt x="710" y="479"/>
                      <a:pt x="609" y="525"/>
                      <a:pt x="517" y="566"/>
                    </a:cubicBezTo>
                    <a:cubicBezTo>
                      <a:pt x="421" y="609"/>
                      <a:pt x="333" y="649"/>
                      <a:pt x="257" y="687"/>
                    </a:cubicBezTo>
                    <a:cubicBezTo>
                      <a:pt x="104" y="760"/>
                      <a:pt x="1" y="817"/>
                      <a:pt x="1" y="817"/>
                    </a:cubicBezTo>
                    <a:cubicBezTo>
                      <a:pt x="1" y="817"/>
                      <a:pt x="49" y="824"/>
                      <a:pt x="128" y="824"/>
                    </a:cubicBezTo>
                    <a:cubicBezTo>
                      <a:pt x="174" y="824"/>
                      <a:pt x="229" y="822"/>
                      <a:pt x="292" y="815"/>
                    </a:cubicBezTo>
                    <a:cubicBezTo>
                      <a:pt x="380" y="804"/>
                      <a:pt x="480" y="788"/>
                      <a:pt x="585" y="757"/>
                    </a:cubicBezTo>
                    <a:cubicBezTo>
                      <a:pt x="690" y="730"/>
                      <a:pt x="800" y="687"/>
                      <a:pt x="907" y="641"/>
                    </a:cubicBezTo>
                    <a:cubicBezTo>
                      <a:pt x="1012" y="589"/>
                      <a:pt x="1116" y="533"/>
                      <a:pt x="1204" y="466"/>
                    </a:cubicBezTo>
                    <a:cubicBezTo>
                      <a:pt x="1293" y="398"/>
                      <a:pt x="1368" y="326"/>
                      <a:pt x="1427" y="257"/>
                    </a:cubicBezTo>
                    <a:cubicBezTo>
                      <a:pt x="1482" y="185"/>
                      <a:pt x="1522" y="124"/>
                      <a:pt x="1543" y="75"/>
                    </a:cubicBezTo>
                    <a:cubicBezTo>
                      <a:pt x="1565" y="28"/>
                      <a:pt x="1575" y="1"/>
                      <a:pt x="1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g2fcc7deb26a_6_23"/>
              <p:cNvSpPr/>
              <p:nvPr/>
            </p:nvSpPr>
            <p:spPr>
              <a:xfrm>
                <a:off x="3485543" y="3102395"/>
                <a:ext cx="69752" cy="117047"/>
              </a:xfrm>
              <a:custGeom>
                <a:rect b="b" l="l" r="r" t="t"/>
                <a:pathLst>
                  <a:path extrusionOk="0" h="2017" w="1202">
                    <a:moveTo>
                      <a:pt x="1201" y="1"/>
                    </a:moveTo>
                    <a:cubicBezTo>
                      <a:pt x="1201" y="1"/>
                      <a:pt x="1165" y="18"/>
                      <a:pt x="1107" y="51"/>
                    </a:cubicBezTo>
                    <a:cubicBezTo>
                      <a:pt x="1048" y="83"/>
                      <a:pt x="962" y="127"/>
                      <a:pt x="872" y="200"/>
                    </a:cubicBezTo>
                    <a:cubicBezTo>
                      <a:pt x="827" y="235"/>
                      <a:pt x="773" y="269"/>
                      <a:pt x="727" y="318"/>
                    </a:cubicBezTo>
                    <a:cubicBezTo>
                      <a:pt x="680" y="362"/>
                      <a:pt x="626" y="409"/>
                      <a:pt x="578" y="463"/>
                    </a:cubicBezTo>
                    <a:cubicBezTo>
                      <a:pt x="480" y="570"/>
                      <a:pt x="386" y="697"/>
                      <a:pt x="305" y="829"/>
                    </a:cubicBezTo>
                    <a:cubicBezTo>
                      <a:pt x="230" y="965"/>
                      <a:pt x="160" y="1105"/>
                      <a:pt x="116" y="1243"/>
                    </a:cubicBezTo>
                    <a:cubicBezTo>
                      <a:pt x="69" y="1381"/>
                      <a:pt x="42" y="1516"/>
                      <a:pt x="29" y="1631"/>
                    </a:cubicBezTo>
                    <a:cubicBezTo>
                      <a:pt x="1" y="1863"/>
                      <a:pt x="37" y="2017"/>
                      <a:pt x="37" y="2017"/>
                    </a:cubicBezTo>
                    <a:cubicBezTo>
                      <a:pt x="37" y="2017"/>
                      <a:pt x="80" y="1868"/>
                      <a:pt x="158" y="1662"/>
                    </a:cubicBezTo>
                    <a:cubicBezTo>
                      <a:pt x="198" y="1560"/>
                      <a:pt x="248" y="1442"/>
                      <a:pt x="305" y="1320"/>
                    </a:cubicBezTo>
                    <a:cubicBezTo>
                      <a:pt x="332" y="1258"/>
                      <a:pt x="369" y="1196"/>
                      <a:pt x="399" y="1133"/>
                    </a:cubicBezTo>
                    <a:cubicBezTo>
                      <a:pt x="430" y="1068"/>
                      <a:pt x="471" y="1008"/>
                      <a:pt x="506" y="946"/>
                    </a:cubicBezTo>
                    <a:cubicBezTo>
                      <a:pt x="577" y="823"/>
                      <a:pt x="660" y="705"/>
                      <a:pt x="735" y="593"/>
                    </a:cubicBezTo>
                    <a:cubicBezTo>
                      <a:pt x="778" y="537"/>
                      <a:pt x="816" y="486"/>
                      <a:pt x="855" y="435"/>
                    </a:cubicBezTo>
                    <a:cubicBezTo>
                      <a:pt x="892" y="382"/>
                      <a:pt x="933" y="339"/>
                      <a:pt x="966" y="295"/>
                    </a:cubicBezTo>
                    <a:cubicBezTo>
                      <a:pt x="1033" y="206"/>
                      <a:pt x="1095" y="138"/>
                      <a:pt x="1137" y="86"/>
                    </a:cubicBezTo>
                    <a:cubicBezTo>
                      <a:pt x="1178" y="33"/>
                      <a:pt x="120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g2fcc7deb26a_6_23"/>
              <p:cNvSpPr/>
              <p:nvPr/>
            </p:nvSpPr>
            <p:spPr>
              <a:xfrm>
                <a:off x="2382403" y="2645065"/>
                <a:ext cx="95285" cy="357349"/>
              </a:xfrm>
              <a:custGeom>
                <a:rect b="b" l="l" r="r" t="t"/>
                <a:pathLst>
                  <a:path extrusionOk="0" h="6158" w="1642">
                    <a:moveTo>
                      <a:pt x="269" y="1"/>
                    </a:moveTo>
                    <a:lnTo>
                      <a:pt x="269" y="1"/>
                    </a:lnTo>
                    <a:cubicBezTo>
                      <a:pt x="269" y="1"/>
                      <a:pt x="241" y="99"/>
                      <a:pt x="193" y="270"/>
                    </a:cubicBezTo>
                    <a:cubicBezTo>
                      <a:pt x="173" y="358"/>
                      <a:pt x="138" y="460"/>
                      <a:pt x="119" y="585"/>
                    </a:cubicBezTo>
                    <a:cubicBezTo>
                      <a:pt x="98" y="707"/>
                      <a:pt x="69" y="847"/>
                      <a:pt x="52" y="1001"/>
                    </a:cubicBezTo>
                    <a:cubicBezTo>
                      <a:pt x="41" y="1153"/>
                      <a:pt x="22" y="1321"/>
                      <a:pt x="16" y="1498"/>
                    </a:cubicBezTo>
                    <a:cubicBezTo>
                      <a:pt x="17" y="1674"/>
                      <a:pt x="1" y="1862"/>
                      <a:pt x="21" y="2055"/>
                    </a:cubicBezTo>
                    <a:cubicBezTo>
                      <a:pt x="30" y="2239"/>
                      <a:pt x="42" y="2439"/>
                      <a:pt x="76" y="2641"/>
                    </a:cubicBezTo>
                    <a:cubicBezTo>
                      <a:pt x="99" y="2842"/>
                      <a:pt x="146" y="3043"/>
                      <a:pt x="186" y="3246"/>
                    </a:cubicBezTo>
                    <a:cubicBezTo>
                      <a:pt x="240" y="3445"/>
                      <a:pt x="286" y="3646"/>
                      <a:pt x="353" y="3838"/>
                    </a:cubicBezTo>
                    <a:cubicBezTo>
                      <a:pt x="412" y="4033"/>
                      <a:pt x="486" y="4219"/>
                      <a:pt x="555" y="4398"/>
                    </a:cubicBezTo>
                    <a:cubicBezTo>
                      <a:pt x="628" y="4577"/>
                      <a:pt x="709" y="4745"/>
                      <a:pt x="789" y="4903"/>
                    </a:cubicBezTo>
                    <a:cubicBezTo>
                      <a:pt x="871" y="5059"/>
                      <a:pt x="949" y="5207"/>
                      <a:pt x="1031" y="5338"/>
                    </a:cubicBezTo>
                    <a:cubicBezTo>
                      <a:pt x="1185" y="5604"/>
                      <a:pt x="1346" y="5806"/>
                      <a:pt x="1455" y="5947"/>
                    </a:cubicBezTo>
                    <a:cubicBezTo>
                      <a:pt x="1571" y="6084"/>
                      <a:pt x="1642" y="6158"/>
                      <a:pt x="1642" y="6158"/>
                    </a:cubicBezTo>
                    <a:cubicBezTo>
                      <a:pt x="1642" y="6158"/>
                      <a:pt x="1588" y="6072"/>
                      <a:pt x="1493" y="5920"/>
                    </a:cubicBezTo>
                    <a:cubicBezTo>
                      <a:pt x="1400" y="5770"/>
                      <a:pt x="1279" y="5547"/>
                      <a:pt x="1146" y="5274"/>
                    </a:cubicBezTo>
                    <a:cubicBezTo>
                      <a:pt x="1008" y="5005"/>
                      <a:pt x="880" y="4675"/>
                      <a:pt x="749" y="4325"/>
                    </a:cubicBezTo>
                    <a:cubicBezTo>
                      <a:pt x="683" y="4147"/>
                      <a:pt x="625" y="3962"/>
                      <a:pt x="569" y="3774"/>
                    </a:cubicBezTo>
                    <a:cubicBezTo>
                      <a:pt x="507" y="3586"/>
                      <a:pt x="465" y="3389"/>
                      <a:pt x="414" y="3197"/>
                    </a:cubicBezTo>
                    <a:cubicBezTo>
                      <a:pt x="374" y="2999"/>
                      <a:pt x="326" y="2804"/>
                      <a:pt x="300" y="2610"/>
                    </a:cubicBezTo>
                    <a:cubicBezTo>
                      <a:pt x="267" y="2415"/>
                      <a:pt x="243" y="2224"/>
                      <a:pt x="225" y="2036"/>
                    </a:cubicBezTo>
                    <a:cubicBezTo>
                      <a:pt x="202" y="1850"/>
                      <a:pt x="200" y="1667"/>
                      <a:pt x="185" y="1495"/>
                    </a:cubicBezTo>
                    <a:cubicBezTo>
                      <a:pt x="178" y="1323"/>
                      <a:pt x="185" y="1159"/>
                      <a:pt x="183" y="1009"/>
                    </a:cubicBezTo>
                    <a:cubicBezTo>
                      <a:pt x="192" y="857"/>
                      <a:pt x="198" y="720"/>
                      <a:pt x="205" y="598"/>
                    </a:cubicBezTo>
                    <a:cubicBezTo>
                      <a:pt x="206" y="475"/>
                      <a:pt x="229" y="367"/>
                      <a:pt x="237" y="279"/>
                    </a:cubicBezTo>
                    <a:cubicBezTo>
                      <a:pt x="257" y="101"/>
                      <a:pt x="269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g2fcc7deb26a_6_23"/>
              <p:cNvSpPr/>
              <p:nvPr/>
            </p:nvSpPr>
            <p:spPr>
              <a:xfrm>
                <a:off x="2937397" y="3403487"/>
                <a:ext cx="104048" cy="213666"/>
              </a:xfrm>
              <a:custGeom>
                <a:rect b="b" l="l" r="r" t="t"/>
                <a:pathLst>
                  <a:path extrusionOk="0" h="3682" w="1793">
                    <a:moveTo>
                      <a:pt x="1792" y="0"/>
                    </a:moveTo>
                    <a:lnTo>
                      <a:pt x="130" y="531"/>
                    </a:lnTo>
                    <a:lnTo>
                      <a:pt x="1" y="572"/>
                    </a:lnTo>
                    <a:lnTo>
                      <a:pt x="45" y="707"/>
                    </a:lnTo>
                    <a:lnTo>
                      <a:pt x="1015" y="3681"/>
                    </a:lnTo>
                    <a:lnTo>
                      <a:pt x="357" y="74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g2fcc7deb26a_6_23"/>
              <p:cNvSpPr/>
              <p:nvPr/>
            </p:nvSpPr>
            <p:spPr>
              <a:xfrm>
                <a:off x="2741025" y="3279792"/>
                <a:ext cx="58900" cy="197824"/>
              </a:xfrm>
              <a:custGeom>
                <a:rect b="b" l="l" r="r" t="t"/>
                <a:pathLst>
                  <a:path extrusionOk="0" h="3409" w="1015">
                    <a:moveTo>
                      <a:pt x="966" y="0"/>
                    </a:moveTo>
                    <a:lnTo>
                      <a:pt x="120" y="265"/>
                    </a:lnTo>
                    <a:lnTo>
                      <a:pt x="1" y="302"/>
                    </a:lnTo>
                    <a:lnTo>
                      <a:pt x="45" y="437"/>
                    </a:lnTo>
                    <a:lnTo>
                      <a:pt x="1015" y="3409"/>
                    </a:lnTo>
                    <a:lnTo>
                      <a:pt x="354" y="457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g2fcc7deb26a_6_23"/>
              <p:cNvSpPr/>
              <p:nvPr/>
            </p:nvSpPr>
            <p:spPr>
              <a:xfrm>
                <a:off x="2805728" y="3258611"/>
                <a:ext cx="58784" cy="197882"/>
              </a:xfrm>
              <a:custGeom>
                <a:rect b="b" l="l" r="r" t="t"/>
                <a:pathLst>
                  <a:path extrusionOk="0" h="3410" w="1013">
                    <a:moveTo>
                      <a:pt x="965" y="0"/>
                    </a:moveTo>
                    <a:lnTo>
                      <a:pt x="120" y="266"/>
                    </a:lnTo>
                    <a:lnTo>
                      <a:pt x="0" y="302"/>
                    </a:lnTo>
                    <a:lnTo>
                      <a:pt x="45" y="436"/>
                    </a:lnTo>
                    <a:lnTo>
                      <a:pt x="1013" y="3410"/>
                    </a:lnTo>
                    <a:lnTo>
                      <a:pt x="351" y="457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g2fcc7deb26a_6_23"/>
              <p:cNvSpPr/>
              <p:nvPr/>
            </p:nvSpPr>
            <p:spPr>
              <a:xfrm>
                <a:off x="2874899" y="3245960"/>
                <a:ext cx="57566" cy="60293"/>
              </a:xfrm>
              <a:custGeom>
                <a:rect b="b" l="l" r="r" t="t"/>
                <a:pathLst>
                  <a:path extrusionOk="0" h="1039" w="992">
                    <a:moveTo>
                      <a:pt x="702" y="975"/>
                    </a:moveTo>
                    <a:cubicBezTo>
                      <a:pt x="702" y="975"/>
                      <a:pt x="701" y="975"/>
                      <a:pt x="701" y="975"/>
                    </a:cubicBezTo>
                    <a:lnTo>
                      <a:pt x="701" y="975"/>
                    </a:lnTo>
                    <a:cubicBezTo>
                      <a:pt x="702" y="975"/>
                      <a:pt x="702" y="975"/>
                      <a:pt x="702" y="975"/>
                    </a:cubicBezTo>
                    <a:cubicBezTo>
                      <a:pt x="702" y="975"/>
                      <a:pt x="702" y="975"/>
                      <a:pt x="702" y="975"/>
                    </a:cubicBezTo>
                    <a:close/>
                    <a:moveTo>
                      <a:pt x="527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2" y="23"/>
                      <a:pt x="283" y="53"/>
                      <a:pt x="218" y="103"/>
                    </a:cubicBezTo>
                    <a:cubicBezTo>
                      <a:pt x="153" y="151"/>
                      <a:pt x="98" y="217"/>
                      <a:pt x="59" y="289"/>
                    </a:cubicBezTo>
                    <a:cubicBezTo>
                      <a:pt x="22" y="364"/>
                      <a:pt x="4" y="446"/>
                      <a:pt x="2" y="530"/>
                    </a:cubicBezTo>
                    <a:cubicBezTo>
                      <a:pt x="1" y="571"/>
                      <a:pt x="5" y="610"/>
                      <a:pt x="16" y="653"/>
                    </a:cubicBezTo>
                    <a:cubicBezTo>
                      <a:pt x="17" y="679"/>
                      <a:pt x="22" y="687"/>
                      <a:pt x="28" y="704"/>
                    </a:cubicBezTo>
                    <a:cubicBezTo>
                      <a:pt x="34" y="727"/>
                      <a:pt x="42" y="740"/>
                      <a:pt x="51" y="759"/>
                    </a:cubicBezTo>
                    <a:cubicBezTo>
                      <a:pt x="116" y="899"/>
                      <a:pt x="240" y="988"/>
                      <a:pt x="350" y="1017"/>
                    </a:cubicBezTo>
                    <a:cubicBezTo>
                      <a:pt x="397" y="1032"/>
                      <a:pt x="441" y="1038"/>
                      <a:pt x="481" y="1038"/>
                    </a:cubicBezTo>
                    <a:cubicBezTo>
                      <a:pt x="535" y="1038"/>
                      <a:pt x="581" y="1028"/>
                      <a:pt x="615" y="1017"/>
                    </a:cubicBezTo>
                    <a:cubicBezTo>
                      <a:pt x="670" y="997"/>
                      <a:pt x="696" y="977"/>
                      <a:pt x="701" y="975"/>
                    </a:cubicBezTo>
                    <a:lnTo>
                      <a:pt x="701" y="975"/>
                    </a:lnTo>
                    <a:cubicBezTo>
                      <a:pt x="698" y="976"/>
                      <a:pt x="688" y="977"/>
                      <a:pt x="672" y="977"/>
                    </a:cubicBezTo>
                    <a:cubicBezTo>
                      <a:pt x="656" y="977"/>
                      <a:pt x="635" y="976"/>
                      <a:pt x="609" y="973"/>
                    </a:cubicBezTo>
                    <a:cubicBezTo>
                      <a:pt x="553" y="966"/>
                      <a:pt x="475" y="946"/>
                      <a:pt x="404" y="899"/>
                    </a:cubicBezTo>
                    <a:cubicBezTo>
                      <a:pt x="331" y="852"/>
                      <a:pt x="265" y="774"/>
                      <a:pt x="237" y="681"/>
                    </a:cubicBezTo>
                    <a:cubicBezTo>
                      <a:pt x="233" y="672"/>
                      <a:pt x="229" y="657"/>
                      <a:pt x="229" y="648"/>
                    </a:cubicBezTo>
                    <a:cubicBezTo>
                      <a:pt x="226" y="634"/>
                      <a:pt x="220" y="613"/>
                      <a:pt x="222" y="605"/>
                    </a:cubicBezTo>
                    <a:cubicBezTo>
                      <a:pt x="220" y="586"/>
                      <a:pt x="220" y="559"/>
                      <a:pt x="220" y="534"/>
                    </a:cubicBezTo>
                    <a:cubicBezTo>
                      <a:pt x="224" y="485"/>
                      <a:pt x="237" y="436"/>
                      <a:pt x="260" y="391"/>
                    </a:cubicBezTo>
                    <a:cubicBezTo>
                      <a:pt x="283" y="346"/>
                      <a:pt x="314" y="305"/>
                      <a:pt x="353" y="276"/>
                    </a:cubicBezTo>
                    <a:cubicBezTo>
                      <a:pt x="393" y="245"/>
                      <a:pt x="431" y="218"/>
                      <a:pt x="484" y="203"/>
                    </a:cubicBezTo>
                    <a:cubicBezTo>
                      <a:pt x="523" y="190"/>
                      <a:pt x="565" y="184"/>
                      <a:pt x="607" y="184"/>
                    </a:cubicBezTo>
                    <a:cubicBezTo>
                      <a:pt x="659" y="184"/>
                      <a:pt x="710" y="194"/>
                      <a:pt x="754" y="210"/>
                    </a:cubicBezTo>
                    <a:cubicBezTo>
                      <a:pt x="835" y="241"/>
                      <a:pt x="897" y="291"/>
                      <a:pt x="935" y="332"/>
                    </a:cubicBezTo>
                    <a:cubicBezTo>
                      <a:pt x="974" y="375"/>
                      <a:pt x="992" y="405"/>
                      <a:pt x="992" y="405"/>
                    </a:cubicBezTo>
                    <a:cubicBezTo>
                      <a:pt x="992" y="405"/>
                      <a:pt x="992" y="370"/>
                      <a:pt x="976" y="311"/>
                    </a:cubicBezTo>
                    <a:cubicBezTo>
                      <a:pt x="957" y="252"/>
                      <a:pt x="914" y="164"/>
                      <a:pt x="820" y="97"/>
                    </a:cubicBezTo>
                    <a:cubicBezTo>
                      <a:pt x="748" y="42"/>
                      <a:pt x="644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g2fcc7deb26a_6_23"/>
              <p:cNvSpPr/>
              <p:nvPr/>
            </p:nvSpPr>
            <p:spPr>
              <a:xfrm>
                <a:off x="2895326" y="3309096"/>
                <a:ext cx="57682" cy="60235"/>
              </a:xfrm>
              <a:custGeom>
                <a:rect b="b" l="l" r="r" t="t"/>
                <a:pathLst>
                  <a:path extrusionOk="0" h="1038" w="994">
                    <a:moveTo>
                      <a:pt x="707" y="975"/>
                    </a:moveTo>
                    <a:cubicBezTo>
                      <a:pt x="707" y="975"/>
                      <a:pt x="707" y="975"/>
                      <a:pt x="706" y="975"/>
                    </a:cubicBezTo>
                    <a:lnTo>
                      <a:pt x="706" y="975"/>
                    </a:lnTo>
                    <a:cubicBezTo>
                      <a:pt x="707" y="975"/>
                      <a:pt x="707" y="975"/>
                      <a:pt x="707" y="975"/>
                    </a:cubicBezTo>
                    <a:cubicBezTo>
                      <a:pt x="707" y="975"/>
                      <a:pt x="707" y="975"/>
                      <a:pt x="707" y="975"/>
                    </a:cubicBezTo>
                    <a:close/>
                    <a:moveTo>
                      <a:pt x="526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3" y="23"/>
                      <a:pt x="283" y="53"/>
                      <a:pt x="220" y="102"/>
                    </a:cubicBezTo>
                    <a:cubicBezTo>
                      <a:pt x="154" y="151"/>
                      <a:pt x="99" y="216"/>
                      <a:pt x="60" y="289"/>
                    </a:cubicBezTo>
                    <a:cubicBezTo>
                      <a:pt x="22" y="364"/>
                      <a:pt x="5" y="446"/>
                      <a:pt x="2" y="529"/>
                    </a:cubicBezTo>
                    <a:cubicBezTo>
                      <a:pt x="1" y="571"/>
                      <a:pt x="6" y="610"/>
                      <a:pt x="18" y="653"/>
                    </a:cubicBezTo>
                    <a:cubicBezTo>
                      <a:pt x="22" y="677"/>
                      <a:pt x="28" y="686"/>
                      <a:pt x="33" y="704"/>
                    </a:cubicBezTo>
                    <a:cubicBezTo>
                      <a:pt x="40" y="727"/>
                      <a:pt x="48" y="740"/>
                      <a:pt x="56" y="759"/>
                    </a:cubicBezTo>
                    <a:cubicBezTo>
                      <a:pt x="122" y="899"/>
                      <a:pt x="246" y="987"/>
                      <a:pt x="355" y="1017"/>
                    </a:cubicBezTo>
                    <a:cubicBezTo>
                      <a:pt x="402" y="1032"/>
                      <a:pt x="447" y="1038"/>
                      <a:pt x="487" y="1038"/>
                    </a:cubicBezTo>
                    <a:cubicBezTo>
                      <a:pt x="541" y="1038"/>
                      <a:pt x="587" y="1028"/>
                      <a:pt x="620" y="1017"/>
                    </a:cubicBezTo>
                    <a:cubicBezTo>
                      <a:pt x="676" y="997"/>
                      <a:pt x="702" y="977"/>
                      <a:pt x="706" y="975"/>
                    </a:cubicBezTo>
                    <a:lnTo>
                      <a:pt x="706" y="975"/>
                    </a:lnTo>
                    <a:cubicBezTo>
                      <a:pt x="704" y="975"/>
                      <a:pt x="693" y="976"/>
                      <a:pt x="678" y="976"/>
                    </a:cubicBezTo>
                    <a:cubicBezTo>
                      <a:pt x="662" y="976"/>
                      <a:pt x="641" y="976"/>
                      <a:pt x="616" y="972"/>
                    </a:cubicBezTo>
                    <a:cubicBezTo>
                      <a:pt x="558" y="966"/>
                      <a:pt x="481" y="946"/>
                      <a:pt x="409" y="899"/>
                    </a:cubicBezTo>
                    <a:cubicBezTo>
                      <a:pt x="336" y="852"/>
                      <a:pt x="271" y="774"/>
                      <a:pt x="242" y="681"/>
                    </a:cubicBezTo>
                    <a:cubicBezTo>
                      <a:pt x="240" y="672"/>
                      <a:pt x="234" y="657"/>
                      <a:pt x="234" y="647"/>
                    </a:cubicBezTo>
                    <a:cubicBezTo>
                      <a:pt x="233" y="634"/>
                      <a:pt x="226" y="613"/>
                      <a:pt x="228" y="605"/>
                    </a:cubicBezTo>
                    <a:cubicBezTo>
                      <a:pt x="226" y="586"/>
                      <a:pt x="226" y="559"/>
                      <a:pt x="226" y="533"/>
                    </a:cubicBezTo>
                    <a:cubicBezTo>
                      <a:pt x="229" y="485"/>
                      <a:pt x="242" y="435"/>
                      <a:pt x="267" y="391"/>
                    </a:cubicBezTo>
                    <a:cubicBezTo>
                      <a:pt x="283" y="348"/>
                      <a:pt x="315" y="308"/>
                      <a:pt x="354" y="276"/>
                    </a:cubicBezTo>
                    <a:cubicBezTo>
                      <a:pt x="394" y="245"/>
                      <a:pt x="430" y="218"/>
                      <a:pt x="484" y="203"/>
                    </a:cubicBezTo>
                    <a:cubicBezTo>
                      <a:pt x="523" y="189"/>
                      <a:pt x="566" y="183"/>
                      <a:pt x="607" y="183"/>
                    </a:cubicBezTo>
                    <a:cubicBezTo>
                      <a:pt x="660" y="183"/>
                      <a:pt x="711" y="193"/>
                      <a:pt x="754" y="210"/>
                    </a:cubicBezTo>
                    <a:cubicBezTo>
                      <a:pt x="835" y="241"/>
                      <a:pt x="898" y="290"/>
                      <a:pt x="935" y="332"/>
                    </a:cubicBezTo>
                    <a:cubicBezTo>
                      <a:pt x="974" y="375"/>
                      <a:pt x="993" y="404"/>
                      <a:pt x="993" y="404"/>
                    </a:cubicBezTo>
                    <a:cubicBezTo>
                      <a:pt x="993" y="404"/>
                      <a:pt x="993" y="370"/>
                      <a:pt x="976" y="310"/>
                    </a:cubicBezTo>
                    <a:cubicBezTo>
                      <a:pt x="958" y="251"/>
                      <a:pt x="914" y="164"/>
                      <a:pt x="820" y="97"/>
                    </a:cubicBezTo>
                    <a:cubicBezTo>
                      <a:pt x="748" y="42"/>
                      <a:pt x="645" y="1"/>
                      <a:pt x="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g2fcc7deb26a_6_23"/>
              <p:cNvSpPr/>
              <p:nvPr/>
            </p:nvSpPr>
            <p:spPr>
              <a:xfrm>
                <a:off x="2915926" y="3372174"/>
                <a:ext cx="57624" cy="60293"/>
              </a:xfrm>
              <a:custGeom>
                <a:rect b="b" l="l" r="r" t="t"/>
                <a:pathLst>
                  <a:path extrusionOk="0" h="1039" w="993">
                    <a:moveTo>
                      <a:pt x="705" y="976"/>
                    </a:moveTo>
                    <a:cubicBezTo>
                      <a:pt x="705" y="976"/>
                      <a:pt x="705" y="976"/>
                      <a:pt x="705" y="976"/>
                    </a:cubicBezTo>
                    <a:lnTo>
                      <a:pt x="705" y="976"/>
                    </a:lnTo>
                    <a:cubicBezTo>
                      <a:pt x="705" y="976"/>
                      <a:pt x="705" y="976"/>
                      <a:pt x="705" y="976"/>
                    </a:cubicBezTo>
                    <a:cubicBezTo>
                      <a:pt x="705" y="976"/>
                      <a:pt x="705" y="976"/>
                      <a:pt x="705" y="976"/>
                    </a:cubicBezTo>
                    <a:close/>
                    <a:moveTo>
                      <a:pt x="526" y="0"/>
                    </a:moveTo>
                    <a:cubicBezTo>
                      <a:pt x="495" y="0"/>
                      <a:pt x="464" y="3"/>
                      <a:pt x="431" y="9"/>
                    </a:cubicBezTo>
                    <a:cubicBezTo>
                      <a:pt x="363" y="22"/>
                      <a:pt x="282" y="51"/>
                      <a:pt x="218" y="102"/>
                    </a:cubicBezTo>
                    <a:cubicBezTo>
                      <a:pt x="153" y="150"/>
                      <a:pt x="97" y="216"/>
                      <a:pt x="59" y="290"/>
                    </a:cubicBezTo>
                    <a:cubicBezTo>
                      <a:pt x="22" y="365"/>
                      <a:pt x="3" y="447"/>
                      <a:pt x="2" y="530"/>
                    </a:cubicBezTo>
                    <a:cubicBezTo>
                      <a:pt x="0" y="572"/>
                      <a:pt x="6" y="611"/>
                      <a:pt x="15" y="654"/>
                    </a:cubicBezTo>
                    <a:cubicBezTo>
                      <a:pt x="20" y="678"/>
                      <a:pt x="26" y="687"/>
                      <a:pt x="30" y="705"/>
                    </a:cubicBezTo>
                    <a:cubicBezTo>
                      <a:pt x="36" y="727"/>
                      <a:pt x="46" y="741"/>
                      <a:pt x="54" y="760"/>
                    </a:cubicBezTo>
                    <a:cubicBezTo>
                      <a:pt x="118" y="899"/>
                      <a:pt x="243" y="988"/>
                      <a:pt x="352" y="1018"/>
                    </a:cubicBezTo>
                    <a:cubicBezTo>
                      <a:pt x="400" y="1033"/>
                      <a:pt x="444" y="1039"/>
                      <a:pt x="484" y="1039"/>
                    </a:cubicBezTo>
                    <a:cubicBezTo>
                      <a:pt x="538" y="1039"/>
                      <a:pt x="584" y="1028"/>
                      <a:pt x="618" y="1018"/>
                    </a:cubicBezTo>
                    <a:cubicBezTo>
                      <a:pt x="674" y="998"/>
                      <a:pt x="700" y="978"/>
                      <a:pt x="705" y="976"/>
                    </a:cubicBezTo>
                    <a:lnTo>
                      <a:pt x="705" y="976"/>
                    </a:lnTo>
                    <a:cubicBezTo>
                      <a:pt x="702" y="976"/>
                      <a:pt x="691" y="977"/>
                      <a:pt x="675" y="977"/>
                    </a:cubicBezTo>
                    <a:cubicBezTo>
                      <a:pt x="659" y="977"/>
                      <a:pt x="638" y="976"/>
                      <a:pt x="613" y="973"/>
                    </a:cubicBezTo>
                    <a:cubicBezTo>
                      <a:pt x="556" y="966"/>
                      <a:pt x="478" y="946"/>
                      <a:pt x="406" y="899"/>
                    </a:cubicBezTo>
                    <a:cubicBezTo>
                      <a:pt x="335" y="852"/>
                      <a:pt x="269" y="774"/>
                      <a:pt x="241" y="682"/>
                    </a:cubicBezTo>
                    <a:cubicBezTo>
                      <a:pt x="237" y="672"/>
                      <a:pt x="231" y="658"/>
                      <a:pt x="231" y="648"/>
                    </a:cubicBezTo>
                    <a:cubicBezTo>
                      <a:pt x="230" y="635"/>
                      <a:pt x="223" y="613"/>
                      <a:pt x="224" y="605"/>
                    </a:cubicBezTo>
                    <a:cubicBezTo>
                      <a:pt x="223" y="586"/>
                      <a:pt x="223" y="560"/>
                      <a:pt x="223" y="534"/>
                    </a:cubicBezTo>
                    <a:cubicBezTo>
                      <a:pt x="227" y="486"/>
                      <a:pt x="241" y="436"/>
                      <a:pt x="263" y="392"/>
                    </a:cubicBezTo>
                    <a:cubicBezTo>
                      <a:pt x="284" y="346"/>
                      <a:pt x="316" y="306"/>
                      <a:pt x="352" y="275"/>
                    </a:cubicBezTo>
                    <a:cubicBezTo>
                      <a:pt x="392" y="244"/>
                      <a:pt x="430" y="217"/>
                      <a:pt x="484" y="202"/>
                    </a:cubicBezTo>
                    <a:cubicBezTo>
                      <a:pt x="523" y="189"/>
                      <a:pt x="565" y="182"/>
                      <a:pt x="607" y="182"/>
                    </a:cubicBezTo>
                    <a:cubicBezTo>
                      <a:pt x="658" y="182"/>
                      <a:pt x="710" y="192"/>
                      <a:pt x="754" y="209"/>
                    </a:cubicBezTo>
                    <a:cubicBezTo>
                      <a:pt x="834" y="239"/>
                      <a:pt x="896" y="290"/>
                      <a:pt x="935" y="331"/>
                    </a:cubicBezTo>
                    <a:cubicBezTo>
                      <a:pt x="974" y="373"/>
                      <a:pt x="993" y="404"/>
                      <a:pt x="993" y="404"/>
                    </a:cubicBezTo>
                    <a:cubicBezTo>
                      <a:pt x="993" y="404"/>
                      <a:pt x="993" y="369"/>
                      <a:pt x="975" y="310"/>
                    </a:cubicBezTo>
                    <a:cubicBezTo>
                      <a:pt x="956" y="251"/>
                      <a:pt x="913" y="163"/>
                      <a:pt x="819" y="96"/>
                    </a:cubicBezTo>
                    <a:cubicBezTo>
                      <a:pt x="747" y="41"/>
                      <a:pt x="644" y="0"/>
                      <a:pt x="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2fcc7deb26a_6_23"/>
              <p:cNvSpPr/>
              <p:nvPr/>
            </p:nvSpPr>
            <p:spPr>
              <a:xfrm>
                <a:off x="2812285" y="3407084"/>
                <a:ext cx="311679" cy="293748"/>
              </a:xfrm>
              <a:custGeom>
                <a:rect b="b" l="l" r="r" t="t"/>
                <a:pathLst>
                  <a:path extrusionOk="0" h="5062" w="5371">
                    <a:moveTo>
                      <a:pt x="4291" y="0"/>
                    </a:moveTo>
                    <a:lnTo>
                      <a:pt x="4291" y="0"/>
                    </a:lnTo>
                    <a:cubicBezTo>
                      <a:pt x="4291" y="1"/>
                      <a:pt x="4453" y="542"/>
                      <a:pt x="4699" y="1350"/>
                    </a:cubicBezTo>
                    <a:cubicBezTo>
                      <a:pt x="4824" y="1753"/>
                      <a:pt x="4972" y="2224"/>
                      <a:pt x="5131" y="2727"/>
                    </a:cubicBezTo>
                    <a:cubicBezTo>
                      <a:pt x="5170" y="2852"/>
                      <a:pt x="5217" y="2985"/>
                      <a:pt x="5252" y="3108"/>
                    </a:cubicBezTo>
                    <a:cubicBezTo>
                      <a:pt x="5271" y="3214"/>
                      <a:pt x="5198" y="3322"/>
                      <a:pt x="5070" y="3345"/>
                    </a:cubicBezTo>
                    <a:cubicBezTo>
                      <a:pt x="4806" y="3431"/>
                      <a:pt x="4538" y="3517"/>
                      <a:pt x="4269" y="3604"/>
                    </a:cubicBezTo>
                    <a:cubicBezTo>
                      <a:pt x="3733" y="3782"/>
                      <a:pt x="3199" y="3960"/>
                      <a:pt x="2698" y="4127"/>
                    </a:cubicBezTo>
                    <a:cubicBezTo>
                      <a:pt x="2197" y="4297"/>
                      <a:pt x="1731" y="4456"/>
                      <a:pt x="1330" y="4593"/>
                    </a:cubicBezTo>
                    <a:cubicBezTo>
                      <a:pt x="532" y="4875"/>
                      <a:pt x="0" y="5061"/>
                      <a:pt x="0" y="5061"/>
                    </a:cubicBezTo>
                    <a:cubicBezTo>
                      <a:pt x="0" y="5061"/>
                      <a:pt x="540" y="4899"/>
                      <a:pt x="1350" y="4653"/>
                    </a:cubicBezTo>
                    <a:cubicBezTo>
                      <a:pt x="1753" y="4527"/>
                      <a:pt x="2224" y="4379"/>
                      <a:pt x="2728" y="4221"/>
                    </a:cubicBezTo>
                    <a:cubicBezTo>
                      <a:pt x="3231" y="4057"/>
                      <a:pt x="3767" y="3886"/>
                      <a:pt x="4304" y="3713"/>
                    </a:cubicBezTo>
                    <a:cubicBezTo>
                      <a:pt x="4571" y="3625"/>
                      <a:pt x="4840" y="3536"/>
                      <a:pt x="5103" y="3449"/>
                    </a:cubicBezTo>
                    <a:cubicBezTo>
                      <a:pt x="5165" y="3433"/>
                      <a:pt x="5258" y="3390"/>
                      <a:pt x="5301" y="3321"/>
                    </a:cubicBezTo>
                    <a:cubicBezTo>
                      <a:pt x="5350" y="3254"/>
                      <a:pt x="5370" y="3168"/>
                      <a:pt x="5353" y="3083"/>
                    </a:cubicBezTo>
                    <a:cubicBezTo>
                      <a:pt x="5310" y="2946"/>
                      <a:pt x="5266" y="2826"/>
                      <a:pt x="5225" y="2698"/>
                    </a:cubicBezTo>
                    <a:cubicBezTo>
                      <a:pt x="5055" y="2197"/>
                      <a:pt x="4896" y="1731"/>
                      <a:pt x="4759" y="1330"/>
                    </a:cubicBezTo>
                    <a:cubicBezTo>
                      <a:pt x="4477" y="532"/>
                      <a:pt x="4291" y="1"/>
                      <a:pt x="4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2" name="Google Shape;1002;g2fcc7deb26a_6_23"/>
              <p:cNvGrpSpPr/>
              <p:nvPr/>
            </p:nvGrpSpPr>
            <p:grpSpPr>
              <a:xfrm rot="-1160128">
                <a:off x="1996943" y="2012245"/>
                <a:ext cx="940496" cy="156508"/>
                <a:chOff x="2422768" y="1921758"/>
                <a:chExt cx="940492" cy="156507"/>
              </a:xfrm>
            </p:grpSpPr>
            <p:sp>
              <p:nvSpPr>
                <p:cNvPr id="1003" name="Google Shape;1003;g2fcc7deb26a_6_23"/>
                <p:cNvSpPr/>
                <p:nvPr/>
              </p:nvSpPr>
              <p:spPr>
                <a:xfrm>
                  <a:off x="2422768" y="1921758"/>
                  <a:ext cx="940492" cy="156507"/>
                </a:xfrm>
                <a:custGeom>
                  <a:rect b="b" l="l" r="r" t="t"/>
                  <a:pathLst>
                    <a:path extrusionOk="0" h="2697" w="16207">
                      <a:moveTo>
                        <a:pt x="1830" y="0"/>
                      </a:moveTo>
                      <a:cubicBezTo>
                        <a:pt x="1819" y="0"/>
                        <a:pt x="1808" y="0"/>
                        <a:pt x="1797" y="0"/>
                      </a:cubicBezTo>
                      <a:cubicBezTo>
                        <a:pt x="1697" y="2"/>
                        <a:pt x="1584" y="4"/>
                        <a:pt x="1459" y="19"/>
                      </a:cubicBezTo>
                      <a:cubicBezTo>
                        <a:pt x="1336" y="31"/>
                        <a:pt x="1201" y="49"/>
                        <a:pt x="1062" y="85"/>
                      </a:cubicBezTo>
                      <a:cubicBezTo>
                        <a:pt x="921" y="120"/>
                        <a:pt x="773" y="163"/>
                        <a:pt x="624" y="242"/>
                      </a:cubicBezTo>
                      <a:cubicBezTo>
                        <a:pt x="476" y="323"/>
                        <a:pt x="323" y="426"/>
                        <a:pt x="197" y="603"/>
                      </a:cubicBezTo>
                      <a:cubicBezTo>
                        <a:pt x="136" y="692"/>
                        <a:pt x="84" y="801"/>
                        <a:pt x="50" y="920"/>
                      </a:cubicBezTo>
                      <a:cubicBezTo>
                        <a:pt x="17" y="1040"/>
                        <a:pt x="3" y="1169"/>
                        <a:pt x="2" y="1293"/>
                      </a:cubicBezTo>
                      <a:cubicBezTo>
                        <a:pt x="1" y="1323"/>
                        <a:pt x="2" y="1357"/>
                        <a:pt x="5" y="1389"/>
                      </a:cubicBezTo>
                      <a:cubicBezTo>
                        <a:pt x="5" y="1422"/>
                        <a:pt x="5" y="1441"/>
                        <a:pt x="7" y="1481"/>
                      </a:cubicBezTo>
                      <a:cubicBezTo>
                        <a:pt x="14" y="1545"/>
                        <a:pt x="25" y="1610"/>
                        <a:pt x="40" y="1672"/>
                      </a:cubicBezTo>
                      <a:cubicBezTo>
                        <a:pt x="68" y="1798"/>
                        <a:pt x="116" y="1917"/>
                        <a:pt x="175" y="2017"/>
                      </a:cubicBezTo>
                      <a:cubicBezTo>
                        <a:pt x="293" y="2221"/>
                        <a:pt x="445" y="2353"/>
                        <a:pt x="593" y="2444"/>
                      </a:cubicBezTo>
                      <a:cubicBezTo>
                        <a:pt x="741" y="2538"/>
                        <a:pt x="888" y="2592"/>
                        <a:pt x="1027" y="2628"/>
                      </a:cubicBezTo>
                      <a:cubicBezTo>
                        <a:pt x="1166" y="2665"/>
                        <a:pt x="1297" y="2683"/>
                        <a:pt x="1416" y="2690"/>
                      </a:cubicBezTo>
                      <a:cubicBezTo>
                        <a:pt x="1474" y="2695"/>
                        <a:pt x="1529" y="2696"/>
                        <a:pt x="1581" y="2696"/>
                      </a:cubicBezTo>
                      <a:cubicBezTo>
                        <a:pt x="1638" y="2696"/>
                        <a:pt x="1691" y="2694"/>
                        <a:pt x="1741" y="2691"/>
                      </a:cubicBezTo>
                      <a:cubicBezTo>
                        <a:pt x="1836" y="2686"/>
                        <a:pt x="1921" y="2677"/>
                        <a:pt x="1990" y="2666"/>
                      </a:cubicBezTo>
                      <a:cubicBezTo>
                        <a:pt x="2059" y="2658"/>
                        <a:pt x="2113" y="2646"/>
                        <a:pt x="2149" y="2639"/>
                      </a:cubicBezTo>
                      <a:cubicBezTo>
                        <a:pt x="2187" y="2632"/>
                        <a:pt x="2204" y="2628"/>
                        <a:pt x="2204" y="2628"/>
                      </a:cubicBezTo>
                      <a:cubicBezTo>
                        <a:pt x="2204" y="2628"/>
                        <a:pt x="2126" y="2618"/>
                        <a:pt x="1988" y="2599"/>
                      </a:cubicBezTo>
                      <a:cubicBezTo>
                        <a:pt x="1851" y="2581"/>
                        <a:pt x="1656" y="2550"/>
                        <a:pt x="1426" y="2497"/>
                      </a:cubicBezTo>
                      <a:cubicBezTo>
                        <a:pt x="1330" y="2471"/>
                        <a:pt x="1228" y="2442"/>
                        <a:pt x="1122" y="2404"/>
                      </a:cubicBezTo>
                      <a:cubicBezTo>
                        <a:pt x="3433" y="2204"/>
                        <a:pt x="6934" y="1954"/>
                        <a:pt x="10463" y="1954"/>
                      </a:cubicBezTo>
                      <a:cubicBezTo>
                        <a:pt x="12436" y="1954"/>
                        <a:pt x="14419" y="2032"/>
                        <a:pt x="16207" y="2242"/>
                      </a:cubicBezTo>
                      <a:cubicBezTo>
                        <a:pt x="12632" y="1637"/>
                        <a:pt x="9018" y="1333"/>
                        <a:pt x="5403" y="1333"/>
                      </a:cubicBezTo>
                      <a:cubicBezTo>
                        <a:pt x="4717" y="1333"/>
                        <a:pt x="4031" y="1344"/>
                        <a:pt x="3346" y="1366"/>
                      </a:cubicBezTo>
                      <a:cubicBezTo>
                        <a:pt x="4920" y="1248"/>
                        <a:pt x="6499" y="1186"/>
                        <a:pt x="8079" y="1185"/>
                      </a:cubicBezTo>
                      <a:cubicBezTo>
                        <a:pt x="6765" y="1104"/>
                        <a:pt x="5447" y="1065"/>
                        <a:pt x="4128" y="1065"/>
                      </a:cubicBezTo>
                      <a:cubicBezTo>
                        <a:pt x="3283" y="1065"/>
                        <a:pt x="2438" y="1081"/>
                        <a:pt x="1592" y="1114"/>
                      </a:cubicBezTo>
                      <a:cubicBezTo>
                        <a:pt x="1579" y="1060"/>
                        <a:pt x="1564" y="1006"/>
                        <a:pt x="1545" y="958"/>
                      </a:cubicBezTo>
                      <a:cubicBezTo>
                        <a:pt x="2942" y="856"/>
                        <a:pt x="4342" y="798"/>
                        <a:pt x="5742" y="786"/>
                      </a:cubicBezTo>
                      <a:cubicBezTo>
                        <a:pt x="4262" y="658"/>
                        <a:pt x="2774" y="582"/>
                        <a:pt x="1280" y="556"/>
                      </a:cubicBezTo>
                      <a:cubicBezTo>
                        <a:pt x="1180" y="465"/>
                        <a:pt x="1062" y="407"/>
                        <a:pt x="935" y="390"/>
                      </a:cubicBezTo>
                      <a:cubicBezTo>
                        <a:pt x="993" y="364"/>
                        <a:pt x="1048" y="340"/>
                        <a:pt x="1106" y="320"/>
                      </a:cubicBezTo>
                      <a:cubicBezTo>
                        <a:pt x="1236" y="274"/>
                        <a:pt x="1362" y="233"/>
                        <a:pt x="1482" y="202"/>
                      </a:cubicBezTo>
                      <a:cubicBezTo>
                        <a:pt x="1599" y="172"/>
                        <a:pt x="1708" y="145"/>
                        <a:pt x="1807" y="122"/>
                      </a:cubicBezTo>
                      <a:cubicBezTo>
                        <a:pt x="1904" y="102"/>
                        <a:pt x="1990" y="85"/>
                        <a:pt x="2061" y="71"/>
                      </a:cubicBezTo>
                      <a:cubicBezTo>
                        <a:pt x="2202" y="42"/>
                        <a:pt x="2282" y="26"/>
                        <a:pt x="2282" y="26"/>
                      </a:cubicBezTo>
                      <a:cubicBezTo>
                        <a:pt x="2282" y="26"/>
                        <a:pt x="2262" y="24"/>
                        <a:pt x="2223" y="20"/>
                      </a:cubicBezTo>
                      <a:cubicBezTo>
                        <a:pt x="2184" y="18"/>
                        <a:pt x="2128" y="8"/>
                        <a:pt x="2057" y="7"/>
                      </a:cubicBezTo>
                      <a:cubicBezTo>
                        <a:pt x="1993" y="5"/>
                        <a:pt x="1917" y="0"/>
                        <a:pt x="18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g2fcc7deb26a_6_23"/>
                <p:cNvSpPr/>
                <p:nvPr/>
              </p:nvSpPr>
              <p:spPr>
                <a:xfrm>
                  <a:off x="2621867" y="2042517"/>
                  <a:ext cx="407893" cy="20717"/>
                </a:xfrm>
                <a:custGeom>
                  <a:rect b="b" l="l" r="r" t="t"/>
                  <a:pathLst>
                    <a:path extrusionOk="0" h="357" w="7029">
                      <a:moveTo>
                        <a:pt x="4588" y="1"/>
                      </a:moveTo>
                      <a:cubicBezTo>
                        <a:pt x="4448" y="1"/>
                        <a:pt x="4305" y="1"/>
                        <a:pt x="4161" y="5"/>
                      </a:cubicBezTo>
                      <a:cubicBezTo>
                        <a:pt x="3943" y="10"/>
                        <a:pt x="3725" y="14"/>
                        <a:pt x="3504" y="21"/>
                      </a:cubicBezTo>
                      <a:cubicBezTo>
                        <a:pt x="3284" y="32"/>
                        <a:pt x="3064" y="41"/>
                        <a:pt x="2848" y="53"/>
                      </a:cubicBezTo>
                      <a:cubicBezTo>
                        <a:pt x="2631" y="67"/>
                        <a:pt x="2418" y="81"/>
                        <a:pt x="2214" y="95"/>
                      </a:cubicBezTo>
                      <a:cubicBezTo>
                        <a:pt x="1802" y="127"/>
                        <a:pt x="1419" y="165"/>
                        <a:pt x="1090" y="202"/>
                      </a:cubicBezTo>
                      <a:cubicBezTo>
                        <a:pt x="764" y="240"/>
                        <a:pt x="490" y="281"/>
                        <a:pt x="300" y="308"/>
                      </a:cubicBezTo>
                      <a:cubicBezTo>
                        <a:pt x="108" y="336"/>
                        <a:pt x="1" y="357"/>
                        <a:pt x="1" y="357"/>
                      </a:cubicBezTo>
                      <a:cubicBezTo>
                        <a:pt x="1" y="357"/>
                        <a:pt x="110" y="357"/>
                        <a:pt x="303" y="353"/>
                      </a:cubicBezTo>
                      <a:cubicBezTo>
                        <a:pt x="494" y="346"/>
                        <a:pt x="768" y="342"/>
                        <a:pt x="1097" y="328"/>
                      </a:cubicBezTo>
                      <a:cubicBezTo>
                        <a:pt x="1426" y="319"/>
                        <a:pt x="1808" y="303"/>
                        <a:pt x="2218" y="288"/>
                      </a:cubicBezTo>
                      <a:cubicBezTo>
                        <a:pt x="2423" y="280"/>
                        <a:pt x="2635" y="272"/>
                        <a:pt x="2852" y="265"/>
                      </a:cubicBezTo>
                      <a:cubicBezTo>
                        <a:pt x="3067" y="256"/>
                        <a:pt x="3285" y="248"/>
                        <a:pt x="3506" y="241"/>
                      </a:cubicBezTo>
                      <a:cubicBezTo>
                        <a:pt x="3726" y="232"/>
                        <a:pt x="3943" y="225"/>
                        <a:pt x="4161" y="216"/>
                      </a:cubicBezTo>
                      <a:cubicBezTo>
                        <a:pt x="4377" y="212"/>
                        <a:pt x="4591" y="200"/>
                        <a:pt x="4795" y="193"/>
                      </a:cubicBezTo>
                      <a:cubicBezTo>
                        <a:pt x="5208" y="178"/>
                        <a:pt x="5593" y="165"/>
                        <a:pt x="5923" y="151"/>
                      </a:cubicBezTo>
                      <a:cubicBezTo>
                        <a:pt x="6253" y="139"/>
                        <a:pt x="6530" y="122"/>
                        <a:pt x="6723" y="115"/>
                      </a:cubicBezTo>
                      <a:cubicBezTo>
                        <a:pt x="6917" y="107"/>
                        <a:pt x="7028" y="99"/>
                        <a:pt x="7028" y="99"/>
                      </a:cubicBezTo>
                      <a:cubicBezTo>
                        <a:pt x="7028" y="99"/>
                        <a:pt x="6918" y="87"/>
                        <a:pt x="6726" y="72"/>
                      </a:cubicBezTo>
                      <a:cubicBezTo>
                        <a:pt x="6533" y="60"/>
                        <a:pt x="6257" y="37"/>
                        <a:pt x="5928" y="25"/>
                      </a:cubicBezTo>
                      <a:cubicBezTo>
                        <a:pt x="5595" y="13"/>
                        <a:pt x="5210" y="3"/>
                        <a:pt x="4796" y="1"/>
                      </a:cubicBezTo>
                      <a:cubicBezTo>
                        <a:pt x="4728" y="1"/>
                        <a:pt x="4658" y="1"/>
                        <a:pt x="4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g2fcc7deb26a_6_23"/>
                <p:cNvSpPr/>
                <p:nvPr/>
              </p:nvSpPr>
              <p:spPr>
                <a:xfrm>
                  <a:off x="2633589" y="1924427"/>
                  <a:ext cx="378762" cy="36095"/>
                </a:xfrm>
                <a:custGeom>
                  <a:rect b="b" l="l" r="r" t="t"/>
                  <a:pathLst>
                    <a:path extrusionOk="0" h="622" w="6527">
                      <a:moveTo>
                        <a:pt x="822" y="0"/>
                      </a:moveTo>
                      <a:cubicBezTo>
                        <a:pt x="604" y="0"/>
                        <a:pt x="421" y="4"/>
                        <a:pt x="282" y="4"/>
                      </a:cubicBezTo>
                      <a:cubicBezTo>
                        <a:pt x="102" y="7"/>
                        <a:pt x="0" y="12"/>
                        <a:pt x="0" y="12"/>
                      </a:cubicBezTo>
                      <a:cubicBezTo>
                        <a:pt x="0" y="12"/>
                        <a:pt x="102" y="25"/>
                        <a:pt x="282" y="46"/>
                      </a:cubicBezTo>
                      <a:cubicBezTo>
                        <a:pt x="463" y="60"/>
                        <a:pt x="720" y="94"/>
                        <a:pt x="1026" y="125"/>
                      </a:cubicBezTo>
                      <a:cubicBezTo>
                        <a:pt x="1334" y="156"/>
                        <a:pt x="1691" y="192"/>
                        <a:pt x="2074" y="228"/>
                      </a:cubicBezTo>
                      <a:cubicBezTo>
                        <a:pt x="2264" y="246"/>
                        <a:pt x="2463" y="266"/>
                        <a:pt x="2663" y="286"/>
                      </a:cubicBezTo>
                      <a:cubicBezTo>
                        <a:pt x="2865" y="303"/>
                        <a:pt x="3067" y="322"/>
                        <a:pt x="3270" y="344"/>
                      </a:cubicBezTo>
                      <a:cubicBezTo>
                        <a:pt x="3473" y="363"/>
                        <a:pt x="3678" y="381"/>
                        <a:pt x="3877" y="400"/>
                      </a:cubicBezTo>
                      <a:cubicBezTo>
                        <a:pt x="4077" y="420"/>
                        <a:pt x="4276" y="435"/>
                        <a:pt x="4465" y="454"/>
                      </a:cubicBezTo>
                      <a:cubicBezTo>
                        <a:pt x="4847" y="489"/>
                        <a:pt x="5203" y="521"/>
                        <a:pt x="5507" y="545"/>
                      </a:cubicBezTo>
                      <a:cubicBezTo>
                        <a:pt x="5814" y="572"/>
                        <a:pt x="6069" y="588"/>
                        <a:pt x="6246" y="603"/>
                      </a:cubicBezTo>
                      <a:cubicBezTo>
                        <a:pt x="6425" y="616"/>
                        <a:pt x="6527" y="622"/>
                        <a:pt x="6527" y="622"/>
                      </a:cubicBezTo>
                      <a:cubicBezTo>
                        <a:pt x="6527" y="622"/>
                        <a:pt x="6426" y="596"/>
                        <a:pt x="6251" y="561"/>
                      </a:cubicBezTo>
                      <a:cubicBezTo>
                        <a:pt x="6075" y="528"/>
                        <a:pt x="5826" y="471"/>
                        <a:pt x="5521" y="422"/>
                      </a:cubicBezTo>
                      <a:cubicBezTo>
                        <a:pt x="5217" y="368"/>
                        <a:pt x="4863" y="313"/>
                        <a:pt x="4483" y="262"/>
                      </a:cubicBezTo>
                      <a:cubicBezTo>
                        <a:pt x="4291" y="239"/>
                        <a:pt x="4095" y="209"/>
                        <a:pt x="3893" y="189"/>
                      </a:cubicBezTo>
                      <a:cubicBezTo>
                        <a:pt x="3692" y="168"/>
                        <a:pt x="3489" y="146"/>
                        <a:pt x="3284" y="126"/>
                      </a:cubicBezTo>
                      <a:cubicBezTo>
                        <a:pt x="3079" y="107"/>
                        <a:pt x="2874" y="91"/>
                        <a:pt x="2673" y="75"/>
                      </a:cubicBezTo>
                      <a:cubicBezTo>
                        <a:pt x="2471" y="62"/>
                        <a:pt x="2274" y="48"/>
                        <a:pt x="2080" y="39"/>
                      </a:cubicBezTo>
                      <a:cubicBezTo>
                        <a:pt x="1696" y="19"/>
                        <a:pt x="1336" y="5"/>
                        <a:pt x="1027" y="1"/>
                      </a:cubicBezTo>
                      <a:cubicBezTo>
                        <a:pt x="956" y="0"/>
                        <a:pt x="888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6" name="Google Shape;1006;g2fcc7deb26a_6_23"/>
              <p:cNvSpPr/>
              <p:nvPr/>
            </p:nvSpPr>
            <p:spPr>
              <a:xfrm>
                <a:off x="2787855" y="1511120"/>
                <a:ext cx="204846" cy="194865"/>
              </a:xfrm>
              <a:custGeom>
                <a:rect b="b" l="l" r="r" t="t"/>
                <a:pathLst>
                  <a:path extrusionOk="0" h="3358" w="3530">
                    <a:moveTo>
                      <a:pt x="1765" y="0"/>
                    </a:moveTo>
                    <a:lnTo>
                      <a:pt x="1220" y="1106"/>
                    </a:lnTo>
                    <a:lnTo>
                      <a:pt x="1" y="1283"/>
                    </a:lnTo>
                    <a:lnTo>
                      <a:pt x="883" y="2144"/>
                    </a:lnTo>
                    <a:lnTo>
                      <a:pt x="675" y="3358"/>
                    </a:lnTo>
                    <a:lnTo>
                      <a:pt x="1765" y="2783"/>
                    </a:lnTo>
                    <a:lnTo>
                      <a:pt x="2857" y="3358"/>
                    </a:lnTo>
                    <a:lnTo>
                      <a:pt x="2649" y="2144"/>
                    </a:lnTo>
                    <a:lnTo>
                      <a:pt x="3530" y="1283"/>
                    </a:lnTo>
                    <a:lnTo>
                      <a:pt x="2311" y="110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7" name="Google Shape;1007;g2fcc7deb26a_6_23"/>
            <p:cNvSpPr/>
            <p:nvPr/>
          </p:nvSpPr>
          <p:spPr>
            <a:xfrm flipH="1" rot="5400000">
              <a:off x="2201690" y="2616450"/>
              <a:ext cx="923700" cy="1882500"/>
            </a:xfrm>
            <a:prstGeom prst="chevron">
              <a:avLst>
                <a:gd fmla="val 47815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fcc7deb26a_6_55"/>
          <p:cNvSpPr txBox="1"/>
          <p:nvPr>
            <p:ph type="title"/>
          </p:nvPr>
        </p:nvSpPr>
        <p:spPr>
          <a:xfrm>
            <a:off x="4495625" y="543450"/>
            <a:ext cx="346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피쳐값 사용 기준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3" name="Google Shape;1013;g2fcc7deb26a_6_55"/>
          <p:cNvSpPr txBox="1"/>
          <p:nvPr>
            <p:ph idx="1" type="subTitle"/>
          </p:nvPr>
        </p:nvSpPr>
        <p:spPr>
          <a:xfrm>
            <a:off x="4495619" y="1340963"/>
            <a:ext cx="3261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다중공선성을 기준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다중공선성 해석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VIF 값이 1 이상 10이하이면 사용해도 되는 컬럼이고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1미만이거나 10이상이면 사용안하는게 좋은 컬럼 - GPT 선생님 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그러나 원핫 인코딩한 값들이 inf(무한)으로 나와서 쓰지말까 하다가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쓰든 안쓰든 모델이 1.0으로 나와서 모두 사용하기로 결정…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014" name="Google Shape;1014;g2fcc7deb26a_6_55"/>
          <p:cNvGrpSpPr/>
          <p:nvPr/>
        </p:nvGrpSpPr>
        <p:grpSpPr>
          <a:xfrm>
            <a:off x="1387382" y="869835"/>
            <a:ext cx="2520862" cy="3403829"/>
            <a:chOff x="1418188" y="615721"/>
            <a:chExt cx="2520862" cy="3403829"/>
          </a:xfrm>
        </p:grpSpPr>
        <p:grpSp>
          <p:nvGrpSpPr>
            <p:cNvPr id="1015" name="Google Shape;1015;g2fcc7deb26a_6_55"/>
            <p:cNvGrpSpPr/>
            <p:nvPr/>
          </p:nvGrpSpPr>
          <p:grpSpPr>
            <a:xfrm>
              <a:off x="1418188" y="615721"/>
              <a:ext cx="2520862" cy="2843805"/>
              <a:chOff x="1921106" y="1451626"/>
              <a:chExt cx="2137773" cy="2411639"/>
            </a:xfrm>
          </p:grpSpPr>
          <p:grpSp>
            <p:nvGrpSpPr>
              <p:cNvPr id="1016" name="Google Shape;1016;g2fcc7deb26a_6_55"/>
              <p:cNvGrpSpPr/>
              <p:nvPr/>
            </p:nvGrpSpPr>
            <p:grpSpPr>
              <a:xfrm rot="-740692">
                <a:off x="3356494" y="1505389"/>
                <a:ext cx="606771" cy="960069"/>
                <a:chOff x="3538168" y="1805936"/>
                <a:chExt cx="606757" cy="960048"/>
              </a:xfrm>
            </p:grpSpPr>
            <p:sp>
              <p:nvSpPr>
                <p:cNvPr id="1017" name="Google Shape;1017;g2fcc7deb26a_6_55"/>
                <p:cNvSpPr/>
                <p:nvPr/>
              </p:nvSpPr>
              <p:spPr>
                <a:xfrm>
                  <a:off x="3538168" y="1805936"/>
                  <a:ext cx="563878" cy="960048"/>
                </a:xfrm>
                <a:custGeom>
                  <a:rect b="b" l="l" r="r" t="t"/>
                  <a:pathLst>
                    <a:path extrusionOk="0" h="16544" w="9717">
                      <a:moveTo>
                        <a:pt x="625" y="1"/>
                      </a:moveTo>
                      <a:cubicBezTo>
                        <a:pt x="222" y="1270"/>
                        <a:pt x="4" y="2621"/>
                        <a:pt x="4" y="4023"/>
                      </a:cubicBezTo>
                      <a:cubicBezTo>
                        <a:pt x="1" y="9774"/>
                        <a:pt x="3662" y="14679"/>
                        <a:pt x="8773" y="16544"/>
                      </a:cubicBezTo>
                      <a:lnTo>
                        <a:pt x="9490" y="14034"/>
                      </a:lnTo>
                      <a:lnTo>
                        <a:pt x="9490" y="14033"/>
                      </a:lnTo>
                      <a:lnTo>
                        <a:pt x="9487" y="14006"/>
                      </a:lnTo>
                      <a:cubicBezTo>
                        <a:pt x="9482" y="13987"/>
                        <a:pt x="9488" y="13972"/>
                        <a:pt x="9488" y="13957"/>
                      </a:cubicBezTo>
                      <a:cubicBezTo>
                        <a:pt x="9488" y="13948"/>
                        <a:pt x="9488" y="13940"/>
                        <a:pt x="9490" y="13933"/>
                      </a:cubicBezTo>
                      <a:lnTo>
                        <a:pt x="9498" y="13912"/>
                      </a:lnTo>
                      <a:cubicBezTo>
                        <a:pt x="9508" y="13878"/>
                        <a:pt x="9529" y="13845"/>
                        <a:pt x="9555" y="13810"/>
                      </a:cubicBezTo>
                      <a:lnTo>
                        <a:pt x="9717" y="13247"/>
                      </a:lnTo>
                      <a:lnTo>
                        <a:pt x="9717" y="13247"/>
                      </a:lnTo>
                      <a:cubicBezTo>
                        <a:pt x="9608" y="13281"/>
                        <a:pt x="9500" y="13324"/>
                        <a:pt x="9393" y="13393"/>
                      </a:cubicBezTo>
                      <a:cubicBezTo>
                        <a:pt x="9269" y="13470"/>
                        <a:pt x="9149" y="13596"/>
                        <a:pt x="9087" y="13763"/>
                      </a:cubicBezTo>
                      <a:lnTo>
                        <a:pt x="9064" y="13825"/>
                      </a:lnTo>
                      <a:cubicBezTo>
                        <a:pt x="9059" y="13846"/>
                        <a:pt x="9055" y="13868"/>
                        <a:pt x="9052" y="13890"/>
                      </a:cubicBezTo>
                      <a:cubicBezTo>
                        <a:pt x="9046" y="13933"/>
                        <a:pt x="9037" y="13979"/>
                        <a:pt x="9044" y="14021"/>
                      </a:cubicBezTo>
                      <a:lnTo>
                        <a:pt x="9048" y="14085"/>
                      </a:lnTo>
                      <a:lnTo>
                        <a:pt x="9052" y="14116"/>
                      </a:lnTo>
                      <a:lnTo>
                        <a:pt x="9053" y="14132"/>
                      </a:lnTo>
                      <a:lnTo>
                        <a:pt x="9053" y="14135"/>
                      </a:lnTo>
                      <a:cubicBezTo>
                        <a:pt x="9052" y="14132"/>
                        <a:pt x="9052" y="14130"/>
                        <a:pt x="9052" y="14130"/>
                      </a:cubicBezTo>
                      <a:lnTo>
                        <a:pt x="9052" y="14130"/>
                      </a:lnTo>
                      <a:cubicBezTo>
                        <a:pt x="9052" y="14130"/>
                        <a:pt x="9059" y="14160"/>
                        <a:pt x="9060" y="14160"/>
                      </a:cubicBezTo>
                      <a:cubicBezTo>
                        <a:pt x="9060" y="14160"/>
                        <a:pt x="9060" y="14160"/>
                        <a:pt x="9060" y="14160"/>
                      </a:cubicBezTo>
                      <a:lnTo>
                        <a:pt x="9061" y="14166"/>
                      </a:lnTo>
                      <a:lnTo>
                        <a:pt x="9087" y="14250"/>
                      </a:lnTo>
                      <a:cubicBezTo>
                        <a:pt x="6969" y="13995"/>
                        <a:pt x="5367" y="13400"/>
                        <a:pt x="5327" y="13384"/>
                      </a:cubicBezTo>
                      <a:cubicBezTo>
                        <a:pt x="4640" y="12797"/>
                        <a:pt x="4017" y="12135"/>
                        <a:pt x="3475" y="11413"/>
                      </a:cubicBezTo>
                      <a:lnTo>
                        <a:pt x="3475" y="11413"/>
                      </a:lnTo>
                      <a:cubicBezTo>
                        <a:pt x="3507" y="11421"/>
                        <a:pt x="3542" y="11425"/>
                        <a:pt x="3576" y="11425"/>
                      </a:cubicBezTo>
                      <a:cubicBezTo>
                        <a:pt x="3690" y="11425"/>
                        <a:pt x="3809" y="11381"/>
                        <a:pt x="3883" y="11288"/>
                      </a:cubicBezTo>
                      <a:cubicBezTo>
                        <a:pt x="3984" y="11158"/>
                        <a:pt x="3984" y="11017"/>
                        <a:pt x="3977" y="10900"/>
                      </a:cubicBezTo>
                      <a:cubicBezTo>
                        <a:pt x="3969" y="10782"/>
                        <a:pt x="3938" y="10677"/>
                        <a:pt x="3907" y="10584"/>
                      </a:cubicBezTo>
                      <a:cubicBezTo>
                        <a:pt x="3841" y="10399"/>
                        <a:pt x="3754" y="10261"/>
                        <a:pt x="3688" y="10171"/>
                      </a:cubicBezTo>
                      <a:cubicBezTo>
                        <a:pt x="3623" y="10079"/>
                        <a:pt x="3578" y="10032"/>
                        <a:pt x="3578" y="10032"/>
                      </a:cubicBezTo>
                      <a:lnTo>
                        <a:pt x="3578" y="10032"/>
                      </a:lnTo>
                      <a:cubicBezTo>
                        <a:pt x="3578" y="10032"/>
                        <a:pt x="3608" y="10090"/>
                        <a:pt x="3649" y="10191"/>
                      </a:cubicBezTo>
                      <a:cubicBezTo>
                        <a:pt x="3692" y="10291"/>
                        <a:pt x="3747" y="10439"/>
                        <a:pt x="3784" y="10618"/>
                      </a:cubicBezTo>
                      <a:cubicBezTo>
                        <a:pt x="3803" y="10708"/>
                        <a:pt x="3815" y="10806"/>
                        <a:pt x="3813" y="10904"/>
                      </a:cubicBezTo>
                      <a:cubicBezTo>
                        <a:pt x="3811" y="10987"/>
                        <a:pt x="3793" y="11072"/>
                        <a:pt x="3754" y="11132"/>
                      </a:cubicBezTo>
                      <a:cubicBezTo>
                        <a:pt x="3713" y="11025"/>
                        <a:pt x="3529" y="10886"/>
                        <a:pt x="3276" y="10618"/>
                      </a:cubicBezTo>
                      <a:cubicBezTo>
                        <a:pt x="3009" y="10338"/>
                        <a:pt x="2897" y="10087"/>
                        <a:pt x="2875" y="9862"/>
                      </a:cubicBezTo>
                      <a:cubicBezTo>
                        <a:pt x="2861" y="9729"/>
                        <a:pt x="2836" y="9671"/>
                        <a:pt x="2809" y="9650"/>
                      </a:cubicBezTo>
                      <a:cubicBezTo>
                        <a:pt x="2829" y="9628"/>
                        <a:pt x="2856" y="9611"/>
                        <a:pt x="2880" y="9601"/>
                      </a:cubicBezTo>
                      <a:cubicBezTo>
                        <a:pt x="2914" y="9589"/>
                        <a:pt x="2931" y="9584"/>
                        <a:pt x="2961" y="9581"/>
                      </a:cubicBezTo>
                      <a:cubicBezTo>
                        <a:pt x="2972" y="9580"/>
                        <a:pt x="2983" y="9579"/>
                        <a:pt x="2994" y="9579"/>
                      </a:cubicBezTo>
                      <a:cubicBezTo>
                        <a:pt x="3030" y="9579"/>
                        <a:pt x="3061" y="9585"/>
                        <a:pt x="3083" y="9590"/>
                      </a:cubicBezTo>
                      <a:cubicBezTo>
                        <a:pt x="3111" y="9597"/>
                        <a:pt x="3126" y="9604"/>
                        <a:pt x="3126" y="9604"/>
                      </a:cubicBezTo>
                      <a:cubicBezTo>
                        <a:pt x="3126" y="9604"/>
                        <a:pt x="3115" y="9593"/>
                        <a:pt x="3089" y="9576"/>
                      </a:cubicBezTo>
                      <a:cubicBezTo>
                        <a:pt x="3064" y="9560"/>
                        <a:pt x="3024" y="9537"/>
                        <a:pt x="2963" y="9526"/>
                      </a:cubicBezTo>
                      <a:cubicBezTo>
                        <a:pt x="2948" y="9522"/>
                        <a:pt x="2934" y="9521"/>
                        <a:pt x="2915" y="9521"/>
                      </a:cubicBezTo>
                      <a:cubicBezTo>
                        <a:pt x="2896" y="9521"/>
                        <a:pt x="2877" y="9522"/>
                        <a:pt x="2862" y="9523"/>
                      </a:cubicBezTo>
                      <a:cubicBezTo>
                        <a:pt x="2821" y="9533"/>
                        <a:pt x="2782" y="9547"/>
                        <a:pt x="2743" y="9576"/>
                      </a:cubicBezTo>
                      <a:cubicBezTo>
                        <a:pt x="2668" y="9633"/>
                        <a:pt x="2621" y="9729"/>
                        <a:pt x="2598" y="9829"/>
                      </a:cubicBezTo>
                      <a:cubicBezTo>
                        <a:pt x="2582" y="9893"/>
                        <a:pt x="2578" y="9960"/>
                        <a:pt x="2578" y="10030"/>
                      </a:cubicBezTo>
                      <a:cubicBezTo>
                        <a:pt x="1581" y="8252"/>
                        <a:pt x="1015" y="6202"/>
                        <a:pt x="1015" y="4021"/>
                      </a:cubicBezTo>
                      <a:cubicBezTo>
                        <a:pt x="1015" y="2872"/>
                        <a:pt x="1177" y="1760"/>
                        <a:pt x="1473" y="706"/>
                      </a:cubicBezTo>
                      <a:lnTo>
                        <a:pt x="6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g2fcc7deb26a_6_55"/>
                <p:cNvSpPr/>
                <p:nvPr/>
              </p:nvSpPr>
              <p:spPr>
                <a:xfrm>
                  <a:off x="3617262" y="1883173"/>
                  <a:ext cx="102481" cy="247092"/>
                </a:xfrm>
                <a:custGeom>
                  <a:rect b="b" l="l" r="r" t="t"/>
                  <a:pathLst>
                    <a:path extrusionOk="0" h="4258" w="1766">
                      <a:moveTo>
                        <a:pt x="854" y="1"/>
                      </a:moveTo>
                      <a:cubicBezTo>
                        <a:pt x="846" y="5"/>
                        <a:pt x="835" y="6"/>
                        <a:pt x="827" y="9"/>
                      </a:cubicBezTo>
                      <a:cubicBezTo>
                        <a:pt x="746" y="41"/>
                        <a:pt x="674" y="99"/>
                        <a:pt x="611" y="162"/>
                      </a:cubicBezTo>
                      <a:cubicBezTo>
                        <a:pt x="482" y="292"/>
                        <a:pt x="378" y="456"/>
                        <a:pt x="296" y="637"/>
                      </a:cubicBezTo>
                      <a:cubicBezTo>
                        <a:pt x="214" y="819"/>
                        <a:pt x="145" y="1019"/>
                        <a:pt x="100" y="1228"/>
                      </a:cubicBezTo>
                      <a:cubicBezTo>
                        <a:pt x="55" y="1436"/>
                        <a:pt x="20" y="1662"/>
                        <a:pt x="10" y="1885"/>
                      </a:cubicBezTo>
                      <a:cubicBezTo>
                        <a:pt x="1" y="2109"/>
                        <a:pt x="8" y="2339"/>
                        <a:pt x="36" y="2570"/>
                      </a:cubicBezTo>
                      <a:cubicBezTo>
                        <a:pt x="68" y="2799"/>
                        <a:pt x="122" y="3028"/>
                        <a:pt x="214" y="3245"/>
                      </a:cubicBezTo>
                      <a:cubicBezTo>
                        <a:pt x="261" y="3355"/>
                        <a:pt x="318" y="3463"/>
                        <a:pt x="398" y="3559"/>
                      </a:cubicBezTo>
                      <a:cubicBezTo>
                        <a:pt x="478" y="3656"/>
                        <a:pt x="580" y="3749"/>
                        <a:pt x="719" y="3794"/>
                      </a:cubicBezTo>
                      <a:cubicBezTo>
                        <a:pt x="741" y="3801"/>
                        <a:pt x="762" y="3805"/>
                        <a:pt x="785" y="3808"/>
                      </a:cubicBezTo>
                      <a:cubicBezTo>
                        <a:pt x="841" y="3840"/>
                        <a:pt x="909" y="3887"/>
                        <a:pt x="970" y="3946"/>
                      </a:cubicBezTo>
                      <a:cubicBezTo>
                        <a:pt x="1042" y="4009"/>
                        <a:pt x="1103" y="4087"/>
                        <a:pt x="1142" y="4149"/>
                      </a:cubicBezTo>
                      <a:cubicBezTo>
                        <a:pt x="1183" y="4211"/>
                        <a:pt x="1203" y="4258"/>
                        <a:pt x="1203" y="4258"/>
                      </a:cubicBezTo>
                      <a:cubicBezTo>
                        <a:pt x="1203" y="4258"/>
                        <a:pt x="1197" y="4208"/>
                        <a:pt x="1179" y="4134"/>
                      </a:cubicBezTo>
                      <a:cubicBezTo>
                        <a:pt x="1161" y="4060"/>
                        <a:pt x="1123" y="3962"/>
                        <a:pt x="1071" y="3870"/>
                      </a:cubicBezTo>
                      <a:cubicBezTo>
                        <a:pt x="1058" y="3845"/>
                        <a:pt x="1043" y="3820"/>
                        <a:pt x="1027" y="3796"/>
                      </a:cubicBezTo>
                      <a:cubicBezTo>
                        <a:pt x="1062" y="3785"/>
                        <a:pt x="1095" y="3772"/>
                        <a:pt x="1125" y="3753"/>
                      </a:cubicBezTo>
                      <a:cubicBezTo>
                        <a:pt x="1236" y="3688"/>
                        <a:pt x="1316" y="3604"/>
                        <a:pt x="1379" y="3519"/>
                      </a:cubicBezTo>
                      <a:cubicBezTo>
                        <a:pt x="1505" y="3350"/>
                        <a:pt x="1575" y="3171"/>
                        <a:pt x="1628" y="3009"/>
                      </a:cubicBezTo>
                      <a:cubicBezTo>
                        <a:pt x="1733" y="2680"/>
                        <a:pt x="1755" y="2398"/>
                        <a:pt x="1761" y="2203"/>
                      </a:cubicBezTo>
                      <a:cubicBezTo>
                        <a:pt x="1765" y="2106"/>
                        <a:pt x="1761" y="2028"/>
                        <a:pt x="1760" y="1976"/>
                      </a:cubicBezTo>
                      <a:cubicBezTo>
                        <a:pt x="1759" y="1925"/>
                        <a:pt x="1756" y="1896"/>
                        <a:pt x="1756" y="1896"/>
                      </a:cubicBezTo>
                      <a:cubicBezTo>
                        <a:pt x="1756" y="1896"/>
                        <a:pt x="1739" y="2007"/>
                        <a:pt x="1694" y="2195"/>
                      </a:cubicBezTo>
                      <a:cubicBezTo>
                        <a:pt x="1651" y="2382"/>
                        <a:pt x="1580" y="2648"/>
                        <a:pt x="1450" y="2940"/>
                      </a:cubicBezTo>
                      <a:cubicBezTo>
                        <a:pt x="1383" y="3084"/>
                        <a:pt x="1297" y="3236"/>
                        <a:pt x="1185" y="3363"/>
                      </a:cubicBezTo>
                      <a:cubicBezTo>
                        <a:pt x="1145" y="3409"/>
                        <a:pt x="1101" y="3449"/>
                        <a:pt x="1054" y="3479"/>
                      </a:cubicBezTo>
                      <a:cubicBezTo>
                        <a:pt x="1042" y="3343"/>
                        <a:pt x="930" y="3122"/>
                        <a:pt x="809" y="2740"/>
                      </a:cubicBezTo>
                      <a:cubicBezTo>
                        <a:pt x="621" y="2148"/>
                        <a:pt x="628" y="1567"/>
                        <a:pt x="773" y="982"/>
                      </a:cubicBezTo>
                      <a:cubicBezTo>
                        <a:pt x="907" y="443"/>
                        <a:pt x="895" y="244"/>
                        <a:pt x="839" y="193"/>
                      </a:cubicBezTo>
                      <a:cubicBezTo>
                        <a:pt x="883" y="152"/>
                        <a:pt x="933" y="126"/>
                        <a:pt x="982" y="108"/>
                      </a:cubicBezTo>
                      <a:lnTo>
                        <a:pt x="8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g2fcc7deb26a_6_55"/>
                <p:cNvSpPr/>
                <p:nvPr/>
              </p:nvSpPr>
              <p:spPr>
                <a:xfrm>
                  <a:off x="3999444" y="2159800"/>
                  <a:ext cx="145481" cy="121225"/>
                </a:xfrm>
                <a:custGeom>
                  <a:rect b="b" l="l" r="r" t="t"/>
                  <a:pathLst>
                    <a:path extrusionOk="0" h="2089" w="2507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" y="30"/>
                        <a:pt x="8" y="59"/>
                        <a:pt x="14" y="86"/>
                      </a:cubicBezTo>
                      <a:cubicBezTo>
                        <a:pt x="61" y="296"/>
                        <a:pt x="121" y="509"/>
                        <a:pt x="223" y="703"/>
                      </a:cubicBezTo>
                      <a:cubicBezTo>
                        <a:pt x="413" y="1098"/>
                        <a:pt x="715" y="1431"/>
                        <a:pt x="1068" y="1676"/>
                      </a:cubicBezTo>
                      <a:cubicBezTo>
                        <a:pt x="1247" y="1791"/>
                        <a:pt x="1435" y="1894"/>
                        <a:pt x="1636" y="1958"/>
                      </a:cubicBezTo>
                      <a:cubicBezTo>
                        <a:pt x="1734" y="1995"/>
                        <a:pt x="1837" y="2015"/>
                        <a:pt x="1937" y="2041"/>
                      </a:cubicBezTo>
                      <a:cubicBezTo>
                        <a:pt x="2039" y="2061"/>
                        <a:pt x="2138" y="2073"/>
                        <a:pt x="2244" y="2082"/>
                      </a:cubicBezTo>
                      <a:lnTo>
                        <a:pt x="2405" y="2088"/>
                      </a:lnTo>
                      <a:cubicBezTo>
                        <a:pt x="2422" y="2088"/>
                        <a:pt x="2441" y="2088"/>
                        <a:pt x="2458" y="2088"/>
                      </a:cubicBezTo>
                      <a:cubicBezTo>
                        <a:pt x="2467" y="2088"/>
                        <a:pt x="2476" y="2088"/>
                        <a:pt x="2485" y="2088"/>
                      </a:cubicBezTo>
                      <a:lnTo>
                        <a:pt x="2506" y="20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g2fcc7deb26a_6_55"/>
                <p:cNvSpPr/>
                <p:nvPr/>
              </p:nvSpPr>
              <p:spPr>
                <a:xfrm>
                  <a:off x="3723978" y="2187712"/>
                  <a:ext cx="66444" cy="87393"/>
                </a:xfrm>
                <a:custGeom>
                  <a:rect b="b" l="l" r="r" t="t"/>
                  <a:pathLst>
                    <a:path extrusionOk="0" h="1506" w="1145">
                      <a:moveTo>
                        <a:pt x="373" y="1"/>
                      </a:moveTo>
                      <a:cubicBezTo>
                        <a:pt x="349" y="1"/>
                        <a:pt x="316" y="9"/>
                        <a:pt x="272" y="26"/>
                      </a:cubicBezTo>
                      <a:cubicBezTo>
                        <a:pt x="0" y="130"/>
                        <a:pt x="10" y="647"/>
                        <a:pt x="265" y="1041"/>
                      </a:cubicBezTo>
                      <a:cubicBezTo>
                        <a:pt x="423" y="1286"/>
                        <a:pt x="641" y="1450"/>
                        <a:pt x="846" y="1499"/>
                      </a:cubicBezTo>
                      <a:cubicBezTo>
                        <a:pt x="846" y="1499"/>
                        <a:pt x="879" y="1505"/>
                        <a:pt x="916" y="1505"/>
                      </a:cubicBezTo>
                      <a:cubicBezTo>
                        <a:pt x="1014" y="1505"/>
                        <a:pt x="1145" y="1464"/>
                        <a:pt x="806" y="1168"/>
                      </a:cubicBezTo>
                      <a:cubicBezTo>
                        <a:pt x="591" y="980"/>
                        <a:pt x="460" y="742"/>
                        <a:pt x="445" y="430"/>
                      </a:cubicBezTo>
                      <a:cubicBezTo>
                        <a:pt x="430" y="144"/>
                        <a:pt x="47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g2fcc7deb26a_6_55"/>
                <p:cNvSpPr/>
                <p:nvPr/>
              </p:nvSpPr>
              <p:spPr>
                <a:xfrm>
                  <a:off x="3845666" y="2345900"/>
                  <a:ext cx="200900" cy="197418"/>
                </a:xfrm>
                <a:custGeom>
                  <a:rect b="b" l="l" r="r" t="t"/>
                  <a:pathLst>
                    <a:path extrusionOk="0" h="3402" w="3462">
                      <a:moveTo>
                        <a:pt x="639" y="1"/>
                      </a:moveTo>
                      <a:cubicBezTo>
                        <a:pt x="639" y="1"/>
                        <a:pt x="612" y="9"/>
                        <a:pt x="561" y="26"/>
                      </a:cubicBezTo>
                      <a:cubicBezTo>
                        <a:pt x="537" y="33"/>
                        <a:pt x="506" y="46"/>
                        <a:pt x="471" y="64"/>
                      </a:cubicBezTo>
                      <a:lnTo>
                        <a:pt x="413" y="93"/>
                      </a:lnTo>
                      <a:cubicBezTo>
                        <a:pt x="396" y="107"/>
                        <a:pt x="377" y="120"/>
                        <a:pt x="357" y="135"/>
                      </a:cubicBezTo>
                      <a:cubicBezTo>
                        <a:pt x="276" y="195"/>
                        <a:pt x="185" y="289"/>
                        <a:pt x="123" y="422"/>
                      </a:cubicBezTo>
                      <a:cubicBezTo>
                        <a:pt x="57" y="553"/>
                        <a:pt x="16" y="715"/>
                        <a:pt x="9" y="894"/>
                      </a:cubicBezTo>
                      <a:cubicBezTo>
                        <a:pt x="1" y="1071"/>
                        <a:pt x="24" y="1266"/>
                        <a:pt x="81" y="1460"/>
                      </a:cubicBezTo>
                      <a:cubicBezTo>
                        <a:pt x="99" y="1506"/>
                        <a:pt x="114" y="1554"/>
                        <a:pt x="128" y="1605"/>
                      </a:cubicBezTo>
                      <a:cubicBezTo>
                        <a:pt x="149" y="1655"/>
                        <a:pt x="169" y="1705"/>
                        <a:pt x="189" y="1756"/>
                      </a:cubicBezTo>
                      <a:cubicBezTo>
                        <a:pt x="209" y="1803"/>
                        <a:pt x="233" y="1849"/>
                        <a:pt x="255" y="1894"/>
                      </a:cubicBezTo>
                      <a:cubicBezTo>
                        <a:pt x="283" y="1949"/>
                        <a:pt x="308" y="1990"/>
                        <a:pt x="337" y="2041"/>
                      </a:cubicBezTo>
                      <a:cubicBezTo>
                        <a:pt x="451" y="2229"/>
                        <a:pt x="585" y="2413"/>
                        <a:pt x="746" y="2578"/>
                      </a:cubicBezTo>
                      <a:cubicBezTo>
                        <a:pt x="906" y="2742"/>
                        <a:pt x="1085" y="2895"/>
                        <a:pt x="1283" y="3025"/>
                      </a:cubicBezTo>
                      <a:cubicBezTo>
                        <a:pt x="1481" y="3152"/>
                        <a:pt x="1697" y="3257"/>
                        <a:pt x="1924" y="3327"/>
                      </a:cubicBezTo>
                      <a:cubicBezTo>
                        <a:pt x="1982" y="3346"/>
                        <a:pt x="2041" y="3358"/>
                        <a:pt x="2097" y="3371"/>
                      </a:cubicBezTo>
                      <a:cubicBezTo>
                        <a:pt x="2157" y="3381"/>
                        <a:pt x="2223" y="3390"/>
                        <a:pt x="2280" y="3397"/>
                      </a:cubicBezTo>
                      <a:lnTo>
                        <a:pt x="2360" y="3400"/>
                      </a:lnTo>
                      <a:lnTo>
                        <a:pt x="2401" y="3401"/>
                      </a:lnTo>
                      <a:cubicBezTo>
                        <a:pt x="2408" y="3402"/>
                        <a:pt x="2414" y="3402"/>
                        <a:pt x="2419" y="3402"/>
                      </a:cubicBezTo>
                      <a:cubicBezTo>
                        <a:pt x="2434" y="3402"/>
                        <a:pt x="2439" y="3400"/>
                        <a:pt x="2453" y="3400"/>
                      </a:cubicBezTo>
                      <a:cubicBezTo>
                        <a:pt x="2513" y="3393"/>
                        <a:pt x="2572" y="3397"/>
                        <a:pt x="2632" y="3383"/>
                      </a:cubicBezTo>
                      <a:cubicBezTo>
                        <a:pt x="2867" y="3347"/>
                        <a:pt x="3089" y="3226"/>
                        <a:pt x="3232" y="3054"/>
                      </a:cubicBezTo>
                      <a:cubicBezTo>
                        <a:pt x="3380" y="2883"/>
                        <a:pt x="3439" y="2676"/>
                        <a:pt x="3451" y="2497"/>
                      </a:cubicBezTo>
                      <a:cubicBezTo>
                        <a:pt x="3461" y="2316"/>
                        <a:pt x="3439" y="2152"/>
                        <a:pt x="3398" y="2018"/>
                      </a:cubicBezTo>
                      <a:cubicBezTo>
                        <a:pt x="3361" y="1882"/>
                        <a:pt x="3312" y="1772"/>
                        <a:pt x="3267" y="1682"/>
                      </a:cubicBezTo>
                      <a:cubicBezTo>
                        <a:pt x="3226" y="1592"/>
                        <a:pt x="3179" y="1530"/>
                        <a:pt x="3153" y="1485"/>
                      </a:cubicBezTo>
                      <a:cubicBezTo>
                        <a:pt x="3124" y="1440"/>
                        <a:pt x="3110" y="1418"/>
                        <a:pt x="3110" y="1417"/>
                      </a:cubicBezTo>
                      <a:lnTo>
                        <a:pt x="3110" y="1417"/>
                      </a:lnTo>
                      <a:cubicBezTo>
                        <a:pt x="3110" y="1418"/>
                        <a:pt x="3118" y="1444"/>
                        <a:pt x="3135" y="1493"/>
                      </a:cubicBezTo>
                      <a:cubicBezTo>
                        <a:pt x="3151" y="1541"/>
                        <a:pt x="3178" y="1615"/>
                        <a:pt x="3200" y="1709"/>
                      </a:cubicBezTo>
                      <a:cubicBezTo>
                        <a:pt x="3226" y="1800"/>
                        <a:pt x="3249" y="1916"/>
                        <a:pt x="3264" y="2045"/>
                      </a:cubicBezTo>
                      <a:cubicBezTo>
                        <a:pt x="3267" y="2077"/>
                        <a:pt x="3269" y="2110"/>
                        <a:pt x="3272" y="2145"/>
                      </a:cubicBezTo>
                      <a:cubicBezTo>
                        <a:pt x="3273" y="2179"/>
                        <a:pt x="3271" y="2215"/>
                        <a:pt x="3271" y="2251"/>
                      </a:cubicBezTo>
                      <a:cubicBezTo>
                        <a:pt x="3271" y="2286"/>
                        <a:pt x="3269" y="2324"/>
                        <a:pt x="3264" y="2360"/>
                      </a:cubicBezTo>
                      <a:cubicBezTo>
                        <a:pt x="3257" y="2398"/>
                        <a:pt x="3259" y="2437"/>
                        <a:pt x="3247" y="2472"/>
                      </a:cubicBezTo>
                      <a:cubicBezTo>
                        <a:pt x="3217" y="2621"/>
                        <a:pt x="3149" y="2768"/>
                        <a:pt x="3034" y="2880"/>
                      </a:cubicBezTo>
                      <a:cubicBezTo>
                        <a:pt x="2920" y="2990"/>
                        <a:pt x="2762" y="3057"/>
                        <a:pt x="2585" y="3076"/>
                      </a:cubicBezTo>
                      <a:cubicBezTo>
                        <a:pt x="2564" y="3080"/>
                        <a:pt x="2543" y="3081"/>
                        <a:pt x="2522" y="3081"/>
                      </a:cubicBezTo>
                      <a:cubicBezTo>
                        <a:pt x="2506" y="3081"/>
                        <a:pt x="2490" y="3081"/>
                        <a:pt x="2474" y="3081"/>
                      </a:cubicBezTo>
                      <a:cubicBezTo>
                        <a:pt x="2465" y="3081"/>
                        <a:pt x="2456" y="3081"/>
                        <a:pt x="2448" y="3081"/>
                      </a:cubicBezTo>
                      <a:lnTo>
                        <a:pt x="2421" y="3081"/>
                      </a:lnTo>
                      <a:lnTo>
                        <a:pt x="2380" y="3077"/>
                      </a:lnTo>
                      <a:lnTo>
                        <a:pt x="2303" y="3069"/>
                      </a:lnTo>
                      <a:cubicBezTo>
                        <a:pt x="2253" y="3061"/>
                        <a:pt x="2213" y="3052"/>
                        <a:pt x="2166" y="3042"/>
                      </a:cubicBezTo>
                      <a:cubicBezTo>
                        <a:pt x="2119" y="3028"/>
                        <a:pt x="2070" y="3018"/>
                        <a:pt x="2023" y="3002"/>
                      </a:cubicBezTo>
                      <a:cubicBezTo>
                        <a:pt x="1834" y="2940"/>
                        <a:pt x="1647" y="2846"/>
                        <a:pt x="1474" y="2729"/>
                      </a:cubicBezTo>
                      <a:cubicBezTo>
                        <a:pt x="1299" y="2618"/>
                        <a:pt x="1136" y="2485"/>
                        <a:pt x="989" y="2339"/>
                      </a:cubicBezTo>
                      <a:cubicBezTo>
                        <a:pt x="845" y="2191"/>
                        <a:pt x="709" y="2038"/>
                        <a:pt x="600" y="1875"/>
                      </a:cubicBezTo>
                      <a:cubicBezTo>
                        <a:pt x="574" y="1835"/>
                        <a:pt x="543" y="1792"/>
                        <a:pt x="523" y="1756"/>
                      </a:cubicBezTo>
                      <a:lnTo>
                        <a:pt x="447" y="1626"/>
                      </a:lnTo>
                      <a:lnTo>
                        <a:pt x="386" y="1505"/>
                      </a:lnTo>
                      <a:cubicBezTo>
                        <a:pt x="369" y="1463"/>
                        <a:pt x="351" y="1420"/>
                        <a:pt x="333" y="1379"/>
                      </a:cubicBezTo>
                      <a:cubicBezTo>
                        <a:pt x="269" y="1211"/>
                        <a:pt x="228" y="1047"/>
                        <a:pt x="214" y="892"/>
                      </a:cubicBezTo>
                      <a:cubicBezTo>
                        <a:pt x="201" y="738"/>
                        <a:pt x="214" y="594"/>
                        <a:pt x="249" y="473"/>
                      </a:cubicBezTo>
                      <a:cubicBezTo>
                        <a:pt x="284" y="353"/>
                        <a:pt x="343" y="256"/>
                        <a:pt x="405" y="187"/>
                      </a:cubicBezTo>
                      <a:cubicBezTo>
                        <a:pt x="420" y="170"/>
                        <a:pt x="436" y="154"/>
                        <a:pt x="451" y="138"/>
                      </a:cubicBezTo>
                      <a:cubicBezTo>
                        <a:pt x="465" y="124"/>
                        <a:pt x="480" y="111"/>
                        <a:pt x="496" y="100"/>
                      </a:cubicBezTo>
                      <a:cubicBezTo>
                        <a:pt x="523" y="75"/>
                        <a:pt x="547" y="56"/>
                        <a:pt x="572" y="42"/>
                      </a:cubicBezTo>
                      <a:cubicBezTo>
                        <a:pt x="614" y="14"/>
                        <a:pt x="63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g2fcc7deb26a_6_55"/>
                <p:cNvSpPr/>
                <p:nvPr/>
              </p:nvSpPr>
              <p:spPr>
                <a:xfrm>
                  <a:off x="3864410" y="2356810"/>
                  <a:ext cx="161788" cy="161381"/>
                </a:xfrm>
                <a:custGeom>
                  <a:rect b="b" l="l" r="r" t="t"/>
                  <a:pathLst>
                    <a:path extrusionOk="0" h="2781" w="2788">
                      <a:moveTo>
                        <a:pt x="876" y="0"/>
                      </a:moveTo>
                      <a:cubicBezTo>
                        <a:pt x="837" y="0"/>
                        <a:pt x="798" y="2"/>
                        <a:pt x="759" y="6"/>
                      </a:cubicBezTo>
                      <a:cubicBezTo>
                        <a:pt x="702" y="16"/>
                        <a:pt x="630" y="22"/>
                        <a:pt x="591" y="40"/>
                      </a:cubicBezTo>
                      <a:lnTo>
                        <a:pt x="524" y="60"/>
                      </a:lnTo>
                      <a:lnTo>
                        <a:pt x="521" y="61"/>
                      </a:lnTo>
                      <a:lnTo>
                        <a:pt x="508" y="64"/>
                      </a:lnTo>
                      <a:lnTo>
                        <a:pt x="505" y="67"/>
                      </a:lnTo>
                      <a:lnTo>
                        <a:pt x="496" y="71"/>
                      </a:lnTo>
                      <a:lnTo>
                        <a:pt x="477" y="80"/>
                      </a:lnTo>
                      <a:lnTo>
                        <a:pt x="438" y="96"/>
                      </a:lnTo>
                      <a:cubicBezTo>
                        <a:pt x="235" y="187"/>
                        <a:pt x="94" y="382"/>
                        <a:pt x="51" y="559"/>
                      </a:cubicBezTo>
                      <a:cubicBezTo>
                        <a:pt x="0" y="739"/>
                        <a:pt x="15" y="903"/>
                        <a:pt x="44" y="1036"/>
                      </a:cubicBezTo>
                      <a:cubicBezTo>
                        <a:pt x="74" y="1170"/>
                        <a:pt x="121" y="1279"/>
                        <a:pt x="165" y="1364"/>
                      </a:cubicBezTo>
                      <a:cubicBezTo>
                        <a:pt x="208" y="1450"/>
                        <a:pt x="250" y="1511"/>
                        <a:pt x="281" y="1550"/>
                      </a:cubicBezTo>
                      <a:cubicBezTo>
                        <a:pt x="310" y="1591"/>
                        <a:pt x="326" y="1612"/>
                        <a:pt x="326" y="1612"/>
                      </a:cubicBezTo>
                      <a:cubicBezTo>
                        <a:pt x="326" y="1612"/>
                        <a:pt x="317" y="1587"/>
                        <a:pt x="301" y="1540"/>
                      </a:cubicBezTo>
                      <a:cubicBezTo>
                        <a:pt x="282" y="1493"/>
                        <a:pt x="263" y="1423"/>
                        <a:pt x="242" y="1336"/>
                      </a:cubicBezTo>
                      <a:cubicBezTo>
                        <a:pt x="220" y="1248"/>
                        <a:pt x="206" y="1137"/>
                        <a:pt x="202" y="1017"/>
                      </a:cubicBezTo>
                      <a:cubicBezTo>
                        <a:pt x="200" y="896"/>
                        <a:pt x="219" y="762"/>
                        <a:pt x="274" y="641"/>
                      </a:cubicBezTo>
                      <a:cubicBezTo>
                        <a:pt x="301" y="581"/>
                        <a:pt x="340" y="526"/>
                        <a:pt x="390" y="484"/>
                      </a:cubicBezTo>
                      <a:cubicBezTo>
                        <a:pt x="437" y="439"/>
                        <a:pt x="496" y="405"/>
                        <a:pt x="563" y="382"/>
                      </a:cubicBezTo>
                      <a:cubicBezTo>
                        <a:pt x="633" y="359"/>
                        <a:pt x="705" y="348"/>
                        <a:pt x="781" y="348"/>
                      </a:cubicBezTo>
                      <a:cubicBezTo>
                        <a:pt x="859" y="348"/>
                        <a:pt x="940" y="360"/>
                        <a:pt x="1026" y="382"/>
                      </a:cubicBezTo>
                      <a:cubicBezTo>
                        <a:pt x="1360" y="467"/>
                        <a:pt x="1693" y="692"/>
                        <a:pt x="1949" y="977"/>
                      </a:cubicBezTo>
                      <a:cubicBezTo>
                        <a:pt x="2079" y="1121"/>
                        <a:pt x="2186" y="1279"/>
                        <a:pt x="2271" y="1450"/>
                      </a:cubicBezTo>
                      <a:cubicBezTo>
                        <a:pt x="2298" y="1498"/>
                        <a:pt x="2311" y="1537"/>
                        <a:pt x="2327" y="1575"/>
                      </a:cubicBezTo>
                      <a:cubicBezTo>
                        <a:pt x="2345" y="1614"/>
                        <a:pt x="2357" y="1658"/>
                        <a:pt x="2370" y="1699"/>
                      </a:cubicBezTo>
                      <a:cubicBezTo>
                        <a:pt x="2385" y="1741"/>
                        <a:pt x="2390" y="1783"/>
                        <a:pt x="2401" y="1826"/>
                      </a:cubicBezTo>
                      <a:cubicBezTo>
                        <a:pt x="2405" y="1867"/>
                        <a:pt x="2415" y="1908"/>
                        <a:pt x="2415" y="1948"/>
                      </a:cubicBezTo>
                      <a:cubicBezTo>
                        <a:pt x="2419" y="2028"/>
                        <a:pt x="2408" y="2104"/>
                        <a:pt x="2390" y="2176"/>
                      </a:cubicBezTo>
                      <a:cubicBezTo>
                        <a:pt x="2369" y="2243"/>
                        <a:pt x="2341" y="2309"/>
                        <a:pt x="2294" y="2359"/>
                      </a:cubicBezTo>
                      <a:cubicBezTo>
                        <a:pt x="2204" y="2461"/>
                        <a:pt x="2069" y="2519"/>
                        <a:pt x="1933" y="2540"/>
                      </a:cubicBezTo>
                      <a:cubicBezTo>
                        <a:pt x="1881" y="2548"/>
                        <a:pt x="1830" y="2551"/>
                        <a:pt x="1781" y="2551"/>
                      </a:cubicBezTo>
                      <a:cubicBezTo>
                        <a:pt x="1695" y="2551"/>
                        <a:pt x="1614" y="2541"/>
                        <a:pt x="1536" y="2527"/>
                      </a:cubicBezTo>
                      <a:cubicBezTo>
                        <a:pt x="1416" y="2503"/>
                        <a:pt x="1311" y="2469"/>
                        <a:pt x="1226" y="2438"/>
                      </a:cubicBezTo>
                      <a:cubicBezTo>
                        <a:pt x="1140" y="2404"/>
                        <a:pt x="1073" y="2376"/>
                        <a:pt x="1029" y="2353"/>
                      </a:cubicBezTo>
                      <a:cubicBezTo>
                        <a:pt x="984" y="2332"/>
                        <a:pt x="960" y="2320"/>
                        <a:pt x="960" y="2320"/>
                      </a:cubicBezTo>
                      <a:lnTo>
                        <a:pt x="960" y="2320"/>
                      </a:lnTo>
                      <a:cubicBezTo>
                        <a:pt x="960" y="2320"/>
                        <a:pt x="980" y="2339"/>
                        <a:pt x="1015" y="2374"/>
                      </a:cubicBezTo>
                      <a:cubicBezTo>
                        <a:pt x="1053" y="2407"/>
                        <a:pt x="1108" y="2458"/>
                        <a:pt x="1187" y="2512"/>
                      </a:cubicBezTo>
                      <a:cubicBezTo>
                        <a:pt x="1266" y="2566"/>
                        <a:pt x="1363" y="2629"/>
                        <a:pt x="1491" y="2681"/>
                      </a:cubicBezTo>
                      <a:cubicBezTo>
                        <a:pt x="1611" y="2733"/>
                        <a:pt x="1768" y="2781"/>
                        <a:pt x="1940" y="2781"/>
                      </a:cubicBezTo>
                      <a:cubicBezTo>
                        <a:pt x="1943" y="2781"/>
                        <a:pt x="1945" y="2781"/>
                        <a:pt x="1947" y="2781"/>
                      </a:cubicBezTo>
                      <a:cubicBezTo>
                        <a:pt x="1952" y="2781"/>
                        <a:pt x="1957" y="2781"/>
                        <a:pt x="1962" y="2781"/>
                      </a:cubicBezTo>
                      <a:cubicBezTo>
                        <a:pt x="2134" y="2781"/>
                        <a:pt x="2346" y="2734"/>
                        <a:pt x="2513" y="2580"/>
                      </a:cubicBezTo>
                      <a:cubicBezTo>
                        <a:pt x="2600" y="2505"/>
                        <a:pt x="2664" y="2403"/>
                        <a:pt x="2714" y="2296"/>
                      </a:cubicBezTo>
                      <a:cubicBezTo>
                        <a:pt x="2760" y="2186"/>
                        <a:pt x="2781" y="2067"/>
                        <a:pt x="2785" y="1949"/>
                      </a:cubicBezTo>
                      <a:cubicBezTo>
                        <a:pt x="2788" y="1890"/>
                        <a:pt x="2784" y="1832"/>
                        <a:pt x="2779" y="1773"/>
                      </a:cubicBezTo>
                      <a:cubicBezTo>
                        <a:pt x="2768" y="1716"/>
                        <a:pt x="2764" y="1658"/>
                        <a:pt x="2748" y="1601"/>
                      </a:cubicBezTo>
                      <a:cubicBezTo>
                        <a:pt x="2733" y="1546"/>
                        <a:pt x="2721" y="1490"/>
                        <a:pt x="2699" y="1432"/>
                      </a:cubicBezTo>
                      <a:cubicBezTo>
                        <a:pt x="2679" y="1376"/>
                        <a:pt x="2658" y="1317"/>
                        <a:pt x="2636" y="1272"/>
                      </a:cubicBezTo>
                      <a:cubicBezTo>
                        <a:pt x="2544" y="1067"/>
                        <a:pt x="2412" y="870"/>
                        <a:pt x="2260" y="699"/>
                      </a:cubicBezTo>
                      <a:cubicBezTo>
                        <a:pt x="2106" y="527"/>
                        <a:pt x="1927" y="378"/>
                        <a:pt x="1731" y="261"/>
                      </a:cubicBezTo>
                      <a:cubicBezTo>
                        <a:pt x="1536" y="143"/>
                        <a:pt x="1322" y="56"/>
                        <a:pt x="1099" y="20"/>
                      </a:cubicBezTo>
                      <a:cubicBezTo>
                        <a:pt x="1024" y="7"/>
                        <a:pt x="951" y="0"/>
                        <a:pt x="8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3" name="Google Shape;1023;g2fcc7deb26a_6_55"/>
              <p:cNvSpPr/>
              <p:nvPr/>
            </p:nvSpPr>
            <p:spPr>
              <a:xfrm>
                <a:off x="1921106" y="2345781"/>
                <a:ext cx="2006097" cy="1517484"/>
              </a:xfrm>
              <a:custGeom>
                <a:rect b="b" l="l" r="r" t="t"/>
                <a:pathLst>
                  <a:path extrusionOk="0" h="26150" w="34570">
                    <a:moveTo>
                      <a:pt x="19880" y="2945"/>
                    </a:moveTo>
                    <a:cubicBezTo>
                      <a:pt x="19880" y="2946"/>
                      <a:pt x="20071" y="3073"/>
                      <a:pt x="20318" y="3308"/>
                    </a:cubicBezTo>
                    <a:cubicBezTo>
                      <a:pt x="20440" y="3425"/>
                      <a:pt x="20574" y="3573"/>
                      <a:pt x="20702" y="3746"/>
                    </a:cubicBezTo>
                    <a:cubicBezTo>
                      <a:pt x="20831" y="3916"/>
                      <a:pt x="20949" y="4116"/>
                      <a:pt x="21046" y="4325"/>
                    </a:cubicBezTo>
                    <a:cubicBezTo>
                      <a:pt x="21093" y="4431"/>
                      <a:pt x="21134" y="4535"/>
                      <a:pt x="21171" y="4646"/>
                    </a:cubicBezTo>
                    <a:cubicBezTo>
                      <a:pt x="21208" y="4754"/>
                      <a:pt x="21232" y="4856"/>
                      <a:pt x="21257" y="4964"/>
                    </a:cubicBezTo>
                    <a:cubicBezTo>
                      <a:pt x="21301" y="5176"/>
                      <a:pt x="21318" y="5375"/>
                      <a:pt x="21321" y="5545"/>
                    </a:cubicBezTo>
                    <a:cubicBezTo>
                      <a:pt x="21324" y="5885"/>
                      <a:pt x="21282" y="6109"/>
                      <a:pt x="21282" y="6109"/>
                    </a:cubicBezTo>
                    <a:cubicBezTo>
                      <a:pt x="21282" y="6109"/>
                      <a:pt x="21273" y="6053"/>
                      <a:pt x="21257" y="5956"/>
                    </a:cubicBezTo>
                    <a:cubicBezTo>
                      <a:pt x="21243" y="5858"/>
                      <a:pt x="21218" y="5721"/>
                      <a:pt x="21188" y="5559"/>
                    </a:cubicBezTo>
                    <a:cubicBezTo>
                      <a:pt x="21156" y="5396"/>
                      <a:pt x="21116" y="5207"/>
                      <a:pt x="21059" y="5012"/>
                    </a:cubicBezTo>
                    <a:cubicBezTo>
                      <a:pt x="21032" y="4920"/>
                      <a:pt x="20993" y="4813"/>
                      <a:pt x="20958" y="4715"/>
                    </a:cubicBezTo>
                    <a:cubicBezTo>
                      <a:pt x="20924" y="4617"/>
                      <a:pt x="20879" y="4517"/>
                      <a:pt x="20835" y="4419"/>
                    </a:cubicBezTo>
                    <a:cubicBezTo>
                      <a:pt x="20658" y="4024"/>
                      <a:pt x="20413" y="3661"/>
                      <a:pt x="20216" y="3393"/>
                    </a:cubicBezTo>
                    <a:cubicBezTo>
                      <a:pt x="20118" y="3258"/>
                      <a:pt x="20035" y="3147"/>
                      <a:pt x="19975" y="3069"/>
                    </a:cubicBezTo>
                    <a:cubicBezTo>
                      <a:pt x="19914" y="2993"/>
                      <a:pt x="19880" y="2946"/>
                      <a:pt x="19880" y="2945"/>
                    </a:cubicBezTo>
                    <a:close/>
                    <a:moveTo>
                      <a:pt x="14805" y="2047"/>
                    </a:moveTo>
                    <a:cubicBezTo>
                      <a:pt x="15763" y="2047"/>
                      <a:pt x="14767" y="2609"/>
                      <a:pt x="13309" y="3371"/>
                    </a:cubicBezTo>
                    <a:cubicBezTo>
                      <a:pt x="11580" y="4275"/>
                      <a:pt x="12690" y="5688"/>
                      <a:pt x="12257" y="6947"/>
                    </a:cubicBezTo>
                    <a:cubicBezTo>
                      <a:pt x="12062" y="7514"/>
                      <a:pt x="11535" y="8067"/>
                      <a:pt x="11069" y="8067"/>
                    </a:cubicBezTo>
                    <a:cubicBezTo>
                      <a:pt x="10825" y="8067"/>
                      <a:pt x="10597" y="7915"/>
                      <a:pt x="10442" y="7534"/>
                    </a:cubicBezTo>
                    <a:cubicBezTo>
                      <a:pt x="10119" y="6736"/>
                      <a:pt x="9933" y="5450"/>
                      <a:pt x="10884" y="4188"/>
                    </a:cubicBezTo>
                    <a:cubicBezTo>
                      <a:pt x="11909" y="2822"/>
                      <a:pt x="13452" y="2099"/>
                      <a:pt x="14689" y="2050"/>
                    </a:cubicBezTo>
                    <a:cubicBezTo>
                      <a:pt x="14730" y="2048"/>
                      <a:pt x="14769" y="2047"/>
                      <a:pt x="14805" y="2047"/>
                    </a:cubicBezTo>
                    <a:close/>
                    <a:moveTo>
                      <a:pt x="17196" y="1189"/>
                    </a:moveTo>
                    <a:cubicBezTo>
                      <a:pt x="17196" y="1189"/>
                      <a:pt x="17318" y="1233"/>
                      <a:pt x="17531" y="1337"/>
                    </a:cubicBezTo>
                    <a:cubicBezTo>
                      <a:pt x="17741" y="1444"/>
                      <a:pt x="18048" y="1597"/>
                      <a:pt x="18371" y="1848"/>
                    </a:cubicBezTo>
                    <a:cubicBezTo>
                      <a:pt x="18532" y="1973"/>
                      <a:pt x="18714" y="2101"/>
                      <a:pt x="18881" y="2265"/>
                    </a:cubicBezTo>
                    <a:cubicBezTo>
                      <a:pt x="18966" y="2345"/>
                      <a:pt x="19058" y="2423"/>
                      <a:pt x="19144" y="2510"/>
                    </a:cubicBezTo>
                    <a:cubicBezTo>
                      <a:pt x="19226" y="2603"/>
                      <a:pt x="19309" y="2694"/>
                      <a:pt x="19395" y="2791"/>
                    </a:cubicBezTo>
                    <a:cubicBezTo>
                      <a:pt x="19485" y="2882"/>
                      <a:pt x="19561" y="2988"/>
                      <a:pt x="19640" y="3095"/>
                    </a:cubicBezTo>
                    <a:cubicBezTo>
                      <a:pt x="19715" y="3202"/>
                      <a:pt x="19805" y="3303"/>
                      <a:pt x="19872" y="3418"/>
                    </a:cubicBezTo>
                    <a:cubicBezTo>
                      <a:pt x="19945" y="3532"/>
                      <a:pt x="20017" y="3646"/>
                      <a:pt x="20088" y="3762"/>
                    </a:cubicBezTo>
                    <a:lnTo>
                      <a:pt x="20282" y="4123"/>
                    </a:lnTo>
                    <a:cubicBezTo>
                      <a:pt x="20349" y="4243"/>
                      <a:pt x="20396" y="4372"/>
                      <a:pt x="20451" y="4497"/>
                    </a:cubicBezTo>
                    <a:cubicBezTo>
                      <a:pt x="20507" y="4620"/>
                      <a:pt x="20558" y="4746"/>
                      <a:pt x="20600" y="4874"/>
                    </a:cubicBezTo>
                    <a:cubicBezTo>
                      <a:pt x="20695" y="5125"/>
                      <a:pt x="20764" y="5380"/>
                      <a:pt x="20831" y="5626"/>
                    </a:cubicBezTo>
                    <a:cubicBezTo>
                      <a:pt x="20887" y="5874"/>
                      <a:pt x="20940" y="6116"/>
                      <a:pt x="20971" y="6347"/>
                    </a:cubicBezTo>
                    <a:cubicBezTo>
                      <a:pt x="21009" y="6577"/>
                      <a:pt x="21024" y="6800"/>
                      <a:pt x="21040" y="7002"/>
                    </a:cubicBezTo>
                    <a:cubicBezTo>
                      <a:pt x="21070" y="7408"/>
                      <a:pt x="21050" y="7749"/>
                      <a:pt x="21032" y="7985"/>
                    </a:cubicBezTo>
                    <a:cubicBezTo>
                      <a:pt x="21026" y="8103"/>
                      <a:pt x="21009" y="8195"/>
                      <a:pt x="21004" y="8259"/>
                    </a:cubicBezTo>
                    <a:cubicBezTo>
                      <a:pt x="20997" y="8324"/>
                      <a:pt x="20992" y="8357"/>
                      <a:pt x="20992" y="8357"/>
                    </a:cubicBezTo>
                    <a:cubicBezTo>
                      <a:pt x="20992" y="8357"/>
                      <a:pt x="20993" y="8324"/>
                      <a:pt x="20997" y="8259"/>
                    </a:cubicBezTo>
                    <a:cubicBezTo>
                      <a:pt x="20999" y="8195"/>
                      <a:pt x="21009" y="8103"/>
                      <a:pt x="21009" y="7985"/>
                    </a:cubicBezTo>
                    <a:cubicBezTo>
                      <a:pt x="21007" y="7868"/>
                      <a:pt x="21014" y="7723"/>
                      <a:pt x="21003" y="7561"/>
                    </a:cubicBezTo>
                    <a:cubicBezTo>
                      <a:pt x="20997" y="7396"/>
                      <a:pt x="20979" y="7212"/>
                      <a:pt x="20962" y="7012"/>
                    </a:cubicBezTo>
                    <a:cubicBezTo>
                      <a:pt x="20937" y="6812"/>
                      <a:pt x="20917" y="6594"/>
                      <a:pt x="20870" y="6367"/>
                    </a:cubicBezTo>
                    <a:cubicBezTo>
                      <a:pt x="20832" y="6139"/>
                      <a:pt x="20770" y="5904"/>
                      <a:pt x="20714" y="5659"/>
                    </a:cubicBezTo>
                    <a:cubicBezTo>
                      <a:pt x="20643" y="5418"/>
                      <a:pt x="20573" y="5167"/>
                      <a:pt x="20476" y="4922"/>
                    </a:cubicBezTo>
                    <a:cubicBezTo>
                      <a:pt x="20435" y="4796"/>
                      <a:pt x="20382" y="4675"/>
                      <a:pt x="20327" y="4553"/>
                    </a:cubicBezTo>
                    <a:cubicBezTo>
                      <a:pt x="20272" y="4432"/>
                      <a:pt x="20224" y="4306"/>
                      <a:pt x="20158" y="4190"/>
                    </a:cubicBezTo>
                    <a:lnTo>
                      <a:pt x="19973" y="3834"/>
                    </a:lnTo>
                    <a:cubicBezTo>
                      <a:pt x="19903" y="3720"/>
                      <a:pt x="19834" y="3608"/>
                      <a:pt x="19765" y="3495"/>
                    </a:cubicBezTo>
                    <a:cubicBezTo>
                      <a:pt x="19702" y="3379"/>
                      <a:pt x="19614" y="3280"/>
                      <a:pt x="19540" y="3175"/>
                    </a:cubicBezTo>
                    <a:cubicBezTo>
                      <a:pt x="19465" y="3070"/>
                      <a:pt x="19391" y="2964"/>
                      <a:pt x="19305" y="2874"/>
                    </a:cubicBezTo>
                    <a:cubicBezTo>
                      <a:pt x="19223" y="2780"/>
                      <a:pt x="19143" y="2686"/>
                      <a:pt x="19064" y="2595"/>
                    </a:cubicBezTo>
                    <a:cubicBezTo>
                      <a:pt x="18982" y="2506"/>
                      <a:pt x="18894" y="2427"/>
                      <a:pt x="18814" y="2345"/>
                    </a:cubicBezTo>
                    <a:cubicBezTo>
                      <a:pt x="18654" y="2177"/>
                      <a:pt x="18479" y="2047"/>
                      <a:pt x="18325" y="1917"/>
                    </a:cubicBezTo>
                    <a:cubicBezTo>
                      <a:pt x="18015" y="1660"/>
                      <a:pt x="17727" y="1480"/>
                      <a:pt x="17522" y="1364"/>
                    </a:cubicBezTo>
                    <a:cubicBezTo>
                      <a:pt x="17318" y="1245"/>
                      <a:pt x="17196" y="1189"/>
                      <a:pt x="17196" y="1189"/>
                    </a:cubicBezTo>
                    <a:close/>
                    <a:moveTo>
                      <a:pt x="22647" y="4715"/>
                    </a:moveTo>
                    <a:cubicBezTo>
                      <a:pt x="22699" y="4715"/>
                      <a:pt x="22758" y="4722"/>
                      <a:pt x="22822" y="4742"/>
                    </a:cubicBezTo>
                    <a:cubicBezTo>
                      <a:pt x="22950" y="4781"/>
                      <a:pt x="23104" y="4874"/>
                      <a:pt x="23202" y="5043"/>
                    </a:cubicBezTo>
                    <a:cubicBezTo>
                      <a:pt x="23292" y="5219"/>
                      <a:pt x="23347" y="5407"/>
                      <a:pt x="23427" y="5621"/>
                    </a:cubicBezTo>
                    <a:cubicBezTo>
                      <a:pt x="23576" y="6044"/>
                      <a:pt x="23757" y="6535"/>
                      <a:pt x="23938" y="7065"/>
                    </a:cubicBezTo>
                    <a:cubicBezTo>
                      <a:pt x="24082" y="7480"/>
                      <a:pt x="24228" y="7921"/>
                      <a:pt x="24376" y="8364"/>
                    </a:cubicBezTo>
                    <a:cubicBezTo>
                      <a:pt x="24289" y="8348"/>
                      <a:pt x="24206" y="8333"/>
                      <a:pt x="24121" y="8318"/>
                    </a:cubicBezTo>
                    <a:cubicBezTo>
                      <a:pt x="23991" y="7914"/>
                      <a:pt x="23863" y="7513"/>
                      <a:pt x="23745" y="7130"/>
                    </a:cubicBezTo>
                    <a:cubicBezTo>
                      <a:pt x="23577" y="6594"/>
                      <a:pt x="23433" y="6092"/>
                      <a:pt x="23303" y="5662"/>
                    </a:cubicBezTo>
                    <a:cubicBezTo>
                      <a:pt x="23272" y="5555"/>
                      <a:pt x="23241" y="5453"/>
                      <a:pt x="23213" y="5353"/>
                    </a:cubicBezTo>
                    <a:cubicBezTo>
                      <a:pt x="23185" y="5255"/>
                      <a:pt x="23165" y="5159"/>
                      <a:pt x="23129" y="5085"/>
                    </a:cubicBezTo>
                    <a:cubicBezTo>
                      <a:pt x="23057" y="4929"/>
                      <a:pt x="22926" y="4832"/>
                      <a:pt x="22810" y="4787"/>
                    </a:cubicBezTo>
                    <a:cubicBezTo>
                      <a:pt x="22718" y="4750"/>
                      <a:pt x="22635" y="4740"/>
                      <a:pt x="22571" y="4740"/>
                    </a:cubicBezTo>
                    <a:cubicBezTo>
                      <a:pt x="22552" y="4740"/>
                      <a:pt x="22535" y="4741"/>
                      <a:pt x="22520" y="4742"/>
                    </a:cubicBezTo>
                    <a:cubicBezTo>
                      <a:pt x="22448" y="4748"/>
                      <a:pt x="22410" y="4760"/>
                      <a:pt x="22410" y="4760"/>
                    </a:cubicBezTo>
                    <a:cubicBezTo>
                      <a:pt x="22410" y="4760"/>
                      <a:pt x="22444" y="4742"/>
                      <a:pt x="22515" y="4729"/>
                    </a:cubicBezTo>
                    <a:cubicBezTo>
                      <a:pt x="22550" y="4722"/>
                      <a:pt x="22594" y="4715"/>
                      <a:pt x="22647" y="4715"/>
                    </a:cubicBezTo>
                    <a:close/>
                    <a:moveTo>
                      <a:pt x="18473" y="4443"/>
                    </a:moveTo>
                    <a:cubicBezTo>
                      <a:pt x="18473" y="4443"/>
                      <a:pt x="19245" y="5431"/>
                      <a:pt x="19077" y="6859"/>
                    </a:cubicBezTo>
                    <a:cubicBezTo>
                      <a:pt x="18958" y="7866"/>
                      <a:pt x="17858" y="8457"/>
                      <a:pt x="17224" y="8457"/>
                    </a:cubicBezTo>
                    <a:cubicBezTo>
                      <a:pt x="17112" y="8457"/>
                      <a:pt x="17015" y="8439"/>
                      <a:pt x="16941" y="8402"/>
                    </a:cubicBezTo>
                    <a:cubicBezTo>
                      <a:pt x="16460" y="8164"/>
                      <a:pt x="17803" y="7903"/>
                      <a:pt x="18420" y="6982"/>
                    </a:cubicBezTo>
                    <a:cubicBezTo>
                      <a:pt x="19105" y="5963"/>
                      <a:pt x="18473" y="4443"/>
                      <a:pt x="18473" y="4443"/>
                    </a:cubicBezTo>
                    <a:close/>
                    <a:moveTo>
                      <a:pt x="15612" y="1196"/>
                    </a:moveTo>
                    <a:cubicBezTo>
                      <a:pt x="15612" y="1196"/>
                      <a:pt x="15649" y="1201"/>
                      <a:pt x="15723" y="1208"/>
                    </a:cubicBezTo>
                    <a:cubicBezTo>
                      <a:pt x="15796" y="1216"/>
                      <a:pt x="15909" y="1215"/>
                      <a:pt x="16048" y="1243"/>
                    </a:cubicBezTo>
                    <a:cubicBezTo>
                      <a:pt x="16186" y="1263"/>
                      <a:pt x="16354" y="1300"/>
                      <a:pt x="16544" y="1351"/>
                    </a:cubicBezTo>
                    <a:cubicBezTo>
                      <a:pt x="16732" y="1409"/>
                      <a:pt x="16943" y="1483"/>
                      <a:pt x="17165" y="1584"/>
                    </a:cubicBezTo>
                    <a:cubicBezTo>
                      <a:pt x="17276" y="1633"/>
                      <a:pt x="17388" y="1694"/>
                      <a:pt x="17506" y="1753"/>
                    </a:cubicBezTo>
                    <a:cubicBezTo>
                      <a:pt x="17619" y="1821"/>
                      <a:pt x="17737" y="1889"/>
                      <a:pt x="17854" y="1968"/>
                    </a:cubicBezTo>
                    <a:cubicBezTo>
                      <a:pt x="18085" y="2125"/>
                      <a:pt x="18325" y="2304"/>
                      <a:pt x="18543" y="2518"/>
                    </a:cubicBezTo>
                    <a:cubicBezTo>
                      <a:pt x="18767" y="2728"/>
                      <a:pt x="18983" y="2963"/>
                      <a:pt x="19172" y="3226"/>
                    </a:cubicBezTo>
                    <a:cubicBezTo>
                      <a:pt x="19368" y="3485"/>
                      <a:pt x="19532" y="3770"/>
                      <a:pt x="19684" y="4072"/>
                    </a:cubicBezTo>
                    <a:lnTo>
                      <a:pt x="19778" y="4291"/>
                    </a:lnTo>
                    <a:lnTo>
                      <a:pt x="19828" y="4407"/>
                    </a:lnTo>
                    <a:lnTo>
                      <a:pt x="19869" y="4521"/>
                    </a:lnTo>
                    <a:cubicBezTo>
                      <a:pt x="19926" y="4672"/>
                      <a:pt x="19978" y="4826"/>
                      <a:pt x="20025" y="4977"/>
                    </a:cubicBezTo>
                    <a:cubicBezTo>
                      <a:pt x="20119" y="5285"/>
                      <a:pt x="20185" y="5598"/>
                      <a:pt x="20220" y="5907"/>
                    </a:cubicBezTo>
                    <a:cubicBezTo>
                      <a:pt x="20257" y="6215"/>
                      <a:pt x="20247" y="6522"/>
                      <a:pt x="20194" y="6808"/>
                    </a:cubicBezTo>
                    <a:cubicBezTo>
                      <a:pt x="20145" y="7092"/>
                      <a:pt x="20040" y="7353"/>
                      <a:pt x="19912" y="7568"/>
                    </a:cubicBezTo>
                    <a:cubicBezTo>
                      <a:pt x="19650" y="8003"/>
                      <a:pt x="19312" y="8250"/>
                      <a:pt x="19077" y="8399"/>
                    </a:cubicBezTo>
                    <a:cubicBezTo>
                      <a:pt x="18958" y="8474"/>
                      <a:pt x="18858" y="8522"/>
                      <a:pt x="18794" y="8556"/>
                    </a:cubicBezTo>
                    <a:cubicBezTo>
                      <a:pt x="18727" y="8590"/>
                      <a:pt x="18690" y="8607"/>
                      <a:pt x="18690" y="8607"/>
                    </a:cubicBezTo>
                    <a:cubicBezTo>
                      <a:pt x="18690" y="8607"/>
                      <a:pt x="18822" y="8514"/>
                      <a:pt x="19029" y="8332"/>
                    </a:cubicBezTo>
                    <a:cubicBezTo>
                      <a:pt x="19232" y="8149"/>
                      <a:pt x="19509" y="7864"/>
                      <a:pt x="19700" y="7454"/>
                    </a:cubicBezTo>
                    <a:cubicBezTo>
                      <a:pt x="19794" y="7249"/>
                      <a:pt x="19856" y="7014"/>
                      <a:pt x="19884" y="6761"/>
                    </a:cubicBezTo>
                    <a:cubicBezTo>
                      <a:pt x="19911" y="6507"/>
                      <a:pt x="19892" y="6233"/>
                      <a:pt x="19851" y="5955"/>
                    </a:cubicBezTo>
                    <a:cubicBezTo>
                      <a:pt x="19808" y="5674"/>
                      <a:pt x="19727" y="5390"/>
                      <a:pt x="19634" y="5099"/>
                    </a:cubicBezTo>
                    <a:cubicBezTo>
                      <a:pt x="19587" y="4956"/>
                      <a:pt x="19535" y="4811"/>
                      <a:pt x="19480" y="4668"/>
                    </a:cubicBezTo>
                    <a:lnTo>
                      <a:pt x="19438" y="4561"/>
                    </a:lnTo>
                    <a:lnTo>
                      <a:pt x="19393" y="4460"/>
                    </a:lnTo>
                    <a:lnTo>
                      <a:pt x="19295" y="4244"/>
                    </a:lnTo>
                    <a:cubicBezTo>
                      <a:pt x="19160" y="3982"/>
                      <a:pt x="19018" y="3710"/>
                      <a:pt x="18838" y="3468"/>
                    </a:cubicBezTo>
                    <a:cubicBezTo>
                      <a:pt x="18756" y="3343"/>
                      <a:pt x="18655" y="3232"/>
                      <a:pt x="18569" y="3112"/>
                    </a:cubicBezTo>
                    <a:cubicBezTo>
                      <a:pt x="18471" y="3003"/>
                      <a:pt x="18384" y="2886"/>
                      <a:pt x="18279" y="2787"/>
                    </a:cubicBezTo>
                    <a:cubicBezTo>
                      <a:pt x="18083" y="2578"/>
                      <a:pt x="17871" y="2394"/>
                      <a:pt x="17667" y="2228"/>
                    </a:cubicBezTo>
                    <a:cubicBezTo>
                      <a:pt x="17459" y="2065"/>
                      <a:pt x="17252" y="1922"/>
                      <a:pt x="17052" y="1801"/>
                    </a:cubicBezTo>
                    <a:cubicBezTo>
                      <a:pt x="16853" y="1685"/>
                      <a:pt x="16663" y="1586"/>
                      <a:pt x="16491" y="1505"/>
                    </a:cubicBezTo>
                    <a:cubicBezTo>
                      <a:pt x="16316" y="1431"/>
                      <a:pt x="16162" y="1365"/>
                      <a:pt x="16030" y="1323"/>
                    </a:cubicBezTo>
                    <a:cubicBezTo>
                      <a:pt x="15901" y="1275"/>
                      <a:pt x="15795" y="1249"/>
                      <a:pt x="15723" y="1228"/>
                    </a:cubicBezTo>
                    <a:cubicBezTo>
                      <a:pt x="15651" y="1208"/>
                      <a:pt x="15612" y="1196"/>
                      <a:pt x="15612" y="1196"/>
                    </a:cubicBezTo>
                    <a:close/>
                    <a:moveTo>
                      <a:pt x="22614" y="8924"/>
                    </a:moveTo>
                    <a:cubicBezTo>
                      <a:pt x="22620" y="8924"/>
                      <a:pt x="22628" y="8925"/>
                      <a:pt x="22632" y="8925"/>
                    </a:cubicBezTo>
                    <a:cubicBezTo>
                      <a:pt x="22625" y="8925"/>
                      <a:pt x="22618" y="8924"/>
                      <a:pt x="22614" y="8924"/>
                    </a:cubicBezTo>
                    <a:close/>
                    <a:moveTo>
                      <a:pt x="22632" y="8925"/>
                    </a:moveTo>
                    <a:cubicBezTo>
                      <a:pt x="22633" y="8925"/>
                      <a:pt x="22635" y="8927"/>
                      <a:pt x="22636" y="8927"/>
                    </a:cubicBezTo>
                    <a:lnTo>
                      <a:pt x="22636" y="8927"/>
                    </a:lnTo>
                    <a:lnTo>
                      <a:pt x="22632" y="8925"/>
                    </a:lnTo>
                    <a:close/>
                    <a:moveTo>
                      <a:pt x="11190" y="8784"/>
                    </a:moveTo>
                    <a:cubicBezTo>
                      <a:pt x="11190" y="8784"/>
                      <a:pt x="11377" y="9015"/>
                      <a:pt x="11752" y="9213"/>
                    </a:cubicBezTo>
                    <a:cubicBezTo>
                      <a:pt x="11842" y="9265"/>
                      <a:pt x="11946" y="9312"/>
                      <a:pt x="12057" y="9359"/>
                    </a:cubicBezTo>
                    <a:cubicBezTo>
                      <a:pt x="12168" y="9403"/>
                      <a:pt x="12289" y="9442"/>
                      <a:pt x="12412" y="9483"/>
                    </a:cubicBezTo>
                    <a:cubicBezTo>
                      <a:pt x="12540" y="9515"/>
                      <a:pt x="12669" y="9554"/>
                      <a:pt x="12806" y="9574"/>
                    </a:cubicBezTo>
                    <a:cubicBezTo>
                      <a:pt x="12873" y="9586"/>
                      <a:pt x="12941" y="9599"/>
                      <a:pt x="13010" y="9613"/>
                    </a:cubicBezTo>
                    <a:lnTo>
                      <a:pt x="13219" y="9633"/>
                    </a:lnTo>
                    <a:cubicBezTo>
                      <a:pt x="13359" y="9653"/>
                      <a:pt x="13500" y="9660"/>
                      <a:pt x="13638" y="9663"/>
                    </a:cubicBezTo>
                    <a:cubicBezTo>
                      <a:pt x="13707" y="9667"/>
                      <a:pt x="13775" y="9668"/>
                      <a:pt x="13844" y="9671"/>
                    </a:cubicBezTo>
                    <a:cubicBezTo>
                      <a:pt x="13914" y="9669"/>
                      <a:pt x="13981" y="9668"/>
                      <a:pt x="14045" y="9667"/>
                    </a:cubicBezTo>
                    <a:cubicBezTo>
                      <a:pt x="14178" y="9660"/>
                      <a:pt x="14307" y="9668"/>
                      <a:pt x="14428" y="9655"/>
                    </a:cubicBezTo>
                    <a:cubicBezTo>
                      <a:pt x="14552" y="9646"/>
                      <a:pt x="14667" y="9640"/>
                      <a:pt x="14773" y="9630"/>
                    </a:cubicBezTo>
                    <a:cubicBezTo>
                      <a:pt x="14881" y="9626"/>
                      <a:pt x="14977" y="9613"/>
                      <a:pt x="15065" y="9603"/>
                    </a:cubicBezTo>
                    <a:cubicBezTo>
                      <a:pt x="15152" y="9595"/>
                      <a:pt x="15227" y="9587"/>
                      <a:pt x="15290" y="9581"/>
                    </a:cubicBezTo>
                    <a:cubicBezTo>
                      <a:pt x="15416" y="9569"/>
                      <a:pt x="15490" y="9566"/>
                      <a:pt x="15490" y="9566"/>
                    </a:cubicBezTo>
                    <a:lnTo>
                      <a:pt x="15490" y="9566"/>
                    </a:lnTo>
                    <a:cubicBezTo>
                      <a:pt x="15490" y="9566"/>
                      <a:pt x="15420" y="9587"/>
                      <a:pt x="15300" y="9622"/>
                    </a:cubicBezTo>
                    <a:cubicBezTo>
                      <a:pt x="15239" y="9640"/>
                      <a:pt x="15165" y="9660"/>
                      <a:pt x="15079" y="9683"/>
                    </a:cubicBezTo>
                    <a:cubicBezTo>
                      <a:pt x="14995" y="9707"/>
                      <a:pt x="14898" y="9736"/>
                      <a:pt x="14792" y="9751"/>
                    </a:cubicBezTo>
                    <a:cubicBezTo>
                      <a:pt x="14685" y="9770"/>
                      <a:pt x="14568" y="9790"/>
                      <a:pt x="14445" y="9812"/>
                    </a:cubicBezTo>
                    <a:cubicBezTo>
                      <a:pt x="14323" y="9837"/>
                      <a:pt x="14190" y="9843"/>
                      <a:pt x="14055" y="9855"/>
                    </a:cubicBezTo>
                    <a:cubicBezTo>
                      <a:pt x="13951" y="9863"/>
                      <a:pt x="13845" y="9871"/>
                      <a:pt x="13738" y="9871"/>
                    </a:cubicBezTo>
                    <a:cubicBezTo>
                      <a:pt x="13703" y="9871"/>
                      <a:pt x="13668" y="9870"/>
                      <a:pt x="13633" y="9868"/>
                    </a:cubicBezTo>
                    <a:cubicBezTo>
                      <a:pt x="13488" y="9865"/>
                      <a:pt x="13343" y="9864"/>
                      <a:pt x="13197" y="9844"/>
                    </a:cubicBezTo>
                    <a:lnTo>
                      <a:pt x="12978" y="9818"/>
                    </a:lnTo>
                    <a:cubicBezTo>
                      <a:pt x="12907" y="9804"/>
                      <a:pt x="12835" y="9790"/>
                      <a:pt x="12763" y="9775"/>
                    </a:cubicBezTo>
                    <a:cubicBezTo>
                      <a:pt x="12621" y="9751"/>
                      <a:pt x="12485" y="9702"/>
                      <a:pt x="12353" y="9661"/>
                    </a:cubicBezTo>
                    <a:cubicBezTo>
                      <a:pt x="12223" y="9616"/>
                      <a:pt x="12101" y="9561"/>
                      <a:pt x="11988" y="9503"/>
                    </a:cubicBezTo>
                    <a:cubicBezTo>
                      <a:pt x="11875" y="9444"/>
                      <a:pt x="11773" y="9382"/>
                      <a:pt x="11685" y="9317"/>
                    </a:cubicBezTo>
                    <a:cubicBezTo>
                      <a:pt x="11592" y="9257"/>
                      <a:pt x="11518" y="9185"/>
                      <a:pt x="11454" y="9124"/>
                    </a:cubicBezTo>
                    <a:cubicBezTo>
                      <a:pt x="11390" y="9062"/>
                      <a:pt x="11338" y="9003"/>
                      <a:pt x="11299" y="8952"/>
                    </a:cubicBezTo>
                    <a:cubicBezTo>
                      <a:pt x="11221" y="8852"/>
                      <a:pt x="11190" y="8784"/>
                      <a:pt x="11190" y="8784"/>
                    </a:cubicBezTo>
                    <a:close/>
                    <a:moveTo>
                      <a:pt x="22637" y="8928"/>
                    </a:moveTo>
                    <a:lnTo>
                      <a:pt x="22637" y="8928"/>
                    </a:lnTo>
                    <a:cubicBezTo>
                      <a:pt x="22637" y="8928"/>
                      <a:pt x="22770" y="8941"/>
                      <a:pt x="23001" y="8963"/>
                    </a:cubicBezTo>
                    <a:cubicBezTo>
                      <a:pt x="23233" y="8988"/>
                      <a:pt x="23564" y="9019"/>
                      <a:pt x="23958" y="9082"/>
                    </a:cubicBezTo>
                    <a:cubicBezTo>
                      <a:pt x="24747" y="9201"/>
                      <a:pt x="25801" y="9386"/>
                      <a:pt x="26808" y="9762"/>
                    </a:cubicBezTo>
                    <a:cubicBezTo>
                      <a:pt x="27309" y="9959"/>
                      <a:pt x="27779" y="10219"/>
                      <a:pt x="28207" y="10478"/>
                    </a:cubicBezTo>
                    <a:cubicBezTo>
                      <a:pt x="28634" y="10738"/>
                      <a:pt x="29014" y="11007"/>
                      <a:pt x="29342" y="11236"/>
                    </a:cubicBezTo>
                    <a:cubicBezTo>
                      <a:pt x="29667" y="11467"/>
                      <a:pt x="29929" y="11673"/>
                      <a:pt x="30116" y="11813"/>
                    </a:cubicBezTo>
                    <a:cubicBezTo>
                      <a:pt x="30259" y="11923"/>
                      <a:pt x="30355" y="11998"/>
                      <a:pt x="30391" y="12025"/>
                    </a:cubicBezTo>
                    <a:lnTo>
                      <a:pt x="30391" y="12025"/>
                    </a:lnTo>
                    <a:cubicBezTo>
                      <a:pt x="30311" y="11973"/>
                      <a:pt x="29894" y="11696"/>
                      <a:pt x="29298" y="11302"/>
                    </a:cubicBezTo>
                    <a:cubicBezTo>
                      <a:pt x="28966" y="11083"/>
                      <a:pt x="28573" y="10836"/>
                      <a:pt x="28144" y="10582"/>
                    </a:cubicBezTo>
                    <a:cubicBezTo>
                      <a:pt x="27717" y="10331"/>
                      <a:pt x="27250" y="10080"/>
                      <a:pt x="26758" y="9892"/>
                    </a:cubicBezTo>
                    <a:cubicBezTo>
                      <a:pt x="26515" y="9797"/>
                      <a:pt x="26260" y="9714"/>
                      <a:pt x="26013" y="9641"/>
                    </a:cubicBezTo>
                    <a:cubicBezTo>
                      <a:pt x="25765" y="9566"/>
                      <a:pt x="25515" y="9505"/>
                      <a:pt x="25274" y="9446"/>
                    </a:cubicBezTo>
                    <a:cubicBezTo>
                      <a:pt x="24791" y="9332"/>
                      <a:pt x="24337" y="9234"/>
                      <a:pt x="23945" y="9163"/>
                    </a:cubicBezTo>
                    <a:cubicBezTo>
                      <a:pt x="23554" y="9086"/>
                      <a:pt x="23228" y="9029"/>
                      <a:pt x="22998" y="8986"/>
                    </a:cubicBezTo>
                    <a:cubicBezTo>
                      <a:pt x="22769" y="8950"/>
                      <a:pt x="22637" y="8928"/>
                      <a:pt x="22637" y="8928"/>
                    </a:cubicBezTo>
                    <a:close/>
                    <a:moveTo>
                      <a:pt x="30405" y="12035"/>
                    </a:moveTo>
                    <a:cubicBezTo>
                      <a:pt x="30566" y="12151"/>
                      <a:pt x="30735" y="12275"/>
                      <a:pt x="30908" y="12402"/>
                    </a:cubicBezTo>
                    <a:cubicBezTo>
                      <a:pt x="30734" y="12275"/>
                      <a:pt x="30566" y="12151"/>
                      <a:pt x="30405" y="12035"/>
                    </a:cubicBezTo>
                    <a:close/>
                    <a:moveTo>
                      <a:pt x="12499" y="1214"/>
                    </a:moveTo>
                    <a:cubicBezTo>
                      <a:pt x="12705" y="1214"/>
                      <a:pt x="12097" y="1873"/>
                      <a:pt x="12818" y="1873"/>
                    </a:cubicBezTo>
                    <a:cubicBezTo>
                      <a:pt x="12963" y="1873"/>
                      <a:pt x="13544" y="1736"/>
                      <a:pt x="13715" y="1736"/>
                    </a:cubicBezTo>
                    <a:cubicBezTo>
                      <a:pt x="13849" y="1736"/>
                      <a:pt x="13730" y="1821"/>
                      <a:pt x="12945" y="2122"/>
                    </a:cubicBezTo>
                    <a:cubicBezTo>
                      <a:pt x="12945" y="2122"/>
                      <a:pt x="8629" y="3731"/>
                      <a:pt x="9988" y="7883"/>
                    </a:cubicBezTo>
                    <a:cubicBezTo>
                      <a:pt x="10796" y="10351"/>
                      <a:pt x="12618" y="10816"/>
                      <a:pt x="13875" y="10816"/>
                    </a:cubicBezTo>
                    <a:cubicBezTo>
                      <a:pt x="14632" y="10816"/>
                      <a:pt x="15184" y="10647"/>
                      <a:pt x="15184" y="10647"/>
                    </a:cubicBezTo>
                    <a:lnTo>
                      <a:pt x="15184" y="10647"/>
                    </a:lnTo>
                    <a:cubicBezTo>
                      <a:pt x="15184" y="10647"/>
                      <a:pt x="15150" y="10648"/>
                      <a:pt x="15091" y="10648"/>
                    </a:cubicBezTo>
                    <a:cubicBezTo>
                      <a:pt x="14897" y="10648"/>
                      <a:pt x="14429" y="10636"/>
                      <a:pt x="13935" y="10537"/>
                    </a:cubicBezTo>
                    <a:cubicBezTo>
                      <a:pt x="14968" y="10503"/>
                      <a:pt x="15955" y="10233"/>
                      <a:pt x="16589" y="10065"/>
                    </a:cubicBezTo>
                    <a:cubicBezTo>
                      <a:pt x="17142" y="9919"/>
                      <a:pt x="17535" y="9844"/>
                      <a:pt x="17765" y="9844"/>
                    </a:cubicBezTo>
                    <a:cubicBezTo>
                      <a:pt x="18149" y="9844"/>
                      <a:pt x="18082" y="10050"/>
                      <a:pt x="17549" y="10472"/>
                    </a:cubicBezTo>
                    <a:cubicBezTo>
                      <a:pt x="17236" y="10721"/>
                      <a:pt x="16955" y="11034"/>
                      <a:pt x="16820" y="11318"/>
                    </a:cubicBezTo>
                    <a:cubicBezTo>
                      <a:pt x="16824" y="11316"/>
                      <a:pt x="16828" y="11316"/>
                      <a:pt x="16833" y="11314"/>
                    </a:cubicBezTo>
                    <a:cubicBezTo>
                      <a:pt x="16963" y="11274"/>
                      <a:pt x="17099" y="11232"/>
                      <a:pt x="17237" y="11191"/>
                    </a:cubicBezTo>
                    <a:cubicBezTo>
                      <a:pt x="17373" y="11141"/>
                      <a:pt x="17513" y="11093"/>
                      <a:pt x="17650" y="11044"/>
                    </a:cubicBezTo>
                    <a:cubicBezTo>
                      <a:pt x="17924" y="10937"/>
                      <a:pt x="18197" y="10824"/>
                      <a:pt x="18446" y="10703"/>
                    </a:cubicBezTo>
                    <a:cubicBezTo>
                      <a:pt x="18697" y="10586"/>
                      <a:pt x="18923" y="10459"/>
                      <a:pt x="19116" y="10347"/>
                    </a:cubicBezTo>
                    <a:cubicBezTo>
                      <a:pt x="19500" y="10121"/>
                      <a:pt x="19734" y="9931"/>
                      <a:pt x="19734" y="9931"/>
                    </a:cubicBezTo>
                    <a:lnTo>
                      <a:pt x="19734" y="9931"/>
                    </a:lnTo>
                    <a:cubicBezTo>
                      <a:pt x="19734" y="9931"/>
                      <a:pt x="19530" y="10153"/>
                      <a:pt x="19179" y="10436"/>
                    </a:cubicBezTo>
                    <a:cubicBezTo>
                      <a:pt x="19003" y="10577"/>
                      <a:pt x="18794" y="10738"/>
                      <a:pt x="18556" y="10895"/>
                    </a:cubicBezTo>
                    <a:cubicBezTo>
                      <a:pt x="18324" y="11056"/>
                      <a:pt x="18063" y="11211"/>
                      <a:pt x="17797" y="11361"/>
                    </a:cubicBezTo>
                    <a:cubicBezTo>
                      <a:pt x="17707" y="11408"/>
                      <a:pt x="17619" y="11457"/>
                      <a:pt x="17529" y="11504"/>
                    </a:cubicBezTo>
                    <a:cubicBezTo>
                      <a:pt x="17509" y="11513"/>
                      <a:pt x="17491" y="11522"/>
                      <a:pt x="17472" y="11531"/>
                    </a:cubicBezTo>
                    <a:cubicBezTo>
                      <a:pt x="17337" y="11595"/>
                      <a:pt x="17196" y="11649"/>
                      <a:pt x="17056" y="11708"/>
                    </a:cubicBezTo>
                    <a:cubicBezTo>
                      <a:pt x="16774" y="11819"/>
                      <a:pt x="16488" y="11923"/>
                      <a:pt x="16215" y="12006"/>
                    </a:cubicBezTo>
                    <a:cubicBezTo>
                      <a:pt x="15943" y="12091"/>
                      <a:pt x="15685" y="12155"/>
                      <a:pt x="15461" y="12205"/>
                    </a:cubicBezTo>
                    <a:cubicBezTo>
                      <a:pt x="15014" y="12301"/>
                      <a:pt x="14706" y="12316"/>
                      <a:pt x="14706" y="12316"/>
                    </a:cubicBezTo>
                    <a:cubicBezTo>
                      <a:pt x="14706" y="12316"/>
                      <a:pt x="14740" y="12318"/>
                      <a:pt x="14803" y="12318"/>
                    </a:cubicBezTo>
                    <a:cubicBezTo>
                      <a:pt x="14928" y="12318"/>
                      <a:pt x="15167" y="12312"/>
                      <a:pt x="15473" y="12276"/>
                    </a:cubicBezTo>
                    <a:cubicBezTo>
                      <a:pt x="15702" y="12249"/>
                      <a:pt x="15968" y="12207"/>
                      <a:pt x="16252" y="12148"/>
                    </a:cubicBezTo>
                    <a:cubicBezTo>
                      <a:pt x="16477" y="12101"/>
                      <a:pt x="16712" y="12044"/>
                      <a:pt x="16949" y="11978"/>
                    </a:cubicBezTo>
                    <a:cubicBezTo>
                      <a:pt x="17058" y="12032"/>
                      <a:pt x="17214" y="12062"/>
                      <a:pt x="17424" y="12062"/>
                    </a:cubicBezTo>
                    <a:cubicBezTo>
                      <a:pt x="17638" y="12062"/>
                      <a:pt x="17909" y="12030"/>
                      <a:pt x="18244" y="11959"/>
                    </a:cubicBezTo>
                    <a:lnTo>
                      <a:pt x="18244" y="11959"/>
                    </a:lnTo>
                    <a:cubicBezTo>
                      <a:pt x="17847" y="12135"/>
                      <a:pt x="17397" y="12308"/>
                      <a:pt x="16881" y="12477"/>
                    </a:cubicBezTo>
                    <a:cubicBezTo>
                      <a:pt x="15616" y="12891"/>
                      <a:pt x="14643" y="13060"/>
                      <a:pt x="13869" y="13060"/>
                    </a:cubicBezTo>
                    <a:cubicBezTo>
                      <a:pt x="12333" y="13060"/>
                      <a:pt x="11586" y="12394"/>
                      <a:pt x="10906" y="11657"/>
                    </a:cubicBezTo>
                    <a:cubicBezTo>
                      <a:pt x="10367" y="11073"/>
                      <a:pt x="9367" y="10151"/>
                      <a:pt x="8950" y="8878"/>
                    </a:cubicBezTo>
                    <a:cubicBezTo>
                      <a:pt x="8433" y="7303"/>
                      <a:pt x="8999" y="6095"/>
                      <a:pt x="9484" y="4624"/>
                    </a:cubicBezTo>
                    <a:cubicBezTo>
                      <a:pt x="10027" y="2974"/>
                      <a:pt x="11096" y="2016"/>
                      <a:pt x="11933" y="1491"/>
                    </a:cubicBezTo>
                    <a:cubicBezTo>
                      <a:pt x="11940" y="1486"/>
                      <a:pt x="11944" y="1483"/>
                      <a:pt x="11952" y="1478"/>
                    </a:cubicBezTo>
                    <a:cubicBezTo>
                      <a:pt x="12275" y="1286"/>
                      <a:pt x="12432" y="1214"/>
                      <a:pt x="12499" y="1214"/>
                    </a:cubicBezTo>
                    <a:close/>
                    <a:moveTo>
                      <a:pt x="8611" y="9789"/>
                    </a:moveTo>
                    <a:cubicBezTo>
                      <a:pt x="8644" y="9856"/>
                      <a:pt x="8676" y="9924"/>
                      <a:pt x="8713" y="9989"/>
                    </a:cubicBezTo>
                    <a:cubicBezTo>
                      <a:pt x="8697" y="9981"/>
                      <a:pt x="8682" y="9974"/>
                      <a:pt x="8666" y="9970"/>
                    </a:cubicBezTo>
                    <a:cubicBezTo>
                      <a:pt x="8634" y="9961"/>
                      <a:pt x="8603" y="9957"/>
                      <a:pt x="8575" y="9957"/>
                    </a:cubicBezTo>
                    <a:cubicBezTo>
                      <a:pt x="8526" y="9957"/>
                      <a:pt x="8484" y="9968"/>
                      <a:pt x="8456" y="9980"/>
                    </a:cubicBezTo>
                    <a:cubicBezTo>
                      <a:pt x="8409" y="10000"/>
                      <a:pt x="8392" y="10018"/>
                      <a:pt x="8390" y="10018"/>
                    </a:cubicBezTo>
                    <a:cubicBezTo>
                      <a:pt x="8390" y="10018"/>
                      <a:pt x="8421" y="10018"/>
                      <a:pt x="8462" y="10027"/>
                    </a:cubicBezTo>
                    <a:cubicBezTo>
                      <a:pt x="8505" y="10036"/>
                      <a:pt x="8560" y="10056"/>
                      <a:pt x="8612" y="10094"/>
                    </a:cubicBezTo>
                    <a:cubicBezTo>
                      <a:pt x="8663" y="10133"/>
                      <a:pt x="8705" y="10190"/>
                      <a:pt x="8723" y="10255"/>
                    </a:cubicBezTo>
                    <a:cubicBezTo>
                      <a:pt x="8725" y="10262"/>
                      <a:pt x="8729" y="10274"/>
                      <a:pt x="8729" y="10278"/>
                    </a:cubicBezTo>
                    <a:cubicBezTo>
                      <a:pt x="8730" y="10287"/>
                      <a:pt x="8736" y="10306"/>
                      <a:pt x="8733" y="10309"/>
                    </a:cubicBezTo>
                    <a:cubicBezTo>
                      <a:pt x="8733" y="10321"/>
                      <a:pt x="8733" y="10339"/>
                      <a:pt x="8732" y="10356"/>
                    </a:cubicBezTo>
                    <a:cubicBezTo>
                      <a:pt x="8730" y="10389"/>
                      <a:pt x="8719" y="10423"/>
                      <a:pt x="8703" y="10454"/>
                    </a:cubicBezTo>
                    <a:cubicBezTo>
                      <a:pt x="8689" y="10483"/>
                      <a:pt x="8668" y="10513"/>
                      <a:pt x="8642" y="10534"/>
                    </a:cubicBezTo>
                    <a:cubicBezTo>
                      <a:pt x="8615" y="10556"/>
                      <a:pt x="8589" y="10574"/>
                      <a:pt x="8552" y="10588"/>
                    </a:cubicBezTo>
                    <a:cubicBezTo>
                      <a:pt x="8521" y="10600"/>
                      <a:pt x="8485" y="10606"/>
                      <a:pt x="8450" y="10606"/>
                    </a:cubicBezTo>
                    <a:cubicBezTo>
                      <a:pt x="8419" y="10606"/>
                      <a:pt x="8388" y="10601"/>
                      <a:pt x="8360" y="10593"/>
                    </a:cubicBezTo>
                    <a:cubicBezTo>
                      <a:pt x="8299" y="10574"/>
                      <a:pt x="8248" y="10541"/>
                      <a:pt x="8216" y="10510"/>
                    </a:cubicBezTo>
                    <a:cubicBezTo>
                      <a:pt x="8185" y="10480"/>
                      <a:pt x="8168" y="10459"/>
                      <a:pt x="8168" y="10459"/>
                    </a:cubicBezTo>
                    <a:lnTo>
                      <a:pt x="8168" y="10459"/>
                    </a:lnTo>
                    <a:cubicBezTo>
                      <a:pt x="8168" y="10459"/>
                      <a:pt x="8165" y="10486"/>
                      <a:pt x="8176" y="10534"/>
                    </a:cubicBezTo>
                    <a:cubicBezTo>
                      <a:pt x="8188" y="10581"/>
                      <a:pt x="8220" y="10651"/>
                      <a:pt x="8292" y="10709"/>
                    </a:cubicBezTo>
                    <a:cubicBezTo>
                      <a:pt x="8348" y="10756"/>
                      <a:pt x="8432" y="10792"/>
                      <a:pt x="8529" y="10792"/>
                    </a:cubicBezTo>
                    <a:cubicBezTo>
                      <a:pt x="8554" y="10792"/>
                      <a:pt x="8578" y="10790"/>
                      <a:pt x="8604" y="10785"/>
                    </a:cubicBezTo>
                    <a:cubicBezTo>
                      <a:pt x="8659" y="10776"/>
                      <a:pt x="8726" y="10752"/>
                      <a:pt x="8779" y="10711"/>
                    </a:cubicBezTo>
                    <a:cubicBezTo>
                      <a:pt x="8832" y="10671"/>
                      <a:pt x="8878" y="10620"/>
                      <a:pt x="8910" y="10560"/>
                    </a:cubicBezTo>
                    <a:cubicBezTo>
                      <a:pt x="8937" y="10503"/>
                      <a:pt x="8948" y="10445"/>
                      <a:pt x="8953" y="10386"/>
                    </a:cubicBezTo>
                    <a:cubicBezTo>
                      <a:pt x="9360" y="11003"/>
                      <a:pt x="9831" y="11497"/>
                      <a:pt x="10190" y="11876"/>
                    </a:cubicBezTo>
                    <a:cubicBezTo>
                      <a:pt x="10226" y="11912"/>
                      <a:pt x="10256" y="11944"/>
                      <a:pt x="10288" y="11979"/>
                    </a:cubicBezTo>
                    <a:cubicBezTo>
                      <a:pt x="9995" y="12240"/>
                      <a:pt x="9719" y="12515"/>
                      <a:pt x="9469" y="12812"/>
                    </a:cubicBezTo>
                    <a:cubicBezTo>
                      <a:pt x="9451" y="12829"/>
                      <a:pt x="9434" y="12851"/>
                      <a:pt x="9414" y="12873"/>
                    </a:cubicBezTo>
                    <a:lnTo>
                      <a:pt x="9404" y="12886"/>
                    </a:lnTo>
                    <a:lnTo>
                      <a:pt x="9384" y="12911"/>
                    </a:lnTo>
                    <a:lnTo>
                      <a:pt x="9349" y="12955"/>
                    </a:lnTo>
                    <a:lnTo>
                      <a:pt x="9262" y="13067"/>
                    </a:lnTo>
                    <a:lnTo>
                      <a:pt x="8556" y="11649"/>
                    </a:lnTo>
                    <a:lnTo>
                      <a:pt x="9091" y="13283"/>
                    </a:lnTo>
                    <a:cubicBezTo>
                      <a:pt x="9058" y="13327"/>
                      <a:pt x="9020" y="13370"/>
                      <a:pt x="8981" y="13419"/>
                    </a:cubicBezTo>
                    <a:lnTo>
                      <a:pt x="7919" y="10172"/>
                    </a:lnTo>
                    <a:cubicBezTo>
                      <a:pt x="7894" y="10095"/>
                      <a:pt x="7937" y="10014"/>
                      <a:pt x="8012" y="9990"/>
                    </a:cubicBezTo>
                    <a:lnTo>
                      <a:pt x="8611" y="9789"/>
                    </a:lnTo>
                    <a:close/>
                    <a:moveTo>
                      <a:pt x="8154" y="9671"/>
                    </a:moveTo>
                    <a:lnTo>
                      <a:pt x="8154" y="9671"/>
                    </a:lnTo>
                    <a:cubicBezTo>
                      <a:pt x="8154" y="9671"/>
                      <a:pt x="8119" y="9683"/>
                      <a:pt x="8053" y="9711"/>
                    </a:cubicBezTo>
                    <a:cubicBezTo>
                      <a:pt x="7989" y="9740"/>
                      <a:pt x="7894" y="9783"/>
                      <a:pt x="7798" y="9871"/>
                    </a:cubicBezTo>
                    <a:cubicBezTo>
                      <a:pt x="7699" y="9955"/>
                      <a:pt x="7648" y="10118"/>
                      <a:pt x="7720" y="10284"/>
                    </a:cubicBezTo>
                    <a:cubicBezTo>
                      <a:pt x="7783" y="10456"/>
                      <a:pt x="7852" y="10654"/>
                      <a:pt x="7927" y="10866"/>
                    </a:cubicBezTo>
                    <a:cubicBezTo>
                      <a:pt x="8075" y="11294"/>
                      <a:pt x="8253" y="11791"/>
                      <a:pt x="8431" y="12327"/>
                    </a:cubicBezTo>
                    <a:cubicBezTo>
                      <a:pt x="8565" y="12728"/>
                      <a:pt x="8706" y="13151"/>
                      <a:pt x="8848" y="13577"/>
                    </a:cubicBezTo>
                    <a:cubicBezTo>
                      <a:pt x="8811" y="13624"/>
                      <a:pt x="8770" y="13672"/>
                      <a:pt x="8730" y="13719"/>
                    </a:cubicBezTo>
                    <a:cubicBezTo>
                      <a:pt x="8582" y="13260"/>
                      <a:pt x="8436" y="12804"/>
                      <a:pt x="8296" y="12370"/>
                    </a:cubicBezTo>
                    <a:cubicBezTo>
                      <a:pt x="8123" y="11831"/>
                      <a:pt x="7974" y="11324"/>
                      <a:pt x="7840" y="10893"/>
                    </a:cubicBezTo>
                    <a:cubicBezTo>
                      <a:pt x="7775" y="10676"/>
                      <a:pt x="7716" y="10479"/>
                      <a:pt x="7664" y="10302"/>
                    </a:cubicBezTo>
                    <a:cubicBezTo>
                      <a:pt x="7637" y="10215"/>
                      <a:pt x="7625" y="10116"/>
                      <a:pt x="7651" y="10036"/>
                    </a:cubicBezTo>
                    <a:cubicBezTo>
                      <a:pt x="7673" y="9953"/>
                      <a:pt x="7724" y="9891"/>
                      <a:pt x="7777" y="9848"/>
                    </a:cubicBezTo>
                    <a:cubicBezTo>
                      <a:pt x="7883" y="9762"/>
                      <a:pt x="7985" y="9728"/>
                      <a:pt x="8051" y="9703"/>
                    </a:cubicBezTo>
                    <a:cubicBezTo>
                      <a:pt x="8118" y="9680"/>
                      <a:pt x="8154" y="9671"/>
                      <a:pt x="8154" y="9671"/>
                    </a:cubicBezTo>
                    <a:close/>
                    <a:moveTo>
                      <a:pt x="20709" y="14249"/>
                    </a:moveTo>
                    <a:cubicBezTo>
                      <a:pt x="20709" y="14249"/>
                      <a:pt x="20374" y="14377"/>
                      <a:pt x="19868" y="14557"/>
                    </a:cubicBezTo>
                    <a:cubicBezTo>
                      <a:pt x="19614" y="14646"/>
                      <a:pt x="19319" y="14749"/>
                      <a:pt x="19002" y="14860"/>
                    </a:cubicBezTo>
                    <a:cubicBezTo>
                      <a:pt x="18682" y="14967"/>
                      <a:pt x="18344" y="15080"/>
                      <a:pt x="18004" y="15194"/>
                    </a:cubicBezTo>
                    <a:cubicBezTo>
                      <a:pt x="17663" y="15303"/>
                      <a:pt x="17323" y="15411"/>
                      <a:pt x="17002" y="15512"/>
                    </a:cubicBezTo>
                    <a:cubicBezTo>
                      <a:pt x="16681" y="15612"/>
                      <a:pt x="16381" y="15703"/>
                      <a:pt x="16124" y="15781"/>
                    </a:cubicBezTo>
                    <a:cubicBezTo>
                      <a:pt x="15608" y="15934"/>
                      <a:pt x="15263" y="16028"/>
                      <a:pt x="15263" y="16028"/>
                    </a:cubicBezTo>
                    <a:cubicBezTo>
                      <a:pt x="15263" y="16028"/>
                      <a:pt x="15598" y="15899"/>
                      <a:pt x="16104" y="15719"/>
                    </a:cubicBezTo>
                    <a:cubicBezTo>
                      <a:pt x="16358" y="15630"/>
                      <a:pt x="16653" y="15528"/>
                      <a:pt x="16970" y="15417"/>
                    </a:cubicBezTo>
                    <a:cubicBezTo>
                      <a:pt x="17290" y="15309"/>
                      <a:pt x="17628" y="15197"/>
                      <a:pt x="17968" y="15082"/>
                    </a:cubicBezTo>
                    <a:cubicBezTo>
                      <a:pt x="18308" y="14974"/>
                      <a:pt x="18649" y="14865"/>
                      <a:pt x="18970" y="14764"/>
                    </a:cubicBezTo>
                    <a:cubicBezTo>
                      <a:pt x="19291" y="14666"/>
                      <a:pt x="19590" y="14575"/>
                      <a:pt x="19848" y="14496"/>
                    </a:cubicBezTo>
                    <a:cubicBezTo>
                      <a:pt x="20362" y="14343"/>
                      <a:pt x="20709" y="14249"/>
                      <a:pt x="20709" y="14249"/>
                    </a:cubicBezTo>
                    <a:close/>
                    <a:moveTo>
                      <a:pt x="24226" y="11259"/>
                    </a:moveTo>
                    <a:lnTo>
                      <a:pt x="24226" y="11259"/>
                    </a:lnTo>
                    <a:cubicBezTo>
                      <a:pt x="24226" y="11259"/>
                      <a:pt x="24257" y="11347"/>
                      <a:pt x="24314" y="11497"/>
                    </a:cubicBezTo>
                    <a:cubicBezTo>
                      <a:pt x="24369" y="11649"/>
                      <a:pt x="24450" y="11866"/>
                      <a:pt x="24545" y="12127"/>
                    </a:cubicBezTo>
                    <a:cubicBezTo>
                      <a:pt x="24638" y="12389"/>
                      <a:pt x="24757" y="12688"/>
                      <a:pt x="24878" y="13012"/>
                    </a:cubicBezTo>
                    <a:cubicBezTo>
                      <a:pt x="25002" y="13334"/>
                      <a:pt x="25129" y="13678"/>
                      <a:pt x="25273" y="14018"/>
                    </a:cubicBezTo>
                    <a:cubicBezTo>
                      <a:pt x="25407" y="14360"/>
                      <a:pt x="25556" y="14696"/>
                      <a:pt x="25699" y="15007"/>
                    </a:cubicBezTo>
                    <a:cubicBezTo>
                      <a:pt x="25767" y="15166"/>
                      <a:pt x="25845" y="15311"/>
                      <a:pt x="25912" y="15454"/>
                    </a:cubicBezTo>
                    <a:cubicBezTo>
                      <a:pt x="25977" y="15598"/>
                      <a:pt x="26056" y="15724"/>
                      <a:pt x="26120" y="15845"/>
                    </a:cubicBezTo>
                    <a:cubicBezTo>
                      <a:pt x="26184" y="15967"/>
                      <a:pt x="26256" y="16069"/>
                      <a:pt x="26311" y="16168"/>
                    </a:cubicBezTo>
                    <a:cubicBezTo>
                      <a:pt x="26366" y="16264"/>
                      <a:pt x="26423" y="16345"/>
                      <a:pt x="26472" y="16409"/>
                    </a:cubicBezTo>
                    <a:cubicBezTo>
                      <a:pt x="26568" y="16538"/>
                      <a:pt x="26621" y="16616"/>
                      <a:pt x="26621" y="16616"/>
                    </a:cubicBezTo>
                    <a:cubicBezTo>
                      <a:pt x="26621" y="16616"/>
                      <a:pt x="26553" y="16552"/>
                      <a:pt x="26437" y="16437"/>
                    </a:cubicBezTo>
                    <a:cubicBezTo>
                      <a:pt x="26377" y="16382"/>
                      <a:pt x="26311" y="16309"/>
                      <a:pt x="26241" y="16217"/>
                    </a:cubicBezTo>
                    <a:cubicBezTo>
                      <a:pt x="26170" y="16129"/>
                      <a:pt x="26082" y="16033"/>
                      <a:pt x="26009" y="15914"/>
                    </a:cubicBezTo>
                    <a:cubicBezTo>
                      <a:pt x="25934" y="15797"/>
                      <a:pt x="25841" y="15673"/>
                      <a:pt x="25763" y="15535"/>
                    </a:cubicBezTo>
                    <a:cubicBezTo>
                      <a:pt x="25683" y="15397"/>
                      <a:pt x="25590" y="15253"/>
                      <a:pt x="25515" y="15096"/>
                    </a:cubicBezTo>
                    <a:cubicBezTo>
                      <a:pt x="25436" y="14940"/>
                      <a:pt x="25350" y="14780"/>
                      <a:pt x="25277" y="14612"/>
                    </a:cubicBezTo>
                    <a:cubicBezTo>
                      <a:pt x="25201" y="14447"/>
                      <a:pt x="25127" y="14275"/>
                      <a:pt x="25057" y="14105"/>
                    </a:cubicBezTo>
                    <a:cubicBezTo>
                      <a:pt x="24987" y="13932"/>
                      <a:pt x="24923" y="13758"/>
                      <a:pt x="24860" y="13585"/>
                    </a:cubicBezTo>
                    <a:cubicBezTo>
                      <a:pt x="24794" y="13415"/>
                      <a:pt x="24741" y="13243"/>
                      <a:pt x="24685" y="13079"/>
                    </a:cubicBezTo>
                    <a:cubicBezTo>
                      <a:pt x="24578" y="12749"/>
                      <a:pt x="24496" y="12434"/>
                      <a:pt x="24422" y="12166"/>
                    </a:cubicBezTo>
                    <a:cubicBezTo>
                      <a:pt x="24349" y="11897"/>
                      <a:pt x="24306" y="11669"/>
                      <a:pt x="24270" y="11510"/>
                    </a:cubicBezTo>
                    <a:cubicBezTo>
                      <a:pt x="24239" y="11352"/>
                      <a:pt x="24226" y="11259"/>
                      <a:pt x="24226" y="11259"/>
                    </a:cubicBezTo>
                    <a:close/>
                    <a:moveTo>
                      <a:pt x="26390" y="11031"/>
                    </a:moveTo>
                    <a:cubicBezTo>
                      <a:pt x="27196" y="11408"/>
                      <a:pt x="28621" y="12125"/>
                      <a:pt x="29729" y="12943"/>
                    </a:cubicBezTo>
                    <a:cubicBezTo>
                      <a:pt x="29828" y="12892"/>
                      <a:pt x="29928" y="12845"/>
                      <a:pt x="30027" y="12809"/>
                    </a:cubicBezTo>
                    <a:cubicBezTo>
                      <a:pt x="30087" y="12785"/>
                      <a:pt x="30145" y="12759"/>
                      <a:pt x="30204" y="12736"/>
                    </a:cubicBezTo>
                    <a:cubicBezTo>
                      <a:pt x="30265" y="12718"/>
                      <a:pt x="30324" y="12702"/>
                      <a:pt x="30380" y="12684"/>
                    </a:cubicBezTo>
                    <a:cubicBezTo>
                      <a:pt x="30494" y="12650"/>
                      <a:pt x="30600" y="12618"/>
                      <a:pt x="30702" y="12603"/>
                    </a:cubicBezTo>
                    <a:cubicBezTo>
                      <a:pt x="30803" y="12587"/>
                      <a:pt x="30894" y="12570"/>
                      <a:pt x="30976" y="12556"/>
                    </a:cubicBezTo>
                    <a:cubicBezTo>
                      <a:pt x="31058" y="12551"/>
                      <a:pt x="31131" y="12547"/>
                      <a:pt x="31190" y="12543"/>
                    </a:cubicBezTo>
                    <a:cubicBezTo>
                      <a:pt x="31305" y="12536"/>
                      <a:pt x="31372" y="12532"/>
                      <a:pt x="31372" y="12532"/>
                    </a:cubicBezTo>
                    <a:lnTo>
                      <a:pt x="31372" y="12532"/>
                    </a:lnTo>
                    <a:cubicBezTo>
                      <a:pt x="31372" y="12532"/>
                      <a:pt x="31311" y="12555"/>
                      <a:pt x="31199" y="12593"/>
                    </a:cubicBezTo>
                    <a:cubicBezTo>
                      <a:pt x="31195" y="12595"/>
                      <a:pt x="31188" y="12597"/>
                      <a:pt x="31183" y="12599"/>
                    </a:cubicBezTo>
                    <a:cubicBezTo>
                      <a:pt x="31132" y="12618"/>
                      <a:pt x="31074" y="12638"/>
                      <a:pt x="31005" y="12663"/>
                    </a:cubicBezTo>
                    <a:cubicBezTo>
                      <a:pt x="30933" y="12697"/>
                      <a:pt x="30853" y="12736"/>
                      <a:pt x="30765" y="12778"/>
                    </a:cubicBezTo>
                    <a:cubicBezTo>
                      <a:pt x="30676" y="12817"/>
                      <a:pt x="30587" y="12873"/>
                      <a:pt x="30494" y="12933"/>
                    </a:cubicBezTo>
                    <a:cubicBezTo>
                      <a:pt x="30450" y="12961"/>
                      <a:pt x="30400" y="12992"/>
                      <a:pt x="30352" y="13021"/>
                    </a:cubicBezTo>
                    <a:cubicBezTo>
                      <a:pt x="30306" y="13056"/>
                      <a:pt x="30259" y="13094"/>
                      <a:pt x="30212" y="13129"/>
                    </a:cubicBezTo>
                    <a:cubicBezTo>
                      <a:pt x="30117" y="13197"/>
                      <a:pt x="30024" y="13280"/>
                      <a:pt x="29937" y="13365"/>
                    </a:cubicBezTo>
                    <a:cubicBezTo>
                      <a:pt x="29846" y="13447"/>
                      <a:pt x="29762" y="13542"/>
                      <a:pt x="29679" y="13633"/>
                    </a:cubicBezTo>
                    <a:cubicBezTo>
                      <a:pt x="29593" y="13723"/>
                      <a:pt x="29523" y="13828"/>
                      <a:pt x="29445" y="13921"/>
                    </a:cubicBezTo>
                    <a:cubicBezTo>
                      <a:pt x="29377" y="14022"/>
                      <a:pt x="29306" y="14117"/>
                      <a:pt x="29245" y="14216"/>
                    </a:cubicBezTo>
                    <a:cubicBezTo>
                      <a:pt x="29161" y="14352"/>
                      <a:pt x="29090" y="14482"/>
                      <a:pt x="29028" y="14604"/>
                    </a:cubicBezTo>
                    <a:cubicBezTo>
                      <a:pt x="29124" y="14482"/>
                      <a:pt x="29241" y="14348"/>
                      <a:pt x="29372" y="14211"/>
                    </a:cubicBezTo>
                    <a:cubicBezTo>
                      <a:pt x="29444" y="14137"/>
                      <a:pt x="29521" y="14063"/>
                      <a:pt x="29599" y="13989"/>
                    </a:cubicBezTo>
                    <a:cubicBezTo>
                      <a:pt x="29680" y="13921"/>
                      <a:pt x="29758" y="13844"/>
                      <a:pt x="29846" y="13780"/>
                    </a:cubicBezTo>
                    <a:cubicBezTo>
                      <a:pt x="30009" y="13650"/>
                      <a:pt x="30181" y="13530"/>
                      <a:pt x="30349" y="13436"/>
                    </a:cubicBezTo>
                    <a:cubicBezTo>
                      <a:pt x="30713" y="13764"/>
                      <a:pt x="31003" y="14097"/>
                      <a:pt x="31162" y="14426"/>
                    </a:cubicBezTo>
                    <a:cubicBezTo>
                      <a:pt x="31336" y="14786"/>
                      <a:pt x="31399" y="15155"/>
                      <a:pt x="31394" y="15515"/>
                    </a:cubicBezTo>
                    <a:cubicBezTo>
                      <a:pt x="31351" y="15524"/>
                      <a:pt x="31307" y="15534"/>
                      <a:pt x="31264" y="15546"/>
                    </a:cubicBezTo>
                    <a:cubicBezTo>
                      <a:pt x="31054" y="15606"/>
                      <a:pt x="30869" y="15711"/>
                      <a:pt x="30741" y="15798"/>
                    </a:cubicBezTo>
                    <a:cubicBezTo>
                      <a:pt x="30612" y="15885"/>
                      <a:pt x="30540" y="15958"/>
                      <a:pt x="30540" y="15958"/>
                    </a:cubicBezTo>
                    <a:cubicBezTo>
                      <a:pt x="30540" y="15958"/>
                      <a:pt x="30630" y="15908"/>
                      <a:pt x="30774" y="15865"/>
                    </a:cubicBezTo>
                    <a:cubicBezTo>
                      <a:pt x="30912" y="15821"/>
                      <a:pt x="31099" y="15781"/>
                      <a:pt x="31281" y="15781"/>
                    </a:cubicBezTo>
                    <a:cubicBezTo>
                      <a:pt x="31287" y="15781"/>
                      <a:pt x="31293" y="15781"/>
                      <a:pt x="31299" y="15781"/>
                    </a:cubicBezTo>
                    <a:cubicBezTo>
                      <a:pt x="31311" y="15781"/>
                      <a:pt x="31320" y="15783"/>
                      <a:pt x="31332" y="15783"/>
                    </a:cubicBezTo>
                    <a:cubicBezTo>
                      <a:pt x="31346" y="15782"/>
                      <a:pt x="31360" y="15781"/>
                      <a:pt x="31373" y="15781"/>
                    </a:cubicBezTo>
                    <a:cubicBezTo>
                      <a:pt x="31385" y="15781"/>
                      <a:pt x="31396" y="15782"/>
                      <a:pt x="31407" y="15783"/>
                    </a:cubicBezTo>
                    <a:cubicBezTo>
                      <a:pt x="31473" y="15786"/>
                      <a:pt x="31536" y="15790"/>
                      <a:pt x="31601" y="15805"/>
                    </a:cubicBezTo>
                    <a:cubicBezTo>
                      <a:pt x="31856" y="15852"/>
                      <a:pt x="32071" y="15981"/>
                      <a:pt x="32210" y="16094"/>
                    </a:cubicBezTo>
                    <a:cubicBezTo>
                      <a:pt x="32351" y="16205"/>
                      <a:pt x="32421" y="16300"/>
                      <a:pt x="32421" y="16300"/>
                    </a:cubicBezTo>
                    <a:cubicBezTo>
                      <a:pt x="32421" y="16300"/>
                      <a:pt x="32327" y="16228"/>
                      <a:pt x="32171" y="16157"/>
                    </a:cubicBezTo>
                    <a:cubicBezTo>
                      <a:pt x="32034" y="16095"/>
                      <a:pt x="31846" y="16038"/>
                      <a:pt x="31658" y="16038"/>
                    </a:cubicBezTo>
                    <a:cubicBezTo>
                      <a:pt x="31633" y="16038"/>
                      <a:pt x="31607" y="16039"/>
                      <a:pt x="31582" y="16041"/>
                    </a:cubicBezTo>
                    <a:cubicBezTo>
                      <a:pt x="31530" y="16041"/>
                      <a:pt x="31479" y="16053"/>
                      <a:pt x="31429" y="16063"/>
                    </a:cubicBezTo>
                    <a:cubicBezTo>
                      <a:pt x="31394" y="16067"/>
                      <a:pt x="31362" y="16080"/>
                      <a:pt x="31332" y="16092"/>
                    </a:cubicBezTo>
                    <a:cubicBezTo>
                      <a:pt x="31096" y="17251"/>
                      <a:pt x="30283" y="18195"/>
                      <a:pt x="30283" y="18195"/>
                    </a:cubicBezTo>
                    <a:cubicBezTo>
                      <a:pt x="30622" y="15362"/>
                      <a:pt x="28591" y="15430"/>
                      <a:pt x="27287" y="14924"/>
                    </a:cubicBezTo>
                    <a:cubicBezTo>
                      <a:pt x="26734" y="14709"/>
                      <a:pt x="26537" y="14369"/>
                      <a:pt x="26298" y="13918"/>
                    </a:cubicBezTo>
                    <a:cubicBezTo>
                      <a:pt x="25640" y="12667"/>
                      <a:pt x="25573" y="11791"/>
                      <a:pt x="25626" y="11281"/>
                    </a:cubicBezTo>
                    <a:lnTo>
                      <a:pt x="25626" y="11281"/>
                    </a:lnTo>
                    <a:cubicBezTo>
                      <a:pt x="25646" y="11399"/>
                      <a:pt x="25672" y="11517"/>
                      <a:pt x="25707" y="11638"/>
                    </a:cubicBezTo>
                    <a:cubicBezTo>
                      <a:pt x="25759" y="11842"/>
                      <a:pt x="25833" y="12048"/>
                      <a:pt x="25908" y="12249"/>
                    </a:cubicBezTo>
                    <a:cubicBezTo>
                      <a:pt x="26217" y="13057"/>
                      <a:pt x="26644" y="13780"/>
                      <a:pt x="26644" y="13780"/>
                    </a:cubicBezTo>
                    <a:cubicBezTo>
                      <a:pt x="26644" y="13780"/>
                      <a:pt x="26432" y="12959"/>
                      <a:pt x="26364" y="12142"/>
                    </a:cubicBezTo>
                    <a:cubicBezTo>
                      <a:pt x="26347" y="11939"/>
                      <a:pt x="26335" y="11736"/>
                      <a:pt x="26341" y="11553"/>
                    </a:cubicBezTo>
                    <a:cubicBezTo>
                      <a:pt x="26341" y="11368"/>
                      <a:pt x="26357" y="11202"/>
                      <a:pt x="26382" y="11071"/>
                    </a:cubicBezTo>
                    <a:cubicBezTo>
                      <a:pt x="26384" y="11056"/>
                      <a:pt x="26388" y="11044"/>
                      <a:pt x="26390" y="11031"/>
                    </a:cubicBezTo>
                    <a:close/>
                    <a:moveTo>
                      <a:pt x="2828" y="10698"/>
                    </a:moveTo>
                    <a:cubicBezTo>
                      <a:pt x="3022" y="10698"/>
                      <a:pt x="3170" y="10943"/>
                      <a:pt x="3326" y="11270"/>
                    </a:cubicBezTo>
                    <a:cubicBezTo>
                      <a:pt x="3420" y="11467"/>
                      <a:pt x="3516" y="11732"/>
                      <a:pt x="3611" y="12001"/>
                    </a:cubicBezTo>
                    <a:cubicBezTo>
                      <a:pt x="3583" y="12053"/>
                      <a:pt x="3561" y="12115"/>
                      <a:pt x="3551" y="12193"/>
                    </a:cubicBezTo>
                    <a:cubicBezTo>
                      <a:pt x="3494" y="12625"/>
                      <a:pt x="2725" y="12194"/>
                      <a:pt x="2480" y="12673"/>
                    </a:cubicBezTo>
                    <a:cubicBezTo>
                      <a:pt x="2464" y="12705"/>
                      <a:pt x="2487" y="12714"/>
                      <a:pt x="2532" y="12714"/>
                    </a:cubicBezTo>
                    <a:cubicBezTo>
                      <a:pt x="2585" y="12714"/>
                      <a:pt x="2668" y="12701"/>
                      <a:pt x="2750" y="12701"/>
                    </a:cubicBezTo>
                    <a:cubicBezTo>
                      <a:pt x="2838" y="12701"/>
                      <a:pt x="2924" y="12716"/>
                      <a:pt x="2967" y="12777"/>
                    </a:cubicBezTo>
                    <a:cubicBezTo>
                      <a:pt x="3241" y="13163"/>
                      <a:pt x="3095" y="13198"/>
                      <a:pt x="2870" y="13198"/>
                    </a:cubicBezTo>
                    <a:cubicBezTo>
                      <a:pt x="2821" y="13198"/>
                      <a:pt x="2768" y="13196"/>
                      <a:pt x="2715" y="13196"/>
                    </a:cubicBezTo>
                    <a:cubicBezTo>
                      <a:pt x="2555" y="13196"/>
                      <a:pt x="2394" y="13211"/>
                      <a:pt x="2327" y="13331"/>
                    </a:cubicBezTo>
                    <a:cubicBezTo>
                      <a:pt x="2248" y="13472"/>
                      <a:pt x="2830" y="13376"/>
                      <a:pt x="2925" y="13572"/>
                    </a:cubicBezTo>
                    <a:cubicBezTo>
                      <a:pt x="3096" y="13925"/>
                      <a:pt x="3023" y="13996"/>
                      <a:pt x="2869" y="13996"/>
                    </a:cubicBezTo>
                    <a:cubicBezTo>
                      <a:pt x="2766" y="13996"/>
                      <a:pt x="2628" y="13964"/>
                      <a:pt x="2502" y="13964"/>
                    </a:cubicBezTo>
                    <a:cubicBezTo>
                      <a:pt x="2387" y="13964"/>
                      <a:pt x="2283" y="13991"/>
                      <a:pt x="2228" y="14093"/>
                    </a:cubicBezTo>
                    <a:cubicBezTo>
                      <a:pt x="2145" y="14247"/>
                      <a:pt x="2658" y="14202"/>
                      <a:pt x="2717" y="14369"/>
                    </a:cubicBezTo>
                    <a:cubicBezTo>
                      <a:pt x="2826" y="14690"/>
                      <a:pt x="2158" y="15022"/>
                      <a:pt x="2440" y="15156"/>
                    </a:cubicBezTo>
                    <a:cubicBezTo>
                      <a:pt x="2481" y="15176"/>
                      <a:pt x="2543" y="15185"/>
                      <a:pt x="2620" y="15185"/>
                    </a:cubicBezTo>
                    <a:cubicBezTo>
                      <a:pt x="3074" y="15185"/>
                      <a:pt x="4042" y="14867"/>
                      <a:pt x="4174" y="14465"/>
                    </a:cubicBezTo>
                    <a:cubicBezTo>
                      <a:pt x="4305" y="14063"/>
                      <a:pt x="4281" y="13774"/>
                      <a:pt x="4930" y="13666"/>
                    </a:cubicBezTo>
                    <a:lnTo>
                      <a:pt x="4930" y="13666"/>
                    </a:lnTo>
                    <a:cubicBezTo>
                      <a:pt x="4930" y="13672"/>
                      <a:pt x="4930" y="13678"/>
                      <a:pt x="4927" y="13685"/>
                    </a:cubicBezTo>
                    <a:cubicBezTo>
                      <a:pt x="4926" y="13725"/>
                      <a:pt x="4924" y="13772"/>
                      <a:pt x="4920" y="13827"/>
                    </a:cubicBezTo>
                    <a:cubicBezTo>
                      <a:pt x="4915" y="13881"/>
                      <a:pt x="4900" y="13941"/>
                      <a:pt x="4890" y="14008"/>
                    </a:cubicBezTo>
                    <a:cubicBezTo>
                      <a:pt x="4881" y="14077"/>
                      <a:pt x="4857" y="14148"/>
                      <a:pt x="4832" y="14226"/>
                    </a:cubicBezTo>
                    <a:cubicBezTo>
                      <a:pt x="4821" y="14263"/>
                      <a:pt x="4808" y="14304"/>
                      <a:pt x="4796" y="14344"/>
                    </a:cubicBezTo>
                    <a:cubicBezTo>
                      <a:pt x="4777" y="14383"/>
                      <a:pt x="4758" y="14423"/>
                      <a:pt x="4740" y="14463"/>
                    </a:cubicBezTo>
                    <a:cubicBezTo>
                      <a:pt x="4707" y="14548"/>
                      <a:pt x="4660" y="14630"/>
                      <a:pt x="4608" y="14712"/>
                    </a:cubicBezTo>
                    <a:cubicBezTo>
                      <a:pt x="4561" y="14799"/>
                      <a:pt x="4496" y="14877"/>
                      <a:pt x="4436" y="14959"/>
                    </a:cubicBezTo>
                    <a:cubicBezTo>
                      <a:pt x="4375" y="15042"/>
                      <a:pt x="4301" y="15115"/>
                      <a:pt x="4234" y="15194"/>
                    </a:cubicBezTo>
                    <a:cubicBezTo>
                      <a:pt x="4159" y="15264"/>
                      <a:pt x="4089" y="15339"/>
                      <a:pt x="4011" y="15403"/>
                    </a:cubicBezTo>
                    <a:cubicBezTo>
                      <a:pt x="3861" y="15536"/>
                      <a:pt x="3706" y="15649"/>
                      <a:pt x="3568" y="15739"/>
                    </a:cubicBezTo>
                    <a:cubicBezTo>
                      <a:pt x="3292" y="15920"/>
                      <a:pt x="3083" y="16008"/>
                      <a:pt x="3083" y="16008"/>
                    </a:cubicBezTo>
                    <a:cubicBezTo>
                      <a:pt x="3083" y="16008"/>
                      <a:pt x="3308" y="15992"/>
                      <a:pt x="3641" y="15906"/>
                    </a:cubicBezTo>
                    <a:cubicBezTo>
                      <a:pt x="3807" y="15861"/>
                      <a:pt x="3999" y="15804"/>
                      <a:pt x="4203" y="15719"/>
                    </a:cubicBezTo>
                    <a:cubicBezTo>
                      <a:pt x="4280" y="15691"/>
                      <a:pt x="4358" y="15652"/>
                      <a:pt x="4434" y="15616"/>
                    </a:cubicBezTo>
                    <a:cubicBezTo>
                      <a:pt x="4461" y="15599"/>
                      <a:pt x="4488" y="15583"/>
                      <a:pt x="4514" y="15565"/>
                    </a:cubicBezTo>
                    <a:cubicBezTo>
                      <a:pt x="4582" y="15516"/>
                      <a:pt x="4657" y="15469"/>
                      <a:pt x="4728" y="15414"/>
                    </a:cubicBezTo>
                    <a:cubicBezTo>
                      <a:pt x="4797" y="15356"/>
                      <a:pt x="4875" y="15303"/>
                      <a:pt x="4942" y="15240"/>
                    </a:cubicBezTo>
                    <a:cubicBezTo>
                      <a:pt x="5080" y="15116"/>
                      <a:pt x="5213" y="14982"/>
                      <a:pt x="5329" y="14847"/>
                    </a:cubicBezTo>
                    <a:cubicBezTo>
                      <a:pt x="5447" y="14713"/>
                      <a:pt x="5548" y="14578"/>
                      <a:pt x="5628" y="14457"/>
                    </a:cubicBezTo>
                    <a:cubicBezTo>
                      <a:pt x="5791" y="14215"/>
                      <a:pt x="5870" y="14030"/>
                      <a:pt x="5870" y="14030"/>
                    </a:cubicBezTo>
                    <a:lnTo>
                      <a:pt x="5870" y="14030"/>
                    </a:lnTo>
                    <a:cubicBezTo>
                      <a:pt x="5870" y="14030"/>
                      <a:pt x="5863" y="14230"/>
                      <a:pt x="5797" y="14527"/>
                    </a:cubicBezTo>
                    <a:cubicBezTo>
                      <a:pt x="5765" y="14677"/>
                      <a:pt x="5717" y="14849"/>
                      <a:pt x="5651" y="15030"/>
                    </a:cubicBezTo>
                    <a:cubicBezTo>
                      <a:pt x="5601" y="15175"/>
                      <a:pt x="5535" y="15324"/>
                      <a:pt x="5463" y="15473"/>
                    </a:cubicBezTo>
                    <a:cubicBezTo>
                      <a:pt x="5490" y="15503"/>
                      <a:pt x="5517" y="15531"/>
                      <a:pt x="5546" y="15559"/>
                    </a:cubicBezTo>
                    <a:cubicBezTo>
                      <a:pt x="5604" y="15520"/>
                      <a:pt x="5663" y="15476"/>
                      <a:pt x="5718" y="15424"/>
                    </a:cubicBezTo>
                    <a:cubicBezTo>
                      <a:pt x="5830" y="15321"/>
                      <a:pt x="5924" y="15197"/>
                      <a:pt x="5979" y="15093"/>
                    </a:cubicBezTo>
                    <a:cubicBezTo>
                      <a:pt x="6036" y="14991"/>
                      <a:pt x="6057" y="14912"/>
                      <a:pt x="6057" y="14912"/>
                    </a:cubicBezTo>
                    <a:lnTo>
                      <a:pt x="6057" y="14912"/>
                    </a:lnTo>
                    <a:cubicBezTo>
                      <a:pt x="6057" y="14912"/>
                      <a:pt x="6058" y="14993"/>
                      <a:pt x="6030" y="15112"/>
                    </a:cubicBezTo>
                    <a:cubicBezTo>
                      <a:pt x="6004" y="15230"/>
                      <a:pt x="5944" y="15389"/>
                      <a:pt x="5855" y="15532"/>
                    </a:cubicBezTo>
                    <a:cubicBezTo>
                      <a:pt x="5815" y="15601"/>
                      <a:pt x="5765" y="15665"/>
                      <a:pt x="5715" y="15724"/>
                    </a:cubicBezTo>
                    <a:cubicBezTo>
                      <a:pt x="5895" y="15894"/>
                      <a:pt x="6099" y="16076"/>
                      <a:pt x="6313" y="16270"/>
                    </a:cubicBezTo>
                    <a:cubicBezTo>
                      <a:pt x="6312" y="16282"/>
                      <a:pt x="6309" y="16290"/>
                      <a:pt x="6308" y="16304"/>
                    </a:cubicBezTo>
                    <a:cubicBezTo>
                      <a:pt x="6301" y="16357"/>
                      <a:pt x="6292" y="16431"/>
                      <a:pt x="6266" y="16518"/>
                    </a:cubicBezTo>
                    <a:cubicBezTo>
                      <a:pt x="6255" y="16564"/>
                      <a:pt x="6245" y="16612"/>
                      <a:pt x="6226" y="16660"/>
                    </a:cubicBezTo>
                    <a:cubicBezTo>
                      <a:pt x="6207" y="16709"/>
                      <a:pt x="6192" y="16766"/>
                      <a:pt x="6167" y="16819"/>
                    </a:cubicBezTo>
                    <a:cubicBezTo>
                      <a:pt x="6121" y="16928"/>
                      <a:pt x="6063" y="17044"/>
                      <a:pt x="5991" y="17156"/>
                    </a:cubicBezTo>
                    <a:cubicBezTo>
                      <a:pt x="5851" y="17383"/>
                      <a:pt x="5662" y="17591"/>
                      <a:pt x="5501" y="17732"/>
                    </a:cubicBezTo>
                    <a:cubicBezTo>
                      <a:pt x="5341" y="17874"/>
                      <a:pt x="5215" y="17951"/>
                      <a:pt x="5215" y="17951"/>
                    </a:cubicBezTo>
                    <a:cubicBezTo>
                      <a:pt x="5215" y="17951"/>
                      <a:pt x="5362" y="17944"/>
                      <a:pt x="5582" y="17894"/>
                    </a:cubicBezTo>
                    <a:cubicBezTo>
                      <a:pt x="5804" y="17846"/>
                      <a:pt x="6098" y="17747"/>
                      <a:pt x="6380" y="17591"/>
                    </a:cubicBezTo>
                    <a:cubicBezTo>
                      <a:pt x="6521" y="17514"/>
                      <a:pt x="6658" y="17423"/>
                      <a:pt x="6782" y="17325"/>
                    </a:cubicBezTo>
                    <a:cubicBezTo>
                      <a:pt x="6845" y="17279"/>
                      <a:pt x="6900" y="17226"/>
                      <a:pt x="6956" y="17177"/>
                    </a:cubicBezTo>
                    <a:cubicBezTo>
                      <a:pt x="7011" y="17130"/>
                      <a:pt x="7058" y="17082"/>
                      <a:pt x="7100" y="17036"/>
                    </a:cubicBezTo>
                    <a:cubicBezTo>
                      <a:pt x="7535" y="17504"/>
                      <a:pt x="7903" y="18010"/>
                      <a:pt x="8020" y="18538"/>
                    </a:cubicBezTo>
                    <a:cubicBezTo>
                      <a:pt x="8060" y="18722"/>
                      <a:pt x="8095" y="18891"/>
                      <a:pt x="8121" y="19048"/>
                    </a:cubicBezTo>
                    <a:cubicBezTo>
                      <a:pt x="8095" y="19078"/>
                      <a:pt x="8074" y="19108"/>
                      <a:pt x="8047" y="19137"/>
                    </a:cubicBezTo>
                    <a:cubicBezTo>
                      <a:pt x="7994" y="19184"/>
                      <a:pt x="7943" y="19237"/>
                      <a:pt x="7886" y="19280"/>
                    </a:cubicBezTo>
                    <a:cubicBezTo>
                      <a:pt x="7829" y="19325"/>
                      <a:pt x="7770" y="19370"/>
                      <a:pt x="7708" y="19401"/>
                    </a:cubicBezTo>
                    <a:cubicBezTo>
                      <a:pt x="7585" y="19478"/>
                      <a:pt x="7457" y="19526"/>
                      <a:pt x="7342" y="19561"/>
                    </a:cubicBezTo>
                    <a:cubicBezTo>
                      <a:pt x="7146" y="19618"/>
                      <a:pt x="6992" y="19623"/>
                      <a:pt x="6947" y="19623"/>
                    </a:cubicBezTo>
                    <a:cubicBezTo>
                      <a:pt x="6938" y="19623"/>
                      <a:pt x="6933" y="19623"/>
                      <a:pt x="6933" y="19623"/>
                    </a:cubicBezTo>
                    <a:lnTo>
                      <a:pt x="6933" y="19623"/>
                    </a:lnTo>
                    <a:cubicBezTo>
                      <a:pt x="6933" y="19623"/>
                      <a:pt x="7078" y="19718"/>
                      <a:pt x="7343" y="19780"/>
                    </a:cubicBezTo>
                    <a:cubicBezTo>
                      <a:pt x="7468" y="19808"/>
                      <a:pt x="7620" y="19832"/>
                      <a:pt x="7787" y="19832"/>
                    </a:cubicBezTo>
                    <a:cubicBezTo>
                      <a:pt x="7796" y="19832"/>
                      <a:pt x="7804" y="19832"/>
                      <a:pt x="7813" y="19832"/>
                    </a:cubicBezTo>
                    <a:cubicBezTo>
                      <a:pt x="7819" y="19832"/>
                      <a:pt x="7825" y="19832"/>
                      <a:pt x="7830" y="19832"/>
                    </a:cubicBezTo>
                    <a:cubicBezTo>
                      <a:pt x="7904" y="19832"/>
                      <a:pt x="7980" y="19825"/>
                      <a:pt x="8059" y="19815"/>
                    </a:cubicBezTo>
                    <a:lnTo>
                      <a:pt x="8059" y="19815"/>
                    </a:lnTo>
                    <a:cubicBezTo>
                      <a:pt x="7966" y="19954"/>
                      <a:pt x="7798" y="20031"/>
                      <a:pt x="7521" y="20031"/>
                    </a:cubicBezTo>
                    <a:cubicBezTo>
                      <a:pt x="7213" y="20031"/>
                      <a:pt x="6770" y="19936"/>
                      <a:pt x="6145" y="19726"/>
                    </a:cubicBezTo>
                    <a:cubicBezTo>
                      <a:pt x="5917" y="19648"/>
                      <a:pt x="5589" y="19546"/>
                      <a:pt x="5239" y="19334"/>
                    </a:cubicBezTo>
                    <a:cubicBezTo>
                      <a:pt x="4655" y="18739"/>
                      <a:pt x="4064" y="18182"/>
                      <a:pt x="3367" y="17673"/>
                    </a:cubicBezTo>
                    <a:cubicBezTo>
                      <a:pt x="2287" y="16882"/>
                      <a:pt x="2556" y="16001"/>
                      <a:pt x="2556" y="16001"/>
                    </a:cubicBezTo>
                    <a:cubicBezTo>
                      <a:pt x="2556" y="16001"/>
                      <a:pt x="606" y="14850"/>
                      <a:pt x="988" y="14108"/>
                    </a:cubicBezTo>
                    <a:cubicBezTo>
                      <a:pt x="988" y="14108"/>
                      <a:pt x="732" y="13652"/>
                      <a:pt x="955" y="13376"/>
                    </a:cubicBezTo>
                    <a:cubicBezTo>
                      <a:pt x="955" y="13376"/>
                      <a:pt x="819" y="13048"/>
                      <a:pt x="1068" y="12851"/>
                    </a:cubicBezTo>
                    <a:cubicBezTo>
                      <a:pt x="1068" y="12851"/>
                      <a:pt x="933" y="12472"/>
                      <a:pt x="1138" y="12230"/>
                    </a:cubicBezTo>
                    <a:cubicBezTo>
                      <a:pt x="1277" y="12065"/>
                      <a:pt x="1454" y="11941"/>
                      <a:pt x="1668" y="11872"/>
                    </a:cubicBezTo>
                    <a:cubicBezTo>
                      <a:pt x="1798" y="11829"/>
                      <a:pt x="1940" y="11806"/>
                      <a:pt x="2096" y="11806"/>
                    </a:cubicBezTo>
                    <a:cubicBezTo>
                      <a:pt x="2228" y="11806"/>
                      <a:pt x="2371" y="11823"/>
                      <a:pt x="2522" y="11857"/>
                    </a:cubicBezTo>
                    <a:cubicBezTo>
                      <a:pt x="2522" y="11857"/>
                      <a:pt x="2305" y="11039"/>
                      <a:pt x="2613" y="10791"/>
                    </a:cubicBezTo>
                    <a:cubicBezTo>
                      <a:pt x="2662" y="10752"/>
                      <a:pt x="2707" y="10726"/>
                      <a:pt x="2749" y="10711"/>
                    </a:cubicBezTo>
                    <a:cubicBezTo>
                      <a:pt x="2776" y="10702"/>
                      <a:pt x="2803" y="10698"/>
                      <a:pt x="2828" y="10698"/>
                    </a:cubicBezTo>
                    <a:close/>
                    <a:moveTo>
                      <a:pt x="20865" y="14456"/>
                    </a:moveTo>
                    <a:cubicBezTo>
                      <a:pt x="20978" y="14456"/>
                      <a:pt x="21083" y="14528"/>
                      <a:pt x="21121" y="14643"/>
                    </a:cubicBezTo>
                    <a:lnTo>
                      <a:pt x="22202" y="17947"/>
                    </a:lnTo>
                    <a:cubicBezTo>
                      <a:pt x="22249" y="18088"/>
                      <a:pt x="22172" y="18241"/>
                      <a:pt x="22029" y="18288"/>
                    </a:cubicBezTo>
                    <a:lnTo>
                      <a:pt x="16585" y="20069"/>
                    </a:lnTo>
                    <a:cubicBezTo>
                      <a:pt x="16557" y="20078"/>
                      <a:pt x="16528" y="20082"/>
                      <a:pt x="16501" y="20082"/>
                    </a:cubicBezTo>
                    <a:cubicBezTo>
                      <a:pt x="16387" y="20082"/>
                      <a:pt x="16281" y="20010"/>
                      <a:pt x="16244" y="19895"/>
                    </a:cubicBezTo>
                    <a:lnTo>
                      <a:pt x="15163" y="16592"/>
                    </a:lnTo>
                    <a:cubicBezTo>
                      <a:pt x="15116" y="16451"/>
                      <a:pt x="15192" y="16298"/>
                      <a:pt x="15336" y="16251"/>
                    </a:cubicBezTo>
                    <a:lnTo>
                      <a:pt x="20781" y="14470"/>
                    </a:lnTo>
                    <a:cubicBezTo>
                      <a:pt x="20809" y="14461"/>
                      <a:pt x="20837" y="14456"/>
                      <a:pt x="20865" y="14456"/>
                    </a:cubicBezTo>
                    <a:close/>
                    <a:moveTo>
                      <a:pt x="33375" y="15590"/>
                    </a:moveTo>
                    <a:lnTo>
                      <a:pt x="33375" y="15590"/>
                    </a:lnTo>
                    <a:cubicBezTo>
                      <a:pt x="33375" y="15590"/>
                      <a:pt x="33500" y="15879"/>
                      <a:pt x="33594" y="16343"/>
                    </a:cubicBezTo>
                    <a:cubicBezTo>
                      <a:pt x="33639" y="16576"/>
                      <a:pt x="33681" y="16848"/>
                      <a:pt x="33702" y="17144"/>
                    </a:cubicBezTo>
                    <a:cubicBezTo>
                      <a:pt x="33727" y="17438"/>
                      <a:pt x="33735" y="17752"/>
                      <a:pt x="33740" y="18066"/>
                    </a:cubicBezTo>
                    <a:cubicBezTo>
                      <a:pt x="33740" y="18379"/>
                      <a:pt x="33736" y="18693"/>
                      <a:pt x="33717" y="18988"/>
                    </a:cubicBezTo>
                    <a:cubicBezTo>
                      <a:pt x="33702" y="19282"/>
                      <a:pt x="33669" y="19554"/>
                      <a:pt x="33641" y="19789"/>
                    </a:cubicBezTo>
                    <a:cubicBezTo>
                      <a:pt x="33576" y="20258"/>
                      <a:pt x="33488" y="20560"/>
                      <a:pt x="33488" y="20560"/>
                    </a:cubicBezTo>
                    <a:cubicBezTo>
                      <a:pt x="33488" y="20560"/>
                      <a:pt x="33494" y="20481"/>
                      <a:pt x="33504" y="20345"/>
                    </a:cubicBezTo>
                    <a:cubicBezTo>
                      <a:pt x="33517" y="20210"/>
                      <a:pt x="33522" y="20015"/>
                      <a:pt x="33536" y="19781"/>
                    </a:cubicBezTo>
                    <a:cubicBezTo>
                      <a:pt x="33549" y="19548"/>
                      <a:pt x="33549" y="19276"/>
                      <a:pt x="33555" y="18984"/>
                    </a:cubicBezTo>
                    <a:cubicBezTo>
                      <a:pt x="33556" y="18692"/>
                      <a:pt x="33557" y="18382"/>
                      <a:pt x="33555" y="18069"/>
                    </a:cubicBezTo>
                    <a:cubicBezTo>
                      <a:pt x="33547" y="17446"/>
                      <a:pt x="33544" y="16824"/>
                      <a:pt x="33490" y="16361"/>
                    </a:cubicBezTo>
                    <a:cubicBezTo>
                      <a:pt x="33463" y="16129"/>
                      <a:pt x="33441" y="15935"/>
                      <a:pt x="33414" y="15801"/>
                    </a:cubicBezTo>
                    <a:cubicBezTo>
                      <a:pt x="33388" y="15667"/>
                      <a:pt x="33375" y="15590"/>
                      <a:pt x="33375" y="15590"/>
                    </a:cubicBezTo>
                    <a:close/>
                    <a:moveTo>
                      <a:pt x="15437" y="18567"/>
                    </a:moveTo>
                    <a:lnTo>
                      <a:pt x="15579" y="19001"/>
                    </a:lnTo>
                    <a:cubicBezTo>
                      <a:pt x="15579" y="19002"/>
                      <a:pt x="15544" y="19013"/>
                      <a:pt x="15484" y="19031"/>
                    </a:cubicBezTo>
                    <a:cubicBezTo>
                      <a:pt x="15451" y="19040"/>
                      <a:pt x="15414" y="19051"/>
                      <a:pt x="15371" y="19063"/>
                    </a:cubicBezTo>
                    <a:cubicBezTo>
                      <a:pt x="15325" y="19073"/>
                      <a:pt x="15283" y="19098"/>
                      <a:pt x="15231" y="19118"/>
                    </a:cubicBezTo>
                    <a:cubicBezTo>
                      <a:pt x="15183" y="19142"/>
                      <a:pt x="15122" y="19161"/>
                      <a:pt x="15071" y="19196"/>
                    </a:cubicBezTo>
                    <a:cubicBezTo>
                      <a:pt x="15022" y="19231"/>
                      <a:pt x="14956" y="19257"/>
                      <a:pt x="14906" y="19304"/>
                    </a:cubicBezTo>
                    <a:cubicBezTo>
                      <a:pt x="14855" y="19350"/>
                      <a:pt x="14792" y="19390"/>
                      <a:pt x="14746" y="19447"/>
                    </a:cubicBezTo>
                    <a:cubicBezTo>
                      <a:pt x="14695" y="19501"/>
                      <a:pt x="14644" y="19557"/>
                      <a:pt x="14604" y="19620"/>
                    </a:cubicBezTo>
                    <a:cubicBezTo>
                      <a:pt x="14557" y="19680"/>
                      <a:pt x="14521" y="19748"/>
                      <a:pt x="14486" y="19815"/>
                    </a:cubicBezTo>
                    <a:cubicBezTo>
                      <a:pt x="14451" y="19882"/>
                      <a:pt x="14424" y="19953"/>
                      <a:pt x="14397" y="20022"/>
                    </a:cubicBezTo>
                    <a:cubicBezTo>
                      <a:pt x="14350" y="20161"/>
                      <a:pt x="14318" y="20297"/>
                      <a:pt x="14303" y="20416"/>
                    </a:cubicBezTo>
                    <a:cubicBezTo>
                      <a:pt x="14270" y="20654"/>
                      <a:pt x="14288" y="20819"/>
                      <a:pt x="14288" y="20819"/>
                    </a:cubicBezTo>
                    <a:cubicBezTo>
                      <a:pt x="14288" y="20819"/>
                      <a:pt x="14243" y="20661"/>
                      <a:pt x="14232" y="20412"/>
                    </a:cubicBezTo>
                    <a:cubicBezTo>
                      <a:pt x="14228" y="20289"/>
                      <a:pt x="14235" y="20142"/>
                      <a:pt x="14257" y="19987"/>
                    </a:cubicBezTo>
                    <a:cubicBezTo>
                      <a:pt x="14272" y="19909"/>
                      <a:pt x="14288" y="19827"/>
                      <a:pt x="14313" y="19746"/>
                    </a:cubicBezTo>
                    <a:cubicBezTo>
                      <a:pt x="14339" y="19666"/>
                      <a:pt x="14365" y="19584"/>
                      <a:pt x="14405" y="19506"/>
                    </a:cubicBezTo>
                    <a:cubicBezTo>
                      <a:pt x="14439" y="19425"/>
                      <a:pt x="14486" y="19351"/>
                      <a:pt x="14534" y="19278"/>
                    </a:cubicBezTo>
                    <a:cubicBezTo>
                      <a:pt x="14578" y="19201"/>
                      <a:pt x="14640" y="19142"/>
                      <a:pt x="14694" y="19076"/>
                    </a:cubicBezTo>
                    <a:cubicBezTo>
                      <a:pt x="14746" y="19009"/>
                      <a:pt x="14813" y="18963"/>
                      <a:pt x="14868" y="18910"/>
                    </a:cubicBezTo>
                    <a:cubicBezTo>
                      <a:pt x="14924" y="18855"/>
                      <a:pt x="14988" y="18821"/>
                      <a:pt x="15043" y="18781"/>
                    </a:cubicBezTo>
                    <a:cubicBezTo>
                      <a:pt x="15099" y="18746"/>
                      <a:pt x="15149" y="18706"/>
                      <a:pt x="15199" y="18684"/>
                    </a:cubicBezTo>
                    <a:cubicBezTo>
                      <a:pt x="15247" y="18660"/>
                      <a:pt x="15290" y="18638"/>
                      <a:pt x="15325" y="18621"/>
                    </a:cubicBezTo>
                    <a:cubicBezTo>
                      <a:pt x="15396" y="18586"/>
                      <a:pt x="15437" y="18567"/>
                      <a:pt x="15437" y="18567"/>
                    </a:cubicBezTo>
                    <a:close/>
                    <a:moveTo>
                      <a:pt x="30509" y="18565"/>
                    </a:moveTo>
                    <a:cubicBezTo>
                      <a:pt x="30783" y="18565"/>
                      <a:pt x="30375" y="18976"/>
                      <a:pt x="29972" y="19521"/>
                    </a:cubicBezTo>
                    <a:cubicBezTo>
                      <a:pt x="30176" y="19366"/>
                      <a:pt x="30449" y="19216"/>
                      <a:pt x="30814" y="19086"/>
                    </a:cubicBezTo>
                    <a:lnTo>
                      <a:pt x="30814" y="19086"/>
                    </a:lnTo>
                    <a:cubicBezTo>
                      <a:pt x="30978" y="19439"/>
                      <a:pt x="30717" y="19722"/>
                      <a:pt x="31266" y="19860"/>
                    </a:cubicBezTo>
                    <a:cubicBezTo>
                      <a:pt x="31875" y="20011"/>
                      <a:pt x="31422" y="20399"/>
                      <a:pt x="31888" y="20506"/>
                    </a:cubicBezTo>
                    <a:cubicBezTo>
                      <a:pt x="32373" y="20620"/>
                      <a:pt x="32112" y="21021"/>
                      <a:pt x="32654" y="21091"/>
                    </a:cubicBezTo>
                    <a:cubicBezTo>
                      <a:pt x="32983" y="21135"/>
                      <a:pt x="33109" y="21190"/>
                      <a:pt x="33120" y="21195"/>
                    </a:cubicBezTo>
                    <a:cubicBezTo>
                      <a:pt x="33239" y="21305"/>
                      <a:pt x="33273" y="21444"/>
                      <a:pt x="33069" y="21679"/>
                    </a:cubicBezTo>
                    <a:cubicBezTo>
                      <a:pt x="32698" y="22100"/>
                      <a:pt x="32396" y="22228"/>
                      <a:pt x="32167" y="22228"/>
                    </a:cubicBezTo>
                    <a:cubicBezTo>
                      <a:pt x="32066" y="22228"/>
                      <a:pt x="31980" y="22204"/>
                      <a:pt x="31907" y="22169"/>
                    </a:cubicBezTo>
                    <a:cubicBezTo>
                      <a:pt x="31900" y="22166"/>
                      <a:pt x="31895" y="22165"/>
                      <a:pt x="31889" y="22162"/>
                    </a:cubicBezTo>
                    <a:lnTo>
                      <a:pt x="31889" y="22162"/>
                    </a:lnTo>
                    <a:lnTo>
                      <a:pt x="31904" y="22166"/>
                    </a:lnTo>
                    <a:cubicBezTo>
                      <a:pt x="31726" y="22082"/>
                      <a:pt x="31630" y="21931"/>
                      <a:pt x="31630" y="21931"/>
                    </a:cubicBezTo>
                    <a:cubicBezTo>
                      <a:pt x="31582" y="21959"/>
                      <a:pt x="31535" y="21979"/>
                      <a:pt x="31491" y="21992"/>
                    </a:cubicBezTo>
                    <a:lnTo>
                      <a:pt x="31491" y="21992"/>
                    </a:lnTo>
                    <a:cubicBezTo>
                      <a:pt x="31491" y="21992"/>
                      <a:pt x="31491" y="21992"/>
                      <a:pt x="31491" y="21992"/>
                    </a:cubicBezTo>
                    <a:lnTo>
                      <a:pt x="31491" y="21992"/>
                    </a:lnTo>
                    <a:cubicBezTo>
                      <a:pt x="31485" y="21994"/>
                      <a:pt x="31479" y="21996"/>
                      <a:pt x="31474" y="21997"/>
                    </a:cubicBezTo>
                    <a:lnTo>
                      <a:pt x="31474" y="21997"/>
                    </a:lnTo>
                    <a:cubicBezTo>
                      <a:pt x="31479" y="21996"/>
                      <a:pt x="31485" y="21994"/>
                      <a:pt x="31491" y="21992"/>
                    </a:cubicBezTo>
                    <a:lnTo>
                      <a:pt x="31491" y="21992"/>
                    </a:lnTo>
                    <a:cubicBezTo>
                      <a:pt x="31490" y="21995"/>
                      <a:pt x="31486" y="21996"/>
                      <a:pt x="31485" y="21996"/>
                    </a:cubicBezTo>
                    <a:cubicBezTo>
                      <a:pt x="31458" y="22004"/>
                      <a:pt x="31433" y="22009"/>
                      <a:pt x="31407" y="22012"/>
                    </a:cubicBezTo>
                    <a:cubicBezTo>
                      <a:pt x="31429" y="22008"/>
                      <a:pt x="31451" y="22004"/>
                      <a:pt x="31474" y="21997"/>
                    </a:cubicBezTo>
                    <a:lnTo>
                      <a:pt x="31474" y="21997"/>
                    </a:lnTo>
                    <a:cubicBezTo>
                      <a:pt x="31429" y="22009"/>
                      <a:pt x="31386" y="22015"/>
                      <a:pt x="31345" y="22015"/>
                    </a:cubicBezTo>
                    <a:cubicBezTo>
                      <a:pt x="30900" y="22015"/>
                      <a:pt x="30702" y="21344"/>
                      <a:pt x="30702" y="21344"/>
                    </a:cubicBezTo>
                    <a:cubicBezTo>
                      <a:pt x="30637" y="21364"/>
                      <a:pt x="30578" y="21373"/>
                      <a:pt x="30524" y="21373"/>
                    </a:cubicBezTo>
                    <a:cubicBezTo>
                      <a:pt x="30030" y="21373"/>
                      <a:pt x="29964" y="20634"/>
                      <a:pt x="29964" y="20634"/>
                    </a:cubicBezTo>
                    <a:cubicBezTo>
                      <a:pt x="29945" y="20636"/>
                      <a:pt x="29927" y="20636"/>
                      <a:pt x="29909" y="20636"/>
                    </a:cubicBezTo>
                    <a:cubicBezTo>
                      <a:pt x="29547" y="20636"/>
                      <a:pt x="29364" y="20292"/>
                      <a:pt x="29616" y="19890"/>
                    </a:cubicBezTo>
                    <a:lnTo>
                      <a:pt x="29616" y="19890"/>
                    </a:lnTo>
                    <a:cubicBezTo>
                      <a:pt x="29593" y="19897"/>
                      <a:pt x="29571" y="19902"/>
                      <a:pt x="29550" y="19902"/>
                    </a:cubicBezTo>
                    <a:cubicBezTo>
                      <a:pt x="29467" y="19902"/>
                      <a:pt x="29409" y="19834"/>
                      <a:pt x="29447" y="19639"/>
                    </a:cubicBezTo>
                    <a:cubicBezTo>
                      <a:pt x="29526" y="19233"/>
                      <a:pt x="29608" y="18800"/>
                      <a:pt x="30301" y="18603"/>
                    </a:cubicBezTo>
                    <a:cubicBezTo>
                      <a:pt x="30393" y="18577"/>
                      <a:pt x="30461" y="18565"/>
                      <a:pt x="30509" y="18565"/>
                    </a:cubicBezTo>
                    <a:close/>
                    <a:moveTo>
                      <a:pt x="21160" y="11007"/>
                    </a:moveTo>
                    <a:cubicBezTo>
                      <a:pt x="21160" y="11007"/>
                      <a:pt x="21142" y="11051"/>
                      <a:pt x="21102" y="11128"/>
                    </a:cubicBezTo>
                    <a:cubicBezTo>
                      <a:pt x="21065" y="11206"/>
                      <a:pt x="21004" y="11318"/>
                      <a:pt x="20910" y="11453"/>
                    </a:cubicBezTo>
                    <a:cubicBezTo>
                      <a:pt x="20819" y="11588"/>
                      <a:pt x="20691" y="11743"/>
                      <a:pt x="20535" y="11909"/>
                    </a:cubicBezTo>
                    <a:cubicBezTo>
                      <a:pt x="20382" y="12074"/>
                      <a:pt x="20176" y="12245"/>
                      <a:pt x="19961" y="12415"/>
                    </a:cubicBezTo>
                    <a:cubicBezTo>
                      <a:pt x="19946" y="12428"/>
                      <a:pt x="19930" y="12437"/>
                      <a:pt x="19914" y="12449"/>
                    </a:cubicBezTo>
                    <a:cubicBezTo>
                      <a:pt x="20010" y="12391"/>
                      <a:pt x="20106" y="12335"/>
                      <a:pt x="20200" y="12274"/>
                    </a:cubicBezTo>
                    <a:cubicBezTo>
                      <a:pt x="20314" y="12202"/>
                      <a:pt x="20431" y="12135"/>
                      <a:pt x="20538" y="12060"/>
                    </a:cubicBezTo>
                    <a:cubicBezTo>
                      <a:pt x="20648" y="11984"/>
                      <a:pt x="20760" y="11919"/>
                      <a:pt x="20863" y="11843"/>
                    </a:cubicBezTo>
                    <a:cubicBezTo>
                      <a:pt x="20965" y="11770"/>
                      <a:pt x="21069" y="11704"/>
                      <a:pt x="21160" y="11633"/>
                    </a:cubicBezTo>
                    <a:cubicBezTo>
                      <a:pt x="21250" y="11563"/>
                      <a:pt x="21344" y="11502"/>
                      <a:pt x="21423" y="11438"/>
                    </a:cubicBezTo>
                    <a:cubicBezTo>
                      <a:pt x="21583" y="11313"/>
                      <a:pt x="21720" y="11212"/>
                      <a:pt x="21807" y="11132"/>
                    </a:cubicBezTo>
                    <a:cubicBezTo>
                      <a:pt x="21898" y="11054"/>
                      <a:pt x="21953" y="11012"/>
                      <a:pt x="21954" y="11012"/>
                    </a:cubicBezTo>
                    <a:lnTo>
                      <a:pt x="21954" y="11012"/>
                    </a:lnTo>
                    <a:cubicBezTo>
                      <a:pt x="21953" y="11012"/>
                      <a:pt x="21913" y="11067"/>
                      <a:pt x="21839" y="11163"/>
                    </a:cubicBezTo>
                    <a:cubicBezTo>
                      <a:pt x="21766" y="11259"/>
                      <a:pt x="21657" y="11391"/>
                      <a:pt x="21510" y="11539"/>
                    </a:cubicBezTo>
                    <a:cubicBezTo>
                      <a:pt x="21441" y="11616"/>
                      <a:pt x="21356" y="11689"/>
                      <a:pt x="21269" y="11770"/>
                    </a:cubicBezTo>
                    <a:cubicBezTo>
                      <a:pt x="21183" y="11851"/>
                      <a:pt x="21086" y="11928"/>
                      <a:pt x="20984" y="12009"/>
                    </a:cubicBezTo>
                    <a:cubicBezTo>
                      <a:pt x="20883" y="12092"/>
                      <a:pt x="20776" y="12170"/>
                      <a:pt x="20664" y="12248"/>
                    </a:cubicBezTo>
                    <a:cubicBezTo>
                      <a:pt x="20556" y="12328"/>
                      <a:pt x="20436" y="12398"/>
                      <a:pt x="20322" y="12475"/>
                    </a:cubicBezTo>
                    <a:cubicBezTo>
                      <a:pt x="20087" y="12617"/>
                      <a:pt x="19847" y="12753"/>
                      <a:pt x="19614" y="12864"/>
                    </a:cubicBezTo>
                    <a:cubicBezTo>
                      <a:pt x="19382" y="12978"/>
                      <a:pt x="19160" y="13072"/>
                      <a:pt x="18970" y="13146"/>
                    </a:cubicBezTo>
                    <a:cubicBezTo>
                      <a:pt x="18583" y="13291"/>
                      <a:pt x="18314" y="13354"/>
                      <a:pt x="18314" y="13354"/>
                    </a:cubicBezTo>
                    <a:cubicBezTo>
                      <a:pt x="18305" y="13358"/>
                      <a:pt x="18293" y="13362"/>
                      <a:pt x="18281" y="13368"/>
                    </a:cubicBezTo>
                    <a:cubicBezTo>
                      <a:pt x="18437" y="13639"/>
                      <a:pt x="18603" y="13920"/>
                      <a:pt x="18772" y="14208"/>
                    </a:cubicBezTo>
                    <a:lnTo>
                      <a:pt x="15381" y="15606"/>
                    </a:lnTo>
                    <a:cubicBezTo>
                      <a:pt x="14925" y="15757"/>
                      <a:pt x="14676" y="16245"/>
                      <a:pt x="14827" y="16703"/>
                    </a:cubicBezTo>
                    <a:lnTo>
                      <a:pt x="15402" y="18462"/>
                    </a:lnTo>
                    <a:cubicBezTo>
                      <a:pt x="14039" y="18955"/>
                      <a:pt x="13645" y="20118"/>
                      <a:pt x="14236" y="21923"/>
                    </a:cubicBezTo>
                    <a:cubicBezTo>
                      <a:pt x="14326" y="22198"/>
                      <a:pt x="14377" y="22437"/>
                      <a:pt x="14404" y="22652"/>
                    </a:cubicBezTo>
                    <a:cubicBezTo>
                      <a:pt x="13821" y="22296"/>
                      <a:pt x="13143" y="21746"/>
                      <a:pt x="12698" y="20856"/>
                    </a:cubicBezTo>
                    <a:cubicBezTo>
                      <a:pt x="12340" y="20142"/>
                      <a:pt x="12202" y="19082"/>
                      <a:pt x="12074" y="18127"/>
                    </a:cubicBezTo>
                    <a:cubicBezTo>
                      <a:pt x="12189" y="18124"/>
                      <a:pt x="12310" y="18117"/>
                      <a:pt x="12437" y="18104"/>
                    </a:cubicBezTo>
                    <a:cubicBezTo>
                      <a:pt x="12612" y="18084"/>
                      <a:pt x="12796" y="18056"/>
                      <a:pt x="12978" y="18021"/>
                    </a:cubicBezTo>
                    <a:cubicBezTo>
                      <a:pt x="13703" y="17885"/>
                      <a:pt x="14397" y="17672"/>
                      <a:pt x="14397" y="17672"/>
                    </a:cubicBezTo>
                    <a:lnTo>
                      <a:pt x="14397" y="17672"/>
                    </a:lnTo>
                    <a:cubicBezTo>
                      <a:pt x="14397" y="17672"/>
                      <a:pt x="14058" y="17691"/>
                      <a:pt x="13617" y="17691"/>
                    </a:cubicBezTo>
                    <a:cubicBezTo>
                      <a:pt x="13410" y="17691"/>
                      <a:pt x="13181" y="17687"/>
                      <a:pt x="12954" y="17674"/>
                    </a:cubicBezTo>
                    <a:cubicBezTo>
                      <a:pt x="12775" y="17665"/>
                      <a:pt x="12599" y="17647"/>
                      <a:pt x="12438" y="17627"/>
                    </a:cubicBezTo>
                    <a:cubicBezTo>
                      <a:pt x="12277" y="17606"/>
                      <a:pt x="12133" y="17578"/>
                      <a:pt x="12019" y="17545"/>
                    </a:cubicBezTo>
                    <a:cubicBezTo>
                      <a:pt x="12008" y="17543"/>
                      <a:pt x="12000" y="17539"/>
                      <a:pt x="11992" y="17536"/>
                    </a:cubicBezTo>
                    <a:cubicBezTo>
                      <a:pt x="11858" y="16636"/>
                      <a:pt x="11693" y="15948"/>
                      <a:pt x="11281" y="15948"/>
                    </a:cubicBezTo>
                    <a:cubicBezTo>
                      <a:pt x="11121" y="15948"/>
                      <a:pt x="10925" y="16051"/>
                      <a:pt x="10680" y="16284"/>
                    </a:cubicBezTo>
                    <a:cubicBezTo>
                      <a:pt x="10263" y="16682"/>
                      <a:pt x="9990" y="16954"/>
                      <a:pt x="9719" y="16954"/>
                    </a:cubicBezTo>
                    <a:cubicBezTo>
                      <a:pt x="9459" y="16954"/>
                      <a:pt x="9201" y="16706"/>
                      <a:pt x="8819" y="16082"/>
                    </a:cubicBezTo>
                    <a:cubicBezTo>
                      <a:pt x="8827" y="16082"/>
                      <a:pt x="8836" y="16080"/>
                      <a:pt x="8844" y="16079"/>
                    </a:cubicBezTo>
                    <a:cubicBezTo>
                      <a:pt x="8919" y="16072"/>
                      <a:pt x="8994" y="16069"/>
                      <a:pt x="9068" y="16069"/>
                    </a:cubicBezTo>
                    <a:cubicBezTo>
                      <a:pt x="9234" y="16069"/>
                      <a:pt x="9394" y="16085"/>
                      <a:pt x="9524" y="16110"/>
                    </a:cubicBezTo>
                    <a:cubicBezTo>
                      <a:pt x="9712" y="16147"/>
                      <a:pt x="9834" y="16206"/>
                      <a:pt x="9834" y="16206"/>
                    </a:cubicBezTo>
                    <a:cubicBezTo>
                      <a:pt x="9834" y="16206"/>
                      <a:pt x="9791" y="16076"/>
                      <a:pt x="9670" y="15900"/>
                    </a:cubicBezTo>
                    <a:cubicBezTo>
                      <a:pt x="9551" y="15724"/>
                      <a:pt x="9356" y="15503"/>
                      <a:pt x="9129" y="15311"/>
                    </a:cubicBezTo>
                    <a:cubicBezTo>
                      <a:pt x="8980" y="15183"/>
                      <a:pt x="8820" y="15069"/>
                      <a:pt x="8671" y="14972"/>
                    </a:cubicBezTo>
                    <a:cubicBezTo>
                      <a:pt x="9101" y="14586"/>
                      <a:pt x="9545" y="14020"/>
                      <a:pt x="9894" y="13577"/>
                    </a:cubicBezTo>
                    <a:cubicBezTo>
                      <a:pt x="9925" y="13603"/>
                      <a:pt x="9955" y="13629"/>
                      <a:pt x="9988" y="13656"/>
                    </a:cubicBezTo>
                    <a:cubicBezTo>
                      <a:pt x="10136" y="13776"/>
                      <a:pt x="10323" y="13897"/>
                      <a:pt x="10523" y="13988"/>
                    </a:cubicBezTo>
                    <a:cubicBezTo>
                      <a:pt x="10723" y="14082"/>
                      <a:pt x="10933" y="14160"/>
                      <a:pt x="11141" y="14215"/>
                    </a:cubicBezTo>
                    <a:cubicBezTo>
                      <a:pt x="11557" y="14333"/>
                      <a:pt x="11961" y="14390"/>
                      <a:pt x="12267" y="14427"/>
                    </a:cubicBezTo>
                    <a:cubicBezTo>
                      <a:pt x="12571" y="14463"/>
                      <a:pt x="12771" y="14478"/>
                      <a:pt x="12771" y="14478"/>
                    </a:cubicBezTo>
                    <a:cubicBezTo>
                      <a:pt x="12771" y="14478"/>
                      <a:pt x="12594" y="14380"/>
                      <a:pt x="12337" y="14220"/>
                    </a:cubicBezTo>
                    <a:cubicBezTo>
                      <a:pt x="12083" y="14065"/>
                      <a:pt x="11746" y="13843"/>
                      <a:pt x="11462" y="13595"/>
                    </a:cubicBezTo>
                    <a:cubicBezTo>
                      <a:pt x="11317" y="13474"/>
                      <a:pt x="11190" y="13341"/>
                      <a:pt x="11090" y="13219"/>
                    </a:cubicBezTo>
                    <a:cubicBezTo>
                      <a:pt x="10989" y="13094"/>
                      <a:pt x="10920" y="12977"/>
                      <a:pt x="10873" y="12872"/>
                    </a:cubicBezTo>
                    <a:cubicBezTo>
                      <a:pt x="10832" y="12779"/>
                      <a:pt x="10801" y="12699"/>
                      <a:pt x="10777" y="12630"/>
                    </a:cubicBezTo>
                    <a:cubicBezTo>
                      <a:pt x="10804" y="12605"/>
                      <a:pt x="10830" y="12581"/>
                      <a:pt x="10859" y="12555"/>
                    </a:cubicBezTo>
                    <a:cubicBezTo>
                      <a:pt x="10978" y="12665"/>
                      <a:pt x="11100" y="12773"/>
                      <a:pt x="11231" y="12876"/>
                    </a:cubicBezTo>
                    <a:cubicBezTo>
                      <a:pt x="11248" y="12886"/>
                      <a:pt x="11260" y="12894"/>
                      <a:pt x="11276" y="12906"/>
                    </a:cubicBezTo>
                    <a:cubicBezTo>
                      <a:pt x="11538" y="13074"/>
                      <a:pt x="11913" y="13309"/>
                      <a:pt x="12396" y="13443"/>
                    </a:cubicBezTo>
                    <a:cubicBezTo>
                      <a:pt x="12715" y="13542"/>
                      <a:pt x="13082" y="13585"/>
                      <a:pt x="13477" y="13585"/>
                    </a:cubicBezTo>
                    <a:cubicBezTo>
                      <a:pt x="13673" y="13585"/>
                      <a:pt x="13876" y="13574"/>
                      <a:pt x="14083" y="13554"/>
                    </a:cubicBezTo>
                    <a:cubicBezTo>
                      <a:pt x="14710" y="13490"/>
                      <a:pt x="15380" y="13330"/>
                      <a:pt x="16045" y="13146"/>
                    </a:cubicBezTo>
                    <a:cubicBezTo>
                      <a:pt x="16378" y="13052"/>
                      <a:pt x="16711" y="12947"/>
                      <a:pt x="17036" y="12840"/>
                    </a:cubicBezTo>
                    <a:cubicBezTo>
                      <a:pt x="17369" y="12731"/>
                      <a:pt x="17682" y="12628"/>
                      <a:pt x="17991" y="12520"/>
                    </a:cubicBezTo>
                    <a:cubicBezTo>
                      <a:pt x="18604" y="12307"/>
                      <a:pt x="19171" y="12093"/>
                      <a:pt x="19642" y="11884"/>
                    </a:cubicBezTo>
                    <a:cubicBezTo>
                      <a:pt x="19887" y="11782"/>
                      <a:pt x="20087" y="11674"/>
                      <a:pt x="20279" y="11575"/>
                    </a:cubicBezTo>
                    <a:cubicBezTo>
                      <a:pt x="20467" y="11475"/>
                      <a:pt x="20623" y="11376"/>
                      <a:pt x="20756" y="11294"/>
                    </a:cubicBezTo>
                    <a:cubicBezTo>
                      <a:pt x="21013" y="11124"/>
                      <a:pt x="21160" y="11007"/>
                      <a:pt x="21160" y="11007"/>
                    </a:cubicBezTo>
                    <a:close/>
                    <a:moveTo>
                      <a:pt x="21584" y="19487"/>
                    </a:moveTo>
                    <a:cubicBezTo>
                      <a:pt x="21663" y="19674"/>
                      <a:pt x="21739" y="19860"/>
                      <a:pt x="21811" y="20047"/>
                    </a:cubicBezTo>
                    <a:cubicBezTo>
                      <a:pt x="22155" y="20948"/>
                      <a:pt x="22638" y="21448"/>
                      <a:pt x="21967" y="22045"/>
                    </a:cubicBezTo>
                    <a:cubicBezTo>
                      <a:pt x="21676" y="22306"/>
                      <a:pt x="20467" y="22736"/>
                      <a:pt x="19198" y="23138"/>
                    </a:cubicBezTo>
                    <a:cubicBezTo>
                      <a:pt x="19240" y="22599"/>
                      <a:pt x="19174" y="22016"/>
                      <a:pt x="18971" y="21391"/>
                    </a:cubicBezTo>
                    <a:lnTo>
                      <a:pt x="18536" y="20061"/>
                    </a:lnTo>
                    <a:lnTo>
                      <a:pt x="21584" y="19487"/>
                    </a:lnTo>
                    <a:close/>
                    <a:moveTo>
                      <a:pt x="15909" y="20014"/>
                    </a:moveTo>
                    <a:cubicBezTo>
                      <a:pt x="15999" y="20273"/>
                      <a:pt x="16241" y="20437"/>
                      <a:pt x="16500" y="20437"/>
                    </a:cubicBezTo>
                    <a:cubicBezTo>
                      <a:pt x="16564" y="20437"/>
                      <a:pt x="16629" y="20427"/>
                      <a:pt x="16693" y="20406"/>
                    </a:cubicBezTo>
                    <a:lnTo>
                      <a:pt x="16914" y="20364"/>
                    </a:lnTo>
                    <a:lnTo>
                      <a:pt x="17415" y="21898"/>
                    </a:lnTo>
                    <a:cubicBezTo>
                      <a:pt x="17640" y="22585"/>
                      <a:pt x="17593" y="23177"/>
                      <a:pt x="17386" y="23684"/>
                    </a:cubicBezTo>
                    <a:cubicBezTo>
                      <a:pt x="16540" y="23932"/>
                      <a:pt x="15900" y="24107"/>
                      <a:pt x="15827" y="24127"/>
                    </a:cubicBezTo>
                    <a:cubicBezTo>
                      <a:pt x="16129" y="23377"/>
                      <a:pt x="16128" y="22454"/>
                      <a:pt x="15788" y="21417"/>
                    </a:cubicBezTo>
                    <a:cubicBezTo>
                      <a:pt x="15424" y="20305"/>
                      <a:pt x="15614" y="20122"/>
                      <a:pt x="15909" y="20014"/>
                    </a:cubicBezTo>
                    <a:close/>
                    <a:moveTo>
                      <a:pt x="11871" y="23641"/>
                    </a:moveTo>
                    <a:cubicBezTo>
                      <a:pt x="11913" y="23741"/>
                      <a:pt x="11954" y="23842"/>
                      <a:pt x="11996" y="23941"/>
                    </a:cubicBezTo>
                    <a:cubicBezTo>
                      <a:pt x="11902" y="24018"/>
                      <a:pt x="11805" y="24107"/>
                      <a:pt x="11711" y="24205"/>
                    </a:cubicBezTo>
                    <a:cubicBezTo>
                      <a:pt x="11707" y="24197"/>
                      <a:pt x="11705" y="24186"/>
                      <a:pt x="11703" y="24178"/>
                    </a:cubicBezTo>
                    <a:cubicBezTo>
                      <a:pt x="11640" y="23986"/>
                      <a:pt x="11745" y="23791"/>
                      <a:pt x="11871" y="23641"/>
                    </a:cubicBezTo>
                    <a:close/>
                    <a:moveTo>
                      <a:pt x="12680" y="23454"/>
                    </a:moveTo>
                    <a:lnTo>
                      <a:pt x="12680" y="23454"/>
                    </a:lnTo>
                    <a:cubicBezTo>
                      <a:pt x="12955" y="23565"/>
                      <a:pt x="13282" y="23631"/>
                      <a:pt x="13672" y="23631"/>
                    </a:cubicBezTo>
                    <a:cubicBezTo>
                      <a:pt x="13838" y="23631"/>
                      <a:pt x="14016" y="23619"/>
                      <a:pt x="14205" y="23594"/>
                    </a:cubicBezTo>
                    <a:cubicBezTo>
                      <a:pt x="14233" y="23590"/>
                      <a:pt x="14257" y="23587"/>
                      <a:pt x="14284" y="23583"/>
                    </a:cubicBezTo>
                    <a:lnTo>
                      <a:pt x="14284" y="23583"/>
                    </a:lnTo>
                    <a:cubicBezTo>
                      <a:pt x="14083" y="23992"/>
                      <a:pt x="13692" y="24191"/>
                      <a:pt x="13308" y="24317"/>
                    </a:cubicBezTo>
                    <a:cubicBezTo>
                      <a:pt x="13230" y="24342"/>
                      <a:pt x="13158" y="24364"/>
                      <a:pt x="13088" y="24385"/>
                    </a:cubicBezTo>
                    <a:cubicBezTo>
                      <a:pt x="12954" y="24091"/>
                      <a:pt x="12815" y="23780"/>
                      <a:pt x="12680" y="23454"/>
                    </a:cubicBezTo>
                    <a:close/>
                    <a:moveTo>
                      <a:pt x="14409" y="21483"/>
                    </a:moveTo>
                    <a:lnTo>
                      <a:pt x="14409" y="21483"/>
                    </a:lnTo>
                    <a:cubicBezTo>
                      <a:pt x="14409" y="21483"/>
                      <a:pt x="14436" y="21528"/>
                      <a:pt x="14478" y="21609"/>
                    </a:cubicBezTo>
                    <a:cubicBezTo>
                      <a:pt x="14499" y="21649"/>
                      <a:pt x="14525" y="21700"/>
                      <a:pt x="14553" y="21757"/>
                    </a:cubicBezTo>
                    <a:cubicBezTo>
                      <a:pt x="14581" y="21814"/>
                      <a:pt x="14620" y="21877"/>
                      <a:pt x="14644" y="21953"/>
                    </a:cubicBezTo>
                    <a:cubicBezTo>
                      <a:pt x="14671" y="22029"/>
                      <a:pt x="14701" y="22110"/>
                      <a:pt x="14732" y="22194"/>
                    </a:cubicBezTo>
                    <a:cubicBezTo>
                      <a:pt x="14766" y="22280"/>
                      <a:pt x="14781" y="22376"/>
                      <a:pt x="14803" y="22474"/>
                    </a:cubicBezTo>
                    <a:cubicBezTo>
                      <a:pt x="14813" y="22522"/>
                      <a:pt x="14826" y="22573"/>
                      <a:pt x="14835" y="22623"/>
                    </a:cubicBezTo>
                    <a:cubicBezTo>
                      <a:pt x="14842" y="22675"/>
                      <a:pt x="14846" y="22727"/>
                      <a:pt x="14848" y="22781"/>
                    </a:cubicBezTo>
                    <a:lnTo>
                      <a:pt x="14860" y="22942"/>
                    </a:lnTo>
                    <a:lnTo>
                      <a:pt x="14852" y="23105"/>
                    </a:lnTo>
                    <a:cubicBezTo>
                      <a:pt x="14848" y="23214"/>
                      <a:pt x="14821" y="23321"/>
                      <a:pt x="14796" y="23427"/>
                    </a:cubicBezTo>
                    <a:cubicBezTo>
                      <a:pt x="14772" y="23531"/>
                      <a:pt x="14725" y="23630"/>
                      <a:pt x="14680" y="23723"/>
                    </a:cubicBezTo>
                    <a:cubicBezTo>
                      <a:pt x="14632" y="23814"/>
                      <a:pt x="14578" y="23897"/>
                      <a:pt x="14514" y="23967"/>
                    </a:cubicBezTo>
                    <a:cubicBezTo>
                      <a:pt x="14459" y="24044"/>
                      <a:pt x="14386" y="24099"/>
                      <a:pt x="14326" y="24152"/>
                    </a:cubicBezTo>
                    <a:cubicBezTo>
                      <a:pt x="14068" y="24354"/>
                      <a:pt x="13852" y="24389"/>
                      <a:pt x="13852" y="24389"/>
                    </a:cubicBezTo>
                    <a:cubicBezTo>
                      <a:pt x="13852" y="24389"/>
                      <a:pt x="13899" y="24366"/>
                      <a:pt x="13974" y="24315"/>
                    </a:cubicBezTo>
                    <a:cubicBezTo>
                      <a:pt x="14010" y="24288"/>
                      <a:pt x="14057" y="24260"/>
                      <a:pt x="14103" y="24218"/>
                    </a:cubicBezTo>
                    <a:cubicBezTo>
                      <a:pt x="14151" y="24179"/>
                      <a:pt x="14201" y="24128"/>
                      <a:pt x="14255" y="24074"/>
                    </a:cubicBezTo>
                    <a:cubicBezTo>
                      <a:pt x="14303" y="24017"/>
                      <a:pt x="14360" y="23958"/>
                      <a:pt x="14404" y="23885"/>
                    </a:cubicBezTo>
                    <a:cubicBezTo>
                      <a:pt x="14454" y="23817"/>
                      <a:pt x="14492" y="23735"/>
                      <a:pt x="14533" y="23651"/>
                    </a:cubicBezTo>
                    <a:cubicBezTo>
                      <a:pt x="14568" y="23567"/>
                      <a:pt x="14600" y="23475"/>
                      <a:pt x="14621" y="23381"/>
                    </a:cubicBezTo>
                    <a:cubicBezTo>
                      <a:pt x="14640" y="23286"/>
                      <a:pt x="14666" y="23191"/>
                      <a:pt x="14666" y="23090"/>
                    </a:cubicBezTo>
                    <a:lnTo>
                      <a:pt x="14678" y="22942"/>
                    </a:lnTo>
                    <a:lnTo>
                      <a:pt x="14671" y="22792"/>
                    </a:lnTo>
                    <a:cubicBezTo>
                      <a:pt x="14668" y="22744"/>
                      <a:pt x="14667" y="22694"/>
                      <a:pt x="14666" y="22644"/>
                    </a:cubicBezTo>
                    <a:cubicBezTo>
                      <a:pt x="14659" y="22596"/>
                      <a:pt x="14652" y="22549"/>
                      <a:pt x="14644" y="22502"/>
                    </a:cubicBezTo>
                    <a:cubicBezTo>
                      <a:pt x="14627" y="22408"/>
                      <a:pt x="14624" y="22315"/>
                      <a:pt x="14599" y="22231"/>
                    </a:cubicBezTo>
                    <a:cubicBezTo>
                      <a:pt x="14580" y="22145"/>
                      <a:pt x="14561" y="22063"/>
                      <a:pt x="14545" y="21986"/>
                    </a:cubicBezTo>
                    <a:cubicBezTo>
                      <a:pt x="14531" y="21910"/>
                      <a:pt x="14506" y="21844"/>
                      <a:pt x="14490" y="21782"/>
                    </a:cubicBezTo>
                    <a:cubicBezTo>
                      <a:pt x="14472" y="21722"/>
                      <a:pt x="14458" y="21668"/>
                      <a:pt x="14444" y="21624"/>
                    </a:cubicBezTo>
                    <a:cubicBezTo>
                      <a:pt x="14420" y="21535"/>
                      <a:pt x="14409" y="21483"/>
                      <a:pt x="14409" y="21483"/>
                    </a:cubicBezTo>
                    <a:close/>
                    <a:moveTo>
                      <a:pt x="11330" y="22193"/>
                    </a:moveTo>
                    <a:lnTo>
                      <a:pt x="11330" y="22193"/>
                    </a:lnTo>
                    <a:cubicBezTo>
                      <a:pt x="11330" y="22193"/>
                      <a:pt x="11298" y="22253"/>
                      <a:pt x="11248" y="22360"/>
                    </a:cubicBezTo>
                    <a:cubicBezTo>
                      <a:pt x="11223" y="22412"/>
                      <a:pt x="11193" y="22474"/>
                      <a:pt x="11157" y="22546"/>
                    </a:cubicBezTo>
                    <a:cubicBezTo>
                      <a:pt x="11121" y="22616"/>
                      <a:pt x="11090" y="22702"/>
                      <a:pt x="11048" y="22787"/>
                    </a:cubicBezTo>
                    <a:cubicBezTo>
                      <a:pt x="11014" y="22877"/>
                      <a:pt x="10973" y="22969"/>
                      <a:pt x="10938" y="23071"/>
                    </a:cubicBezTo>
                    <a:cubicBezTo>
                      <a:pt x="10900" y="23172"/>
                      <a:pt x="10868" y="23278"/>
                      <a:pt x="10839" y="23388"/>
                    </a:cubicBezTo>
                    <a:cubicBezTo>
                      <a:pt x="10800" y="23496"/>
                      <a:pt x="10797" y="23612"/>
                      <a:pt x="10770" y="23724"/>
                    </a:cubicBezTo>
                    <a:lnTo>
                      <a:pt x="10759" y="23896"/>
                    </a:lnTo>
                    <a:lnTo>
                      <a:pt x="10753" y="23982"/>
                    </a:lnTo>
                    <a:lnTo>
                      <a:pt x="10761" y="24065"/>
                    </a:lnTo>
                    <a:lnTo>
                      <a:pt x="10773" y="24233"/>
                    </a:lnTo>
                    <a:cubicBezTo>
                      <a:pt x="10787" y="24287"/>
                      <a:pt x="10800" y="24340"/>
                      <a:pt x="10813" y="24394"/>
                    </a:cubicBezTo>
                    <a:cubicBezTo>
                      <a:pt x="10828" y="24504"/>
                      <a:pt x="10888" y="24601"/>
                      <a:pt x="10924" y="24703"/>
                    </a:cubicBezTo>
                    <a:cubicBezTo>
                      <a:pt x="10967" y="24802"/>
                      <a:pt x="11036" y="24888"/>
                      <a:pt x="11086" y="24978"/>
                    </a:cubicBezTo>
                    <a:cubicBezTo>
                      <a:pt x="11108" y="25025"/>
                      <a:pt x="11143" y="25063"/>
                      <a:pt x="11176" y="25100"/>
                    </a:cubicBezTo>
                    <a:cubicBezTo>
                      <a:pt x="11208" y="25139"/>
                      <a:pt x="11237" y="25178"/>
                      <a:pt x="11268" y="25213"/>
                    </a:cubicBezTo>
                    <a:cubicBezTo>
                      <a:pt x="11329" y="25286"/>
                      <a:pt x="11381" y="25360"/>
                      <a:pt x="11439" y="25409"/>
                    </a:cubicBezTo>
                    <a:cubicBezTo>
                      <a:pt x="11497" y="25463"/>
                      <a:pt x="11544" y="25515"/>
                      <a:pt x="11584" y="25557"/>
                    </a:cubicBezTo>
                    <a:cubicBezTo>
                      <a:pt x="11664" y="25643"/>
                      <a:pt x="11710" y="25697"/>
                      <a:pt x="11710" y="25697"/>
                    </a:cubicBezTo>
                    <a:cubicBezTo>
                      <a:pt x="11710" y="25697"/>
                      <a:pt x="11644" y="25682"/>
                      <a:pt x="11533" y="25640"/>
                    </a:cubicBezTo>
                    <a:cubicBezTo>
                      <a:pt x="11478" y="25617"/>
                      <a:pt x="11409" y="25593"/>
                      <a:pt x="11334" y="25560"/>
                    </a:cubicBezTo>
                    <a:cubicBezTo>
                      <a:pt x="11253" y="25530"/>
                      <a:pt x="11174" y="25478"/>
                      <a:pt x="11088" y="25419"/>
                    </a:cubicBezTo>
                    <a:cubicBezTo>
                      <a:pt x="11006" y="25356"/>
                      <a:pt x="10899" y="25303"/>
                      <a:pt x="10820" y="25209"/>
                    </a:cubicBezTo>
                    <a:cubicBezTo>
                      <a:pt x="10739" y="25118"/>
                      <a:pt x="10636" y="25032"/>
                      <a:pt x="10566" y="24912"/>
                    </a:cubicBezTo>
                    <a:cubicBezTo>
                      <a:pt x="10531" y="24852"/>
                      <a:pt x="10497" y="24791"/>
                      <a:pt x="10460" y="24730"/>
                    </a:cubicBezTo>
                    <a:cubicBezTo>
                      <a:pt x="10444" y="24697"/>
                      <a:pt x="10424" y="24668"/>
                      <a:pt x="10410" y="24634"/>
                    </a:cubicBezTo>
                    <a:lnTo>
                      <a:pt x="10378" y="24528"/>
                    </a:lnTo>
                    <a:cubicBezTo>
                      <a:pt x="10356" y="24458"/>
                      <a:pt x="10335" y="24386"/>
                      <a:pt x="10316" y="24313"/>
                    </a:cubicBezTo>
                    <a:lnTo>
                      <a:pt x="10295" y="24091"/>
                    </a:lnTo>
                    <a:lnTo>
                      <a:pt x="10288" y="23978"/>
                    </a:lnTo>
                    <a:lnTo>
                      <a:pt x="10297" y="23866"/>
                    </a:lnTo>
                    <a:cubicBezTo>
                      <a:pt x="10304" y="23792"/>
                      <a:pt x="10313" y="23721"/>
                      <a:pt x="10323" y="23650"/>
                    </a:cubicBezTo>
                    <a:cubicBezTo>
                      <a:pt x="10360" y="23513"/>
                      <a:pt x="10394" y="23375"/>
                      <a:pt x="10450" y="23254"/>
                    </a:cubicBezTo>
                    <a:cubicBezTo>
                      <a:pt x="10497" y="23128"/>
                      <a:pt x="10563" y="23019"/>
                      <a:pt x="10625" y="22917"/>
                    </a:cubicBezTo>
                    <a:cubicBezTo>
                      <a:pt x="10684" y="22813"/>
                      <a:pt x="10758" y="22727"/>
                      <a:pt x="10821" y="22646"/>
                    </a:cubicBezTo>
                    <a:cubicBezTo>
                      <a:pt x="11087" y="22327"/>
                      <a:pt x="11330" y="22193"/>
                      <a:pt x="11330" y="22193"/>
                    </a:cubicBezTo>
                    <a:close/>
                    <a:moveTo>
                      <a:pt x="17327" y="20696"/>
                    </a:moveTo>
                    <a:cubicBezTo>
                      <a:pt x="17327" y="20696"/>
                      <a:pt x="17370" y="20798"/>
                      <a:pt x="17444" y="20978"/>
                    </a:cubicBezTo>
                    <a:cubicBezTo>
                      <a:pt x="17513" y="21159"/>
                      <a:pt x="17621" y="21414"/>
                      <a:pt x="17734" y="21728"/>
                    </a:cubicBezTo>
                    <a:cubicBezTo>
                      <a:pt x="17762" y="21805"/>
                      <a:pt x="17793" y="21888"/>
                      <a:pt x="17823" y="21971"/>
                    </a:cubicBezTo>
                    <a:cubicBezTo>
                      <a:pt x="17850" y="22059"/>
                      <a:pt x="17877" y="22150"/>
                      <a:pt x="17903" y="22244"/>
                    </a:cubicBezTo>
                    <a:cubicBezTo>
                      <a:pt x="17971" y="22428"/>
                      <a:pt x="17991" y="22635"/>
                      <a:pt x="18019" y="22850"/>
                    </a:cubicBezTo>
                    <a:cubicBezTo>
                      <a:pt x="18023" y="23066"/>
                      <a:pt x="18032" y="23293"/>
                      <a:pt x="17976" y="23516"/>
                    </a:cubicBezTo>
                    <a:cubicBezTo>
                      <a:pt x="17964" y="23572"/>
                      <a:pt x="17956" y="23629"/>
                      <a:pt x="17942" y="23684"/>
                    </a:cubicBezTo>
                    <a:lnTo>
                      <a:pt x="17883" y="23847"/>
                    </a:lnTo>
                    <a:lnTo>
                      <a:pt x="17824" y="24010"/>
                    </a:lnTo>
                    <a:cubicBezTo>
                      <a:pt x="17803" y="24064"/>
                      <a:pt x="17773" y="24112"/>
                      <a:pt x="17746" y="24164"/>
                    </a:cubicBezTo>
                    <a:cubicBezTo>
                      <a:pt x="17690" y="24266"/>
                      <a:pt x="17636" y="24368"/>
                      <a:pt x="17565" y="24457"/>
                    </a:cubicBezTo>
                    <a:cubicBezTo>
                      <a:pt x="17495" y="24550"/>
                      <a:pt x="17433" y="24645"/>
                      <a:pt x="17351" y="24724"/>
                    </a:cubicBezTo>
                    <a:cubicBezTo>
                      <a:pt x="17204" y="24896"/>
                      <a:pt x="17032" y="25037"/>
                      <a:pt x="16867" y="25169"/>
                    </a:cubicBezTo>
                    <a:cubicBezTo>
                      <a:pt x="16779" y="25232"/>
                      <a:pt x="16695" y="25292"/>
                      <a:pt x="16612" y="25351"/>
                    </a:cubicBezTo>
                    <a:cubicBezTo>
                      <a:pt x="16524" y="25403"/>
                      <a:pt x="16438" y="25454"/>
                      <a:pt x="16354" y="25502"/>
                    </a:cubicBezTo>
                    <a:cubicBezTo>
                      <a:pt x="16185" y="25595"/>
                      <a:pt x="16023" y="25679"/>
                      <a:pt x="15868" y="25745"/>
                    </a:cubicBezTo>
                    <a:cubicBezTo>
                      <a:pt x="15716" y="25817"/>
                      <a:pt x="15571" y="25868"/>
                      <a:pt x="15443" y="25913"/>
                    </a:cubicBezTo>
                    <a:cubicBezTo>
                      <a:pt x="15316" y="25960"/>
                      <a:pt x="15202" y="25992"/>
                      <a:pt x="15109" y="26023"/>
                    </a:cubicBezTo>
                    <a:cubicBezTo>
                      <a:pt x="14922" y="26075"/>
                      <a:pt x="14813" y="26101"/>
                      <a:pt x="14813" y="26101"/>
                    </a:cubicBezTo>
                    <a:cubicBezTo>
                      <a:pt x="14813" y="26101"/>
                      <a:pt x="14915" y="26058"/>
                      <a:pt x="15094" y="25980"/>
                    </a:cubicBezTo>
                    <a:cubicBezTo>
                      <a:pt x="15270" y="25903"/>
                      <a:pt x="15520" y="25785"/>
                      <a:pt x="15810" y="25628"/>
                    </a:cubicBezTo>
                    <a:cubicBezTo>
                      <a:pt x="15956" y="25554"/>
                      <a:pt x="16108" y="25459"/>
                      <a:pt x="16265" y="25358"/>
                    </a:cubicBezTo>
                    <a:cubicBezTo>
                      <a:pt x="16343" y="25304"/>
                      <a:pt x="16421" y="25251"/>
                      <a:pt x="16501" y="25193"/>
                    </a:cubicBezTo>
                    <a:cubicBezTo>
                      <a:pt x="16579" y="25133"/>
                      <a:pt x="16659" y="25071"/>
                      <a:pt x="16736" y="25008"/>
                    </a:cubicBezTo>
                    <a:cubicBezTo>
                      <a:pt x="16891" y="24877"/>
                      <a:pt x="17044" y="24735"/>
                      <a:pt x="17180" y="24575"/>
                    </a:cubicBezTo>
                    <a:cubicBezTo>
                      <a:pt x="17256" y="24501"/>
                      <a:pt x="17311" y="24410"/>
                      <a:pt x="17373" y="24326"/>
                    </a:cubicBezTo>
                    <a:cubicBezTo>
                      <a:pt x="17440" y="24242"/>
                      <a:pt x="17487" y="24147"/>
                      <a:pt x="17535" y="24053"/>
                    </a:cubicBezTo>
                    <a:cubicBezTo>
                      <a:pt x="17560" y="24006"/>
                      <a:pt x="17589" y="23960"/>
                      <a:pt x="17609" y="23913"/>
                    </a:cubicBezTo>
                    <a:lnTo>
                      <a:pt x="17666" y="23766"/>
                    </a:lnTo>
                    <a:lnTo>
                      <a:pt x="17721" y="23618"/>
                    </a:lnTo>
                    <a:cubicBezTo>
                      <a:pt x="17734" y="23568"/>
                      <a:pt x="17742" y="23516"/>
                      <a:pt x="17753" y="23466"/>
                    </a:cubicBezTo>
                    <a:cubicBezTo>
                      <a:pt x="17807" y="23265"/>
                      <a:pt x="17808" y="23058"/>
                      <a:pt x="17815" y="22858"/>
                    </a:cubicBezTo>
                    <a:cubicBezTo>
                      <a:pt x="17793" y="22660"/>
                      <a:pt x="17791" y="22463"/>
                      <a:pt x="17740" y="22284"/>
                    </a:cubicBezTo>
                    <a:cubicBezTo>
                      <a:pt x="17719" y="22193"/>
                      <a:pt x="17699" y="22104"/>
                      <a:pt x="17680" y="22018"/>
                    </a:cubicBezTo>
                    <a:cubicBezTo>
                      <a:pt x="17655" y="21932"/>
                      <a:pt x="17632" y="21849"/>
                      <a:pt x="17608" y="21770"/>
                    </a:cubicBezTo>
                    <a:cubicBezTo>
                      <a:pt x="17514" y="21452"/>
                      <a:pt x="17451" y="21180"/>
                      <a:pt x="17400" y="20992"/>
                    </a:cubicBezTo>
                    <a:cubicBezTo>
                      <a:pt x="17353" y="20805"/>
                      <a:pt x="17327" y="20696"/>
                      <a:pt x="17327" y="20696"/>
                    </a:cubicBezTo>
                    <a:close/>
                    <a:moveTo>
                      <a:pt x="14810" y="1"/>
                    </a:moveTo>
                    <a:cubicBezTo>
                      <a:pt x="13874" y="1"/>
                      <a:pt x="13180" y="198"/>
                      <a:pt x="12948" y="274"/>
                    </a:cubicBezTo>
                    <a:cubicBezTo>
                      <a:pt x="12927" y="281"/>
                      <a:pt x="12908" y="288"/>
                      <a:pt x="12894" y="293"/>
                    </a:cubicBezTo>
                    <a:cubicBezTo>
                      <a:pt x="12881" y="296"/>
                      <a:pt x="12862" y="303"/>
                      <a:pt x="12841" y="309"/>
                    </a:cubicBezTo>
                    <a:cubicBezTo>
                      <a:pt x="12345" y="471"/>
                      <a:pt x="9830" y="1429"/>
                      <a:pt x="8847" y="4412"/>
                    </a:cubicBezTo>
                    <a:cubicBezTo>
                      <a:pt x="8789" y="4592"/>
                      <a:pt x="8729" y="4768"/>
                      <a:pt x="8668" y="4941"/>
                    </a:cubicBezTo>
                    <a:cubicBezTo>
                      <a:pt x="8236" y="6195"/>
                      <a:pt x="7830" y="7385"/>
                      <a:pt x="8249" y="8877"/>
                    </a:cubicBezTo>
                    <a:lnTo>
                      <a:pt x="7706" y="9056"/>
                    </a:lnTo>
                    <a:cubicBezTo>
                      <a:pt x="7119" y="9246"/>
                      <a:pt x="6798" y="9881"/>
                      <a:pt x="6990" y="10468"/>
                    </a:cubicBezTo>
                    <a:lnTo>
                      <a:pt x="8232" y="14266"/>
                    </a:lnTo>
                    <a:cubicBezTo>
                      <a:pt x="8086" y="14411"/>
                      <a:pt x="7951" y="14528"/>
                      <a:pt x="7845" y="14583"/>
                    </a:cubicBezTo>
                    <a:cubicBezTo>
                      <a:pt x="7833" y="14578"/>
                      <a:pt x="7822" y="14572"/>
                      <a:pt x="7810" y="14565"/>
                    </a:cubicBezTo>
                    <a:cubicBezTo>
                      <a:pt x="7585" y="14313"/>
                      <a:pt x="7293" y="14022"/>
                      <a:pt x="6958" y="13758"/>
                    </a:cubicBezTo>
                    <a:cubicBezTo>
                      <a:pt x="6838" y="13656"/>
                      <a:pt x="6704" y="13550"/>
                      <a:pt x="6544" y="13447"/>
                    </a:cubicBezTo>
                    <a:cubicBezTo>
                      <a:pt x="5844" y="12988"/>
                      <a:pt x="5338" y="12818"/>
                      <a:pt x="5009" y="12762"/>
                    </a:cubicBezTo>
                    <a:cubicBezTo>
                      <a:pt x="4980" y="12739"/>
                      <a:pt x="4950" y="12715"/>
                      <a:pt x="4922" y="12691"/>
                    </a:cubicBezTo>
                    <a:cubicBezTo>
                      <a:pt x="4702" y="12219"/>
                      <a:pt x="4468" y="11838"/>
                      <a:pt x="4468" y="11838"/>
                    </a:cubicBezTo>
                    <a:cubicBezTo>
                      <a:pt x="4468" y="11838"/>
                      <a:pt x="4448" y="11831"/>
                      <a:pt x="4414" y="11823"/>
                    </a:cubicBezTo>
                    <a:cubicBezTo>
                      <a:pt x="4395" y="11772"/>
                      <a:pt x="4378" y="11723"/>
                      <a:pt x="4360" y="11674"/>
                    </a:cubicBezTo>
                    <a:cubicBezTo>
                      <a:pt x="4266" y="11410"/>
                      <a:pt x="4167" y="11138"/>
                      <a:pt x="4060" y="10917"/>
                    </a:cubicBezTo>
                    <a:cubicBezTo>
                      <a:pt x="3727" y="10225"/>
                      <a:pt x="3318" y="9877"/>
                      <a:pt x="2843" y="9877"/>
                    </a:cubicBezTo>
                    <a:cubicBezTo>
                      <a:pt x="2730" y="9877"/>
                      <a:pt x="2613" y="9897"/>
                      <a:pt x="2493" y="9937"/>
                    </a:cubicBezTo>
                    <a:cubicBezTo>
                      <a:pt x="2354" y="9981"/>
                      <a:pt x="2224" y="10053"/>
                      <a:pt x="2099" y="10153"/>
                    </a:cubicBezTo>
                    <a:cubicBezTo>
                      <a:pt x="1808" y="10386"/>
                      <a:pt x="1681" y="10711"/>
                      <a:pt x="1640" y="11036"/>
                    </a:cubicBezTo>
                    <a:cubicBezTo>
                      <a:pt x="1562" y="11051"/>
                      <a:pt x="1485" y="11073"/>
                      <a:pt x="1411" y="11097"/>
                    </a:cubicBezTo>
                    <a:cubicBezTo>
                      <a:pt x="1056" y="11212"/>
                      <a:pt x="753" y="11416"/>
                      <a:pt x="510" y="11705"/>
                    </a:cubicBezTo>
                    <a:cubicBezTo>
                      <a:pt x="266" y="11994"/>
                      <a:pt x="192" y="12347"/>
                      <a:pt x="206" y="12663"/>
                    </a:cubicBezTo>
                    <a:cubicBezTo>
                      <a:pt x="118" y="12859"/>
                      <a:pt x="89" y="13071"/>
                      <a:pt x="102" y="13268"/>
                    </a:cubicBezTo>
                    <a:cubicBezTo>
                      <a:pt x="11" y="13568"/>
                      <a:pt x="38" y="13885"/>
                      <a:pt x="124" y="14159"/>
                    </a:cubicBezTo>
                    <a:cubicBezTo>
                      <a:pt x="0" y="15085"/>
                      <a:pt x="975" y="15934"/>
                      <a:pt x="1714" y="16436"/>
                    </a:cubicBezTo>
                    <a:cubicBezTo>
                      <a:pt x="1762" y="17003"/>
                      <a:pt x="2052" y="17725"/>
                      <a:pt x="2882" y="18332"/>
                    </a:cubicBezTo>
                    <a:cubicBezTo>
                      <a:pt x="3807" y="19009"/>
                      <a:pt x="4532" y="19773"/>
                      <a:pt x="5373" y="20658"/>
                    </a:cubicBezTo>
                    <a:lnTo>
                      <a:pt x="5623" y="20921"/>
                    </a:lnTo>
                    <a:cubicBezTo>
                      <a:pt x="6065" y="21385"/>
                      <a:pt x="6872" y="21567"/>
                      <a:pt x="8129" y="21567"/>
                    </a:cubicBezTo>
                    <a:cubicBezTo>
                      <a:pt x="8917" y="21567"/>
                      <a:pt x="9882" y="21495"/>
                      <a:pt x="11045" y="21378"/>
                    </a:cubicBezTo>
                    <a:cubicBezTo>
                      <a:pt x="11114" y="21594"/>
                      <a:pt x="11182" y="21802"/>
                      <a:pt x="11255" y="22010"/>
                    </a:cubicBezTo>
                    <a:cubicBezTo>
                      <a:pt x="10629" y="22429"/>
                      <a:pt x="9739" y="23432"/>
                      <a:pt x="10150" y="24688"/>
                    </a:cubicBezTo>
                    <a:cubicBezTo>
                      <a:pt x="10273" y="25060"/>
                      <a:pt x="10516" y="25523"/>
                      <a:pt x="10998" y="25830"/>
                    </a:cubicBezTo>
                    <a:cubicBezTo>
                      <a:pt x="10998" y="25933"/>
                      <a:pt x="11006" y="26039"/>
                      <a:pt x="11022" y="26148"/>
                    </a:cubicBezTo>
                    <a:lnTo>
                      <a:pt x="11357" y="26148"/>
                    </a:lnTo>
                    <a:cubicBezTo>
                      <a:pt x="11350" y="26099"/>
                      <a:pt x="11345" y="26051"/>
                      <a:pt x="11342" y="26001"/>
                    </a:cubicBezTo>
                    <a:lnTo>
                      <a:pt x="11342" y="26001"/>
                    </a:lnTo>
                    <a:cubicBezTo>
                      <a:pt x="11486" y="26058"/>
                      <a:pt x="11647" y="26099"/>
                      <a:pt x="11826" y="26126"/>
                    </a:cubicBezTo>
                    <a:cubicBezTo>
                      <a:pt x="11827" y="26133"/>
                      <a:pt x="11828" y="26141"/>
                      <a:pt x="11831" y="26149"/>
                    </a:cubicBezTo>
                    <a:lnTo>
                      <a:pt x="12757" y="26149"/>
                    </a:lnTo>
                    <a:cubicBezTo>
                      <a:pt x="12751" y="26141"/>
                      <a:pt x="12741" y="26134"/>
                      <a:pt x="12735" y="26126"/>
                    </a:cubicBezTo>
                    <a:cubicBezTo>
                      <a:pt x="12821" y="26116"/>
                      <a:pt x="12909" y="26101"/>
                      <a:pt x="13001" y="26085"/>
                    </a:cubicBezTo>
                    <a:cubicBezTo>
                      <a:pt x="13013" y="26106"/>
                      <a:pt x="13022" y="26128"/>
                      <a:pt x="13033" y="26149"/>
                    </a:cubicBezTo>
                    <a:lnTo>
                      <a:pt x="13949" y="26149"/>
                    </a:lnTo>
                    <a:cubicBezTo>
                      <a:pt x="13903" y="26061"/>
                      <a:pt x="13859" y="25971"/>
                      <a:pt x="13809" y="25877"/>
                    </a:cubicBezTo>
                    <a:cubicBezTo>
                      <a:pt x="13812" y="25877"/>
                      <a:pt x="13814" y="25874"/>
                      <a:pt x="13816" y="25874"/>
                    </a:cubicBezTo>
                    <a:cubicBezTo>
                      <a:pt x="14821" y="25545"/>
                      <a:pt x="15500" y="24938"/>
                      <a:pt x="15827" y="24132"/>
                    </a:cubicBezTo>
                    <a:cubicBezTo>
                      <a:pt x="15900" y="24120"/>
                      <a:pt x="16458" y="24033"/>
                      <a:pt x="17307" y="23869"/>
                    </a:cubicBezTo>
                    <a:lnTo>
                      <a:pt x="17307" y="23869"/>
                    </a:lnTo>
                    <a:cubicBezTo>
                      <a:pt x="16618" y="25251"/>
                      <a:pt x="14749" y="25940"/>
                      <a:pt x="14259" y="26099"/>
                    </a:cubicBezTo>
                    <a:cubicBezTo>
                      <a:pt x="14198" y="26120"/>
                      <a:pt x="14147" y="26133"/>
                      <a:pt x="14091" y="26149"/>
                    </a:cubicBezTo>
                    <a:lnTo>
                      <a:pt x="17012" y="26149"/>
                    </a:lnTo>
                    <a:cubicBezTo>
                      <a:pt x="17231" y="26001"/>
                      <a:pt x="17432" y="25858"/>
                      <a:pt x="17601" y="25721"/>
                    </a:cubicBezTo>
                    <a:cubicBezTo>
                      <a:pt x="17707" y="25628"/>
                      <a:pt x="17811" y="25549"/>
                      <a:pt x="17895" y="25470"/>
                    </a:cubicBezTo>
                    <a:cubicBezTo>
                      <a:pt x="17979" y="25392"/>
                      <a:pt x="18056" y="25327"/>
                      <a:pt x="18113" y="25267"/>
                    </a:cubicBezTo>
                    <a:cubicBezTo>
                      <a:pt x="18230" y="25150"/>
                      <a:pt x="18297" y="25083"/>
                      <a:pt x="18297" y="25083"/>
                    </a:cubicBezTo>
                    <a:lnTo>
                      <a:pt x="18297" y="25083"/>
                    </a:lnTo>
                    <a:cubicBezTo>
                      <a:pt x="18297" y="25083"/>
                      <a:pt x="18236" y="25154"/>
                      <a:pt x="18129" y="25280"/>
                    </a:cubicBezTo>
                    <a:cubicBezTo>
                      <a:pt x="18077" y="25345"/>
                      <a:pt x="18004" y="25415"/>
                      <a:pt x="17925" y="25501"/>
                    </a:cubicBezTo>
                    <a:cubicBezTo>
                      <a:pt x="17847" y="25586"/>
                      <a:pt x="17749" y="25671"/>
                      <a:pt x="17646" y="25769"/>
                    </a:cubicBezTo>
                    <a:cubicBezTo>
                      <a:pt x="17506" y="25889"/>
                      <a:pt x="17343" y="26019"/>
                      <a:pt x="17170" y="26148"/>
                    </a:cubicBezTo>
                    <a:lnTo>
                      <a:pt x="17531" y="26148"/>
                    </a:lnTo>
                    <a:cubicBezTo>
                      <a:pt x="18360" y="25441"/>
                      <a:pt x="18979" y="24547"/>
                      <a:pt x="19159" y="23474"/>
                    </a:cubicBezTo>
                    <a:cubicBezTo>
                      <a:pt x="20588" y="23145"/>
                      <a:pt x="22280" y="22690"/>
                      <a:pt x="23830" y="22111"/>
                    </a:cubicBezTo>
                    <a:cubicBezTo>
                      <a:pt x="24911" y="21706"/>
                      <a:pt x="25505" y="21548"/>
                      <a:pt x="25750" y="21548"/>
                    </a:cubicBezTo>
                    <a:cubicBezTo>
                      <a:pt x="26321" y="21548"/>
                      <a:pt x="24979" y="22410"/>
                      <a:pt x="23468" y="22983"/>
                    </a:cubicBezTo>
                    <a:cubicBezTo>
                      <a:pt x="21494" y="23731"/>
                      <a:pt x="19462" y="24133"/>
                      <a:pt x="19462" y="24133"/>
                    </a:cubicBezTo>
                    <a:cubicBezTo>
                      <a:pt x="19462" y="24133"/>
                      <a:pt x="19655" y="24163"/>
                      <a:pt x="20089" y="24163"/>
                    </a:cubicBezTo>
                    <a:cubicBezTo>
                      <a:pt x="20787" y="24163"/>
                      <a:pt x="22111" y="24086"/>
                      <a:pt x="24266" y="23684"/>
                    </a:cubicBezTo>
                    <a:cubicBezTo>
                      <a:pt x="24548" y="23631"/>
                      <a:pt x="24798" y="23606"/>
                      <a:pt x="25022" y="23598"/>
                    </a:cubicBezTo>
                    <a:cubicBezTo>
                      <a:pt x="25432" y="24003"/>
                      <a:pt x="25834" y="24524"/>
                      <a:pt x="26209" y="25087"/>
                    </a:cubicBezTo>
                    <a:cubicBezTo>
                      <a:pt x="26012" y="25429"/>
                      <a:pt x="25669" y="25797"/>
                      <a:pt x="25195" y="26148"/>
                    </a:cubicBezTo>
                    <a:lnTo>
                      <a:pt x="29076" y="26148"/>
                    </a:lnTo>
                    <a:cubicBezTo>
                      <a:pt x="28873" y="25628"/>
                      <a:pt x="28718" y="25119"/>
                      <a:pt x="28593" y="24632"/>
                    </a:cubicBezTo>
                    <a:cubicBezTo>
                      <a:pt x="28430" y="23984"/>
                      <a:pt x="28331" y="23380"/>
                      <a:pt x="28234" y="22848"/>
                    </a:cubicBezTo>
                    <a:cubicBezTo>
                      <a:pt x="28137" y="22315"/>
                      <a:pt x="28037" y="21855"/>
                      <a:pt x="27936" y="21480"/>
                    </a:cubicBezTo>
                    <a:cubicBezTo>
                      <a:pt x="27833" y="21105"/>
                      <a:pt x="27739" y="20815"/>
                      <a:pt x="27666" y="20620"/>
                    </a:cubicBezTo>
                    <a:cubicBezTo>
                      <a:pt x="27594" y="20426"/>
                      <a:pt x="27556" y="20320"/>
                      <a:pt x="27556" y="20320"/>
                    </a:cubicBezTo>
                    <a:lnTo>
                      <a:pt x="27556" y="20320"/>
                    </a:lnTo>
                    <a:cubicBezTo>
                      <a:pt x="27556" y="20320"/>
                      <a:pt x="27596" y="20425"/>
                      <a:pt x="27671" y="20616"/>
                    </a:cubicBezTo>
                    <a:cubicBezTo>
                      <a:pt x="27747" y="20811"/>
                      <a:pt x="27847" y="21100"/>
                      <a:pt x="27959" y="21473"/>
                    </a:cubicBezTo>
                    <a:cubicBezTo>
                      <a:pt x="28066" y="21848"/>
                      <a:pt x="28176" y="22307"/>
                      <a:pt x="28283" y="22838"/>
                    </a:cubicBezTo>
                    <a:cubicBezTo>
                      <a:pt x="28390" y="23368"/>
                      <a:pt x="28500" y="23970"/>
                      <a:pt x="28668" y="24612"/>
                    </a:cubicBezTo>
                    <a:cubicBezTo>
                      <a:pt x="28800" y="25102"/>
                      <a:pt x="28966" y="25621"/>
                      <a:pt x="29181" y="26146"/>
                    </a:cubicBezTo>
                    <a:lnTo>
                      <a:pt x="30030" y="26146"/>
                    </a:lnTo>
                    <a:cubicBezTo>
                      <a:pt x="29984" y="26054"/>
                      <a:pt x="29937" y="25965"/>
                      <a:pt x="29895" y="25870"/>
                    </a:cubicBezTo>
                    <a:cubicBezTo>
                      <a:pt x="29452" y="24896"/>
                      <a:pt x="29299" y="24307"/>
                      <a:pt x="29069" y="23414"/>
                    </a:cubicBezTo>
                    <a:cubicBezTo>
                      <a:pt x="28842" y="22539"/>
                      <a:pt x="28563" y="21452"/>
                      <a:pt x="27912" y="19553"/>
                    </a:cubicBezTo>
                    <a:cubicBezTo>
                      <a:pt x="27860" y="19393"/>
                      <a:pt x="27845" y="18798"/>
                      <a:pt x="27831" y="18363"/>
                    </a:cubicBezTo>
                    <a:cubicBezTo>
                      <a:pt x="27819" y="17927"/>
                      <a:pt x="27806" y="17439"/>
                      <a:pt x="27764" y="16958"/>
                    </a:cubicBezTo>
                    <a:lnTo>
                      <a:pt x="27764" y="16958"/>
                    </a:lnTo>
                    <a:cubicBezTo>
                      <a:pt x="29098" y="17807"/>
                      <a:pt x="28932" y="18249"/>
                      <a:pt x="28877" y="18395"/>
                    </a:cubicBezTo>
                    <a:cubicBezTo>
                      <a:pt x="28685" y="18912"/>
                      <a:pt x="28299" y="20196"/>
                      <a:pt x="28892" y="20974"/>
                    </a:cubicBezTo>
                    <a:cubicBezTo>
                      <a:pt x="28998" y="21115"/>
                      <a:pt x="29131" y="21229"/>
                      <a:pt x="29280" y="21309"/>
                    </a:cubicBezTo>
                    <a:cubicBezTo>
                      <a:pt x="29380" y="21547"/>
                      <a:pt x="29543" y="21806"/>
                      <a:pt x="29808" y="21985"/>
                    </a:cubicBezTo>
                    <a:cubicBezTo>
                      <a:pt x="29918" y="22059"/>
                      <a:pt x="30038" y="22115"/>
                      <a:pt x="30164" y="22150"/>
                    </a:cubicBezTo>
                    <a:cubicBezTo>
                      <a:pt x="30294" y="22351"/>
                      <a:pt x="30481" y="22556"/>
                      <a:pt x="30740" y="22693"/>
                    </a:cubicBezTo>
                    <a:cubicBezTo>
                      <a:pt x="30921" y="22789"/>
                      <a:pt x="31120" y="22838"/>
                      <a:pt x="31324" y="22838"/>
                    </a:cubicBezTo>
                    <a:cubicBezTo>
                      <a:pt x="31351" y="22838"/>
                      <a:pt x="31378" y="22837"/>
                      <a:pt x="31405" y="22835"/>
                    </a:cubicBezTo>
                    <a:cubicBezTo>
                      <a:pt x="31605" y="22950"/>
                      <a:pt x="31845" y="23022"/>
                      <a:pt x="32110" y="23022"/>
                    </a:cubicBezTo>
                    <a:cubicBezTo>
                      <a:pt x="32267" y="23022"/>
                      <a:pt x="32432" y="22997"/>
                      <a:pt x="32604" y="22941"/>
                    </a:cubicBezTo>
                    <a:cubicBezTo>
                      <a:pt x="32949" y="22828"/>
                      <a:pt x="33285" y="22605"/>
                      <a:pt x="33629" y="22259"/>
                    </a:cubicBezTo>
                    <a:cubicBezTo>
                      <a:pt x="33862" y="22025"/>
                      <a:pt x="34570" y="21313"/>
                      <a:pt x="34453" y="17533"/>
                    </a:cubicBezTo>
                    <a:cubicBezTo>
                      <a:pt x="34415" y="16362"/>
                      <a:pt x="34340" y="13921"/>
                      <a:pt x="31714" y="11978"/>
                    </a:cubicBezTo>
                    <a:cubicBezTo>
                      <a:pt x="29264" y="10166"/>
                      <a:pt x="28056" y="9415"/>
                      <a:pt x="26926" y="9005"/>
                    </a:cubicBezTo>
                    <a:cubicBezTo>
                      <a:pt x="26283" y="8771"/>
                      <a:pt x="25515" y="8586"/>
                      <a:pt x="24794" y="8442"/>
                    </a:cubicBezTo>
                    <a:lnTo>
                      <a:pt x="23671" y="5011"/>
                    </a:lnTo>
                    <a:cubicBezTo>
                      <a:pt x="23518" y="4539"/>
                      <a:pt x="23078" y="4239"/>
                      <a:pt x="22606" y="4239"/>
                    </a:cubicBezTo>
                    <a:cubicBezTo>
                      <a:pt x="22491" y="4239"/>
                      <a:pt x="22374" y="4257"/>
                      <a:pt x="22258" y="4295"/>
                    </a:cubicBezTo>
                    <a:lnTo>
                      <a:pt x="21712" y="4472"/>
                    </a:lnTo>
                    <a:cubicBezTo>
                      <a:pt x="21168" y="3056"/>
                      <a:pt x="19979" y="2210"/>
                      <a:pt x="18829" y="1390"/>
                    </a:cubicBezTo>
                    <a:lnTo>
                      <a:pt x="18594" y="1223"/>
                    </a:lnTo>
                    <a:cubicBezTo>
                      <a:pt x="17237" y="254"/>
                      <a:pt x="15869" y="1"/>
                      <a:pt x="14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g2fcc7deb26a_6_55"/>
              <p:cNvSpPr/>
              <p:nvPr/>
            </p:nvSpPr>
            <p:spPr>
              <a:xfrm>
                <a:off x="2048559" y="3270797"/>
                <a:ext cx="91397" cy="47875"/>
              </a:xfrm>
              <a:custGeom>
                <a:rect b="b" l="l" r="r" t="t"/>
                <a:pathLst>
                  <a:path extrusionOk="0" h="825" w="1575">
                    <a:moveTo>
                      <a:pt x="1575" y="1"/>
                    </a:moveTo>
                    <a:cubicBezTo>
                      <a:pt x="1575" y="1"/>
                      <a:pt x="1548" y="17"/>
                      <a:pt x="1508" y="45"/>
                    </a:cubicBezTo>
                    <a:cubicBezTo>
                      <a:pt x="1467" y="77"/>
                      <a:pt x="1406" y="112"/>
                      <a:pt x="1338" y="158"/>
                    </a:cubicBezTo>
                    <a:cubicBezTo>
                      <a:pt x="1266" y="198"/>
                      <a:pt x="1184" y="245"/>
                      <a:pt x="1095" y="292"/>
                    </a:cubicBezTo>
                    <a:cubicBezTo>
                      <a:pt x="1004" y="338"/>
                      <a:pt x="909" y="388"/>
                      <a:pt x="808" y="432"/>
                    </a:cubicBezTo>
                    <a:cubicBezTo>
                      <a:pt x="710" y="479"/>
                      <a:pt x="609" y="525"/>
                      <a:pt x="517" y="566"/>
                    </a:cubicBezTo>
                    <a:cubicBezTo>
                      <a:pt x="421" y="609"/>
                      <a:pt x="333" y="649"/>
                      <a:pt x="257" y="687"/>
                    </a:cubicBezTo>
                    <a:cubicBezTo>
                      <a:pt x="104" y="760"/>
                      <a:pt x="1" y="817"/>
                      <a:pt x="1" y="817"/>
                    </a:cubicBezTo>
                    <a:cubicBezTo>
                      <a:pt x="1" y="817"/>
                      <a:pt x="49" y="824"/>
                      <a:pt x="128" y="824"/>
                    </a:cubicBezTo>
                    <a:cubicBezTo>
                      <a:pt x="174" y="824"/>
                      <a:pt x="229" y="822"/>
                      <a:pt x="292" y="815"/>
                    </a:cubicBezTo>
                    <a:cubicBezTo>
                      <a:pt x="380" y="804"/>
                      <a:pt x="480" y="788"/>
                      <a:pt x="585" y="757"/>
                    </a:cubicBezTo>
                    <a:cubicBezTo>
                      <a:pt x="690" y="730"/>
                      <a:pt x="800" y="687"/>
                      <a:pt x="907" y="641"/>
                    </a:cubicBezTo>
                    <a:cubicBezTo>
                      <a:pt x="1012" y="589"/>
                      <a:pt x="1116" y="533"/>
                      <a:pt x="1204" y="466"/>
                    </a:cubicBezTo>
                    <a:cubicBezTo>
                      <a:pt x="1293" y="398"/>
                      <a:pt x="1368" y="326"/>
                      <a:pt x="1427" y="257"/>
                    </a:cubicBezTo>
                    <a:cubicBezTo>
                      <a:pt x="1482" y="185"/>
                      <a:pt x="1522" y="124"/>
                      <a:pt x="1543" y="75"/>
                    </a:cubicBezTo>
                    <a:cubicBezTo>
                      <a:pt x="1565" y="28"/>
                      <a:pt x="1575" y="1"/>
                      <a:pt x="1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g2fcc7deb26a_6_55"/>
              <p:cNvSpPr/>
              <p:nvPr/>
            </p:nvSpPr>
            <p:spPr>
              <a:xfrm>
                <a:off x="3485543" y="3102395"/>
                <a:ext cx="69752" cy="117047"/>
              </a:xfrm>
              <a:custGeom>
                <a:rect b="b" l="l" r="r" t="t"/>
                <a:pathLst>
                  <a:path extrusionOk="0" h="2017" w="1202">
                    <a:moveTo>
                      <a:pt x="1201" y="1"/>
                    </a:moveTo>
                    <a:cubicBezTo>
                      <a:pt x="1201" y="1"/>
                      <a:pt x="1165" y="18"/>
                      <a:pt x="1107" y="51"/>
                    </a:cubicBezTo>
                    <a:cubicBezTo>
                      <a:pt x="1048" y="83"/>
                      <a:pt x="962" y="127"/>
                      <a:pt x="872" y="200"/>
                    </a:cubicBezTo>
                    <a:cubicBezTo>
                      <a:pt x="827" y="235"/>
                      <a:pt x="773" y="269"/>
                      <a:pt x="727" y="318"/>
                    </a:cubicBezTo>
                    <a:cubicBezTo>
                      <a:pt x="680" y="362"/>
                      <a:pt x="626" y="409"/>
                      <a:pt x="578" y="463"/>
                    </a:cubicBezTo>
                    <a:cubicBezTo>
                      <a:pt x="480" y="570"/>
                      <a:pt x="386" y="697"/>
                      <a:pt x="305" y="829"/>
                    </a:cubicBezTo>
                    <a:cubicBezTo>
                      <a:pt x="230" y="965"/>
                      <a:pt x="160" y="1105"/>
                      <a:pt x="116" y="1243"/>
                    </a:cubicBezTo>
                    <a:cubicBezTo>
                      <a:pt x="69" y="1381"/>
                      <a:pt x="42" y="1516"/>
                      <a:pt x="29" y="1631"/>
                    </a:cubicBezTo>
                    <a:cubicBezTo>
                      <a:pt x="1" y="1863"/>
                      <a:pt x="37" y="2017"/>
                      <a:pt x="37" y="2017"/>
                    </a:cubicBezTo>
                    <a:cubicBezTo>
                      <a:pt x="37" y="2017"/>
                      <a:pt x="80" y="1868"/>
                      <a:pt x="158" y="1662"/>
                    </a:cubicBezTo>
                    <a:cubicBezTo>
                      <a:pt x="198" y="1560"/>
                      <a:pt x="248" y="1442"/>
                      <a:pt x="305" y="1320"/>
                    </a:cubicBezTo>
                    <a:cubicBezTo>
                      <a:pt x="332" y="1258"/>
                      <a:pt x="369" y="1196"/>
                      <a:pt x="399" y="1133"/>
                    </a:cubicBezTo>
                    <a:cubicBezTo>
                      <a:pt x="430" y="1068"/>
                      <a:pt x="471" y="1008"/>
                      <a:pt x="506" y="946"/>
                    </a:cubicBezTo>
                    <a:cubicBezTo>
                      <a:pt x="577" y="823"/>
                      <a:pt x="660" y="705"/>
                      <a:pt x="735" y="593"/>
                    </a:cubicBezTo>
                    <a:cubicBezTo>
                      <a:pt x="778" y="537"/>
                      <a:pt x="816" y="486"/>
                      <a:pt x="855" y="435"/>
                    </a:cubicBezTo>
                    <a:cubicBezTo>
                      <a:pt x="892" y="382"/>
                      <a:pt x="933" y="339"/>
                      <a:pt x="966" y="295"/>
                    </a:cubicBezTo>
                    <a:cubicBezTo>
                      <a:pt x="1033" y="206"/>
                      <a:pt x="1095" y="138"/>
                      <a:pt x="1137" y="86"/>
                    </a:cubicBezTo>
                    <a:cubicBezTo>
                      <a:pt x="1178" y="33"/>
                      <a:pt x="120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g2fcc7deb26a_6_55"/>
              <p:cNvSpPr/>
              <p:nvPr/>
            </p:nvSpPr>
            <p:spPr>
              <a:xfrm>
                <a:off x="2382403" y="2645065"/>
                <a:ext cx="95285" cy="357349"/>
              </a:xfrm>
              <a:custGeom>
                <a:rect b="b" l="l" r="r" t="t"/>
                <a:pathLst>
                  <a:path extrusionOk="0" h="6158" w="1642">
                    <a:moveTo>
                      <a:pt x="269" y="1"/>
                    </a:moveTo>
                    <a:lnTo>
                      <a:pt x="269" y="1"/>
                    </a:lnTo>
                    <a:cubicBezTo>
                      <a:pt x="269" y="1"/>
                      <a:pt x="241" y="99"/>
                      <a:pt x="193" y="270"/>
                    </a:cubicBezTo>
                    <a:cubicBezTo>
                      <a:pt x="173" y="358"/>
                      <a:pt x="138" y="460"/>
                      <a:pt x="119" y="585"/>
                    </a:cubicBezTo>
                    <a:cubicBezTo>
                      <a:pt x="98" y="707"/>
                      <a:pt x="69" y="847"/>
                      <a:pt x="52" y="1001"/>
                    </a:cubicBezTo>
                    <a:cubicBezTo>
                      <a:pt x="41" y="1153"/>
                      <a:pt x="22" y="1321"/>
                      <a:pt x="16" y="1498"/>
                    </a:cubicBezTo>
                    <a:cubicBezTo>
                      <a:pt x="17" y="1674"/>
                      <a:pt x="1" y="1862"/>
                      <a:pt x="21" y="2055"/>
                    </a:cubicBezTo>
                    <a:cubicBezTo>
                      <a:pt x="30" y="2239"/>
                      <a:pt x="42" y="2439"/>
                      <a:pt x="76" y="2641"/>
                    </a:cubicBezTo>
                    <a:cubicBezTo>
                      <a:pt x="99" y="2842"/>
                      <a:pt x="146" y="3043"/>
                      <a:pt x="186" y="3246"/>
                    </a:cubicBezTo>
                    <a:cubicBezTo>
                      <a:pt x="240" y="3445"/>
                      <a:pt x="286" y="3646"/>
                      <a:pt x="353" y="3838"/>
                    </a:cubicBezTo>
                    <a:cubicBezTo>
                      <a:pt x="412" y="4033"/>
                      <a:pt x="486" y="4219"/>
                      <a:pt x="555" y="4398"/>
                    </a:cubicBezTo>
                    <a:cubicBezTo>
                      <a:pt x="628" y="4577"/>
                      <a:pt x="709" y="4745"/>
                      <a:pt x="789" y="4903"/>
                    </a:cubicBezTo>
                    <a:cubicBezTo>
                      <a:pt x="871" y="5059"/>
                      <a:pt x="949" y="5207"/>
                      <a:pt x="1031" y="5338"/>
                    </a:cubicBezTo>
                    <a:cubicBezTo>
                      <a:pt x="1185" y="5604"/>
                      <a:pt x="1346" y="5806"/>
                      <a:pt x="1455" y="5947"/>
                    </a:cubicBezTo>
                    <a:cubicBezTo>
                      <a:pt x="1571" y="6084"/>
                      <a:pt x="1642" y="6158"/>
                      <a:pt x="1642" y="6158"/>
                    </a:cubicBezTo>
                    <a:cubicBezTo>
                      <a:pt x="1642" y="6158"/>
                      <a:pt x="1588" y="6072"/>
                      <a:pt x="1493" y="5920"/>
                    </a:cubicBezTo>
                    <a:cubicBezTo>
                      <a:pt x="1400" y="5770"/>
                      <a:pt x="1279" y="5547"/>
                      <a:pt x="1146" y="5274"/>
                    </a:cubicBezTo>
                    <a:cubicBezTo>
                      <a:pt x="1008" y="5005"/>
                      <a:pt x="880" y="4675"/>
                      <a:pt x="749" y="4325"/>
                    </a:cubicBezTo>
                    <a:cubicBezTo>
                      <a:pt x="683" y="4147"/>
                      <a:pt x="625" y="3962"/>
                      <a:pt x="569" y="3774"/>
                    </a:cubicBezTo>
                    <a:cubicBezTo>
                      <a:pt x="507" y="3586"/>
                      <a:pt x="465" y="3389"/>
                      <a:pt x="414" y="3197"/>
                    </a:cubicBezTo>
                    <a:cubicBezTo>
                      <a:pt x="374" y="2999"/>
                      <a:pt x="326" y="2804"/>
                      <a:pt x="300" y="2610"/>
                    </a:cubicBezTo>
                    <a:cubicBezTo>
                      <a:pt x="267" y="2415"/>
                      <a:pt x="243" y="2224"/>
                      <a:pt x="225" y="2036"/>
                    </a:cubicBezTo>
                    <a:cubicBezTo>
                      <a:pt x="202" y="1850"/>
                      <a:pt x="200" y="1667"/>
                      <a:pt x="185" y="1495"/>
                    </a:cubicBezTo>
                    <a:cubicBezTo>
                      <a:pt x="178" y="1323"/>
                      <a:pt x="185" y="1159"/>
                      <a:pt x="183" y="1009"/>
                    </a:cubicBezTo>
                    <a:cubicBezTo>
                      <a:pt x="192" y="857"/>
                      <a:pt x="198" y="720"/>
                      <a:pt x="205" y="598"/>
                    </a:cubicBezTo>
                    <a:cubicBezTo>
                      <a:pt x="206" y="475"/>
                      <a:pt x="229" y="367"/>
                      <a:pt x="237" y="279"/>
                    </a:cubicBezTo>
                    <a:cubicBezTo>
                      <a:pt x="257" y="101"/>
                      <a:pt x="269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g2fcc7deb26a_6_55"/>
              <p:cNvSpPr/>
              <p:nvPr/>
            </p:nvSpPr>
            <p:spPr>
              <a:xfrm>
                <a:off x="2937397" y="3403487"/>
                <a:ext cx="104048" cy="213666"/>
              </a:xfrm>
              <a:custGeom>
                <a:rect b="b" l="l" r="r" t="t"/>
                <a:pathLst>
                  <a:path extrusionOk="0" h="3682" w="1793">
                    <a:moveTo>
                      <a:pt x="1792" y="0"/>
                    </a:moveTo>
                    <a:lnTo>
                      <a:pt x="130" y="531"/>
                    </a:lnTo>
                    <a:lnTo>
                      <a:pt x="1" y="572"/>
                    </a:lnTo>
                    <a:lnTo>
                      <a:pt x="45" y="707"/>
                    </a:lnTo>
                    <a:lnTo>
                      <a:pt x="1015" y="3681"/>
                    </a:lnTo>
                    <a:lnTo>
                      <a:pt x="357" y="74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g2fcc7deb26a_6_55"/>
              <p:cNvSpPr/>
              <p:nvPr/>
            </p:nvSpPr>
            <p:spPr>
              <a:xfrm>
                <a:off x="2741025" y="3279792"/>
                <a:ext cx="58900" cy="197824"/>
              </a:xfrm>
              <a:custGeom>
                <a:rect b="b" l="l" r="r" t="t"/>
                <a:pathLst>
                  <a:path extrusionOk="0" h="3409" w="1015">
                    <a:moveTo>
                      <a:pt x="966" y="0"/>
                    </a:moveTo>
                    <a:lnTo>
                      <a:pt x="120" y="265"/>
                    </a:lnTo>
                    <a:lnTo>
                      <a:pt x="1" y="302"/>
                    </a:lnTo>
                    <a:lnTo>
                      <a:pt x="45" y="437"/>
                    </a:lnTo>
                    <a:lnTo>
                      <a:pt x="1015" y="3409"/>
                    </a:lnTo>
                    <a:lnTo>
                      <a:pt x="354" y="457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g2fcc7deb26a_6_55"/>
              <p:cNvSpPr/>
              <p:nvPr/>
            </p:nvSpPr>
            <p:spPr>
              <a:xfrm>
                <a:off x="2805728" y="3258611"/>
                <a:ext cx="58784" cy="197882"/>
              </a:xfrm>
              <a:custGeom>
                <a:rect b="b" l="l" r="r" t="t"/>
                <a:pathLst>
                  <a:path extrusionOk="0" h="3410" w="1013">
                    <a:moveTo>
                      <a:pt x="965" y="0"/>
                    </a:moveTo>
                    <a:lnTo>
                      <a:pt x="120" y="266"/>
                    </a:lnTo>
                    <a:lnTo>
                      <a:pt x="0" y="302"/>
                    </a:lnTo>
                    <a:lnTo>
                      <a:pt x="45" y="436"/>
                    </a:lnTo>
                    <a:lnTo>
                      <a:pt x="1013" y="3410"/>
                    </a:lnTo>
                    <a:lnTo>
                      <a:pt x="351" y="457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g2fcc7deb26a_6_55"/>
              <p:cNvSpPr/>
              <p:nvPr/>
            </p:nvSpPr>
            <p:spPr>
              <a:xfrm>
                <a:off x="2874899" y="3245960"/>
                <a:ext cx="57566" cy="60293"/>
              </a:xfrm>
              <a:custGeom>
                <a:rect b="b" l="l" r="r" t="t"/>
                <a:pathLst>
                  <a:path extrusionOk="0" h="1039" w="992">
                    <a:moveTo>
                      <a:pt x="702" y="975"/>
                    </a:moveTo>
                    <a:cubicBezTo>
                      <a:pt x="702" y="975"/>
                      <a:pt x="701" y="975"/>
                      <a:pt x="701" y="975"/>
                    </a:cubicBezTo>
                    <a:lnTo>
                      <a:pt x="701" y="975"/>
                    </a:lnTo>
                    <a:cubicBezTo>
                      <a:pt x="702" y="975"/>
                      <a:pt x="702" y="975"/>
                      <a:pt x="702" y="975"/>
                    </a:cubicBezTo>
                    <a:cubicBezTo>
                      <a:pt x="702" y="975"/>
                      <a:pt x="702" y="975"/>
                      <a:pt x="702" y="975"/>
                    </a:cubicBezTo>
                    <a:close/>
                    <a:moveTo>
                      <a:pt x="527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2" y="23"/>
                      <a:pt x="283" y="53"/>
                      <a:pt x="218" y="103"/>
                    </a:cubicBezTo>
                    <a:cubicBezTo>
                      <a:pt x="153" y="151"/>
                      <a:pt x="98" y="217"/>
                      <a:pt x="59" y="289"/>
                    </a:cubicBezTo>
                    <a:cubicBezTo>
                      <a:pt x="22" y="364"/>
                      <a:pt x="4" y="446"/>
                      <a:pt x="2" y="530"/>
                    </a:cubicBezTo>
                    <a:cubicBezTo>
                      <a:pt x="1" y="571"/>
                      <a:pt x="5" y="610"/>
                      <a:pt x="16" y="653"/>
                    </a:cubicBezTo>
                    <a:cubicBezTo>
                      <a:pt x="17" y="679"/>
                      <a:pt x="22" y="687"/>
                      <a:pt x="28" y="704"/>
                    </a:cubicBezTo>
                    <a:cubicBezTo>
                      <a:pt x="34" y="727"/>
                      <a:pt x="42" y="740"/>
                      <a:pt x="51" y="759"/>
                    </a:cubicBezTo>
                    <a:cubicBezTo>
                      <a:pt x="116" y="899"/>
                      <a:pt x="240" y="988"/>
                      <a:pt x="350" y="1017"/>
                    </a:cubicBezTo>
                    <a:cubicBezTo>
                      <a:pt x="397" y="1032"/>
                      <a:pt x="441" y="1038"/>
                      <a:pt x="481" y="1038"/>
                    </a:cubicBezTo>
                    <a:cubicBezTo>
                      <a:pt x="535" y="1038"/>
                      <a:pt x="581" y="1028"/>
                      <a:pt x="615" y="1017"/>
                    </a:cubicBezTo>
                    <a:cubicBezTo>
                      <a:pt x="670" y="997"/>
                      <a:pt x="696" y="977"/>
                      <a:pt x="701" y="975"/>
                    </a:cubicBezTo>
                    <a:lnTo>
                      <a:pt x="701" y="975"/>
                    </a:lnTo>
                    <a:cubicBezTo>
                      <a:pt x="698" y="976"/>
                      <a:pt x="688" y="977"/>
                      <a:pt x="672" y="977"/>
                    </a:cubicBezTo>
                    <a:cubicBezTo>
                      <a:pt x="656" y="977"/>
                      <a:pt x="635" y="976"/>
                      <a:pt x="609" y="973"/>
                    </a:cubicBezTo>
                    <a:cubicBezTo>
                      <a:pt x="553" y="966"/>
                      <a:pt x="475" y="946"/>
                      <a:pt x="404" y="899"/>
                    </a:cubicBezTo>
                    <a:cubicBezTo>
                      <a:pt x="331" y="852"/>
                      <a:pt x="265" y="774"/>
                      <a:pt x="237" y="681"/>
                    </a:cubicBezTo>
                    <a:cubicBezTo>
                      <a:pt x="233" y="672"/>
                      <a:pt x="229" y="657"/>
                      <a:pt x="229" y="648"/>
                    </a:cubicBezTo>
                    <a:cubicBezTo>
                      <a:pt x="226" y="634"/>
                      <a:pt x="220" y="613"/>
                      <a:pt x="222" y="605"/>
                    </a:cubicBezTo>
                    <a:cubicBezTo>
                      <a:pt x="220" y="586"/>
                      <a:pt x="220" y="559"/>
                      <a:pt x="220" y="534"/>
                    </a:cubicBezTo>
                    <a:cubicBezTo>
                      <a:pt x="224" y="485"/>
                      <a:pt x="237" y="436"/>
                      <a:pt x="260" y="391"/>
                    </a:cubicBezTo>
                    <a:cubicBezTo>
                      <a:pt x="283" y="346"/>
                      <a:pt x="314" y="305"/>
                      <a:pt x="353" y="276"/>
                    </a:cubicBezTo>
                    <a:cubicBezTo>
                      <a:pt x="393" y="245"/>
                      <a:pt x="431" y="218"/>
                      <a:pt x="484" y="203"/>
                    </a:cubicBezTo>
                    <a:cubicBezTo>
                      <a:pt x="523" y="190"/>
                      <a:pt x="565" y="184"/>
                      <a:pt x="607" y="184"/>
                    </a:cubicBezTo>
                    <a:cubicBezTo>
                      <a:pt x="659" y="184"/>
                      <a:pt x="710" y="194"/>
                      <a:pt x="754" y="210"/>
                    </a:cubicBezTo>
                    <a:cubicBezTo>
                      <a:pt x="835" y="241"/>
                      <a:pt x="897" y="291"/>
                      <a:pt x="935" y="332"/>
                    </a:cubicBezTo>
                    <a:cubicBezTo>
                      <a:pt x="974" y="375"/>
                      <a:pt x="992" y="405"/>
                      <a:pt x="992" y="405"/>
                    </a:cubicBezTo>
                    <a:cubicBezTo>
                      <a:pt x="992" y="405"/>
                      <a:pt x="992" y="370"/>
                      <a:pt x="976" y="311"/>
                    </a:cubicBezTo>
                    <a:cubicBezTo>
                      <a:pt x="957" y="252"/>
                      <a:pt x="914" y="164"/>
                      <a:pt x="820" y="97"/>
                    </a:cubicBezTo>
                    <a:cubicBezTo>
                      <a:pt x="748" y="42"/>
                      <a:pt x="644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2fcc7deb26a_6_55"/>
              <p:cNvSpPr/>
              <p:nvPr/>
            </p:nvSpPr>
            <p:spPr>
              <a:xfrm>
                <a:off x="2895326" y="3309096"/>
                <a:ext cx="57682" cy="60235"/>
              </a:xfrm>
              <a:custGeom>
                <a:rect b="b" l="l" r="r" t="t"/>
                <a:pathLst>
                  <a:path extrusionOk="0" h="1038" w="994">
                    <a:moveTo>
                      <a:pt x="707" y="975"/>
                    </a:moveTo>
                    <a:cubicBezTo>
                      <a:pt x="707" y="975"/>
                      <a:pt x="707" y="975"/>
                      <a:pt x="706" y="975"/>
                    </a:cubicBezTo>
                    <a:lnTo>
                      <a:pt x="706" y="975"/>
                    </a:lnTo>
                    <a:cubicBezTo>
                      <a:pt x="707" y="975"/>
                      <a:pt x="707" y="975"/>
                      <a:pt x="707" y="975"/>
                    </a:cubicBezTo>
                    <a:cubicBezTo>
                      <a:pt x="707" y="975"/>
                      <a:pt x="707" y="975"/>
                      <a:pt x="707" y="975"/>
                    </a:cubicBezTo>
                    <a:close/>
                    <a:moveTo>
                      <a:pt x="526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3" y="23"/>
                      <a:pt x="283" y="53"/>
                      <a:pt x="220" y="102"/>
                    </a:cubicBezTo>
                    <a:cubicBezTo>
                      <a:pt x="154" y="151"/>
                      <a:pt x="99" y="216"/>
                      <a:pt x="60" y="289"/>
                    </a:cubicBezTo>
                    <a:cubicBezTo>
                      <a:pt x="22" y="364"/>
                      <a:pt x="5" y="446"/>
                      <a:pt x="2" y="529"/>
                    </a:cubicBezTo>
                    <a:cubicBezTo>
                      <a:pt x="1" y="571"/>
                      <a:pt x="6" y="610"/>
                      <a:pt x="18" y="653"/>
                    </a:cubicBezTo>
                    <a:cubicBezTo>
                      <a:pt x="22" y="677"/>
                      <a:pt x="28" y="686"/>
                      <a:pt x="33" y="704"/>
                    </a:cubicBezTo>
                    <a:cubicBezTo>
                      <a:pt x="40" y="727"/>
                      <a:pt x="48" y="740"/>
                      <a:pt x="56" y="759"/>
                    </a:cubicBezTo>
                    <a:cubicBezTo>
                      <a:pt x="122" y="899"/>
                      <a:pt x="246" y="987"/>
                      <a:pt x="355" y="1017"/>
                    </a:cubicBezTo>
                    <a:cubicBezTo>
                      <a:pt x="402" y="1032"/>
                      <a:pt x="447" y="1038"/>
                      <a:pt x="487" y="1038"/>
                    </a:cubicBezTo>
                    <a:cubicBezTo>
                      <a:pt x="541" y="1038"/>
                      <a:pt x="587" y="1028"/>
                      <a:pt x="620" y="1017"/>
                    </a:cubicBezTo>
                    <a:cubicBezTo>
                      <a:pt x="676" y="997"/>
                      <a:pt x="702" y="977"/>
                      <a:pt x="706" y="975"/>
                    </a:cubicBezTo>
                    <a:lnTo>
                      <a:pt x="706" y="975"/>
                    </a:lnTo>
                    <a:cubicBezTo>
                      <a:pt x="704" y="975"/>
                      <a:pt x="693" y="976"/>
                      <a:pt x="678" y="976"/>
                    </a:cubicBezTo>
                    <a:cubicBezTo>
                      <a:pt x="662" y="976"/>
                      <a:pt x="641" y="976"/>
                      <a:pt x="616" y="972"/>
                    </a:cubicBezTo>
                    <a:cubicBezTo>
                      <a:pt x="558" y="966"/>
                      <a:pt x="481" y="946"/>
                      <a:pt x="409" y="899"/>
                    </a:cubicBezTo>
                    <a:cubicBezTo>
                      <a:pt x="336" y="852"/>
                      <a:pt x="271" y="774"/>
                      <a:pt x="242" y="681"/>
                    </a:cubicBezTo>
                    <a:cubicBezTo>
                      <a:pt x="240" y="672"/>
                      <a:pt x="234" y="657"/>
                      <a:pt x="234" y="647"/>
                    </a:cubicBezTo>
                    <a:cubicBezTo>
                      <a:pt x="233" y="634"/>
                      <a:pt x="226" y="613"/>
                      <a:pt x="228" y="605"/>
                    </a:cubicBezTo>
                    <a:cubicBezTo>
                      <a:pt x="226" y="586"/>
                      <a:pt x="226" y="559"/>
                      <a:pt x="226" y="533"/>
                    </a:cubicBezTo>
                    <a:cubicBezTo>
                      <a:pt x="229" y="485"/>
                      <a:pt x="242" y="435"/>
                      <a:pt x="267" y="391"/>
                    </a:cubicBezTo>
                    <a:cubicBezTo>
                      <a:pt x="283" y="348"/>
                      <a:pt x="315" y="308"/>
                      <a:pt x="354" y="276"/>
                    </a:cubicBezTo>
                    <a:cubicBezTo>
                      <a:pt x="394" y="245"/>
                      <a:pt x="430" y="218"/>
                      <a:pt x="484" y="203"/>
                    </a:cubicBezTo>
                    <a:cubicBezTo>
                      <a:pt x="523" y="189"/>
                      <a:pt x="566" y="183"/>
                      <a:pt x="607" y="183"/>
                    </a:cubicBezTo>
                    <a:cubicBezTo>
                      <a:pt x="660" y="183"/>
                      <a:pt x="711" y="193"/>
                      <a:pt x="754" y="210"/>
                    </a:cubicBezTo>
                    <a:cubicBezTo>
                      <a:pt x="835" y="241"/>
                      <a:pt x="898" y="290"/>
                      <a:pt x="935" y="332"/>
                    </a:cubicBezTo>
                    <a:cubicBezTo>
                      <a:pt x="974" y="375"/>
                      <a:pt x="993" y="404"/>
                      <a:pt x="993" y="404"/>
                    </a:cubicBezTo>
                    <a:cubicBezTo>
                      <a:pt x="993" y="404"/>
                      <a:pt x="993" y="370"/>
                      <a:pt x="976" y="310"/>
                    </a:cubicBezTo>
                    <a:cubicBezTo>
                      <a:pt x="958" y="251"/>
                      <a:pt x="914" y="164"/>
                      <a:pt x="820" y="97"/>
                    </a:cubicBezTo>
                    <a:cubicBezTo>
                      <a:pt x="748" y="42"/>
                      <a:pt x="645" y="1"/>
                      <a:pt x="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2fcc7deb26a_6_55"/>
              <p:cNvSpPr/>
              <p:nvPr/>
            </p:nvSpPr>
            <p:spPr>
              <a:xfrm>
                <a:off x="2915926" y="3372174"/>
                <a:ext cx="57624" cy="60293"/>
              </a:xfrm>
              <a:custGeom>
                <a:rect b="b" l="l" r="r" t="t"/>
                <a:pathLst>
                  <a:path extrusionOk="0" h="1039" w="993">
                    <a:moveTo>
                      <a:pt x="705" y="976"/>
                    </a:moveTo>
                    <a:cubicBezTo>
                      <a:pt x="705" y="976"/>
                      <a:pt x="705" y="976"/>
                      <a:pt x="705" y="976"/>
                    </a:cubicBezTo>
                    <a:lnTo>
                      <a:pt x="705" y="976"/>
                    </a:lnTo>
                    <a:cubicBezTo>
                      <a:pt x="705" y="976"/>
                      <a:pt x="705" y="976"/>
                      <a:pt x="705" y="976"/>
                    </a:cubicBezTo>
                    <a:cubicBezTo>
                      <a:pt x="705" y="976"/>
                      <a:pt x="705" y="976"/>
                      <a:pt x="705" y="976"/>
                    </a:cubicBezTo>
                    <a:close/>
                    <a:moveTo>
                      <a:pt x="526" y="0"/>
                    </a:moveTo>
                    <a:cubicBezTo>
                      <a:pt x="495" y="0"/>
                      <a:pt x="464" y="3"/>
                      <a:pt x="431" y="9"/>
                    </a:cubicBezTo>
                    <a:cubicBezTo>
                      <a:pt x="363" y="22"/>
                      <a:pt x="282" y="51"/>
                      <a:pt x="218" y="102"/>
                    </a:cubicBezTo>
                    <a:cubicBezTo>
                      <a:pt x="153" y="150"/>
                      <a:pt x="97" y="216"/>
                      <a:pt x="59" y="290"/>
                    </a:cubicBezTo>
                    <a:cubicBezTo>
                      <a:pt x="22" y="365"/>
                      <a:pt x="3" y="447"/>
                      <a:pt x="2" y="530"/>
                    </a:cubicBezTo>
                    <a:cubicBezTo>
                      <a:pt x="0" y="572"/>
                      <a:pt x="6" y="611"/>
                      <a:pt x="15" y="654"/>
                    </a:cubicBezTo>
                    <a:cubicBezTo>
                      <a:pt x="20" y="678"/>
                      <a:pt x="26" y="687"/>
                      <a:pt x="30" y="705"/>
                    </a:cubicBezTo>
                    <a:cubicBezTo>
                      <a:pt x="36" y="727"/>
                      <a:pt x="46" y="741"/>
                      <a:pt x="54" y="760"/>
                    </a:cubicBezTo>
                    <a:cubicBezTo>
                      <a:pt x="118" y="899"/>
                      <a:pt x="243" y="988"/>
                      <a:pt x="352" y="1018"/>
                    </a:cubicBezTo>
                    <a:cubicBezTo>
                      <a:pt x="400" y="1033"/>
                      <a:pt x="444" y="1039"/>
                      <a:pt x="484" y="1039"/>
                    </a:cubicBezTo>
                    <a:cubicBezTo>
                      <a:pt x="538" y="1039"/>
                      <a:pt x="584" y="1028"/>
                      <a:pt x="618" y="1018"/>
                    </a:cubicBezTo>
                    <a:cubicBezTo>
                      <a:pt x="674" y="998"/>
                      <a:pt x="700" y="978"/>
                      <a:pt x="705" y="976"/>
                    </a:cubicBezTo>
                    <a:lnTo>
                      <a:pt x="705" y="976"/>
                    </a:lnTo>
                    <a:cubicBezTo>
                      <a:pt x="702" y="976"/>
                      <a:pt x="691" y="977"/>
                      <a:pt x="675" y="977"/>
                    </a:cubicBezTo>
                    <a:cubicBezTo>
                      <a:pt x="659" y="977"/>
                      <a:pt x="638" y="976"/>
                      <a:pt x="613" y="973"/>
                    </a:cubicBezTo>
                    <a:cubicBezTo>
                      <a:pt x="556" y="966"/>
                      <a:pt x="478" y="946"/>
                      <a:pt x="406" y="899"/>
                    </a:cubicBezTo>
                    <a:cubicBezTo>
                      <a:pt x="335" y="852"/>
                      <a:pt x="269" y="774"/>
                      <a:pt x="241" y="682"/>
                    </a:cubicBezTo>
                    <a:cubicBezTo>
                      <a:pt x="237" y="672"/>
                      <a:pt x="231" y="658"/>
                      <a:pt x="231" y="648"/>
                    </a:cubicBezTo>
                    <a:cubicBezTo>
                      <a:pt x="230" y="635"/>
                      <a:pt x="223" y="613"/>
                      <a:pt x="224" y="605"/>
                    </a:cubicBezTo>
                    <a:cubicBezTo>
                      <a:pt x="223" y="586"/>
                      <a:pt x="223" y="560"/>
                      <a:pt x="223" y="534"/>
                    </a:cubicBezTo>
                    <a:cubicBezTo>
                      <a:pt x="227" y="486"/>
                      <a:pt x="241" y="436"/>
                      <a:pt x="263" y="392"/>
                    </a:cubicBezTo>
                    <a:cubicBezTo>
                      <a:pt x="284" y="346"/>
                      <a:pt x="316" y="306"/>
                      <a:pt x="352" y="275"/>
                    </a:cubicBezTo>
                    <a:cubicBezTo>
                      <a:pt x="392" y="244"/>
                      <a:pt x="430" y="217"/>
                      <a:pt x="484" y="202"/>
                    </a:cubicBezTo>
                    <a:cubicBezTo>
                      <a:pt x="523" y="189"/>
                      <a:pt x="565" y="182"/>
                      <a:pt x="607" y="182"/>
                    </a:cubicBezTo>
                    <a:cubicBezTo>
                      <a:pt x="658" y="182"/>
                      <a:pt x="710" y="192"/>
                      <a:pt x="754" y="209"/>
                    </a:cubicBezTo>
                    <a:cubicBezTo>
                      <a:pt x="834" y="239"/>
                      <a:pt x="896" y="290"/>
                      <a:pt x="935" y="331"/>
                    </a:cubicBezTo>
                    <a:cubicBezTo>
                      <a:pt x="974" y="373"/>
                      <a:pt x="993" y="404"/>
                      <a:pt x="993" y="404"/>
                    </a:cubicBezTo>
                    <a:cubicBezTo>
                      <a:pt x="993" y="404"/>
                      <a:pt x="993" y="369"/>
                      <a:pt x="975" y="310"/>
                    </a:cubicBezTo>
                    <a:cubicBezTo>
                      <a:pt x="956" y="251"/>
                      <a:pt x="913" y="163"/>
                      <a:pt x="819" y="96"/>
                    </a:cubicBezTo>
                    <a:cubicBezTo>
                      <a:pt x="747" y="41"/>
                      <a:pt x="644" y="0"/>
                      <a:pt x="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2fcc7deb26a_6_55"/>
              <p:cNvSpPr/>
              <p:nvPr/>
            </p:nvSpPr>
            <p:spPr>
              <a:xfrm>
                <a:off x="2812285" y="3407084"/>
                <a:ext cx="311679" cy="293748"/>
              </a:xfrm>
              <a:custGeom>
                <a:rect b="b" l="l" r="r" t="t"/>
                <a:pathLst>
                  <a:path extrusionOk="0" h="5062" w="5371">
                    <a:moveTo>
                      <a:pt x="4291" y="0"/>
                    </a:moveTo>
                    <a:lnTo>
                      <a:pt x="4291" y="0"/>
                    </a:lnTo>
                    <a:cubicBezTo>
                      <a:pt x="4291" y="1"/>
                      <a:pt x="4453" y="542"/>
                      <a:pt x="4699" y="1350"/>
                    </a:cubicBezTo>
                    <a:cubicBezTo>
                      <a:pt x="4824" y="1753"/>
                      <a:pt x="4972" y="2224"/>
                      <a:pt x="5131" y="2727"/>
                    </a:cubicBezTo>
                    <a:cubicBezTo>
                      <a:pt x="5170" y="2852"/>
                      <a:pt x="5217" y="2985"/>
                      <a:pt x="5252" y="3108"/>
                    </a:cubicBezTo>
                    <a:cubicBezTo>
                      <a:pt x="5271" y="3214"/>
                      <a:pt x="5198" y="3322"/>
                      <a:pt x="5070" y="3345"/>
                    </a:cubicBezTo>
                    <a:cubicBezTo>
                      <a:pt x="4806" y="3431"/>
                      <a:pt x="4538" y="3517"/>
                      <a:pt x="4269" y="3604"/>
                    </a:cubicBezTo>
                    <a:cubicBezTo>
                      <a:pt x="3733" y="3782"/>
                      <a:pt x="3199" y="3960"/>
                      <a:pt x="2698" y="4127"/>
                    </a:cubicBezTo>
                    <a:cubicBezTo>
                      <a:pt x="2197" y="4297"/>
                      <a:pt x="1731" y="4456"/>
                      <a:pt x="1330" y="4593"/>
                    </a:cubicBezTo>
                    <a:cubicBezTo>
                      <a:pt x="532" y="4875"/>
                      <a:pt x="0" y="5061"/>
                      <a:pt x="0" y="5061"/>
                    </a:cubicBezTo>
                    <a:cubicBezTo>
                      <a:pt x="0" y="5061"/>
                      <a:pt x="540" y="4899"/>
                      <a:pt x="1350" y="4653"/>
                    </a:cubicBezTo>
                    <a:cubicBezTo>
                      <a:pt x="1753" y="4527"/>
                      <a:pt x="2224" y="4379"/>
                      <a:pt x="2728" y="4221"/>
                    </a:cubicBezTo>
                    <a:cubicBezTo>
                      <a:pt x="3231" y="4057"/>
                      <a:pt x="3767" y="3886"/>
                      <a:pt x="4304" y="3713"/>
                    </a:cubicBezTo>
                    <a:cubicBezTo>
                      <a:pt x="4571" y="3625"/>
                      <a:pt x="4840" y="3536"/>
                      <a:pt x="5103" y="3449"/>
                    </a:cubicBezTo>
                    <a:cubicBezTo>
                      <a:pt x="5165" y="3433"/>
                      <a:pt x="5258" y="3390"/>
                      <a:pt x="5301" y="3321"/>
                    </a:cubicBezTo>
                    <a:cubicBezTo>
                      <a:pt x="5350" y="3254"/>
                      <a:pt x="5370" y="3168"/>
                      <a:pt x="5353" y="3083"/>
                    </a:cubicBezTo>
                    <a:cubicBezTo>
                      <a:pt x="5310" y="2946"/>
                      <a:pt x="5266" y="2826"/>
                      <a:pt x="5225" y="2698"/>
                    </a:cubicBezTo>
                    <a:cubicBezTo>
                      <a:pt x="5055" y="2197"/>
                      <a:pt x="4896" y="1731"/>
                      <a:pt x="4759" y="1330"/>
                    </a:cubicBezTo>
                    <a:cubicBezTo>
                      <a:pt x="4477" y="532"/>
                      <a:pt x="4291" y="1"/>
                      <a:pt x="4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4" name="Google Shape;1034;g2fcc7deb26a_6_55"/>
              <p:cNvGrpSpPr/>
              <p:nvPr/>
            </p:nvGrpSpPr>
            <p:grpSpPr>
              <a:xfrm rot="-1160128">
                <a:off x="1996943" y="2012245"/>
                <a:ext cx="940496" cy="156508"/>
                <a:chOff x="2422768" y="1921758"/>
                <a:chExt cx="940492" cy="156507"/>
              </a:xfrm>
            </p:grpSpPr>
            <p:sp>
              <p:nvSpPr>
                <p:cNvPr id="1035" name="Google Shape;1035;g2fcc7deb26a_6_55"/>
                <p:cNvSpPr/>
                <p:nvPr/>
              </p:nvSpPr>
              <p:spPr>
                <a:xfrm>
                  <a:off x="2422768" y="1921758"/>
                  <a:ext cx="940492" cy="156507"/>
                </a:xfrm>
                <a:custGeom>
                  <a:rect b="b" l="l" r="r" t="t"/>
                  <a:pathLst>
                    <a:path extrusionOk="0" h="2697" w="16207">
                      <a:moveTo>
                        <a:pt x="1830" y="0"/>
                      </a:moveTo>
                      <a:cubicBezTo>
                        <a:pt x="1819" y="0"/>
                        <a:pt x="1808" y="0"/>
                        <a:pt x="1797" y="0"/>
                      </a:cubicBezTo>
                      <a:cubicBezTo>
                        <a:pt x="1697" y="2"/>
                        <a:pt x="1584" y="4"/>
                        <a:pt x="1459" y="19"/>
                      </a:cubicBezTo>
                      <a:cubicBezTo>
                        <a:pt x="1336" y="31"/>
                        <a:pt x="1201" y="49"/>
                        <a:pt x="1062" y="85"/>
                      </a:cubicBezTo>
                      <a:cubicBezTo>
                        <a:pt x="921" y="120"/>
                        <a:pt x="773" y="163"/>
                        <a:pt x="624" y="242"/>
                      </a:cubicBezTo>
                      <a:cubicBezTo>
                        <a:pt x="476" y="323"/>
                        <a:pt x="323" y="426"/>
                        <a:pt x="197" y="603"/>
                      </a:cubicBezTo>
                      <a:cubicBezTo>
                        <a:pt x="136" y="692"/>
                        <a:pt x="84" y="801"/>
                        <a:pt x="50" y="920"/>
                      </a:cubicBezTo>
                      <a:cubicBezTo>
                        <a:pt x="17" y="1040"/>
                        <a:pt x="3" y="1169"/>
                        <a:pt x="2" y="1293"/>
                      </a:cubicBezTo>
                      <a:cubicBezTo>
                        <a:pt x="1" y="1323"/>
                        <a:pt x="2" y="1357"/>
                        <a:pt x="5" y="1389"/>
                      </a:cubicBezTo>
                      <a:cubicBezTo>
                        <a:pt x="5" y="1422"/>
                        <a:pt x="5" y="1441"/>
                        <a:pt x="7" y="1481"/>
                      </a:cubicBezTo>
                      <a:cubicBezTo>
                        <a:pt x="14" y="1545"/>
                        <a:pt x="25" y="1610"/>
                        <a:pt x="40" y="1672"/>
                      </a:cubicBezTo>
                      <a:cubicBezTo>
                        <a:pt x="68" y="1798"/>
                        <a:pt x="116" y="1917"/>
                        <a:pt x="175" y="2017"/>
                      </a:cubicBezTo>
                      <a:cubicBezTo>
                        <a:pt x="293" y="2221"/>
                        <a:pt x="445" y="2353"/>
                        <a:pt x="593" y="2444"/>
                      </a:cubicBezTo>
                      <a:cubicBezTo>
                        <a:pt x="741" y="2538"/>
                        <a:pt x="888" y="2592"/>
                        <a:pt x="1027" y="2628"/>
                      </a:cubicBezTo>
                      <a:cubicBezTo>
                        <a:pt x="1166" y="2665"/>
                        <a:pt x="1297" y="2683"/>
                        <a:pt x="1416" y="2690"/>
                      </a:cubicBezTo>
                      <a:cubicBezTo>
                        <a:pt x="1474" y="2695"/>
                        <a:pt x="1529" y="2696"/>
                        <a:pt x="1581" y="2696"/>
                      </a:cubicBezTo>
                      <a:cubicBezTo>
                        <a:pt x="1638" y="2696"/>
                        <a:pt x="1691" y="2694"/>
                        <a:pt x="1741" y="2691"/>
                      </a:cubicBezTo>
                      <a:cubicBezTo>
                        <a:pt x="1836" y="2686"/>
                        <a:pt x="1921" y="2677"/>
                        <a:pt x="1990" y="2666"/>
                      </a:cubicBezTo>
                      <a:cubicBezTo>
                        <a:pt x="2059" y="2658"/>
                        <a:pt x="2113" y="2646"/>
                        <a:pt x="2149" y="2639"/>
                      </a:cubicBezTo>
                      <a:cubicBezTo>
                        <a:pt x="2187" y="2632"/>
                        <a:pt x="2204" y="2628"/>
                        <a:pt x="2204" y="2628"/>
                      </a:cubicBezTo>
                      <a:cubicBezTo>
                        <a:pt x="2204" y="2628"/>
                        <a:pt x="2126" y="2618"/>
                        <a:pt x="1988" y="2599"/>
                      </a:cubicBezTo>
                      <a:cubicBezTo>
                        <a:pt x="1851" y="2581"/>
                        <a:pt x="1656" y="2550"/>
                        <a:pt x="1426" y="2497"/>
                      </a:cubicBezTo>
                      <a:cubicBezTo>
                        <a:pt x="1330" y="2471"/>
                        <a:pt x="1228" y="2442"/>
                        <a:pt x="1122" y="2404"/>
                      </a:cubicBezTo>
                      <a:cubicBezTo>
                        <a:pt x="3433" y="2204"/>
                        <a:pt x="6934" y="1954"/>
                        <a:pt x="10463" y="1954"/>
                      </a:cubicBezTo>
                      <a:cubicBezTo>
                        <a:pt x="12436" y="1954"/>
                        <a:pt x="14419" y="2032"/>
                        <a:pt x="16207" y="2242"/>
                      </a:cubicBezTo>
                      <a:cubicBezTo>
                        <a:pt x="12632" y="1637"/>
                        <a:pt x="9018" y="1333"/>
                        <a:pt x="5403" y="1333"/>
                      </a:cubicBezTo>
                      <a:cubicBezTo>
                        <a:pt x="4717" y="1333"/>
                        <a:pt x="4031" y="1344"/>
                        <a:pt x="3346" y="1366"/>
                      </a:cubicBezTo>
                      <a:cubicBezTo>
                        <a:pt x="4920" y="1248"/>
                        <a:pt x="6499" y="1186"/>
                        <a:pt x="8079" y="1185"/>
                      </a:cubicBezTo>
                      <a:cubicBezTo>
                        <a:pt x="6765" y="1104"/>
                        <a:pt x="5447" y="1065"/>
                        <a:pt x="4128" y="1065"/>
                      </a:cubicBezTo>
                      <a:cubicBezTo>
                        <a:pt x="3283" y="1065"/>
                        <a:pt x="2438" y="1081"/>
                        <a:pt x="1592" y="1114"/>
                      </a:cubicBezTo>
                      <a:cubicBezTo>
                        <a:pt x="1579" y="1060"/>
                        <a:pt x="1564" y="1006"/>
                        <a:pt x="1545" y="958"/>
                      </a:cubicBezTo>
                      <a:cubicBezTo>
                        <a:pt x="2942" y="856"/>
                        <a:pt x="4342" y="798"/>
                        <a:pt x="5742" y="786"/>
                      </a:cubicBezTo>
                      <a:cubicBezTo>
                        <a:pt x="4262" y="658"/>
                        <a:pt x="2774" y="582"/>
                        <a:pt x="1280" y="556"/>
                      </a:cubicBezTo>
                      <a:cubicBezTo>
                        <a:pt x="1180" y="465"/>
                        <a:pt x="1062" y="407"/>
                        <a:pt x="935" y="390"/>
                      </a:cubicBezTo>
                      <a:cubicBezTo>
                        <a:pt x="993" y="364"/>
                        <a:pt x="1048" y="340"/>
                        <a:pt x="1106" y="320"/>
                      </a:cubicBezTo>
                      <a:cubicBezTo>
                        <a:pt x="1236" y="274"/>
                        <a:pt x="1362" y="233"/>
                        <a:pt x="1482" y="202"/>
                      </a:cubicBezTo>
                      <a:cubicBezTo>
                        <a:pt x="1599" y="172"/>
                        <a:pt x="1708" y="145"/>
                        <a:pt x="1807" y="122"/>
                      </a:cubicBezTo>
                      <a:cubicBezTo>
                        <a:pt x="1904" y="102"/>
                        <a:pt x="1990" y="85"/>
                        <a:pt x="2061" y="71"/>
                      </a:cubicBezTo>
                      <a:cubicBezTo>
                        <a:pt x="2202" y="42"/>
                        <a:pt x="2282" y="26"/>
                        <a:pt x="2282" y="26"/>
                      </a:cubicBezTo>
                      <a:cubicBezTo>
                        <a:pt x="2282" y="26"/>
                        <a:pt x="2262" y="24"/>
                        <a:pt x="2223" y="20"/>
                      </a:cubicBezTo>
                      <a:cubicBezTo>
                        <a:pt x="2184" y="18"/>
                        <a:pt x="2128" y="8"/>
                        <a:pt x="2057" y="7"/>
                      </a:cubicBezTo>
                      <a:cubicBezTo>
                        <a:pt x="1993" y="5"/>
                        <a:pt x="1917" y="0"/>
                        <a:pt x="18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g2fcc7deb26a_6_55"/>
                <p:cNvSpPr/>
                <p:nvPr/>
              </p:nvSpPr>
              <p:spPr>
                <a:xfrm>
                  <a:off x="2621867" y="2042517"/>
                  <a:ext cx="407893" cy="20717"/>
                </a:xfrm>
                <a:custGeom>
                  <a:rect b="b" l="l" r="r" t="t"/>
                  <a:pathLst>
                    <a:path extrusionOk="0" h="357" w="7029">
                      <a:moveTo>
                        <a:pt x="4588" y="1"/>
                      </a:moveTo>
                      <a:cubicBezTo>
                        <a:pt x="4448" y="1"/>
                        <a:pt x="4305" y="1"/>
                        <a:pt x="4161" y="5"/>
                      </a:cubicBezTo>
                      <a:cubicBezTo>
                        <a:pt x="3943" y="10"/>
                        <a:pt x="3725" y="14"/>
                        <a:pt x="3504" y="21"/>
                      </a:cubicBezTo>
                      <a:cubicBezTo>
                        <a:pt x="3284" y="32"/>
                        <a:pt x="3064" y="41"/>
                        <a:pt x="2848" y="53"/>
                      </a:cubicBezTo>
                      <a:cubicBezTo>
                        <a:pt x="2631" y="67"/>
                        <a:pt x="2418" y="81"/>
                        <a:pt x="2214" y="95"/>
                      </a:cubicBezTo>
                      <a:cubicBezTo>
                        <a:pt x="1802" y="127"/>
                        <a:pt x="1419" y="165"/>
                        <a:pt x="1090" y="202"/>
                      </a:cubicBezTo>
                      <a:cubicBezTo>
                        <a:pt x="764" y="240"/>
                        <a:pt x="490" y="281"/>
                        <a:pt x="300" y="308"/>
                      </a:cubicBezTo>
                      <a:cubicBezTo>
                        <a:pt x="108" y="336"/>
                        <a:pt x="1" y="357"/>
                        <a:pt x="1" y="357"/>
                      </a:cubicBezTo>
                      <a:cubicBezTo>
                        <a:pt x="1" y="357"/>
                        <a:pt x="110" y="357"/>
                        <a:pt x="303" y="353"/>
                      </a:cubicBezTo>
                      <a:cubicBezTo>
                        <a:pt x="494" y="346"/>
                        <a:pt x="768" y="342"/>
                        <a:pt x="1097" y="328"/>
                      </a:cubicBezTo>
                      <a:cubicBezTo>
                        <a:pt x="1426" y="319"/>
                        <a:pt x="1808" y="303"/>
                        <a:pt x="2218" y="288"/>
                      </a:cubicBezTo>
                      <a:cubicBezTo>
                        <a:pt x="2423" y="280"/>
                        <a:pt x="2635" y="272"/>
                        <a:pt x="2852" y="265"/>
                      </a:cubicBezTo>
                      <a:cubicBezTo>
                        <a:pt x="3067" y="256"/>
                        <a:pt x="3285" y="248"/>
                        <a:pt x="3506" y="241"/>
                      </a:cubicBezTo>
                      <a:cubicBezTo>
                        <a:pt x="3726" y="232"/>
                        <a:pt x="3943" y="225"/>
                        <a:pt x="4161" y="216"/>
                      </a:cubicBezTo>
                      <a:cubicBezTo>
                        <a:pt x="4377" y="212"/>
                        <a:pt x="4591" y="200"/>
                        <a:pt x="4795" y="193"/>
                      </a:cubicBezTo>
                      <a:cubicBezTo>
                        <a:pt x="5208" y="178"/>
                        <a:pt x="5593" y="165"/>
                        <a:pt x="5923" y="151"/>
                      </a:cubicBezTo>
                      <a:cubicBezTo>
                        <a:pt x="6253" y="139"/>
                        <a:pt x="6530" y="122"/>
                        <a:pt x="6723" y="115"/>
                      </a:cubicBezTo>
                      <a:cubicBezTo>
                        <a:pt x="6917" y="107"/>
                        <a:pt x="7028" y="99"/>
                        <a:pt x="7028" y="99"/>
                      </a:cubicBezTo>
                      <a:cubicBezTo>
                        <a:pt x="7028" y="99"/>
                        <a:pt x="6918" y="87"/>
                        <a:pt x="6726" y="72"/>
                      </a:cubicBezTo>
                      <a:cubicBezTo>
                        <a:pt x="6533" y="60"/>
                        <a:pt x="6257" y="37"/>
                        <a:pt x="5928" y="25"/>
                      </a:cubicBezTo>
                      <a:cubicBezTo>
                        <a:pt x="5595" y="13"/>
                        <a:pt x="5210" y="3"/>
                        <a:pt x="4796" y="1"/>
                      </a:cubicBezTo>
                      <a:cubicBezTo>
                        <a:pt x="4728" y="1"/>
                        <a:pt x="4658" y="1"/>
                        <a:pt x="4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g2fcc7deb26a_6_55"/>
                <p:cNvSpPr/>
                <p:nvPr/>
              </p:nvSpPr>
              <p:spPr>
                <a:xfrm>
                  <a:off x="2633589" y="1924427"/>
                  <a:ext cx="378762" cy="36095"/>
                </a:xfrm>
                <a:custGeom>
                  <a:rect b="b" l="l" r="r" t="t"/>
                  <a:pathLst>
                    <a:path extrusionOk="0" h="622" w="6527">
                      <a:moveTo>
                        <a:pt x="822" y="0"/>
                      </a:moveTo>
                      <a:cubicBezTo>
                        <a:pt x="604" y="0"/>
                        <a:pt x="421" y="4"/>
                        <a:pt x="282" y="4"/>
                      </a:cubicBezTo>
                      <a:cubicBezTo>
                        <a:pt x="102" y="7"/>
                        <a:pt x="0" y="12"/>
                        <a:pt x="0" y="12"/>
                      </a:cubicBezTo>
                      <a:cubicBezTo>
                        <a:pt x="0" y="12"/>
                        <a:pt x="102" y="25"/>
                        <a:pt x="282" y="46"/>
                      </a:cubicBezTo>
                      <a:cubicBezTo>
                        <a:pt x="463" y="60"/>
                        <a:pt x="720" y="94"/>
                        <a:pt x="1026" y="125"/>
                      </a:cubicBezTo>
                      <a:cubicBezTo>
                        <a:pt x="1334" y="156"/>
                        <a:pt x="1691" y="192"/>
                        <a:pt x="2074" y="228"/>
                      </a:cubicBezTo>
                      <a:cubicBezTo>
                        <a:pt x="2264" y="246"/>
                        <a:pt x="2463" y="266"/>
                        <a:pt x="2663" y="286"/>
                      </a:cubicBezTo>
                      <a:cubicBezTo>
                        <a:pt x="2865" y="303"/>
                        <a:pt x="3067" y="322"/>
                        <a:pt x="3270" y="344"/>
                      </a:cubicBezTo>
                      <a:cubicBezTo>
                        <a:pt x="3473" y="363"/>
                        <a:pt x="3678" y="381"/>
                        <a:pt x="3877" y="400"/>
                      </a:cubicBezTo>
                      <a:cubicBezTo>
                        <a:pt x="4077" y="420"/>
                        <a:pt x="4276" y="435"/>
                        <a:pt x="4465" y="454"/>
                      </a:cubicBezTo>
                      <a:cubicBezTo>
                        <a:pt x="4847" y="489"/>
                        <a:pt x="5203" y="521"/>
                        <a:pt x="5507" y="545"/>
                      </a:cubicBezTo>
                      <a:cubicBezTo>
                        <a:pt x="5814" y="572"/>
                        <a:pt x="6069" y="588"/>
                        <a:pt x="6246" y="603"/>
                      </a:cubicBezTo>
                      <a:cubicBezTo>
                        <a:pt x="6425" y="616"/>
                        <a:pt x="6527" y="622"/>
                        <a:pt x="6527" y="622"/>
                      </a:cubicBezTo>
                      <a:cubicBezTo>
                        <a:pt x="6527" y="622"/>
                        <a:pt x="6426" y="596"/>
                        <a:pt x="6251" y="561"/>
                      </a:cubicBezTo>
                      <a:cubicBezTo>
                        <a:pt x="6075" y="528"/>
                        <a:pt x="5826" y="471"/>
                        <a:pt x="5521" y="422"/>
                      </a:cubicBezTo>
                      <a:cubicBezTo>
                        <a:pt x="5217" y="368"/>
                        <a:pt x="4863" y="313"/>
                        <a:pt x="4483" y="262"/>
                      </a:cubicBezTo>
                      <a:cubicBezTo>
                        <a:pt x="4291" y="239"/>
                        <a:pt x="4095" y="209"/>
                        <a:pt x="3893" y="189"/>
                      </a:cubicBezTo>
                      <a:cubicBezTo>
                        <a:pt x="3692" y="168"/>
                        <a:pt x="3489" y="146"/>
                        <a:pt x="3284" y="126"/>
                      </a:cubicBezTo>
                      <a:cubicBezTo>
                        <a:pt x="3079" y="107"/>
                        <a:pt x="2874" y="91"/>
                        <a:pt x="2673" y="75"/>
                      </a:cubicBezTo>
                      <a:cubicBezTo>
                        <a:pt x="2471" y="62"/>
                        <a:pt x="2274" y="48"/>
                        <a:pt x="2080" y="39"/>
                      </a:cubicBezTo>
                      <a:cubicBezTo>
                        <a:pt x="1696" y="19"/>
                        <a:pt x="1336" y="5"/>
                        <a:pt x="1027" y="1"/>
                      </a:cubicBezTo>
                      <a:cubicBezTo>
                        <a:pt x="956" y="0"/>
                        <a:pt x="888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8" name="Google Shape;1038;g2fcc7deb26a_6_55"/>
              <p:cNvSpPr/>
              <p:nvPr/>
            </p:nvSpPr>
            <p:spPr>
              <a:xfrm>
                <a:off x="2787855" y="1511120"/>
                <a:ext cx="204846" cy="194865"/>
              </a:xfrm>
              <a:custGeom>
                <a:rect b="b" l="l" r="r" t="t"/>
                <a:pathLst>
                  <a:path extrusionOk="0" h="3358" w="3530">
                    <a:moveTo>
                      <a:pt x="1765" y="0"/>
                    </a:moveTo>
                    <a:lnTo>
                      <a:pt x="1220" y="1106"/>
                    </a:lnTo>
                    <a:lnTo>
                      <a:pt x="1" y="1283"/>
                    </a:lnTo>
                    <a:lnTo>
                      <a:pt x="883" y="2144"/>
                    </a:lnTo>
                    <a:lnTo>
                      <a:pt x="675" y="3358"/>
                    </a:lnTo>
                    <a:lnTo>
                      <a:pt x="1765" y="2783"/>
                    </a:lnTo>
                    <a:lnTo>
                      <a:pt x="2857" y="3358"/>
                    </a:lnTo>
                    <a:lnTo>
                      <a:pt x="2649" y="2144"/>
                    </a:lnTo>
                    <a:lnTo>
                      <a:pt x="3530" y="1283"/>
                    </a:lnTo>
                    <a:lnTo>
                      <a:pt x="2311" y="110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9" name="Google Shape;1039;g2fcc7deb26a_6_55"/>
            <p:cNvSpPr/>
            <p:nvPr/>
          </p:nvSpPr>
          <p:spPr>
            <a:xfrm flipH="1" rot="5400000">
              <a:off x="2201690" y="2616450"/>
              <a:ext cx="923700" cy="1882500"/>
            </a:xfrm>
            <a:prstGeom prst="chevron">
              <a:avLst>
                <a:gd fmla="val 47815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0" name="Google Shape;1040;g2fcc7deb26a_6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742725"/>
            <a:ext cx="2774126" cy="3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fcc7deb26a_6_87"/>
          <p:cNvSpPr txBox="1"/>
          <p:nvPr>
            <p:ph type="title"/>
          </p:nvPr>
        </p:nvSpPr>
        <p:spPr>
          <a:xfrm>
            <a:off x="4495475" y="1478875"/>
            <a:ext cx="39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사용한 라이브러리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6" name="Google Shape;1046;g2fcc7deb26a_6_87"/>
          <p:cNvSpPr txBox="1"/>
          <p:nvPr>
            <p:ph idx="1" type="subTitle"/>
          </p:nvPr>
        </p:nvSpPr>
        <p:spPr>
          <a:xfrm>
            <a:off x="4495619" y="2139738"/>
            <a:ext cx="3261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Ensmble - voting, GradientBoosting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LogisticRegression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KNeighbors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DecisionTree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GridSearchCV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StandardScaler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047" name="Google Shape;1047;g2fcc7deb26a_6_87"/>
          <p:cNvGrpSpPr/>
          <p:nvPr/>
        </p:nvGrpSpPr>
        <p:grpSpPr>
          <a:xfrm>
            <a:off x="1477533" y="869835"/>
            <a:ext cx="2430711" cy="3403829"/>
            <a:chOff x="1508339" y="615721"/>
            <a:chExt cx="2430711" cy="3403829"/>
          </a:xfrm>
        </p:grpSpPr>
        <p:grpSp>
          <p:nvGrpSpPr>
            <p:cNvPr id="1048" name="Google Shape;1048;g2fcc7deb26a_6_87"/>
            <p:cNvGrpSpPr/>
            <p:nvPr/>
          </p:nvGrpSpPr>
          <p:grpSpPr>
            <a:xfrm>
              <a:off x="1508339" y="615721"/>
              <a:ext cx="2430711" cy="2652263"/>
              <a:chOff x="1997557" y="1451626"/>
              <a:chExt cx="2061322" cy="2249206"/>
            </a:xfrm>
          </p:grpSpPr>
          <p:grpSp>
            <p:nvGrpSpPr>
              <p:cNvPr id="1049" name="Google Shape;1049;g2fcc7deb26a_6_87"/>
              <p:cNvGrpSpPr/>
              <p:nvPr/>
            </p:nvGrpSpPr>
            <p:grpSpPr>
              <a:xfrm rot="-740692">
                <a:off x="3356494" y="1505389"/>
                <a:ext cx="606771" cy="960069"/>
                <a:chOff x="3538168" y="1805936"/>
                <a:chExt cx="606757" cy="960048"/>
              </a:xfrm>
            </p:grpSpPr>
            <p:sp>
              <p:nvSpPr>
                <p:cNvPr id="1050" name="Google Shape;1050;g2fcc7deb26a_6_87"/>
                <p:cNvSpPr/>
                <p:nvPr/>
              </p:nvSpPr>
              <p:spPr>
                <a:xfrm>
                  <a:off x="3538168" y="1805936"/>
                  <a:ext cx="563878" cy="960048"/>
                </a:xfrm>
                <a:custGeom>
                  <a:rect b="b" l="l" r="r" t="t"/>
                  <a:pathLst>
                    <a:path extrusionOk="0" h="16544" w="9717">
                      <a:moveTo>
                        <a:pt x="625" y="1"/>
                      </a:moveTo>
                      <a:cubicBezTo>
                        <a:pt x="222" y="1270"/>
                        <a:pt x="4" y="2621"/>
                        <a:pt x="4" y="4023"/>
                      </a:cubicBezTo>
                      <a:cubicBezTo>
                        <a:pt x="1" y="9774"/>
                        <a:pt x="3662" y="14679"/>
                        <a:pt x="8773" y="16544"/>
                      </a:cubicBezTo>
                      <a:lnTo>
                        <a:pt x="9490" y="14034"/>
                      </a:lnTo>
                      <a:lnTo>
                        <a:pt x="9490" y="14033"/>
                      </a:lnTo>
                      <a:lnTo>
                        <a:pt x="9487" y="14006"/>
                      </a:lnTo>
                      <a:cubicBezTo>
                        <a:pt x="9482" y="13987"/>
                        <a:pt x="9488" y="13972"/>
                        <a:pt x="9488" y="13957"/>
                      </a:cubicBezTo>
                      <a:cubicBezTo>
                        <a:pt x="9488" y="13948"/>
                        <a:pt x="9488" y="13940"/>
                        <a:pt x="9490" y="13933"/>
                      </a:cubicBezTo>
                      <a:lnTo>
                        <a:pt x="9498" y="13912"/>
                      </a:lnTo>
                      <a:cubicBezTo>
                        <a:pt x="9508" y="13878"/>
                        <a:pt x="9529" y="13845"/>
                        <a:pt x="9555" y="13810"/>
                      </a:cubicBezTo>
                      <a:lnTo>
                        <a:pt x="9717" y="13247"/>
                      </a:lnTo>
                      <a:lnTo>
                        <a:pt x="9717" y="13247"/>
                      </a:lnTo>
                      <a:cubicBezTo>
                        <a:pt x="9608" y="13281"/>
                        <a:pt x="9500" y="13324"/>
                        <a:pt x="9393" y="13393"/>
                      </a:cubicBezTo>
                      <a:cubicBezTo>
                        <a:pt x="9269" y="13470"/>
                        <a:pt x="9149" y="13596"/>
                        <a:pt x="9087" y="13763"/>
                      </a:cubicBezTo>
                      <a:lnTo>
                        <a:pt x="9064" y="13825"/>
                      </a:lnTo>
                      <a:cubicBezTo>
                        <a:pt x="9059" y="13846"/>
                        <a:pt x="9055" y="13868"/>
                        <a:pt x="9052" y="13890"/>
                      </a:cubicBezTo>
                      <a:cubicBezTo>
                        <a:pt x="9046" y="13933"/>
                        <a:pt x="9037" y="13979"/>
                        <a:pt x="9044" y="14021"/>
                      </a:cubicBezTo>
                      <a:lnTo>
                        <a:pt x="9048" y="14085"/>
                      </a:lnTo>
                      <a:lnTo>
                        <a:pt x="9052" y="14116"/>
                      </a:lnTo>
                      <a:lnTo>
                        <a:pt x="9053" y="14132"/>
                      </a:lnTo>
                      <a:lnTo>
                        <a:pt x="9053" y="14135"/>
                      </a:lnTo>
                      <a:cubicBezTo>
                        <a:pt x="9052" y="14132"/>
                        <a:pt x="9052" y="14130"/>
                        <a:pt x="9052" y="14130"/>
                      </a:cubicBezTo>
                      <a:lnTo>
                        <a:pt x="9052" y="14130"/>
                      </a:lnTo>
                      <a:cubicBezTo>
                        <a:pt x="9052" y="14130"/>
                        <a:pt x="9059" y="14160"/>
                        <a:pt x="9060" y="14160"/>
                      </a:cubicBezTo>
                      <a:cubicBezTo>
                        <a:pt x="9060" y="14160"/>
                        <a:pt x="9060" y="14160"/>
                        <a:pt x="9060" y="14160"/>
                      </a:cubicBezTo>
                      <a:lnTo>
                        <a:pt x="9061" y="14166"/>
                      </a:lnTo>
                      <a:lnTo>
                        <a:pt x="9087" y="14250"/>
                      </a:lnTo>
                      <a:cubicBezTo>
                        <a:pt x="6969" y="13995"/>
                        <a:pt x="5367" y="13400"/>
                        <a:pt x="5327" y="13384"/>
                      </a:cubicBezTo>
                      <a:cubicBezTo>
                        <a:pt x="4640" y="12797"/>
                        <a:pt x="4017" y="12135"/>
                        <a:pt x="3475" y="11413"/>
                      </a:cubicBezTo>
                      <a:lnTo>
                        <a:pt x="3475" y="11413"/>
                      </a:lnTo>
                      <a:cubicBezTo>
                        <a:pt x="3507" y="11421"/>
                        <a:pt x="3542" y="11425"/>
                        <a:pt x="3576" y="11425"/>
                      </a:cubicBezTo>
                      <a:cubicBezTo>
                        <a:pt x="3690" y="11425"/>
                        <a:pt x="3809" y="11381"/>
                        <a:pt x="3883" y="11288"/>
                      </a:cubicBezTo>
                      <a:cubicBezTo>
                        <a:pt x="3984" y="11158"/>
                        <a:pt x="3984" y="11017"/>
                        <a:pt x="3977" y="10900"/>
                      </a:cubicBezTo>
                      <a:cubicBezTo>
                        <a:pt x="3969" y="10782"/>
                        <a:pt x="3938" y="10677"/>
                        <a:pt x="3907" y="10584"/>
                      </a:cubicBezTo>
                      <a:cubicBezTo>
                        <a:pt x="3841" y="10399"/>
                        <a:pt x="3754" y="10261"/>
                        <a:pt x="3688" y="10171"/>
                      </a:cubicBezTo>
                      <a:cubicBezTo>
                        <a:pt x="3623" y="10079"/>
                        <a:pt x="3578" y="10032"/>
                        <a:pt x="3578" y="10032"/>
                      </a:cubicBezTo>
                      <a:lnTo>
                        <a:pt x="3578" y="10032"/>
                      </a:lnTo>
                      <a:cubicBezTo>
                        <a:pt x="3578" y="10032"/>
                        <a:pt x="3608" y="10090"/>
                        <a:pt x="3649" y="10191"/>
                      </a:cubicBezTo>
                      <a:cubicBezTo>
                        <a:pt x="3692" y="10291"/>
                        <a:pt x="3747" y="10439"/>
                        <a:pt x="3784" y="10618"/>
                      </a:cubicBezTo>
                      <a:cubicBezTo>
                        <a:pt x="3803" y="10708"/>
                        <a:pt x="3815" y="10806"/>
                        <a:pt x="3813" y="10904"/>
                      </a:cubicBezTo>
                      <a:cubicBezTo>
                        <a:pt x="3811" y="10987"/>
                        <a:pt x="3793" y="11072"/>
                        <a:pt x="3754" y="11132"/>
                      </a:cubicBezTo>
                      <a:cubicBezTo>
                        <a:pt x="3713" y="11025"/>
                        <a:pt x="3529" y="10886"/>
                        <a:pt x="3276" y="10618"/>
                      </a:cubicBezTo>
                      <a:cubicBezTo>
                        <a:pt x="3009" y="10338"/>
                        <a:pt x="2897" y="10087"/>
                        <a:pt x="2875" y="9862"/>
                      </a:cubicBezTo>
                      <a:cubicBezTo>
                        <a:pt x="2861" y="9729"/>
                        <a:pt x="2836" y="9671"/>
                        <a:pt x="2809" y="9650"/>
                      </a:cubicBezTo>
                      <a:cubicBezTo>
                        <a:pt x="2829" y="9628"/>
                        <a:pt x="2856" y="9611"/>
                        <a:pt x="2880" y="9601"/>
                      </a:cubicBezTo>
                      <a:cubicBezTo>
                        <a:pt x="2914" y="9589"/>
                        <a:pt x="2931" y="9584"/>
                        <a:pt x="2961" y="9581"/>
                      </a:cubicBezTo>
                      <a:cubicBezTo>
                        <a:pt x="2972" y="9580"/>
                        <a:pt x="2983" y="9579"/>
                        <a:pt x="2994" y="9579"/>
                      </a:cubicBezTo>
                      <a:cubicBezTo>
                        <a:pt x="3030" y="9579"/>
                        <a:pt x="3061" y="9585"/>
                        <a:pt x="3083" y="9590"/>
                      </a:cubicBezTo>
                      <a:cubicBezTo>
                        <a:pt x="3111" y="9597"/>
                        <a:pt x="3126" y="9604"/>
                        <a:pt x="3126" y="9604"/>
                      </a:cubicBezTo>
                      <a:cubicBezTo>
                        <a:pt x="3126" y="9604"/>
                        <a:pt x="3115" y="9593"/>
                        <a:pt x="3089" y="9576"/>
                      </a:cubicBezTo>
                      <a:cubicBezTo>
                        <a:pt x="3064" y="9560"/>
                        <a:pt x="3024" y="9537"/>
                        <a:pt x="2963" y="9526"/>
                      </a:cubicBezTo>
                      <a:cubicBezTo>
                        <a:pt x="2948" y="9522"/>
                        <a:pt x="2934" y="9521"/>
                        <a:pt x="2915" y="9521"/>
                      </a:cubicBezTo>
                      <a:cubicBezTo>
                        <a:pt x="2896" y="9521"/>
                        <a:pt x="2877" y="9522"/>
                        <a:pt x="2862" y="9523"/>
                      </a:cubicBezTo>
                      <a:cubicBezTo>
                        <a:pt x="2821" y="9533"/>
                        <a:pt x="2782" y="9547"/>
                        <a:pt x="2743" y="9576"/>
                      </a:cubicBezTo>
                      <a:cubicBezTo>
                        <a:pt x="2668" y="9633"/>
                        <a:pt x="2621" y="9729"/>
                        <a:pt x="2598" y="9829"/>
                      </a:cubicBezTo>
                      <a:cubicBezTo>
                        <a:pt x="2582" y="9893"/>
                        <a:pt x="2578" y="9960"/>
                        <a:pt x="2578" y="10030"/>
                      </a:cubicBezTo>
                      <a:cubicBezTo>
                        <a:pt x="1581" y="8252"/>
                        <a:pt x="1015" y="6202"/>
                        <a:pt x="1015" y="4021"/>
                      </a:cubicBezTo>
                      <a:cubicBezTo>
                        <a:pt x="1015" y="2872"/>
                        <a:pt x="1177" y="1760"/>
                        <a:pt x="1473" y="706"/>
                      </a:cubicBezTo>
                      <a:lnTo>
                        <a:pt x="6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g2fcc7deb26a_6_87"/>
                <p:cNvSpPr/>
                <p:nvPr/>
              </p:nvSpPr>
              <p:spPr>
                <a:xfrm>
                  <a:off x="3617262" y="1883173"/>
                  <a:ext cx="102481" cy="247092"/>
                </a:xfrm>
                <a:custGeom>
                  <a:rect b="b" l="l" r="r" t="t"/>
                  <a:pathLst>
                    <a:path extrusionOk="0" h="4258" w="1766">
                      <a:moveTo>
                        <a:pt x="854" y="1"/>
                      </a:moveTo>
                      <a:cubicBezTo>
                        <a:pt x="846" y="5"/>
                        <a:pt x="835" y="6"/>
                        <a:pt x="827" y="9"/>
                      </a:cubicBezTo>
                      <a:cubicBezTo>
                        <a:pt x="746" y="41"/>
                        <a:pt x="674" y="99"/>
                        <a:pt x="611" y="162"/>
                      </a:cubicBezTo>
                      <a:cubicBezTo>
                        <a:pt x="482" y="292"/>
                        <a:pt x="378" y="456"/>
                        <a:pt x="296" y="637"/>
                      </a:cubicBezTo>
                      <a:cubicBezTo>
                        <a:pt x="214" y="819"/>
                        <a:pt x="145" y="1019"/>
                        <a:pt x="100" y="1228"/>
                      </a:cubicBezTo>
                      <a:cubicBezTo>
                        <a:pt x="55" y="1436"/>
                        <a:pt x="20" y="1662"/>
                        <a:pt x="10" y="1885"/>
                      </a:cubicBezTo>
                      <a:cubicBezTo>
                        <a:pt x="1" y="2109"/>
                        <a:pt x="8" y="2339"/>
                        <a:pt x="36" y="2570"/>
                      </a:cubicBezTo>
                      <a:cubicBezTo>
                        <a:pt x="68" y="2799"/>
                        <a:pt x="122" y="3028"/>
                        <a:pt x="214" y="3245"/>
                      </a:cubicBezTo>
                      <a:cubicBezTo>
                        <a:pt x="261" y="3355"/>
                        <a:pt x="318" y="3463"/>
                        <a:pt x="398" y="3559"/>
                      </a:cubicBezTo>
                      <a:cubicBezTo>
                        <a:pt x="478" y="3656"/>
                        <a:pt x="580" y="3749"/>
                        <a:pt x="719" y="3794"/>
                      </a:cubicBezTo>
                      <a:cubicBezTo>
                        <a:pt x="741" y="3801"/>
                        <a:pt x="762" y="3805"/>
                        <a:pt x="785" y="3808"/>
                      </a:cubicBezTo>
                      <a:cubicBezTo>
                        <a:pt x="841" y="3840"/>
                        <a:pt x="909" y="3887"/>
                        <a:pt x="970" y="3946"/>
                      </a:cubicBezTo>
                      <a:cubicBezTo>
                        <a:pt x="1042" y="4009"/>
                        <a:pt x="1103" y="4087"/>
                        <a:pt x="1142" y="4149"/>
                      </a:cubicBezTo>
                      <a:cubicBezTo>
                        <a:pt x="1183" y="4211"/>
                        <a:pt x="1203" y="4258"/>
                        <a:pt x="1203" y="4258"/>
                      </a:cubicBezTo>
                      <a:cubicBezTo>
                        <a:pt x="1203" y="4258"/>
                        <a:pt x="1197" y="4208"/>
                        <a:pt x="1179" y="4134"/>
                      </a:cubicBezTo>
                      <a:cubicBezTo>
                        <a:pt x="1161" y="4060"/>
                        <a:pt x="1123" y="3962"/>
                        <a:pt x="1071" y="3870"/>
                      </a:cubicBezTo>
                      <a:cubicBezTo>
                        <a:pt x="1058" y="3845"/>
                        <a:pt x="1043" y="3820"/>
                        <a:pt x="1027" y="3796"/>
                      </a:cubicBezTo>
                      <a:cubicBezTo>
                        <a:pt x="1062" y="3785"/>
                        <a:pt x="1095" y="3772"/>
                        <a:pt x="1125" y="3753"/>
                      </a:cubicBezTo>
                      <a:cubicBezTo>
                        <a:pt x="1236" y="3688"/>
                        <a:pt x="1316" y="3604"/>
                        <a:pt x="1379" y="3519"/>
                      </a:cubicBezTo>
                      <a:cubicBezTo>
                        <a:pt x="1505" y="3350"/>
                        <a:pt x="1575" y="3171"/>
                        <a:pt x="1628" y="3009"/>
                      </a:cubicBezTo>
                      <a:cubicBezTo>
                        <a:pt x="1733" y="2680"/>
                        <a:pt x="1755" y="2398"/>
                        <a:pt x="1761" y="2203"/>
                      </a:cubicBezTo>
                      <a:cubicBezTo>
                        <a:pt x="1765" y="2106"/>
                        <a:pt x="1761" y="2028"/>
                        <a:pt x="1760" y="1976"/>
                      </a:cubicBezTo>
                      <a:cubicBezTo>
                        <a:pt x="1759" y="1925"/>
                        <a:pt x="1756" y="1896"/>
                        <a:pt x="1756" y="1896"/>
                      </a:cubicBezTo>
                      <a:cubicBezTo>
                        <a:pt x="1756" y="1896"/>
                        <a:pt x="1739" y="2007"/>
                        <a:pt x="1694" y="2195"/>
                      </a:cubicBezTo>
                      <a:cubicBezTo>
                        <a:pt x="1651" y="2382"/>
                        <a:pt x="1580" y="2648"/>
                        <a:pt x="1450" y="2940"/>
                      </a:cubicBezTo>
                      <a:cubicBezTo>
                        <a:pt x="1383" y="3084"/>
                        <a:pt x="1297" y="3236"/>
                        <a:pt x="1185" y="3363"/>
                      </a:cubicBezTo>
                      <a:cubicBezTo>
                        <a:pt x="1145" y="3409"/>
                        <a:pt x="1101" y="3449"/>
                        <a:pt x="1054" y="3479"/>
                      </a:cubicBezTo>
                      <a:cubicBezTo>
                        <a:pt x="1042" y="3343"/>
                        <a:pt x="930" y="3122"/>
                        <a:pt x="809" y="2740"/>
                      </a:cubicBezTo>
                      <a:cubicBezTo>
                        <a:pt x="621" y="2148"/>
                        <a:pt x="628" y="1567"/>
                        <a:pt x="773" y="982"/>
                      </a:cubicBezTo>
                      <a:cubicBezTo>
                        <a:pt x="907" y="443"/>
                        <a:pt x="895" y="244"/>
                        <a:pt x="839" y="193"/>
                      </a:cubicBezTo>
                      <a:cubicBezTo>
                        <a:pt x="883" y="152"/>
                        <a:pt x="933" y="126"/>
                        <a:pt x="982" y="108"/>
                      </a:cubicBezTo>
                      <a:lnTo>
                        <a:pt x="8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Google Shape;1052;g2fcc7deb26a_6_87"/>
                <p:cNvSpPr/>
                <p:nvPr/>
              </p:nvSpPr>
              <p:spPr>
                <a:xfrm>
                  <a:off x="3999444" y="2159800"/>
                  <a:ext cx="145481" cy="121225"/>
                </a:xfrm>
                <a:custGeom>
                  <a:rect b="b" l="l" r="r" t="t"/>
                  <a:pathLst>
                    <a:path extrusionOk="0" h="2089" w="2507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" y="30"/>
                        <a:pt x="8" y="59"/>
                        <a:pt x="14" y="86"/>
                      </a:cubicBezTo>
                      <a:cubicBezTo>
                        <a:pt x="61" y="296"/>
                        <a:pt x="121" y="509"/>
                        <a:pt x="223" y="703"/>
                      </a:cubicBezTo>
                      <a:cubicBezTo>
                        <a:pt x="413" y="1098"/>
                        <a:pt x="715" y="1431"/>
                        <a:pt x="1068" y="1676"/>
                      </a:cubicBezTo>
                      <a:cubicBezTo>
                        <a:pt x="1247" y="1791"/>
                        <a:pt x="1435" y="1894"/>
                        <a:pt x="1636" y="1958"/>
                      </a:cubicBezTo>
                      <a:cubicBezTo>
                        <a:pt x="1734" y="1995"/>
                        <a:pt x="1837" y="2015"/>
                        <a:pt x="1937" y="2041"/>
                      </a:cubicBezTo>
                      <a:cubicBezTo>
                        <a:pt x="2039" y="2061"/>
                        <a:pt x="2138" y="2073"/>
                        <a:pt x="2244" y="2082"/>
                      </a:cubicBezTo>
                      <a:lnTo>
                        <a:pt x="2405" y="2088"/>
                      </a:lnTo>
                      <a:cubicBezTo>
                        <a:pt x="2422" y="2088"/>
                        <a:pt x="2441" y="2088"/>
                        <a:pt x="2458" y="2088"/>
                      </a:cubicBezTo>
                      <a:cubicBezTo>
                        <a:pt x="2467" y="2088"/>
                        <a:pt x="2476" y="2088"/>
                        <a:pt x="2485" y="2088"/>
                      </a:cubicBezTo>
                      <a:lnTo>
                        <a:pt x="2506" y="20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g2fcc7deb26a_6_87"/>
                <p:cNvSpPr/>
                <p:nvPr/>
              </p:nvSpPr>
              <p:spPr>
                <a:xfrm>
                  <a:off x="3723978" y="2187712"/>
                  <a:ext cx="66444" cy="87393"/>
                </a:xfrm>
                <a:custGeom>
                  <a:rect b="b" l="l" r="r" t="t"/>
                  <a:pathLst>
                    <a:path extrusionOk="0" h="1506" w="1145">
                      <a:moveTo>
                        <a:pt x="373" y="1"/>
                      </a:moveTo>
                      <a:cubicBezTo>
                        <a:pt x="349" y="1"/>
                        <a:pt x="316" y="9"/>
                        <a:pt x="272" y="26"/>
                      </a:cubicBezTo>
                      <a:cubicBezTo>
                        <a:pt x="0" y="130"/>
                        <a:pt x="10" y="647"/>
                        <a:pt x="265" y="1041"/>
                      </a:cubicBezTo>
                      <a:cubicBezTo>
                        <a:pt x="423" y="1286"/>
                        <a:pt x="641" y="1450"/>
                        <a:pt x="846" y="1499"/>
                      </a:cubicBezTo>
                      <a:cubicBezTo>
                        <a:pt x="846" y="1499"/>
                        <a:pt x="879" y="1505"/>
                        <a:pt x="916" y="1505"/>
                      </a:cubicBezTo>
                      <a:cubicBezTo>
                        <a:pt x="1014" y="1505"/>
                        <a:pt x="1145" y="1464"/>
                        <a:pt x="806" y="1168"/>
                      </a:cubicBezTo>
                      <a:cubicBezTo>
                        <a:pt x="591" y="980"/>
                        <a:pt x="460" y="742"/>
                        <a:pt x="445" y="430"/>
                      </a:cubicBezTo>
                      <a:cubicBezTo>
                        <a:pt x="430" y="144"/>
                        <a:pt x="47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g2fcc7deb26a_6_87"/>
                <p:cNvSpPr/>
                <p:nvPr/>
              </p:nvSpPr>
              <p:spPr>
                <a:xfrm>
                  <a:off x="3845666" y="2345900"/>
                  <a:ext cx="200900" cy="197418"/>
                </a:xfrm>
                <a:custGeom>
                  <a:rect b="b" l="l" r="r" t="t"/>
                  <a:pathLst>
                    <a:path extrusionOk="0" h="3402" w="3462">
                      <a:moveTo>
                        <a:pt x="639" y="1"/>
                      </a:moveTo>
                      <a:cubicBezTo>
                        <a:pt x="639" y="1"/>
                        <a:pt x="612" y="9"/>
                        <a:pt x="561" y="26"/>
                      </a:cubicBezTo>
                      <a:cubicBezTo>
                        <a:pt x="537" y="33"/>
                        <a:pt x="506" y="46"/>
                        <a:pt x="471" y="64"/>
                      </a:cubicBezTo>
                      <a:lnTo>
                        <a:pt x="413" y="93"/>
                      </a:lnTo>
                      <a:cubicBezTo>
                        <a:pt x="396" y="107"/>
                        <a:pt x="377" y="120"/>
                        <a:pt x="357" y="135"/>
                      </a:cubicBezTo>
                      <a:cubicBezTo>
                        <a:pt x="276" y="195"/>
                        <a:pt x="185" y="289"/>
                        <a:pt x="123" y="422"/>
                      </a:cubicBezTo>
                      <a:cubicBezTo>
                        <a:pt x="57" y="553"/>
                        <a:pt x="16" y="715"/>
                        <a:pt x="9" y="894"/>
                      </a:cubicBezTo>
                      <a:cubicBezTo>
                        <a:pt x="1" y="1071"/>
                        <a:pt x="24" y="1266"/>
                        <a:pt x="81" y="1460"/>
                      </a:cubicBezTo>
                      <a:cubicBezTo>
                        <a:pt x="99" y="1506"/>
                        <a:pt x="114" y="1554"/>
                        <a:pt x="128" y="1605"/>
                      </a:cubicBezTo>
                      <a:cubicBezTo>
                        <a:pt x="149" y="1655"/>
                        <a:pt x="169" y="1705"/>
                        <a:pt x="189" y="1756"/>
                      </a:cubicBezTo>
                      <a:cubicBezTo>
                        <a:pt x="209" y="1803"/>
                        <a:pt x="233" y="1849"/>
                        <a:pt x="255" y="1894"/>
                      </a:cubicBezTo>
                      <a:cubicBezTo>
                        <a:pt x="283" y="1949"/>
                        <a:pt x="308" y="1990"/>
                        <a:pt x="337" y="2041"/>
                      </a:cubicBezTo>
                      <a:cubicBezTo>
                        <a:pt x="451" y="2229"/>
                        <a:pt x="585" y="2413"/>
                        <a:pt x="746" y="2578"/>
                      </a:cubicBezTo>
                      <a:cubicBezTo>
                        <a:pt x="906" y="2742"/>
                        <a:pt x="1085" y="2895"/>
                        <a:pt x="1283" y="3025"/>
                      </a:cubicBezTo>
                      <a:cubicBezTo>
                        <a:pt x="1481" y="3152"/>
                        <a:pt x="1697" y="3257"/>
                        <a:pt x="1924" y="3327"/>
                      </a:cubicBezTo>
                      <a:cubicBezTo>
                        <a:pt x="1982" y="3346"/>
                        <a:pt x="2041" y="3358"/>
                        <a:pt x="2097" y="3371"/>
                      </a:cubicBezTo>
                      <a:cubicBezTo>
                        <a:pt x="2157" y="3381"/>
                        <a:pt x="2223" y="3390"/>
                        <a:pt x="2280" y="3397"/>
                      </a:cubicBezTo>
                      <a:lnTo>
                        <a:pt x="2360" y="3400"/>
                      </a:lnTo>
                      <a:lnTo>
                        <a:pt x="2401" y="3401"/>
                      </a:lnTo>
                      <a:cubicBezTo>
                        <a:pt x="2408" y="3402"/>
                        <a:pt x="2414" y="3402"/>
                        <a:pt x="2419" y="3402"/>
                      </a:cubicBezTo>
                      <a:cubicBezTo>
                        <a:pt x="2434" y="3402"/>
                        <a:pt x="2439" y="3400"/>
                        <a:pt x="2453" y="3400"/>
                      </a:cubicBezTo>
                      <a:cubicBezTo>
                        <a:pt x="2513" y="3393"/>
                        <a:pt x="2572" y="3397"/>
                        <a:pt x="2632" y="3383"/>
                      </a:cubicBezTo>
                      <a:cubicBezTo>
                        <a:pt x="2867" y="3347"/>
                        <a:pt x="3089" y="3226"/>
                        <a:pt x="3232" y="3054"/>
                      </a:cubicBezTo>
                      <a:cubicBezTo>
                        <a:pt x="3380" y="2883"/>
                        <a:pt x="3439" y="2676"/>
                        <a:pt x="3451" y="2497"/>
                      </a:cubicBezTo>
                      <a:cubicBezTo>
                        <a:pt x="3461" y="2316"/>
                        <a:pt x="3439" y="2152"/>
                        <a:pt x="3398" y="2018"/>
                      </a:cubicBezTo>
                      <a:cubicBezTo>
                        <a:pt x="3361" y="1882"/>
                        <a:pt x="3312" y="1772"/>
                        <a:pt x="3267" y="1682"/>
                      </a:cubicBezTo>
                      <a:cubicBezTo>
                        <a:pt x="3226" y="1592"/>
                        <a:pt x="3179" y="1530"/>
                        <a:pt x="3153" y="1485"/>
                      </a:cubicBezTo>
                      <a:cubicBezTo>
                        <a:pt x="3124" y="1440"/>
                        <a:pt x="3110" y="1418"/>
                        <a:pt x="3110" y="1417"/>
                      </a:cubicBezTo>
                      <a:lnTo>
                        <a:pt x="3110" y="1417"/>
                      </a:lnTo>
                      <a:cubicBezTo>
                        <a:pt x="3110" y="1418"/>
                        <a:pt x="3118" y="1444"/>
                        <a:pt x="3135" y="1493"/>
                      </a:cubicBezTo>
                      <a:cubicBezTo>
                        <a:pt x="3151" y="1541"/>
                        <a:pt x="3178" y="1615"/>
                        <a:pt x="3200" y="1709"/>
                      </a:cubicBezTo>
                      <a:cubicBezTo>
                        <a:pt x="3226" y="1800"/>
                        <a:pt x="3249" y="1916"/>
                        <a:pt x="3264" y="2045"/>
                      </a:cubicBezTo>
                      <a:cubicBezTo>
                        <a:pt x="3267" y="2077"/>
                        <a:pt x="3269" y="2110"/>
                        <a:pt x="3272" y="2145"/>
                      </a:cubicBezTo>
                      <a:cubicBezTo>
                        <a:pt x="3273" y="2179"/>
                        <a:pt x="3271" y="2215"/>
                        <a:pt x="3271" y="2251"/>
                      </a:cubicBezTo>
                      <a:cubicBezTo>
                        <a:pt x="3271" y="2286"/>
                        <a:pt x="3269" y="2324"/>
                        <a:pt x="3264" y="2360"/>
                      </a:cubicBezTo>
                      <a:cubicBezTo>
                        <a:pt x="3257" y="2398"/>
                        <a:pt x="3259" y="2437"/>
                        <a:pt x="3247" y="2472"/>
                      </a:cubicBezTo>
                      <a:cubicBezTo>
                        <a:pt x="3217" y="2621"/>
                        <a:pt x="3149" y="2768"/>
                        <a:pt x="3034" y="2880"/>
                      </a:cubicBezTo>
                      <a:cubicBezTo>
                        <a:pt x="2920" y="2990"/>
                        <a:pt x="2762" y="3057"/>
                        <a:pt x="2585" y="3076"/>
                      </a:cubicBezTo>
                      <a:cubicBezTo>
                        <a:pt x="2564" y="3080"/>
                        <a:pt x="2543" y="3081"/>
                        <a:pt x="2522" y="3081"/>
                      </a:cubicBezTo>
                      <a:cubicBezTo>
                        <a:pt x="2506" y="3081"/>
                        <a:pt x="2490" y="3081"/>
                        <a:pt x="2474" y="3081"/>
                      </a:cubicBezTo>
                      <a:cubicBezTo>
                        <a:pt x="2465" y="3081"/>
                        <a:pt x="2456" y="3081"/>
                        <a:pt x="2448" y="3081"/>
                      </a:cubicBezTo>
                      <a:lnTo>
                        <a:pt x="2421" y="3081"/>
                      </a:lnTo>
                      <a:lnTo>
                        <a:pt x="2380" y="3077"/>
                      </a:lnTo>
                      <a:lnTo>
                        <a:pt x="2303" y="3069"/>
                      </a:lnTo>
                      <a:cubicBezTo>
                        <a:pt x="2253" y="3061"/>
                        <a:pt x="2213" y="3052"/>
                        <a:pt x="2166" y="3042"/>
                      </a:cubicBezTo>
                      <a:cubicBezTo>
                        <a:pt x="2119" y="3028"/>
                        <a:pt x="2070" y="3018"/>
                        <a:pt x="2023" y="3002"/>
                      </a:cubicBezTo>
                      <a:cubicBezTo>
                        <a:pt x="1834" y="2940"/>
                        <a:pt x="1647" y="2846"/>
                        <a:pt x="1474" y="2729"/>
                      </a:cubicBezTo>
                      <a:cubicBezTo>
                        <a:pt x="1299" y="2618"/>
                        <a:pt x="1136" y="2485"/>
                        <a:pt x="989" y="2339"/>
                      </a:cubicBezTo>
                      <a:cubicBezTo>
                        <a:pt x="845" y="2191"/>
                        <a:pt x="709" y="2038"/>
                        <a:pt x="600" y="1875"/>
                      </a:cubicBezTo>
                      <a:cubicBezTo>
                        <a:pt x="574" y="1835"/>
                        <a:pt x="543" y="1792"/>
                        <a:pt x="523" y="1756"/>
                      </a:cubicBezTo>
                      <a:lnTo>
                        <a:pt x="447" y="1626"/>
                      </a:lnTo>
                      <a:lnTo>
                        <a:pt x="386" y="1505"/>
                      </a:lnTo>
                      <a:cubicBezTo>
                        <a:pt x="369" y="1463"/>
                        <a:pt x="351" y="1420"/>
                        <a:pt x="333" y="1379"/>
                      </a:cubicBezTo>
                      <a:cubicBezTo>
                        <a:pt x="269" y="1211"/>
                        <a:pt x="228" y="1047"/>
                        <a:pt x="214" y="892"/>
                      </a:cubicBezTo>
                      <a:cubicBezTo>
                        <a:pt x="201" y="738"/>
                        <a:pt x="214" y="594"/>
                        <a:pt x="249" y="473"/>
                      </a:cubicBezTo>
                      <a:cubicBezTo>
                        <a:pt x="284" y="353"/>
                        <a:pt x="343" y="256"/>
                        <a:pt x="405" y="187"/>
                      </a:cubicBezTo>
                      <a:cubicBezTo>
                        <a:pt x="420" y="170"/>
                        <a:pt x="436" y="154"/>
                        <a:pt x="451" y="138"/>
                      </a:cubicBezTo>
                      <a:cubicBezTo>
                        <a:pt x="465" y="124"/>
                        <a:pt x="480" y="111"/>
                        <a:pt x="496" y="100"/>
                      </a:cubicBezTo>
                      <a:cubicBezTo>
                        <a:pt x="523" y="75"/>
                        <a:pt x="547" y="56"/>
                        <a:pt x="572" y="42"/>
                      </a:cubicBezTo>
                      <a:cubicBezTo>
                        <a:pt x="614" y="14"/>
                        <a:pt x="639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g2fcc7deb26a_6_87"/>
                <p:cNvSpPr/>
                <p:nvPr/>
              </p:nvSpPr>
              <p:spPr>
                <a:xfrm>
                  <a:off x="3864410" y="2356810"/>
                  <a:ext cx="161788" cy="161381"/>
                </a:xfrm>
                <a:custGeom>
                  <a:rect b="b" l="l" r="r" t="t"/>
                  <a:pathLst>
                    <a:path extrusionOk="0" h="2781" w="2788">
                      <a:moveTo>
                        <a:pt x="876" y="0"/>
                      </a:moveTo>
                      <a:cubicBezTo>
                        <a:pt x="837" y="0"/>
                        <a:pt x="798" y="2"/>
                        <a:pt x="759" y="6"/>
                      </a:cubicBezTo>
                      <a:cubicBezTo>
                        <a:pt x="702" y="16"/>
                        <a:pt x="630" y="22"/>
                        <a:pt x="591" y="40"/>
                      </a:cubicBezTo>
                      <a:lnTo>
                        <a:pt x="524" y="60"/>
                      </a:lnTo>
                      <a:lnTo>
                        <a:pt x="521" y="61"/>
                      </a:lnTo>
                      <a:lnTo>
                        <a:pt x="508" y="64"/>
                      </a:lnTo>
                      <a:lnTo>
                        <a:pt x="505" y="67"/>
                      </a:lnTo>
                      <a:lnTo>
                        <a:pt x="496" y="71"/>
                      </a:lnTo>
                      <a:lnTo>
                        <a:pt x="477" y="80"/>
                      </a:lnTo>
                      <a:lnTo>
                        <a:pt x="438" y="96"/>
                      </a:lnTo>
                      <a:cubicBezTo>
                        <a:pt x="235" y="187"/>
                        <a:pt x="94" y="382"/>
                        <a:pt x="51" y="559"/>
                      </a:cubicBezTo>
                      <a:cubicBezTo>
                        <a:pt x="0" y="739"/>
                        <a:pt x="15" y="903"/>
                        <a:pt x="44" y="1036"/>
                      </a:cubicBezTo>
                      <a:cubicBezTo>
                        <a:pt x="74" y="1170"/>
                        <a:pt x="121" y="1279"/>
                        <a:pt x="165" y="1364"/>
                      </a:cubicBezTo>
                      <a:cubicBezTo>
                        <a:pt x="208" y="1450"/>
                        <a:pt x="250" y="1511"/>
                        <a:pt x="281" y="1550"/>
                      </a:cubicBezTo>
                      <a:cubicBezTo>
                        <a:pt x="310" y="1591"/>
                        <a:pt x="326" y="1612"/>
                        <a:pt x="326" y="1612"/>
                      </a:cubicBezTo>
                      <a:cubicBezTo>
                        <a:pt x="326" y="1612"/>
                        <a:pt x="317" y="1587"/>
                        <a:pt x="301" y="1540"/>
                      </a:cubicBezTo>
                      <a:cubicBezTo>
                        <a:pt x="282" y="1493"/>
                        <a:pt x="263" y="1423"/>
                        <a:pt x="242" y="1336"/>
                      </a:cubicBezTo>
                      <a:cubicBezTo>
                        <a:pt x="220" y="1248"/>
                        <a:pt x="206" y="1137"/>
                        <a:pt x="202" y="1017"/>
                      </a:cubicBezTo>
                      <a:cubicBezTo>
                        <a:pt x="200" y="896"/>
                        <a:pt x="219" y="762"/>
                        <a:pt x="274" y="641"/>
                      </a:cubicBezTo>
                      <a:cubicBezTo>
                        <a:pt x="301" y="581"/>
                        <a:pt x="340" y="526"/>
                        <a:pt x="390" y="484"/>
                      </a:cubicBezTo>
                      <a:cubicBezTo>
                        <a:pt x="437" y="439"/>
                        <a:pt x="496" y="405"/>
                        <a:pt x="563" y="382"/>
                      </a:cubicBezTo>
                      <a:cubicBezTo>
                        <a:pt x="633" y="359"/>
                        <a:pt x="705" y="348"/>
                        <a:pt x="781" y="348"/>
                      </a:cubicBezTo>
                      <a:cubicBezTo>
                        <a:pt x="859" y="348"/>
                        <a:pt x="940" y="360"/>
                        <a:pt x="1026" y="382"/>
                      </a:cubicBezTo>
                      <a:cubicBezTo>
                        <a:pt x="1360" y="467"/>
                        <a:pt x="1693" y="692"/>
                        <a:pt x="1949" y="977"/>
                      </a:cubicBezTo>
                      <a:cubicBezTo>
                        <a:pt x="2079" y="1121"/>
                        <a:pt x="2186" y="1279"/>
                        <a:pt x="2271" y="1450"/>
                      </a:cubicBezTo>
                      <a:cubicBezTo>
                        <a:pt x="2298" y="1498"/>
                        <a:pt x="2311" y="1537"/>
                        <a:pt x="2327" y="1575"/>
                      </a:cubicBezTo>
                      <a:cubicBezTo>
                        <a:pt x="2345" y="1614"/>
                        <a:pt x="2357" y="1658"/>
                        <a:pt x="2370" y="1699"/>
                      </a:cubicBezTo>
                      <a:cubicBezTo>
                        <a:pt x="2385" y="1741"/>
                        <a:pt x="2390" y="1783"/>
                        <a:pt x="2401" y="1826"/>
                      </a:cubicBezTo>
                      <a:cubicBezTo>
                        <a:pt x="2405" y="1867"/>
                        <a:pt x="2415" y="1908"/>
                        <a:pt x="2415" y="1948"/>
                      </a:cubicBezTo>
                      <a:cubicBezTo>
                        <a:pt x="2419" y="2028"/>
                        <a:pt x="2408" y="2104"/>
                        <a:pt x="2390" y="2176"/>
                      </a:cubicBezTo>
                      <a:cubicBezTo>
                        <a:pt x="2369" y="2243"/>
                        <a:pt x="2341" y="2309"/>
                        <a:pt x="2294" y="2359"/>
                      </a:cubicBezTo>
                      <a:cubicBezTo>
                        <a:pt x="2204" y="2461"/>
                        <a:pt x="2069" y="2519"/>
                        <a:pt x="1933" y="2540"/>
                      </a:cubicBezTo>
                      <a:cubicBezTo>
                        <a:pt x="1881" y="2548"/>
                        <a:pt x="1830" y="2551"/>
                        <a:pt x="1781" y="2551"/>
                      </a:cubicBezTo>
                      <a:cubicBezTo>
                        <a:pt x="1695" y="2551"/>
                        <a:pt x="1614" y="2541"/>
                        <a:pt x="1536" y="2527"/>
                      </a:cubicBezTo>
                      <a:cubicBezTo>
                        <a:pt x="1416" y="2503"/>
                        <a:pt x="1311" y="2469"/>
                        <a:pt x="1226" y="2438"/>
                      </a:cubicBezTo>
                      <a:cubicBezTo>
                        <a:pt x="1140" y="2404"/>
                        <a:pt x="1073" y="2376"/>
                        <a:pt x="1029" y="2353"/>
                      </a:cubicBezTo>
                      <a:cubicBezTo>
                        <a:pt x="984" y="2332"/>
                        <a:pt x="960" y="2320"/>
                        <a:pt x="960" y="2320"/>
                      </a:cubicBezTo>
                      <a:lnTo>
                        <a:pt x="960" y="2320"/>
                      </a:lnTo>
                      <a:cubicBezTo>
                        <a:pt x="960" y="2320"/>
                        <a:pt x="980" y="2339"/>
                        <a:pt x="1015" y="2374"/>
                      </a:cubicBezTo>
                      <a:cubicBezTo>
                        <a:pt x="1053" y="2407"/>
                        <a:pt x="1108" y="2458"/>
                        <a:pt x="1187" y="2512"/>
                      </a:cubicBezTo>
                      <a:cubicBezTo>
                        <a:pt x="1266" y="2566"/>
                        <a:pt x="1363" y="2629"/>
                        <a:pt x="1491" y="2681"/>
                      </a:cubicBezTo>
                      <a:cubicBezTo>
                        <a:pt x="1611" y="2733"/>
                        <a:pt x="1768" y="2781"/>
                        <a:pt x="1940" y="2781"/>
                      </a:cubicBezTo>
                      <a:cubicBezTo>
                        <a:pt x="1943" y="2781"/>
                        <a:pt x="1945" y="2781"/>
                        <a:pt x="1947" y="2781"/>
                      </a:cubicBezTo>
                      <a:cubicBezTo>
                        <a:pt x="1952" y="2781"/>
                        <a:pt x="1957" y="2781"/>
                        <a:pt x="1962" y="2781"/>
                      </a:cubicBezTo>
                      <a:cubicBezTo>
                        <a:pt x="2134" y="2781"/>
                        <a:pt x="2346" y="2734"/>
                        <a:pt x="2513" y="2580"/>
                      </a:cubicBezTo>
                      <a:cubicBezTo>
                        <a:pt x="2600" y="2505"/>
                        <a:pt x="2664" y="2403"/>
                        <a:pt x="2714" y="2296"/>
                      </a:cubicBezTo>
                      <a:cubicBezTo>
                        <a:pt x="2760" y="2186"/>
                        <a:pt x="2781" y="2067"/>
                        <a:pt x="2785" y="1949"/>
                      </a:cubicBezTo>
                      <a:cubicBezTo>
                        <a:pt x="2788" y="1890"/>
                        <a:pt x="2784" y="1832"/>
                        <a:pt x="2779" y="1773"/>
                      </a:cubicBezTo>
                      <a:cubicBezTo>
                        <a:pt x="2768" y="1716"/>
                        <a:pt x="2764" y="1658"/>
                        <a:pt x="2748" y="1601"/>
                      </a:cubicBezTo>
                      <a:cubicBezTo>
                        <a:pt x="2733" y="1546"/>
                        <a:pt x="2721" y="1490"/>
                        <a:pt x="2699" y="1432"/>
                      </a:cubicBezTo>
                      <a:cubicBezTo>
                        <a:pt x="2679" y="1376"/>
                        <a:pt x="2658" y="1317"/>
                        <a:pt x="2636" y="1272"/>
                      </a:cubicBezTo>
                      <a:cubicBezTo>
                        <a:pt x="2544" y="1067"/>
                        <a:pt x="2412" y="870"/>
                        <a:pt x="2260" y="699"/>
                      </a:cubicBezTo>
                      <a:cubicBezTo>
                        <a:pt x="2106" y="527"/>
                        <a:pt x="1927" y="378"/>
                        <a:pt x="1731" y="261"/>
                      </a:cubicBezTo>
                      <a:cubicBezTo>
                        <a:pt x="1536" y="143"/>
                        <a:pt x="1322" y="56"/>
                        <a:pt x="1099" y="20"/>
                      </a:cubicBezTo>
                      <a:cubicBezTo>
                        <a:pt x="1024" y="7"/>
                        <a:pt x="951" y="0"/>
                        <a:pt x="8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6" name="Google Shape;1056;g2fcc7deb26a_6_87"/>
              <p:cNvSpPr/>
              <p:nvPr/>
            </p:nvSpPr>
            <p:spPr>
              <a:xfrm>
                <a:off x="2048559" y="3270797"/>
                <a:ext cx="91397" cy="47875"/>
              </a:xfrm>
              <a:custGeom>
                <a:rect b="b" l="l" r="r" t="t"/>
                <a:pathLst>
                  <a:path extrusionOk="0" h="825" w="1575">
                    <a:moveTo>
                      <a:pt x="1575" y="1"/>
                    </a:moveTo>
                    <a:cubicBezTo>
                      <a:pt x="1575" y="1"/>
                      <a:pt x="1548" y="17"/>
                      <a:pt x="1508" y="45"/>
                    </a:cubicBezTo>
                    <a:cubicBezTo>
                      <a:pt x="1467" y="77"/>
                      <a:pt x="1406" y="112"/>
                      <a:pt x="1338" y="158"/>
                    </a:cubicBezTo>
                    <a:cubicBezTo>
                      <a:pt x="1266" y="198"/>
                      <a:pt x="1184" y="245"/>
                      <a:pt x="1095" y="292"/>
                    </a:cubicBezTo>
                    <a:cubicBezTo>
                      <a:pt x="1004" y="338"/>
                      <a:pt x="909" y="388"/>
                      <a:pt x="808" y="432"/>
                    </a:cubicBezTo>
                    <a:cubicBezTo>
                      <a:pt x="710" y="479"/>
                      <a:pt x="609" y="525"/>
                      <a:pt x="517" y="566"/>
                    </a:cubicBezTo>
                    <a:cubicBezTo>
                      <a:pt x="421" y="609"/>
                      <a:pt x="333" y="649"/>
                      <a:pt x="257" y="687"/>
                    </a:cubicBezTo>
                    <a:cubicBezTo>
                      <a:pt x="104" y="760"/>
                      <a:pt x="1" y="817"/>
                      <a:pt x="1" y="817"/>
                    </a:cubicBezTo>
                    <a:cubicBezTo>
                      <a:pt x="1" y="817"/>
                      <a:pt x="49" y="824"/>
                      <a:pt x="128" y="824"/>
                    </a:cubicBezTo>
                    <a:cubicBezTo>
                      <a:pt x="174" y="824"/>
                      <a:pt x="229" y="822"/>
                      <a:pt x="292" y="815"/>
                    </a:cubicBezTo>
                    <a:cubicBezTo>
                      <a:pt x="380" y="804"/>
                      <a:pt x="480" y="788"/>
                      <a:pt x="585" y="757"/>
                    </a:cubicBezTo>
                    <a:cubicBezTo>
                      <a:pt x="690" y="730"/>
                      <a:pt x="800" y="687"/>
                      <a:pt x="907" y="641"/>
                    </a:cubicBezTo>
                    <a:cubicBezTo>
                      <a:pt x="1012" y="589"/>
                      <a:pt x="1116" y="533"/>
                      <a:pt x="1204" y="466"/>
                    </a:cubicBezTo>
                    <a:cubicBezTo>
                      <a:pt x="1293" y="398"/>
                      <a:pt x="1368" y="326"/>
                      <a:pt x="1427" y="257"/>
                    </a:cubicBezTo>
                    <a:cubicBezTo>
                      <a:pt x="1482" y="185"/>
                      <a:pt x="1522" y="124"/>
                      <a:pt x="1543" y="75"/>
                    </a:cubicBezTo>
                    <a:cubicBezTo>
                      <a:pt x="1565" y="28"/>
                      <a:pt x="1575" y="1"/>
                      <a:pt x="1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g2fcc7deb26a_6_87"/>
              <p:cNvSpPr/>
              <p:nvPr/>
            </p:nvSpPr>
            <p:spPr>
              <a:xfrm>
                <a:off x="3485543" y="3102395"/>
                <a:ext cx="69752" cy="117047"/>
              </a:xfrm>
              <a:custGeom>
                <a:rect b="b" l="l" r="r" t="t"/>
                <a:pathLst>
                  <a:path extrusionOk="0" h="2017" w="1202">
                    <a:moveTo>
                      <a:pt x="1201" y="1"/>
                    </a:moveTo>
                    <a:cubicBezTo>
                      <a:pt x="1201" y="1"/>
                      <a:pt x="1165" y="18"/>
                      <a:pt x="1107" y="51"/>
                    </a:cubicBezTo>
                    <a:cubicBezTo>
                      <a:pt x="1048" y="83"/>
                      <a:pt x="962" y="127"/>
                      <a:pt x="872" y="200"/>
                    </a:cubicBezTo>
                    <a:cubicBezTo>
                      <a:pt x="827" y="235"/>
                      <a:pt x="773" y="269"/>
                      <a:pt x="727" y="318"/>
                    </a:cubicBezTo>
                    <a:cubicBezTo>
                      <a:pt x="680" y="362"/>
                      <a:pt x="626" y="409"/>
                      <a:pt x="578" y="463"/>
                    </a:cubicBezTo>
                    <a:cubicBezTo>
                      <a:pt x="480" y="570"/>
                      <a:pt x="386" y="697"/>
                      <a:pt x="305" y="829"/>
                    </a:cubicBezTo>
                    <a:cubicBezTo>
                      <a:pt x="230" y="965"/>
                      <a:pt x="160" y="1105"/>
                      <a:pt x="116" y="1243"/>
                    </a:cubicBezTo>
                    <a:cubicBezTo>
                      <a:pt x="69" y="1381"/>
                      <a:pt x="42" y="1516"/>
                      <a:pt x="29" y="1631"/>
                    </a:cubicBezTo>
                    <a:cubicBezTo>
                      <a:pt x="1" y="1863"/>
                      <a:pt x="37" y="2017"/>
                      <a:pt x="37" y="2017"/>
                    </a:cubicBezTo>
                    <a:cubicBezTo>
                      <a:pt x="37" y="2017"/>
                      <a:pt x="80" y="1868"/>
                      <a:pt x="158" y="1662"/>
                    </a:cubicBezTo>
                    <a:cubicBezTo>
                      <a:pt x="198" y="1560"/>
                      <a:pt x="248" y="1442"/>
                      <a:pt x="305" y="1320"/>
                    </a:cubicBezTo>
                    <a:cubicBezTo>
                      <a:pt x="332" y="1258"/>
                      <a:pt x="369" y="1196"/>
                      <a:pt x="399" y="1133"/>
                    </a:cubicBezTo>
                    <a:cubicBezTo>
                      <a:pt x="430" y="1068"/>
                      <a:pt x="471" y="1008"/>
                      <a:pt x="506" y="946"/>
                    </a:cubicBezTo>
                    <a:cubicBezTo>
                      <a:pt x="577" y="823"/>
                      <a:pt x="660" y="705"/>
                      <a:pt x="735" y="593"/>
                    </a:cubicBezTo>
                    <a:cubicBezTo>
                      <a:pt x="778" y="537"/>
                      <a:pt x="816" y="486"/>
                      <a:pt x="855" y="435"/>
                    </a:cubicBezTo>
                    <a:cubicBezTo>
                      <a:pt x="892" y="382"/>
                      <a:pt x="933" y="339"/>
                      <a:pt x="966" y="295"/>
                    </a:cubicBezTo>
                    <a:cubicBezTo>
                      <a:pt x="1033" y="206"/>
                      <a:pt x="1095" y="138"/>
                      <a:pt x="1137" y="86"/>
                    </a:cubicBezTo>
                    <a:cubicBezTo>
                      <a:pt x="1178" y="33"/>
                      <a:pt x="120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g2fcc7deb26a_6_87"/>
              <p:cNvSpPr/>
              <p:nvPr/>
            </p:nvSpPr>
            <p:spPr>
              <a:xfrm>
                <a:off x="2382403" y="2645065"/>
                <a:ext cx="95285" cy="357349"/>
              </a:xfrm>
              <a:custGeom>
                <a:rect b="b" l="l" r="r" t="t"/>
                <a:pathLst>
                  <a:path extrusionOk="0" h="6158" w="1642">
                    <a:moveTo>
                      <a:pt x="269" y="1"/>
                    </a:moveTo>
                    <a:lnTo>
                      <a:pt x="269" y="1"/>
                    </a:lnTo>
                    <a:cubicBezTo>
                      <a:pt x="269" y="1"/>
                      <a:pt x="241" y="99"/>
                      <a:pt x="193" y="270"/>
                    </a:cubicBezTo>
                    <a:cubicBezTo>
                      <a:pt x="173" y="358"/>
                      <a:pt x="138" y="460"/>
                      <a:pt x="119" y="585"/>
                    </a:cubicBezTo>
                    <a:cubicBezTo>
                      <a:pt x="98" y="707"/>
                      <a:pt x="69" y="847"/>
                      <a:pt x="52" y="1001"/>
                    </a:cubicBezTo>
                    <a:cubicBezTo>
                      <a:pt x="41" y="1153"/>
                      <a:pt x="22" y="1321"/>
                      <a:pt x="16" y="1498"/>
                    </a:cubicBezTo>
                    <a:cubicBezTo>
                      <a:pt x="17" y="1674"/>
                      <a:pt x="1" y="1862"/>
                      <a:pt x="21" y="2055"/>
                    </a:cubicBezTo>
                    <a:cubicBezTo>
                      <a:pt x="30" y="2239"/>
                      <a:pt x="42" y="2439"/>
                      <a:pt x="76" y="2641"/>
                    </a:cubicBezTo>
                    <a:cubicBezTo>
                      <a:pt x="99" y="2842"/>
                      <a:pt x="146" y="3043"/>
                      <a:pt x="186" y="3246"/>
                    </a:cubicBezTo>
                    <a:cubicBezTo>
                      <a:pt x="240" y="3445"/>
                      <a:pt x="286" y="3646"/>
                      <a:pt x="353" y="3838"/>
                    </a:cubicBezTo>
                    <a:cubicBezTo>
                      <a:pt x="412" y="4033"/>
                      <a:pt x="486" y="4219"/>
                      <a:pt x="555" y="4398"/>
                    </a:cubicBezTo>
                    <a:cubicBezTo>
                      <a:pt x="628" y="4577"/>
                      <a:pt x="709" y="4745"/>
                      <a:pt x="789" y="4903"/>
                    </a:cubicBezTo>
                    <a:cubicBezTo>
                      <a:pt x="871" y="5059"/>
                      <a:pt x="949" y="5207"/>
                      <a:pt x="1031" y="5338"/>
                    </a:cubicBezTo>
                    <a:cubicBezTo>
                      <a:pt x="1185" y="5604"/>
                      <a:pt x="1346" y="5806"/>
                      <a:pt x="1455" y="5947"/>
                    </a:cubicBezTo>
                    <a:cubicBezTo>
                      <a:pt x="1571" y="6084"/>
                      <a:pt x="1642" y="6158"/>
                      <a:pt x="1642" y="6158"/>
                    </a:cubicBezTo>
                    <a:cubicBezTo>
                      <a:pt x="1642" y="6158"/>
                      <a:pt x="1588" y="6072"/>
                      <a:pt x="1493" y="5920"/>
                    </a:cubicBezTo>
                    <a:cubicBezTo>
                      <a:pt x="1400" y="5770"/>
                      <a:pt x="1279" y="5547"/>
                      <a:pt x="1146" y="5274"/>
                    </a:cubicBezTo>
                    <a:cubicBezTo>
                      <a:pt x="1008" y="5005"/>
                      <a:pt x="880" y="4675"/>
                      <a:pt x="749" y="4325"/>
                    </a:cubicBezTo>
                    <a:cubicBezTo>
                      <a:pt x="683" y="4147"/>
                      <a:pt x="625" y="3962"/>
                      <a:pt x="569" y="3774"/>
                    </a:cubicBezTo>
                    <a:cubicBezTo>
                      <a:pt x="507" y="3586"/>
                      <a:pt x="465" y="3389"/>
                      <a:pt x="414" y="3197"/>
                    </a:cubicBezTo>
                    <a:cubicBezTo>
                      <a:pt x="374" y="2999"/>
                      <a:pt x="326" y="2804"/>
                      <a:pt x="300" y="2610"/>
                    </a:cubicBezTo>
                    <a:cubicBezTo>
                      <a:pt x="267" y="2415"/>
                      <a:pt x="243" y="2224"/>
                      <a:pt x="225" y="2036"/>
                    </a:cubicBezTo>
                    <a:cubicBezTo>
                      <a:pt x="202" y="1850"/>
                      <a:pt x="200" y="1667"/>
                      <a:pt x="185" y="1495"/>
                    </a:cubicBezTo>
                    <a:cubicBezTo>
                      <a:pt x="178" y="1323"/>
                      <a:pt x="185" y="1159"/>
                      <a:pt x="183" y="1009"/>
                    </a:cubicBezTo>
                    <a:cubicBezTo>
                      <a:pt x="192" y="857"/>
                      <a:pt x="198" y="720"/>
                      <a:pt x="205" y="598"/>
                    </a:cubicBezTo>
                    <a:cubicBezTo>
                      <a:pt x="206" y="475"/>
                      <a:pt x="229" y="367"/>
                      <a:pt x="237" y="279"/>
                    </a:cubicBezTo>
                    <a:cubicBezTo>
                      <a:pt x="257" y="101"/>
                      <a:pt x="269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2fcc7deb26a_6_87"/>
              <p:cNvSpPr/>
              <p:nvPr/>
            </p:nvSpPr>
            <p:spPr>
              <a:xfrm>
                <a:off x="2937397" y="3403487"/>
                <a:ext cx="104048" cy="213666"/>
              </a:xfrm>
              <a:custGeom>
                <a:rect b="b" l="l" r="r" t="t"/>
                <a:pathLst>
                  <a:path extrusionOk="0" h="3682" w="1793">
                    <a:moveTo>
                      <a:pt x="1792" y="0"/>
                    </a:moveTo>
                    <a:lnTo>
                      <a:pt x="130" y="531"/>
                    </a:lnTo>
                    <a:lnTo>
                      <a:pt x="1" y="572"/>
                    </a:lnTo>
                    <a:lnTo>
                      <a:pt x="45" y="707"/>
                    </a:lnTo>
                    <a:lnTo>
                      <a:pt x="1015" y="3681"/>
                    </a:lnTo>
                    <a:lnTo>
                      <a:pt x="357" y="74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2fcc7deb26a_6_87"/>
              <p:cNvSpPr/>
              <p:nvPr/>
            </p:nvSpPr>
            <p:spPr>
              <a:xfrm>
                <a:off x="2741025" y="3279792"/>
                <a:ext cx="58900" cy="197824"/>
              </a:xfrm>
              <a:custGeom>
                <a:rect b="b" l="l" r="r" t="t"/>
                <a:pathLst>
                  <a:path extrusionOk="0" h="3409" w="1015">
                    <a:moveTo>
                      <a:pt x="966" y="0"/>
                    </a:moveTo>
                    <a:lnTo>
                      <a:pt x="120" y="265"/>
                    </a:lnTo>
                    <a:lnTo>
                      <a:pt x="1" y="302"/>
                    </a:lnTo>
                    <a:lnTo>
                      <a:pt x="45" y="437"/>
                    </a:lnTo>
                    <a:lnTo>
                      <a:pt x="1015" y="3409"/>
                    </a:lnTo>
                    <a:lnTo>
                      <a:pt x="354" y="457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g2fcc7deb26a_6_87"/>
              <p:cNvSpPr/>
              <p:nvPr/>
            </p:nvSpPr>
            <p:spPr>
              <a:xfrm>
                <a:off x="2805728" y="3258611"/>
                <a:ext cx="58784" cy="197882"/>
              </a:xfrm>
              <a:custGeom>
                <a:rect b="b" l="l" r="r" t="t"/>
                <a:pathLst>
                  <a:path extrusionOk="0" h="3410" w="1013">
                    <a:moveTo>
                      <a:pt x="965" y="0"/>
                    </a:moveTo>
                    <a:lnTo>
                      <a:pt x="120" y="266"/>
                    </a:lnTo>
                    <a:lnTo>
                      <a:pt x="0" y="302"/>
                    </a:lnTo>
                    <a:lnTo>
                      <a:pt x="45" y="436"/>
                    </a:lnTo>
                    <a:lnTo>
                      <a:pt x="1013" y="3410"/>
                    </a:lnTo>
                    <a:lnTo>
                      <a:pt x="351" y="457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2fcc7deb26a_6_87"/>
              <p:cNvSpPr/>
              <p:nvPr/>
            </p:nvSpPr>
            <p:spPr>
              <a:xfrm>
                <a:off x="2874899" y="3245960"/>
                <a:ext cx="57566" cy="60293"/>
              </a:xfrm>
              <a:custGeom>
                <a:rect b="b" l="l" r="r" t="t"/>
                <a:pathLst>
                  <a:path extrusionOk="0" h="1039" w="992">
                    <a:moveTo>
                      <a:pt x="702" y="975"/>
                    </a:moveTo>
                    <a:cubicBezTo>
                      <a:pt x="702" y="975"/>
                      <a:pt x="701" y="975"/>
                      <a:pt x="701" y="975"/>
                    </a:cubicBezTo>
                    <a:lnTo>
                      <a:pt x="701" y="975"/>
                    </a:lnTo>
                    <a:cubicBezTo>
                      <a:pt x="702" y="975"/>
                      <a:pt x="702" y="975"/>
                      <a:pt x="702" y="975"/>
                    </a:cubicBezTo>
                    <a:cubicBezTo>
                      <a:pt x="702" y="975"/>
                      <a:pt x="702" y="975"/>
                      <a:pt x="702" y="975"/>
                    </a:cubicBezTo>
                    <a:close/>
                    <a:moveTo>
                      <a:pt x="527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2" y="23"/>
                      <a:pt x="283" y="53"/>
                      <a:pt x="218" y="103"/>
                    </a:cubicBezTo>
                    <a:cubicBezTo>
                      <a:pt x="153" y="151"/>
                      <a:pt x="98" y="217"/>
                      <a:pt x="59" y="289"/>
                    </a:cubicBezTo>
                    <a:cubicBezTo>
                      <a:pt x="22" y="364"/>
                      <a:pt x="4" y="446"/>
                      <a:pt x="2" y="530"/>
                    </a:cubicBezTo>
                    <a:cubicBezTo>
                      <a:pt x="1" y="571"/>
                      <a:pt x="5" y="610"/>
                      <a:pt x="16" y="653"/>
                    </a:cubicBezTo>
                    <a:cubicBezTo>
                      <a:pt x="17" y="679"/>
                      <a:pt x="22" y="687"/>
                      <a:pt x="28" y="704"/>
                    </a:cubicBezTo>
                    <a:cubicBezTo>
                      <a:pt x="34" y="727"/>
                      <a:pt x="42" y="740"/>
                      <a:pt x="51" y="759"/>
                    </a:cubicBezTo>
                    <a:cubicBezTo>
                      <a:pt x="116" y="899"/>
                      <a:pt x="240" y="988"/>
                      <a:pt x="350" y="1017"/>
                    </a:cubicBezTo>
                    <a:cubicBezTo>
                      <a:pt x="397" y="1032"/>
                      <a:pt x="441" y="1038"/>
                      <a:pt x="481" y="1038"/>
                    </a:cubicBezTo>
                    <a:cubicBezTo>
                      <a:pt x="535" y="1038"/>
                      <a:pt x="581" y="1028"/>
                      <a:pt x="615" y="1017"/>
                    </a:cubicBezTo>
                    <a:cubicBezTo>
                      <a:pt x="670" y="997"/>
                      <a:pt x="696" y="977"/>
                      <a:pt x="701" y="975"/>
                    </a:cubicBezTo>
                    <a:lnTo>
                      <a:pt x="701" y="975"/>
                    </a:lnTo>
                    <a:cubicBezTo>
                      <a:pt x="698" y="976"/>
                      <a:pt x="688" y="977"/>
                      <a:pt x="672" y="977"/>
                    </a:cubicBezTo>
                    <a:cubicBezTo>
                      <a:pt x="656" y="977"/>
                      <a:pt x="635" y="976"/>
                      <a:pt x="609" y="973"/>
                    </a:cubicBezTo>
                    <a:cubicBezTo>
                      <a:pt x="553" y="966"/>
                      <a:pt x="475" y="946"/>
                      <a:pt x="404" y="899"/>
                    </a:cubicBezTo>
                    <a:cubicBezTo>
                      <a:pt x="331" y="852"/>
                      <a:pt x="265" y="774"/>
                      <a:pt x="237" y="681"/>
                    </a:cubicBezTo>
                    <a:cubicBezTo>
                      <a:pt x="233" y="672"/>
                      <a:pt x="229" y="657"/>
                      <a:pt x="229" y="648"/>
                    </a:cubicBezTo>
                    <a:cubicBezTo>
                      <a:pt x="226" y="634"/>
                      <a:pt x="220" y="613"/>
                      <a:pt x="222" y="605"/>
                    </a:cubicBezTo>
                    <a:cubicBezTo>
                      <a:pt x="220" y="586"/>
                      <a:pt x="220" y="559"/>
                      <a:pt x="220" y="534"/>
                    </a:cubicBezTo>
                    <a:cubicBezTo>
                      <a:pt x="224" y="485"/>
                      <a:pt x="237" y="436"/>
                      <a:pt x="260" y="391"/>
                    </a:cubicBezTo>
                    <a:cubicBezTo>
                      <a:pt x="283" y="346"/>
                      <a:pt x="314" y="305"/>
                      <a:pt x="353" y="276"/>
                    </a:cubicBezTo>
                    <a:cubicBezTo>
                      <a:pt x="393" y="245"/>
                      <a:pt x="431" y="218"/>
                      <a:pt x="484" y="203"/>
                    </a:cubicBezTo>
                    <a:cubicBezTo>
                      <a:pt x="523" y="190"/>
                      <a:pt x="565" y="184"/>
                      <a:pt x="607" y="184"/>
                    </a:cubicBezTo>
                    <a:cubicBezTo>
                      <a:pt x="659" y="184"/>
                      <a:pt x="710" y="194"/>
                      <a:pt x="754" y="210"/>
                    </a:cubicBezTo>
                    <a:cubicBezTo>
                      <a:pt x="835" y="241"/>
                      <a:pt x="897" y="291"/>
                      <a:pt x="935" y="332"/>
                    </a:cubicBezTo>
                    <a:cubicBezTo>
                      <a:pt x="974" y="375"/>
                      <a:pt x="992" y="405"/>
                      <a:pt x="992" y="405"/>
                    </a:cubicBezTo>
                    <a:cubicBezTo>
                      <a:pt x="992" y="405"/>
                      <a:pt x="992" y="370"/>
                      <a:pt x="976" y="311"/>
                    </a:cubicBezTo>
                    <a:cubicBezTo>
                      <a:pt x="957" y="252"/>
                      <a:pt x="914" y="164"/>
                      <a:pt x="820" y="97"/>
                    </a:cubicBezTo>
                    <a:cubicBezTo>
                      <a:pt x="748" y="42"/>
                      <a:pt x="644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2fcc7deb26a_6_87"/>
              <p:cNvSpPr/>
              <p:nvPr/>
            </p:nvSpPr>
            <p:spPr>
              <a:xfrm>
                <a:off x="2895326" y="3309096"/>
                <a:ext cx="57682" cy="60235"/>
              </a:xfrm>
              <a:custGeom>
                <a:rect b="b" l="l" r="r" t="t"/>
                <a:pathLst>
                  <a:path extrusionOk="0" h="1038" w="994">
                    <a:moveTo>
                      <a:pt x="707" y="975"/>
                    </a:moveTo>
                    <a:cubicBezTo>
                      <a:pt x="707" y="975"/>
                      <a:pt x="707" y="975"/>
                      <a:pt x="706" y="975"/>
                    </a:cubicBezTo>
                    <a:lnTo>
                      <a:pt x="706" y="975"/>
                    </a:lnTo>
                    <a:cubicBezTo>
                      <a:pt x="707" y="975"/>
                      <a:pt x="707" y="975"/>
                      <a:pt x="707" y="975"/>
                    </a:cubicBezTo>
                    <a:cubicBezTo>
                      <a:pt x="707" y="975"/>
                      <a:pt x="707" y="975"/>
                      <a:pt x="707" y="975"/>
                    </a:cubicBezTo>
                    <a:close/>
                    <a:moveTo>
                      <a:pt x="526" y="1"/>
                    </a:moveTo>
                    <a:cubicBezTo>
                      <a:pt x="496" y="1"/>
                      <a:pt x="464" y="4"/>
                      <a:pt x="432" y="10"/>
                    </a:cubicBezTo>
                    <a:cubicBezTo>
                      <a:pt x="363" y="23"/>
                      <a:pt x="283" y="53"/>
                      <a:pt x="220" y="102"/>
                    </a:cubicBezTo>
                    <a:cubicBezTo>
                      <a:pt x="154" y="151"/>
                      <a:pt x="99" y="216"/>
                      <a:pt x="60" y="289"/>
                    </a:cubicBezTo>
                    <a:cubicBezTo>
                      <a:pt x="22" y="364"/>
                      <a:pt x="5" y="446"/>
                      <a:pt x="2" y="529"/>
                    </a:cubicBezTo>
                    <a:cubicBezTo>
                      <a:pt x="1" y="571"/>
                      <a:pt x="6" y="610"/>
                      <a:pt x="18" y="653"/>
                    </a:cubicBezTo>
                    <a:cubicBezTo>
                      <a:pt x="22" y="677"/>
                      <a:pt x="28" y="686"/>
                      <a:pt x="33" y="704"/>
                    </a:cubicBezTo>
                    <a:cubicBezTo>
                      <a:pt x="40" y="727"/>
                      <a:pt x="48" y="740"/>
                      <a:pt x="56" y="759"/>
                    </a:cubicBezTo>
                    <a:cubicBezTo>
                      <a:pt x="122" y="899"/>
                      <a:pt x="246" y="987"/>
                      <a:pt x="355" y="1017"/>
                    </a:cubicBezTo>
                    <a:cubicBezTo>
                      <a:pt x="402" y="1032"/>
                      <a:pt x="447" y="1038"/>
                      <a:pt x="487" y="1038"/>
                    </a:cubicBezTo>
                    <a:cubicBezTo>
                      <a:pt x="541" y="1038"/>
                      <a:pt x="587" y="1028"/>
                      <a:pt x="620" y="1017"/>
                    </a:cubicBezTo>
                    <a:cubicBezTo>
                      <a:pt x="676" y="997"/>
                      <a:pt x="702" y="977"/>
                      <a:pt x="706" y="975"/>
                    </a:cubicBezTo>
                    <a:lnTo>
                      <a:pt x="706" y="975"/>
                    </a:lnTo>
                    <a:cubicBezTo>
                      <a:pt x="704" y="975"/>
                      <a:pt x="693" y="976"/>
                      <a:pt x="678" y="976"/>
                    </a:cubicBezTo>
                    <a:cubicBezTo>
                      <a:pt x="662" y="976"/>
                      <a:pt x="641" y="976"/>
                      <a:pt x="616" y="972"/>
                    </a:cubicBezTo>
                    <a:cubicBezTo>
                      <a:pt x="558" y="966"/>
                      <a:pt x="481" y="946"/>
                      <a:pt x="409" y="899"/>
                    </a:cubicBezTo>
                    <a:cubicBezTo>
                      <a:pt x="336" y="852"/>
                      <a:pt x="271" y="774"/>
                      <a:pt x="242" y="681"/>
                    </a:cubicBezTo>
                    <a:cubicBezTo>
                      <a:pt x="240" y="672"/>
                      <a:pt x="234" y="657"/>
                      <a:pt x="234" y="647"/>
                    </a:cubicBezTo>
                    <a:cubicBezTo>
                      <a:pt x="233" y="634"/>
                      <a:pt x="226" y="613"/>
                      <a:pt x="228" y="605"/>
                    </a:cubicBezTo>
                    <a:cubicBezTo>
                      <a:pt x="226" y="586"/>
                      <a:pt x="226" y="559"/>
                      <a:pt x="226" y="533"/>
                    </a:cubicBezTo>
                    <a:cubicBezTo>
                      <a:pt x="229" y="485"/>
                      <a:pt x="242" y="435"/>
                      <a:pt x="267" y="391"/>
                    </a:cubicBezTo>
                    <a:cubicBezTo>
                      <a:pt x="283" y="348"/>
                      <a:pt x="315" y="308"/>
                      <a:pt x="354" y="276"/>
                    </a:cubicBezTo>
                    <a:cubicBezTo>
                      <a:pt x="394" y="245"/>
                      <a:pt x="430" y="218"/>
                      <a:pt x="484" y="203"/>
                    </a:cubicBezTo>
                    <a:cubicBezTo>
                      <a:pt x="523" y="189"/>
                      <a:pt x="566" y="183"/>
                      <a:pt x="607" y="183"/>
                    </a:cubicBezTo>
                    <a:cubicBezTo>
                      <a:pt x="660" y="183"/>
                      <a:pt x="711" y="193"/>
                      <a:pt x="754" y="210"/>
                    </a:cubicBezTo>
                    <a:cubicBezTo>
                      <a:pt x="835" y="241"/>
                      <a:pt x="898" y="290"/>
                      <a:pt x="935" y="332"/>
                    </a:cubicBezTo>
                    <a:cubicBezTo>
                      <a:pt x="974" y="375"/>
                      <a:pt x="993" y="404"/>
                      <a:pt x="993" y="404"/>
                    </a:cubicBezTo>
                    <a:cubicBezTo>
                      <a:pt x="993" y="404"/>
                      <a:pt x="993" y="370"/>
                      <a:pt x="976" y="310"/>
                    </a:cubicBezTo>
                    <a:cubicBezTo>
                      <a:pt x="958" y="251"/>
                      <a:pt x="914" y="164"/>
                      <a:pt x="820" y="97"/>
                    </a:cubicBezTo>
                    <a:cubicBezTo>
                      <a:pt x="748" y="42"/>
                      <a:pt x="645" y="1"/>
                      <a:pt x="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g2fcc7deb26a_6_87"/>
              <p:cNvSpPr/>
              <p:nvPr/>
            </p:nvSpPr>
            <p:spPr>
              <a:xfrm>
                <a:off x="2915926" y="3372174"/>
                <a:ext cx="57624" cy="60293"/>
              </a:xfrm>
              <a:custGeom>
                <a:rect b="b" l="l" r="r" t="t"/>
                <a:pathLst>
                  <a:path extrusionOk="0" h="1039" w="993">
                    <a:moveTo>
                      <a:pt x="705" y="976"/>
                    </a:moveTo>
                    <a:cubicBezTo>
                      <a:pt x="705" y="976"/>
                      <a:pt x="705" y="976"/>
                      <a:pt x="705" y="976"/>
                    </a:cubicBezTo>
                    <a:lnTo>
                      <a:pt x="705" y="976"/>
                    </a:lnTo>
                    <a:cubicBezTo>
                      <a:pt x="705" y="976"/>
                      <a:pt x="705" y="976"/>
                      <a:pt x="705" y="976"/>
                    </a:cubicBezTo>
                    <a:cubicBezTo>
                      <a:pt x="705" y="976"/>
                      <a:pt x="705" y="976"/>
                      <a:pt x="705" y="976"/>
                    </a:cubicBezTo>
                    <a:close/>
                    <a:moveTo>
                      <a:pt x="526" y="0"/>
                    </a:moveTo>
                    <a:cubicBezTo>
                      <a:pt x="495" y="0"/>
                      <a:pt x="464" y="3"/>
                      <a:pt x="431" y="9"/>
                    </a:cubicBezTo>
                    <a:cubicBezTo>
                      <a:pt x="363" y="22"/>
                      <a:pt x="282" y="51"/>
                      <a:pt x="218" y="102"/>
                    </a:cubicBezTo>
                    <a:cubicBezTo>
                      <a:pt x="153" y="150"/>
                      <a:pt x="97" y="216"/>
                      <a:pt x="59" y="290"/>
                    </a:cubicBezTo>
                    <a:cubicBezTo>
                      <a:pt x="22" y="365"/>
                      <a:pt x="3" y="447"/>
                      <a:pt x="2" y="530"/>
                    </a:cubicBezTo>
                    <a:cubicBezTo>
                      <a:pt x="0" y="572"/>
                      <a:pt x="6" y="611"/>
                      <a:pt x="15" y="654"/>
                    </a:cubicBezTo>
                    <a:cubicBezTo>
                      <a:pt x="20" y="678"/>
                      <a:pt x="26" y="687"/>
                      <a:pt x="30" y="705"/>
                    </a:cubicBezTo>
                    <a:cubicBezTo>
                      <a:pt x="36" y="727"/>
                      <a:pt x="46" y="741"/>
                      <a:pt x="54" y="760"/>
                    </a:cubicBezTo>
                    <a:cubicBezTo>
                      <a:pt x="118" y="899"/>
                      <a:pt x="243" y="988"/>
                      <a:pt x="352" y="1018"/>
                    </a:cubicBezTo>
                    <a:cubicBezTo>
                      <a:pt x="400" y="1033"/>
                      <a:pt x="444" y="1039"/>
                      <a:pt x="484" y="1039"/>
                    </a:cubicBezTo>
                    <a:cubicBezTo>
                      <a:pt x="538" y="1039"/>
                      <a:pt x="584" y="1028"/>
                      <a:pt x="618" y="1018"/>
                    </a:cubicBezTo>
                    <a:cubicBezTo>
                      <a:pt x="674" y="998"/>
                      <a:pt x="700" y="978"/>
                      <a:pt x="705" y="976"/>
                    </a:cubicBezTo>
                    <a:lnTo>
                      <a:pt x="705" y="976"/>
                    </a:lnTo>
                    <a:cubicBezTo>
                      <a:pt x="702" y="976"/>
                      <a:pt x="691" y="977"/>
                      <a:pt x="675" y="977"/>
                    </a:cubicBezTo>
                    <a:cubicBezTo>
                      <a:pt x="659" y="977"/>
                      <a:pt x="638" y="976"/>
                      <a:pt x="613" y="973"/>
                    </a:cubicBezTo>
                    <a:cubicBezTo>
                      <a:pt x="556" y="966"/>
                      <a:pt x="478" y="946"/>
                      <a:pt x="406" y="899"/>
                    </a:cubicBezTo>
                    <a:cubicBezTo>
                      <a:pt x="335" y="852"/>
                      <a:pt x="269" y="774"/>
                      <a:pt x="241" y="682"/>
                    </a:cubicBezTo>
                    <a:cubicBezTo>
                      <a:pt x="237" y="672"/>
                      <a:pt x="231" y="658"/>
                      <a:pt x="231" y="648"/>
                    </a:cubicBezTo>
                    <a:cubicBezTo>
                      <a:pt x="230" y="635"/>
                      <a:pt x="223" y="613"/>
                      <a:pt x="224" y="605"/>
                    </a:cubicBezTo>
                    <a:cubicBezTo>
                      <a:pt x="223" y="586"/>
                      <a:pt x="223" y="560"/>
                      <a:pt x="223" y="534"/>
                    </a:cubicBezTo>
                    <a:cubicBezTo>
                      <a:pt x="227" y="486"/>
                      <a:pt x="241" y="436"/>
                      <a:pt x="263" y="392"/>
                    </a:cubicBezTo>
                    <a:cubicBezTo>
                      <a:pt x="284" y="346"/>
                      <a:pt x="316" y="306"/>
                      <a:pt x="352" y="275"/>
                    </a:cubicBezTo>
                    <a:cubicBezTo>
                      <a:pt x="392" y="244"/>
                      <a:pt x="430" y="217"/>
                      <a:pt x="484" y="202"/>
                    </a:cubicBezTo>
                    <a:cubicBezTo>
                      <a:pt x="523" y="189"/>
                      <a:pt x="565" y="182"/>
                      <a:pt x="607" y="182"/>
                    </a:cubicBezTo>
                    <a:cubicBezTo>
                      <a:pt x="658" y="182"/>
                      <a:pt x="710" y="192"/>
                      <a:pt x="754" y="209"/>
                    </a:cubicBezTo>
                    <a:cubicBezTo>
                      <a:pt x="834" y="239"/>
                      <a:pt x="896" y="290"/>
                      <a:pt x="935" y="331"/>
                    </a:cubicBezTo>
                    <a:cubicBezTo>
                      <a:pt x="974" y="373"/>
                      <a:pt x="993" y="404"/>
                      <a:pt x="993" y="404"/>
                    </a:cubicBezTo>
                    <a:cubicBezTo>
                      <a:pt x="993" y="404"/>
                      <a:pt x="993" y="369"/>
                      <a:pt x="975" y="310"/>
                    </a:cubicBezTo>
                    <a:cubicBezTo>
                      <a:pt x="956" y="251"/>
                      <a:pt x="913" y="163"/>
                      <a:pt x="819" y="96"/>
                    </a:cubicBezTo>
                    <a:cubicBezTo>
                      <a:pt x="747" y="41"/>
                      <a:pt x="644" y="0"/>
                      <a:pt x="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g2fcc7deb26a_6_87"/>
              <p:cNvSpPr/>
              <p:nvPr/>
            </p:nvSpPr>
            <p:spPr>
              <a:xfrm>
                <a:off x="2812285" y="3407084"/>
                <a:ext cx="311679" cy="293748"/>
              </a:xfrm>
              <a:custGeom>
                <a:rect b="b" l="l" r="r" t="t"/>
                <a:pathLst>
                  <a:path extrusionOk="0" h="5062" w="5371">
                    <a:moveTo>
                      <a:pt x="4291" y="0"/>
                    </a:moveTo>
                    <a:lnTo>
                      <a:pt x="4291" y="0"/>
                    </a:lnTo>
                    <a:cubicBezTo>
                      <a:pt x="4291" y="1"/>
                      <a:pt x="4453" y="542"/>
                      <a:pt x="4699" y="1350"/>
                    </a:cubicBezTo>
                    <a:cubicBezTo>
                      <a:pt x="4824" y="1753"/>
                      <a:pt x="4972" y="2224"/>
                      <a:pt x="5131" y="2727"/>
                    </a:cubicBezTo>
                    <a:cubicBezTo>
                      <a:pt x="5170" y="2852"/>
                      <a:pt x="5217" y="2985"/>
                      <a:pt x="5252" y="3108"/>
                    </a:cubicBezTo>
                    <a:cubicBezTo>
                      <a:pt x="5271" y="3214"/>
                      <a:pt x="5198" y="3322"/>
                      <a:pt x="5070" y="3345"/>
                    </a:cubicBezTo>
                    <a:cubicBezTo>
                      <a:pt x="4806" y="3431"/>
                      <a:pt x="4538" y="3517"/>
                      <a:pt x="4269" y="3604"/>
                    </a:cubicBezTo>
                    <a:cubicBezTo>
                      <a:pt x="3733" y="3782"/>
                      <a:pt x="3199" y="3960"/>
                      <a:pt x="2698" y="4127"/>
                    </a:cubicBezTo>
                    <a:cubicBezTo>
                      <a:pt x="2197" y="4297"/>
                      <a:pt x="1731" y="4456"/>
                      <a:pt x="1330" y="4593"/>
                    </a:cubicBezTo>
                    <a:cubicBezTo>
                      <a:pt x="532" y="4875"/>
                      <a:pt x="0" y="5061"/>
                      <a:pt x="0" y="5061"/>
                    </a:cubicBezTo>
                    <a:cubicBezTo>
                      <a:pt x="0" y="5061"/>
                      <a:pt x="540" y="4899"/>
                      <a:pt x="1350" y="4653"/>
                    </a:cubicBezTo>
                    <a:cubicBezTo>
                      <a:pt x="1753" y="4527"/>
                      <a:pt x="2224" y="4379"/>
                      <a:pt x="2728" y="4221"/>
                    </a:cubicBezTo>
                    <a:cubicBezTo>
                      <a:pt x="3231" y="4057"/>
                      <a:pt x="3767" y="3886"/>
                      <a:pt x="4304" y="3713"/>
                    </a:cubicBezTo>
                    <a:cubicBezTo>
                      <a:pt x="4571" y="3625"/>
                      <a:pt x="4840" y="3536"/>
                      <a:pt x="5103" y="3449"/>
                    </a:cubicBezTo>
                    <a:cubicBezTo>
                      <a:pt x="5165" y="3433"/>
                      <a:pt x="5258" y="3390"/>
                      <a:pt x="5301" y="3321"/>
                    </a:cubicBezTo>
                    <a:cubicBezTo>
                      <a:pt x="5350" y="3254"/>
                      <a:pt x="5370" y="3168"/>
                      <a:pt x="5353" y="3083"/>
                    </a:cubicBezTo>
                    <a:cubicBezTo>
                      <a:pt x="5310" y="2946"/>
                      <a:pt x="5266" y="2826"/>
                      <a:pt x="5225" y="2698"/>
                    </a:cubicBezTo>
                    <a:cubicBezTo>
                      <a:pt x="5055" y="2197"/>
                      <a:pt x="4896" y="1731"/>
                      <a:pt x="4759" y="1330"/>
                    </a:cubicBezTo>
                    <a:cubicBezTo>
                      <a:pt x="4477" y="532"/>
                      <a:pt x="4291" y="1"/>
                      <a:pt x="4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6" name="Google Shape;1066;g2fcc7deb26a_6_87"/>
              <p:cNvGrpSpPr/>
              <p:nvPr/>
            </p:nvGrpSpPr>
            <p:grpSpPr>
              <a:xfrm rot="-1160128">
                <a:off x="1996943" y="2012245"/>
                <a:ext cx="940496" cy="156508"/>
                <a:chOff x="2422768" y="1921758"/>
                <a:chExt cx="940492" cy="156507"/>
              </a:xfrm>
            </p:grpSpPr>
            <p:sp>
              <p:nvSpPr>
                <p:cNvPr id="1067" name="Google Shape;1067;g2fcc7deb26a_6_87"/>
                <p:cNvSpPr/>
                <p:nvPr/>
              </p:nvSpPr>
              <p:spPr>
                <a:xfrm>
                  <a:off x="2422768" y="1921758"/>
                  <a:ext cx="940492" cy="156507"/>
                </a:xfrm>
                <a:custGeom>
                  <a:rect b="b" l="l" r="r" t="t"/>
                  <a:pathLst>
                    <a:path extrusionOk="0" h="2697" w="16207">
                      <a:moveTo>
                        <a:pt x="1830" y="0"/>
                      </a:moveTo>
                      <a:cubicBezTo>
                        <a:pt x="1819" y="0"/>
                        <a:pt x="1808" y="0"/>
                        <a:pt x="1797" y="0"/>
                      </a:cubicBezTo>
                      <a:cubicBezTo>
                        <a:pt x="1697" y="2"/>
                        <a:pt x="1584" y="4"/>
                        <a:pt x="1459" y="19"/>
                      </a:cubicBezTo>
                      <a:cubicBezTo>
                        <a:pt x="1336" y="31"/>
                        <a:pt x="1201" y="49"/>
                        <a:pt x="1062" y="85"/>
                      </a:cubicBezTo>
                      <a:cubicBezTo>
                        <a:pt x="921" y="120"/>
                        <a:pt x="773" y="163"/>
                        <a:pt x="624" y="242"/>
                      </a:cubicBezTo>
                      <a:cubicBezTo>
                        <a:pt x="476" y="323"/>
                        <a:pt x="323" y="426"/>
                        <a:pt x="197" y="603"/>
                      </a:cubicBezTo>
                      <a:cubicBezTo>
                        <a:pt x="136" y="692"/>
                        <a:pt x="84" y="801"/>
                        <a:pt x="50" y="920"/>
                      </a:cubicBezTo>
                      <a:cubicBezTo>
                        <a:pt x="17" y="1040"/>
                        <a:pt x="3" y="1169"/>
                        <a:pt x="2" y="1293"/>
                      </a:cubicBezTo>
                      <a:cubicBezTo>
                        <a:pt x="1" y="1323"/>
                        <a:pt x="2" y="1357"/>
                        <a:pt x="5" y="1389"/>
                      </a:cubicBezTo>
                      <a:cubicBezTo>
                        <a:pt x="5" y="1422"/>
                        <a:pt x="5" y="1441"/>
                        <a:pt x="7" y="1481"/>
                      </a:cubicBezTo>
                      <a:cubicBezTo>
                        <a:pt x="14" y="1545"/>
                        <a:pt x="25" y="1610"/>
                        <a:pt x="40" y="1672"/>
                      </a:cubicBezTo>
                      <a:cubicBezTo>
                        <a:pt x="68" y="1798"/>
                        <a:pt x="116" y="1917"/>
                        <a:pt x="175" y="2017"/>
                      </a:cubicBezTo>
                      <a:cubicBezTo>
                        <a:pt x="293" y="2221"/>
                        <a:pt x="445" y="2353"/>
                        <a:pt x="593" y="2444"/>
                      </a:cubicBezTo>
                      <a:cubicBezTo>
                        <a:pt x="741" y="2538"/>
                        <a:pt x="888" y="2592"/>
                        <a:pt x="1027" y="2628"/>
                      </a:cubicBezTo>
                      <a:cubicBezTo>
                        <a:pt x="1166" y="2665"/>
                        <a:pt x="1297" y="2683"/>
                        <a:pt x="1416" y="2690"/>
                      </a:cubicBezTo>
                      <a:cubicBezTo>
                        <a:pt x="1474" y="2695"/>
                        <a:pt x="1529" y="2696"/>
                        <a:pt x="1581" y="2696"/>
                      </a:cubicBezTo>
                      <a:cubicBezTo>
                        <a:pt x="1638" y="2696"/>
                        <a:pt x="1691" y="2694"/>
                        <a:pt x="1741" y="2691"/>
                      </a:cubicBezTo>
                      <a:cubicBezTo>
                        <a:pt x="1836" y="2686"/>
                        <a:pt x="1921" y="2677"/>
                        <a:pt x="1990" y="2666"/>
                      </a:cubicBezTo>
                      <a:cubicBezTo>
                        <a:pt x="2059" y="2658"/>
                        <a:pt x="2113" y="2646"/>
                        <a:pt x="2149" y="2639"/>
                      </a:cubicBezTo>
                      <a:cubicBezTo>
                        <a:pt x="2187" y="2632"/>
                        <a:pt x="2204" y="2628"/>
                        <a:pt x="2204" y="2628"/>
                      </a:cubicBezTo>
                      <a:cubicBezTo>
                        <a:pt x="2204" y="2628"/>
                        <a:pt x="2126" y="2618"/>
                        <a:pt x="1988" y="2599"/>
                      </a:cubicBezTo>
                      <a:cubicBezTo>
                        <a:pt x="1851" y="2581"/>
                        <a:pt x="1656" y="2550"/>
                        <a:pt x="1426" y="2497"/>
                      </a:cubicBezTo>
                      <a:cubicBezTo>
                        <a:pt x="1330" y="2471"/>
                        <a:pt x="1228" y="2442"/>
                        <a:pt x="1122" y="2404"/>
                      </a:cubicBezTo>
                      <a:cubicBezTo>
                        <a:pt x="3433" y="2204"/>
                        <a:pt x="6934" y="1954"/>
                        <a:pt x="10463" y="1954"/>
                      </a:cubicBezTo>
                      <a:cubicBezTo>
                        <a:pt x="12436" y="1954"/>
                        <a:pt x="14419" y="2032"/>
                        <a:pt x="16207" y="2242"/>
                      </a:cubicBezTo>
                      <a:cubicBezTo>
                        <a:pt x="12632" y="1637"/>
                        <a:pt x="9018" y="1333"/>
                        <a:pt x="5403" y="1333"/>
                      </a:cubicBezTo>
                      <a:cubicBezTo>
                        <a:pt x="4717" y="1333"/>
                        <a:pt x="4031" y="1344"/>
                        <a:pt x="3346" y="1366"/>
                      </a:cubicBezTo>
                      <a:cubicBezTo>
                        <a:pt x="4920" y="1248"/>
                        <a:pt x="6499" y="1186"/>
                        <a:pt x="8079" y="1185"/>
                      </a:cubicBezTo>
                      <a:cubicBezTo>
                        <a:pt x="6765" y="1104"/>
                        <a:pt x="5447" y="1065"/>
                        <a:pt x="4128" y="1065"/>
                      </a:cubicBezTo>
                      <a:cubicBezTo>
                        <a:pt x="3283" y="1065"/>
                        <a:pt x="2438" y="1081"/>
                        <a:pt x="1592" y="1114"/>
                      </a:cubicBezTo>
                      <a:cubicBezTo>
                        <a:pt x="1579" y="1060"/>
                        <a:pt x="1564" y="1006"/>
                        <a:pt x="1545" y="958"/>
                      </a:cubicBezTo>
                      <a:cubicBezTo>
                        <a:pt x="2942" y="856"/>
                        <a:pt x="4342" y="798"/>
                        <a:pt x="5742" y="786"/>
                      </a:cubicBezTo>
                      <a:cubicBezTo>
                        <a:pt x="4262" y="658"/>
                        <a:pt x="2774" y="582"/>
                        <a:pt x="1280" y="556"/>
                      </a:cubicBezTo>
                      <a:cubicBezTo>
                        <a:pt x="1180" y="465"/>
                        <a:pt x="1062" y="407"/>
                        <a:pt x="935" y="390"/>
                      </a:cubicBezTo>
                      <a:cubicBezTo>
                        <a:pt x="993" y="364"/>
                        <a:pt x="1048" y="340"/>
                        <a:pt x="1106" y="320"/>
                      </a:cubicBezTo>
                      <a:cubicBezTo>
                        <a:pt x="1236" y="274"/>
                        <a:pt x="1362" y="233"/>
                        <a:pt x="1482" y="202"/>
                      </a:cubicBezTo>
                      <a:cubicBezTo>
                        <a:pt x="1599" y="172"/>
                        <a:pt x="1708" y="145"/>
                        <a:pt x="1807" y="122"/>
                      </a:cubicBezTo>
                      <a:cubicBezTo>
                        <a:pt x="1904" y="102"/>
                        <a:pt x="1990" y="85"/>
                        <a:pt x="2061" y="71"/>
                      </a:cubicBezTo>
                      <a:cubicBezTo>
                        <a:pt x="2202" y="42"/>
                        <a:pt x="2282" y="26"/>
                        <a:pt x="2282" y="26"/>
                      </a:cubicBezTo>
                      <a:cubicBezTo>
                        <a:pt x="2282" y="26"/>
                        <a:pt x="2262" y="24"/>
                        <a:pt x="2223" y="20"/>
                      </a:cubicBezTo>
                      <a:cubicBezTo>
                        <a:pt x="2184" y="18"/>
                        <a:pt x="2128" y="8"/>
                        <a:pt x="2057" y="7"/>
                      </a:cubicBezTo>
                      <a:cubicBezTo>
                        <a:pt x="1993" y="5"/>
                        <a:pt x="1917" y="0"/>
                        <a:pt x="18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g2fcc7deb26a_6_87"/>
                <p:cNvSpPr/>
                <p:nvPr/>
              </p:nvSpPr>
              <p:spPr>
                <a:xfrm>
                  <a:off x="2621867" y="2042517"/>
                  <a:ext cx="407893" cy="20717"/>
                </a:xfrm>
                <a:custGeom>
                  <a:rect b="b" l="l" r="r" t="t"/>
                  <a:pathLst>
                    <a:path extrusionOk="0" h="357" w="7029">
                      <a:moveTo>
                        <a:pt x="4588" y="1"/>
                      </a:moveTo>
                      <a:cubicBezTo>
                        <a:pt x="4448" y="1"/>
                        <a:pt x="4305" y="1"/>
                        <a:pt x="4161" y="5"/>
                      </a:cubicBezTo>
                      <a:cubicBezTo>
                        <a:pt x="3943" y="10"/>
                        <a:pt x="3725" y="14"/>
                        <a:pt x="3504" y="21"/>
                      </a:cubicBezTo>
                      <a:cubicBezTo>
                        <a:pt x="3284" y="32"/>
                        <a:pt x="3064" y="41"/>
                        <a:pt x="2848" y="53"/>
                      </a:cubicBezTo>
                      <a:cubicBezTo>
                        <a:pt x="2631" y="67"/>
                        <a:pt x="2418" y="81"/>
                        <a:pt x="2214" y="95"/>
                      </a:cubicBezTo>
                      <a:cubicBezTo>
                        <a:pt x="1802" y="127"/>
                        <a:pt x="1419" y="165"/>
                        <a:pt x="1090" y="202"/>
                      </a:cubicBezTo>
                      <a:cubicBezTo>
                        <a:pt x="764" y="240"/>
                        <a:pt x="490" y="281"/>
                        <a:pt x="300" y="308"/>
                      </a:cubicBezTo>
                      <a:cubicBezTo>
                        <a:pt x="108" y="336"/>
                        <a:pt x="1" y="357"/>
                        <a:pt x="1" y="357"/>
                      </a:cubicBezTo>
                      <a:cubicBezTo>
                        <a:pt x="1" y="357"/>
                        <a:pt x="110" y="357"/>
                        <a:pt x="303" y="353"/>
                      </a:cubicBezTo>
                      <a:cubicBezTo>
                        <a:pt x="494" y="346"/>
                        <a:pt x="768" y="342"/>
                        <a:pt x="1097" y="328"/>
                      </a:cubicBezTo>
                      <a:cubicBezTo>
                        <a:pt x="1426" y="319"/>
                        <a:pt x="1808" y="303"/>
                        <a:pt x="2218" y="288"/>
                      </a:cubicBezTo>
                      <a:cubicBezTo>
                        <a:pt x="2423" y="280"/>
                        <a:pt x="2635" y="272"/>
                        <a:pt x="2852" y="265"/>
                      </a:cubicBezTo>
                      <a:cubicBezTo>
                        <a:pt x="3067" y="256"/>
                        <a:pt x="3285" y="248"/>
                        <a:pt x="3506" y="241"/>
                      </a:cubicBezTo>
                      <a:cubicBezTo>
                        <a:pt x="3726" y="232"/>
                        <a:pt x="3943" y="225"/>
                        <a:pt x="4161" y="216"/>
                      </a:cubicBezTo>
                      <a:cubicBezTo>
                        <a:pt x="4377" y="212"/>
                        <a:pt x="4591" y="200"/>
                        <a:pt x="4795" y="193"/>
                      </a:cubicBezTo>
                      <a:cubicBezTo>
                        <a:pt x="5208" y="178"/>
                        <a:pt x="5593" y="165"/>
                        <a:pt x="5923" y="151"/>
                      </a:cubicBezTo>
                      <a:cubicBezTo>
                        <a:pt x="6253" y="139"/>
                        <a:pt x="6530" y="122"/>
                        <a:pt x="6723" y="115"/>
                      </a:cubicBezTo>
                      <a:cubicBezTo>
                        <a:pt x="6917" y="107"/>
                        <a:pt x="7028" y="99"/>
                        <a:pt x="7028" y="99"/>
                      </a:cubicBezTo>
                      <a:cubicBezTo>
                        <a:pt x="7028" y="99"/>
                        <a:pt x="6918" y="87"/>
                        <a:pt x="6726" y="72"/>
                      </a:cubicBezTo>
                      <a:cubicBezTo>
                        <a:pt x="6533" y="60"/>
                        <a:pt x="6257" y="37"/>
                        <a:pt x="5928" y="25"/>
                      </a:cubicBezTo>
                      <a:cubicBezTo>
                        <a:pt x="5595" y="13"/>
                        <a:pt x="5210" y="3"/>
                        <a:pt x="4796" y="1"/>
                      </a:cubicBezTo>
                      <a:cubicBezTo>
                        <a:pt x="4728" y="1"/>
                        <a:pt x="4658" y="1"/>
                        <a:pt x="4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g2fcc7deb26a_6_87"/>
                <p:cNvSpPr/>
                <p:nvPr/>
              </p:nvSpPr>
              <p:spPr>
                <a:xfrm>
                  <a:off x="2633589" y="1924427"/>
                  <a:ext cx="378762" cy="36095"/>
                </a:xfrm>
                <a:custGeom>
                  <a:rect b="b" l="l" r="r" t="t"/>
                  <a:pathLst>
                    <a:path extrusionOk="0" h="622" w="6527">
                      <a:moveTo>
                        <a:pt x="822" y="0"/>
                      </a:moveTo>
                      <a:cubicBezTo>
                        <a:pt x="604" y="0"/>
                        <a:pt x="421" y="4"/>
                        <a:pt x="282" y="4"/>
                      </a:cubicBezTo>
                      <a:cubicBezTo>
                        <a:pt x="102" y="7"/>
                        <a:pt x="0" y="12"/>
                        <a:pt x="0" y="12"/>
                      </a:cubicBezTo>
                      <a:cubicBezTo>
                        <a:pt x="0" y="12"/>
                        <a:pt x="102" y="25"/>
                        <a:pt x="282" y="46"/>
                      </a:cubicBezTo>
                      <a:cubicBezTo>
                        <a:pt x="463" y="60"/>
                        <a:pt x="720" y="94"/>
                        <a:pt x="1026" y="125"/>
                      </a:cubicBezTo>
                      <a:cubicBezTo>
                        <a:pt x="1334" y="156"/>
                        <a:pt x="1691" y="192"/>
                        <a:pt x="2074" y="228"/>
                      </a:cubicBezTo>
                      <a:cubicBezTo>
                        <a:pt x="2264" y="246"/>
                        <a:pt x="2463" y="266"/>
                        <a:pt x="2663" y="286"/>
                      </a:cubicBezTo>
                      <a:cubicBezTo>
                        <a:pt x="2865" y="303"/>
                        <a:pt x="3067" y="322"/>
                        <a:pt x="3270" y="344"/>
                      </a:cubicBezTo>
                      <a:cubicBezTo>
                        <a:pt x="3473" y="363"/>
                        <a:pt x="3678" y="381"/>
                        <a:pt x="3877" y="400"/>
                      </a:cubicBezTo>
                      <a:cubicBezTo>
                        <a:pt x="4077" y="420"/>
                        <a:pt x="4276" y="435"/>
                        <a:pt x="4465" y="454"/>
                      </a:cubicBezTo>
                      <a:cubicBezTo>
                        <a:pt x="4847" y="489"/>
                        <a:pt x="5203" y="521"/>
                        <a:pt x="5507" y="545"/>
                      </a:cubicBezTo>
                      <a:cubicBezTo>
                        <a:pt x="5814" y="572"/>
                        <a:pt x="6069" y="588"/>
                        <a:pt x="6246" y="603"/>
                      </a:cubicBezTo>
                      <a:cubicBezTo>
                        <a:pt x="6425" y="616"/>
                        <a:pt x="6527" y="622"/>
                        <a:pt x="6527" y="622"/>
                      </a:cubicBezTo>
                      <a:cubicBezTo>
                        <a:pt x="6527" y="622"/>
                        <a:pt x="6426" y="596"/>
                        <a:pt x="6251" y="561"/>
                      </a:cubicBezTo>
                      <a:cubicBezTo>
                        <a:pt x="6075" y="528"/>
                        <a:pt x="5826" y="471"/>
                        <a:pt x="5521" y="422"/>
                      </a:cubicBezTo>
                      <a:cubicBezTo>
                        <a:pt x="5217" y="368"/>
                        <a:pt x="4863" y="313"/>
                        <a:pt x="4483" y="262"/>
                      </a:cubicBezTo>
                      <a:cubicBezTo>
                        <a:pt x="4291" y="239"/>
                        <a:pt x="4095" y="209"/>
                        <a:pt x="3893" y="189"/>
                      </a:cubicBezTo>
                      <a:cubicBezTo>
                        <a:pt x="3692" y="168"/>
                        <a:pt x="3489" y="146"/>
                        <a:pt x="3284" y="126"/>
                      </a:cubicBezTo>
                      <a:cubicBezTo>
                        <a:pt x="3079" y="107"/>
                        <a:pt x="2874" y="91"/>
                        <a:pt x="2673" y="75"/>
                      </a:cubicBezTo>
                      <a:cubicBezTo>
                        <a:pt x="2471" y="62"/>
                        <a:pt x="2274" y="48"/>
                        <a:pt x="2080" y="39"/>
                      </a:cubicBezTo>
                      <a:cubicBezTo>
                        <a:pt x="1696" y="19"/>
                        <a:pt x="1336" y="5"/>
                        <a:pt x="1027" y="1"/>
                      </a:cubicBezTo>
                      <a:cubicBezTo>
                        <a:pt x="956" y="0"/>
                        <a:pt x="888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0" name="Google Shape;1070;g2fcc7deb26a_6_87"/>
              <p:cNvSpPr/>
              <p:nvPr/>
            </p:nvSpPr>
            <p:spPr>
              <a:xfrm>
                <a:off x="2787855" y="1511120"/>
                <a:ext cx="204846" cy="194865"/>
              </a:xfrm>
              <a:custGeom>
                <a:rect b="b" l="l" r="r" t="t"/>
                <a:pathLst>
                  <a:path extrusionOk="0" h="3358" w="3530">
                    <a:moveTo>
                      <a:pt x="1765" y="0"/>
                    </a:moveTo>
                    <a:lnTo>
                      <a:pt x="1220" y="1106"/>
                    </a:lnTo>
                    <a:lnTo>
                      <a:pt x="1" y="1283"/>
                    </a:lnTo>
                    <a:lnTo>
                      <a:pt x="883" y="2144"/>
                    </a:lnTo>
                    <a:lnTo>
                      <a:pt x="675" y="3358"/>
                    </a:lnTo>
                    <a:lnTo>
                      <a:pt x="1765" y="2783"/>
                    </a:lnTo>
                    <a:lnTo>
                      <a:pt x="2857" y="3358"/>
                    </a:lnTo>
                    <a:lnTo>
                      <a:pt x="2649" y="2144"/>
                    </a:lnTo>
                    <a:lnTo>
                      <a:pt x="3530" y="1283"/>
                    </a:lnTo>
                    <a:lnTo>
                      <a:pt x="2311" y="110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1" name="Google Shape;1071;g2fcc7deb26a_6_87"/>
            <p:cNvSpPr/>
            <p:nvPr/>
          </p:nvSpPr>
          <p:spPr>
            <a:xfrm flipH="1" rot="5400000">
              <a:off x="2201690" y="2616450"/>
              <a:ext cx="923700" cy="1882500"/>
            </a:xfrm>
            <a:prstGeom prst="chevron">
              <a:avLst>
                <a:gd fmla="val 47815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2" name="Google Shape;1072;g2fcc7deb26a_6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00" y="617525"/>
            <a:ext cx="3555574" cy="4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fcc7deb26a_6_189"/>
          <p:cNvSpPr txBox="1"/>
          <p:nvPr>
            <p:ph idx="1" type="subTitle"/>
          </p:nvPr>
        </p:nvSpPr>
        <p:spPr>
          <a:xfrm>
            <a:off x="665175" y="2655950"/>
            <a:ext cx="4729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훈련세트, 테스트세트 분리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데이터스케일링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모델 인스턴스 생성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하이퍼파라미터 튜닝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앙상블 기법 강화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Ridge 모델을 이용한 예측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udiowide"/>
              <a:buAutoNum type="arabicPeriod"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성능평가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78" name="Google Shape;1078;g2fcc7deb26a_6_189"/>
          <p:cNvSpPr txBox="1"/>
          <p:nvPr>
            <p:ph type="title"/>
          </p:nvPr>
        </p:nvSpPr>
        <p:spPr>
          <a:xfrm>
            <a:off x="144400" y="493937"/>
            <a:ext cx="4573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순서도</a:t>
            </a:r>
            <a:endParaRPr/>
          </a:p>
        </p:txBody>
      </p:sp>
      <p:grpSp>
        <p:nvGrpSpPr>
          <p:cNvPr id="1079" name="Google Shape;1079;g2fcc7deb26a_6_189"/>
          <p:cNvGrpSpPr/>
          <p:nvPr/>
        </p:nvGrpSpPr>
        <p:grpSpPr>
          <a:xfrm>
            <a:off x="5286412" y="843046"/>
            <a:ext cx="3131413" cy="3457415"/>
            <a:chOff x="5552012" y="718648"/>
            <a:chExt cx="3131413" cy="3457415"/>
          </a:xfrm>
        </p:grpSpPr>
        <p:grpSp>
          <p:nvGrpSpPr>
            <p:cNvPr id="1080" name="Google Shape;1080;g2fcc7deb26a_6_189"/>
            <p:cNvGrpSpPr/>
            <p:nvPr/>
          </p:nvGrpSpPr>
          <p:grpSpPr>
            <a:xfrm rot="294298">
              <a:off x="7597559" y="3596617"/>
              <a:ext cx="470406" cy="560361"/>
              <a:chOff x="5661305" y="1613250"/>
              <a:chExt cx="470424" cy="560383"/>
            </a:xfrm>
          </p:grpSpPr>
          <p:sp>
            <p:nvSpPr>
              <p:cNvPr id="1081" name="Google Shape;1081;g2fcc7deb26a_6_189"/>
              <p:cNvSpPr/>
              <p:nvPr/>
            </p:nvSpPr>
            <p:spPr>
              <a:xfrm>
                <a:off x="5661305" y="1613250"/>
                <a:ext cx="469025" cy="560383"/>
              </a:xfrm>
              <a:custGeom>
                <a:rect b="b" l="l" r="r" t="t"/>
                <a:pathLst>
                  <a:path extrusionOk="0" h="10759" w="9005">
                    <a:moveTo>
                      <a:pt x="9004" y="0"/>
                    </a:moveTo>
                    <a:cubicBezTo>
                      <a:pt x="9004" y="0"/>
                      <a:pt x="8914" y="35"/>
                      <a:pt x="8743" y="105"/>
                    </a:cubicBezTo>
                    <a:cubicBezTo>
                      <a:pt x="8657" y="140"/>
                      <a:pt x="8553" y="182"/>
                      <a:pt x="8431" y="233"/>
                    </a:cubicBezTo>
                    <a:cubicBezTo>
                      <a:pt x="8307" y="282"/>
                      <a:pt x="8165" y="341"/>
                      <a:pt x="8009" y="410"/>
                    </a:cubicBezTo>
                    <a:cubicBezTo>
                      <a:pt x="7694" y="546"/>
                      <a:pt x="7314" y="717"/>
                      <a:pt x="6883" y="924"/>
                    </a:cubicBezTo>
                    <a:cubicBezTo>
                      <a:pt x="6452" y="1130"/>
                      <a:pt x="5969" y="1374"/>
                      <a:pt x="5451" y="1656"/>
                    </a:cubicBezTo>
                    <a:cubicBezTo>
                      <a:pt x="4934" y="1939"/>
                      <a:pt x="4379" y="2262"/>
                      <a:pt x="3811" y="2636"/>
                    </a:cubicBezTo>
                    <a:cubicBezTo>
                      <a:pt x="3525" y="2822"/>
                      <a:pt x="3238" y="3023"/>
                      <a:pt x="2948" y="3237"/>
                    </a:cubicBezTo>
                    <a:cubicBezTo>
                      <a:pt x="2658" y="3450"/>
                      <a:pt x="2371" y="3681"/>
                      <a:pt x="2086" y="3932"/>
                    </a:cubicBezTo>
                    <a:cubicBezTo>
                      <a:pt x="1945" y="4057"/>
                      <a:pt x="1801" y="4185"/>
                      <a:pt x="1664" y="4322"/>
                    </a:cubicBezTo>
                    <a:cubicBezTo>
                      <a:pt x="1525" y="4456"/>
                      <a:pt x="1390" y="4600"/>
                      <a:pt x="1256" y="4746"/>
                    </a:cubicBezTo>
                    <a:cubicBezTo>
                      <a:pt x="1126" y="4895"/>
                      <a:pt x="994" y="5048"/>
                      <a:pt x="872" y="5212"/>
                    </a:cubicBezTo>
                    <a:cubicBezTo>
                      <a:pt x="750" y="5377"/>
                      <a:pt x="633" y="5550"/>
                      <a:pt x="525" y="5732"/>
                    </a:cubicBezTo>
                    <a:cubicBezTo>
                      <a:pt x="421" y="5914"/>
                      <a:pt x="323" y="6108"/>
                      <a:pt x="242" y="6312"/>
                    </a:cubicBezTo>
                    <a:cubicBezTo>
                      <a:pt x="162" y="6517"/>
                      <a:pt x="94" y="6734"/>
                      <a:pt x="55" y="6958"/>
                    </a:cubicBezTo>
                    <a:cubicBezTo>
                      <a:pt x="18" y="7185"/>
                      <a:pt x="0" y="7420"/>
                      <a:pt x="19" y="7655"/>
                    </a:cubicBezTo>
                    <a:cubicBezTo>
                      <a:pt x="37" y="7890"/>
                      <a:pt x="85" y="8123"/>
                      <a:pt x="160" y="8344"/>
                    </a:cubicBezTo>
                    <a:cubicBezTo>
                      <a:pt x="234" y="8565"/>
                      <a:pt x="337" y="8773"/>
                      <a:pt x="456" y="8964"/>
                    </a:cubicBezTo>
                    <a:cubicBezTo>
                      <a:pt x="575" y="9156"/>
                      <a:pt x="709" y="9333"/>
                      <a:pt x="852" y="9496"/>
                    </a:cubicBezTo>
                    <a:cubicBezTo>
                      <a:pt x="924" y="9579"/>
                      <a:pt x="998" y="9656"/>
                      <a:pt x="1073" y="9731"/>
                    </a:cubicBezTo>
                    <a:cubicBezTo>
                      <a:pt x="1149" y="9807"/>
                      <a:pt x="1226" y="9877"/>
                      <a:pt x="1310" y="9950"/>
                    </a:cubicBezTo>
                    <a:cubicBezTo>
                      <a:pt x="1354" y="9989"/>
                      <a:pt x="1388" y="10016"/>
                      <a:pt x="1424" y="10046"/>
                    </a:cubicBezTo>
                    <a:lnTo>
                      <a:pt x="1452" y="10071"/>
                    </a:lnTo>
                    <a:lnTo>
                      <a:pt x="1471" y="10085"/>
                    </a:lnTo>
                    <a:lnTo>
                      <a:pt x="1488" y="10099"/>
                    </a:lnTo>
                    <a:lnTo>
                      <a:pt x="1553" y="10150"/>
                    </a:lnTo>
                    <a:cubicBezTo>
                      <a:pt x="1643" y="10217"/>
                      <a:pt x="1733" y="10280"/>
                      <a:pt x="1828" y="10339"/>
                    </a:cubicBezTo>
                    <a:cubicBezTo>
                      <a:pt x="1925" y="10400"/>
                      <a:pt x="2023" y="10452"/>
                      <a:pt x="2126" y="10500"/>
                    </a:cubicBezTo>
                    <a:cubicBezTo>
                      <a:pt x="2228" y="10547"/>
                      <a:pt x="2334" y="10590"/>
                      <a:pt x="2443" y="10627"/>
                    </a:cubicBezTo>
                    <a:cubicBezTo>
                      <a:pt x="2552" y="10661"/>
                      <a:pt x="2663" y="10691"/>
                      <a:pt x="2773" y="10711"/>
                    </a:cubicBezTo>
                    <a:cubicBezTo>
                      <a:pt x="2886" y="10734"/>
                      <a:pt x="2999" y="10747"/>
                      <a:pt x="3110" y="10754"/>
                    </a:cubicBezTo>
                    <a:cubicBezTo>
                      <a:pt x="3161" y="10757"/>
                      <a:pt x="3212" y="10759"/>
                      <a:pt x="3262" y="10759"/>
                    </a:cubicBezTo>
                    <a:cubicBezTo>
                      <a:pt x="3437" y="10759"/>
                      <a:pt x="3608" y="10741"/>
                      <a:pt x="3775" y="10710"/>
                    </a:cubicBezTo>
                    <a:cubicBezTo>
                      <a:pt x="3883" y="10691"/>
                      <a:pt x="3987" y="10663"/>
                      <a:pt x="4089" y="10635"/>
                    </a:cubicBezTo>
                    <a:cubicBezTo>
                      <a:pt x="4190" y="10602"/>
                      <a:pt x="4291" y="10567"/>
                      <a:pt x="4386" y="10527"/>
                    </a:cubicBezTo>
                    <a:cubicBezTo>
                      <a:pt x="4772" y="10367"/>
                      <a:pt x="5107" y="10157"/>
                      <a:pt x="5404" y="9922"/>
                    </a:cubicBezTo>
                    <a:cubicBezTo>
                      <a:pt x="5701" y="9687"/>
                      <a:pt x="5963" y="9433"/>
                      <a:pt x="6199" y="9174"/>
                    </a:cubicBezTo>
                    <a:cubicBezTo>
                      <a:pt x="6434" y="8914"/>
                      <a:pt x="6646" y="8650"/>
                      <a:pt x="6836" y="8387"/>
                    </a:cubicBezTo>
                    <a:cubicBezTo>
                      <a:pt x="7025" y="8123"/>
                      <a:pt x="7198" y="7863"/>
                      <a:pt x="7354" y="7609"/>
                    </a:cubicBezTo>
                    <a:cubicBezTo>
                      <a:pt x="7666" y="7102"/>
                      <a:pt x="7917" y="6618"/>
                      <a:pt x="8123" y="6184"/>
                    </a:cubicBezTo>
                    <a:cubicBezTo>
                      <a:pt x="8330" y="5752"/>
                      <a:pt x="8493" y="5367"/>
                      <a:pt x="8620" y="5048"/>
                    </a:cubicBezTo>
                    <a:cubicBezTo>
                      <a:pt x="8749" y="4729"/>
                      <a:pt x="8837" y="4473"/>
                      <a:pt x="8901" y="4303"/>
                    </a:cubicBezTo>
                    <a:cubicBezTo>
                      <a:pt x="8931" y="4217"/>
                      <a:pt x="8952" y="4150"/>
                      <a:pt x="8969" y="4104"/>
                    </a:cubicBezTo>
                    <a:cubicBezTo>
                      <a:pt x="8984" y="4060"/>
                      <a:pt x="8992" y="4036"/>
                      <a:pt x="8992" y="4036"/>
                    </a:cubicBezTo>
                    <a:lnTo>
                      <a:pt x="8992" y="4036"/>
                    </a:lnTo>
                    <a:cubicBezTo>
                      <a:pt x="8992" y="4036"/>
                      <a:pt x="8982" y="4057"/>
                      <a:pt x="8956" y="4097"/>
                    </a:cubicBezTo>
                    <a:cubicBezTo>
                      <a:pt x="8932" y="4138"/>
                      <a:pt x="8896" y="4198"/>
                      <a:pt x="8850" y="4279"/>
                    </a:cubicBezTo>
                    <a:cubicBezTo>
                      <a:pt x="8760" y="4439"/>
                      <a:pt x="8622" y="4671"/>
                      <a:pt x="8447" y="4962"/>
                    </a:cubicBezTo>
                    <a:cubicBezTo>
                      <a:pt x="8271" y="5255"/>
                      <a:pt x="8058" y="5608"/>
                      <a:pt x="7800" y="6003"/>
                    </a:cubicBezTo>
                    <a:cubicBezTo>
                      <a:pt x="7670" y="6202"/>
                      <a:pt x="7533" y="6410"/>
                      <a:pt x="7381" y="6626"/>
                    </a:cubicBezTo>
                    <a:cubicBezTo>
                      <a:pt x="7230" y="6842"/>
                      <a:pt x="7071" y="7068"/>
                      <a:pt x="6895" y="7296"/>
                    </a:cubicBezTo>
                    <a:cubicBezTo>
                      <a:pt x="6720" y="7525"/>
                      <a:pt x="6533" y="7757"/>
                      <a:pt x="6332" y="7988"/>
                    </a:cubicBezTo>
                    <a:cubicBezTo>
                      <a:pt x="6243" y="8091"/>
                      <a:pt x="6149" y="8193"/>
                      <a:pt x="6054" y="8297"/>
                    </a:cubicBezTo>
                    <a:cubicBezTo>
                      <a:pt x="5943" y="8674"/>
                      <a:pt x="5802" y="9080"/>
                      <a:pt x="5486" y="9398"/>
                    </a:cubicBezTo>
                    <a:cubicBezTo>
                      <a:pt x="5309" y="9575"/>
                      <a:pt x="5087" y="9640"/>
                      <a:pt x="4926" y="9688"/>
                    </a:cubicBezTo>
                    <a:cubicBezTo>
                      <a:pt x="4852" y="9709"/>
                      <a:pt x="4782" y="9730"/>
                      <a:pt x="4741" y="9751"/>
                    </a:cubicBezTo>
                    <a:cubicBezTo>
                      <a:pt x="4680" y="9785"/>
                      <a:pt x="4615" y="9832"/>
                      <a:pt x="4545" y="9881"/>
                    </a:cubicBezTo>
                    <a:cubicBezTo>
                      <a:pt x="4362" y="10012"/>
                      <a:pt x="4136" y="10173"/>
                      <a:pt x="3822" y="10212"/>
                    </a:cubicBezTo>
                    <a:cubicBezTo>
                      <a:pt x="3706" y="10226"/>
                      <a:pt x="3589" y="10233"/>
                      <a:pt x="3473" y="10233"/>
                    </a:cubicBezTo>
                    <a:cubicBezTo>
                      <a:pt x="2621" y="10233"/>
                      <a:pt x="1794" y="9846"/>
                      <a:pt x="1251" y="9178"/>
                    </a:cubicBezTo>
                    <a:cubicBezTo>
                      <a:pt x="1163" y="9144"/>
                      <a:pt x="1020" y="9082"/>
                      <a:pt x="926" y="8929"/>
                    </a:cubicBezTo>
                    <a:cubicBezTo>
                      <a:pt x="773" y="8681"/>
                      <a:pt x="660" y="8411"/>
                      <a:pt x="590" y="8126"/>
                    </a:cubicBezTo>
                    <a:cubicBezTo>
                      <a:pt x="550" y="7962"/>
                      <a:pt x="593" y="7816"/>
                      <a:pt x="623" y="7718"/>
                    </a:cubicBezTo>
                    <a:cubicBezTo>
                      <a:pt x="626" y="7710"/>
                      <a:pt x="630" y="7699"/>
                      <a:pt x="632" y="7688"/>
                    </a:cubicBezTo>
                    <a:cubicBezTo>
                      <a:pt x="603" y="7413"/>
                      <a:pt x="629" y="7181"/>
                      <a:pt x="673" y="6918"/>
                    </a:cubicBezTo>
                    <a:cubicBezTo>
                      <a:pt x="732" y="6586"/>
                      <a:pt x="821" y="6298"/>
                      <a:pt x="939" y="6063"/>
                    </a:cubicBezTo>
                    <a:cubicBezTo>
                      <a:pt x="912" y="5944"/>
                      <a:pt x="887" y="5755"/>
                      <a:pt x="1018" y="5577"/>
                    </a:cubicBezTo>
                    <a:cubicBezTo>
                      <a:pt x="1208" y="5322"/>
                      <a:pt x="1436" y="5101"/>
                      <a:pt x="1698" y="4921"/>
                    </a:cubicBezTo>
                    <a:cubicBezTo>
                      <a:pt x="1764" y="4875"/>
                      <a:pt x="1839" y="4848"/>
                      <a:pt x="1921" y="4839"/>
                    </a:cubicBezTo>
                    <a:cubicBezTo>
                      <a:pt x="1948" y="4835"/>
                      <a:pt x="1974" y="4834"/>
                      <a:pt x="2000" y="4834"/>
                    </a:cubicBezTo>
                    <a:cubicBezTo>
                      <a:pt x="2059" y="4834"/>
                      <a:pt x="2115" y="4841"/>
                      <a:pt x="2162" y="4847"/>
                    </a:cubicBezTo>
                    <a:cubicBezTo>
                      <a:pt x="2260" y="4802"/>
                      <a:pt x="2356" y="4773"/>
                      <a:pt x="2448" y="4751"/>
                    </a:cubicBezTo>
                    <a:cubicBezTo>
                      <a:pt x="2516" y="4682"/>
                      <a:pt x="2584" y="4613"/>
                      <a:pt x="2653" y="4546"/>
                    </a:cubicBezTo>
                    <a:cubicBezTo>
                      <a:pt x="3162" y="4056"/>
                      <a:pt x="3699" y="3614"/>
                      <a:pt x="4221" y="3214"/>
                    </a:cubicBezTo>
                    <a:cubicBezTo>
                      <a:pt x="4745" y="2811"/>
                      <a:pt x="5256" y="2448"/>
                      <a:pt x="5736" y="2119"/>
                    </a:cubicBezTo>
                    <a:cubicBezTo>
                      <a:pt x="6215" y="1790"/>
                      <a:pt x="6661" y="1496"/>
                      <a:pt x="7061" y="1240"/>
                    </a:cubicBezTo>
                    <a:cubicBezTo>
                      <a:pt x="7459" y="982"/>
                      <a:pt x="7808" y="759"/>
                      <a:pt x="8097" y="576"/>
                    </a:cubicBezTo>
                    <a:cubicBezTo>
                      <a:pt x="8385" y="394"/>
                      <a:pt x="8612" y="249"/>
                      <a:pt x="8768" y="152"/>
                    </a:cubicBezTo>
                    <a:cubicBezTo>
                      <a:pt x="8922" y="53"/>
                      <a:pt x="9004" y="0"/>
                      <a:pt x="9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g2fcc7deb26a_6_189"/>
              <p:cNvSpPr/>
              <p:nvPr/>
            </p:nvSpPr>
            <p:spPr>
              <a:xfrm>
                <a:off x="5826411" y="1688980"/>
                <a:ext cx="254956" cy="166724"/>
              </a:xfrm>
              <a:custGeom>
                <a:rect b="b" l="l" r="r" t="t"/>
                <a:pathLst>
                  <a:path extrusionOk="0" h="3201" w="4895">
                    <a:moveTo>
                      <a:pt x="4894" y="1"/>
                    </a:moveTo>
                    <a:cubicBezTo>
                      <a:pt x="4894" y="1"/>
                      <a:pt x="4470" y="210"/>
                      <a:pt x="3848" y="561"/>
                    </a:cubicBezTo>
                    <a:cubicBezTo>
                      <a:pt x="3694" y="648"/>
                      <a:pt x="3526" y="743"/>
                      <a:pt x="3350" y="848"/>
                    </a:cubicBezTo>
                    <a:cubicBezTo>
                      <a:pt x="3174" y="951"/>
                      <a:pt x="2989" y="1063"/>
                      <a:pt x="2799" y="1180"/>
                    </a:cubicBezTo>
                    <a:cubicBezTo>
                      <a:pt x="2610" y="1298"/>
                      <a:pt x="2415" y="1420"/>
                      <a:pt x="2219" y="1549"/>
                    </a:cubicBezTo>
                    <a:cubicBezTo>
                      <a:pt x="2022" y="1677"/>
                      <a:pt x="1825" y="1811"/>
                      <a:pt x="1628" y="1948"/>
                    </a:cubicBezTo>
                    <a:lnTo>
                      <a:pt x="1336" y="2153"/>
                    </a:lnTo>
                    <a:cubicBezTo>
                      <a:pt x="1240" y="2225"/>
                      <a:pt x="1142" y="2293"/>
                      <a:pt x="1048" y="2364"/>
                    </a:cubicBezTo>
                    <a:cubicBezTo>
                      <a:pt x="859" y="2504"/>
                      <a:pt x="675" y="2646"/>
                      <a:pt x="499" y="2787"/>
                    </a:cubicBezTo>
                    <a:cubicBezTo>
                      <a:pt x="325" y="2927"/>
                      <a:pt x="157" y="3066"/>
                      <a:pt x="1" y="3201"/>
                    </a:cubicBezTo>
                    <a:cubicBezTo>
                      <a:pt x="61" y="3194"/>
                      <a:pt x="119" y="3186"/>
                      <a:pt x="174" y="3178"/>
                    </a:cubicBezTo>
                    <a:cubicBezTo>
                      <a:pt x="233" y="3170"/>
                      <a:pt x="284" y="3163"/>
                      <a:pt x="335" y="3156"/>
                    </a:cubicBezTo>
                    <a:cubicBezTo>
                      <a:pt x="450" y="3142"/>
                      <a:pt x="558" y="3133"/>
                      <a:pt x="665" y="3133"/>
                    </a:cubicBezTo>
                    <a:cubicBezTo>
                      <a:pt x="735" y="3133"/>
                      <a:pt x="804" y="3137"/>
                      <a:pt x="875" y="3146"/>
                    </a:cubicBezTo>
                    <a:cubicBezTo>
                      <a:pt x="1023" y="3001"/>
                      <a:pt x="1177" y="2857"/>
                      <a:pt x="1337" y="2711"/>
                    </a:cubicBezTo>
                    <a:cubicBezTo>
                      <a:pt x="1423" y="2634"/>
                      <a:pt x="1510" y="2556"/>
                      <a:pt x="1598" y="2478"/>
                    </a:cubicBezTo>
                    <a:cubicBezTo>
                      <a:pt x="1686" y="2400"/>
                      <a:pt x="1775" y="2324"/>
                      <a:pt x="1862" y="2246"/>
                    </a:cubicBezTo>
                    <a:cubicBezTo>
                      <a:pt x="2042" y="2093"/>
                      <a:pt x="2222" y="1943"/>
                      <a:pt x="2403" y="1797"/>
                    </a:cubicBezTo>
                    <a:cubicBezTo>
                      <a:pt x="2583" y="1652"/>
                      <a:pt x="2765" y="1511"/>
                      <a:pt x="2939" y="1377"/>
                    </a:cubicBezTo>
                    <a:cubicBezTo>
                      <a:pt x="3115" y="1243"/>
                      <a:pt x="3286" y="1113"/>
                      <a:pt x="3449" y="993"/>
                    </a:cubicBezTo>
                    <a:cubicBezTo>
                      <a:pt x="3612" y="874"/>
                      <a:pt x="3768" y="762"/>
                      <a:pt x="3913" y="660"/>
                    </a:cubicBezTo>
                    <a:cubicBezTo>
                      <a:pt x="4493" y="251"/>
                      <a:pt x="4894" y="1"/>
                      <a:pt x="4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g2fcc7deb26a_6_189"/>
              <p:cNvSpPr/>
              <p:nvPr/>
            </p:nvSpPr>
            <p:spPr>
              <a:xfrm>
                <a:off x="5696253" y="1858200"/>
                <a:ext cx="289228" cy="282040"/>
              </a:xfrm>
              <a:custGeom>
                <a:rect b="b" l="l" r="r" t="t"/>
                <a:pathLst>
                  <a:path extrusionOk="0" h="5415" w="5553">
                    <a:moveTo>
                      <a:pt x="3957" y="198"/>
                    </a:moveTo>
                    <a:cubicBezTo>
                      <a:pt x="3962" y="198"/>
                      <a:pt x="3968" y="198"/>
                      <a:pt x="3970" y="199"/>
                    </a:cubicBezTo>
                    <a:cubicBezTo>
                      <a:pt x="3980" y="200"/>
                      <a:pt x="3988" y="203"/>
                      <a:pt x="3995" y="204"/>
                    </a:cubicBezTo>
                    <a:cubicBezTo>
                      <a:pt x="4008" y="210"/>
                      <a:pt x="4021" y="212"/>
                      <a:pt x="4029" y="218"/>
                    </a:cubicBezTo>
                    <a:cubicBezTo>
                      <a:pt x="4050" y="226"/>
                      <a:pt x="4060" y="231"/>
                      <a:pt x="4060" y="231"/>
                    </a:cubicBezTo>
                    <a:cubicBezTo>
                      <a:pt x="4060" y="231"/>
                      <a:pt x="4048" y="230"/>
                      <a:pt x="4028" y="226"/>
                    </a:cubicBezTo>
                    <a:cubicBezTo>
                      <a:pt x="4017" y="224"/>
                      <a:pt x="4007" y="223"/>
                      <a:pt x="3991" y="220"/>
                    </a:cubicBezTo>
                    <a:cubicBezTo>
                      <a:pt x="3984" y="220"/>
                      <a:pt x="3976" y="219"/>
                      <a:pt x="3969" y="219"/>
                    </a:cubicBezTo>
                    <a:lnTo>
                      <a:pt x="3965" y="219"/>
                    </a:lnTo>
                    <a:cubicBezTo>
                      <a:pt x="3974" y="226"/>
                      <a:pt x="3988" y="236"/>
                      <a:pt x="3997" y="243"/>
                    </a:cubicBezTo>
                    <a:cubicBezTo>
                      <a:pt x="4015" y="254"/>
                      <a:pt x="4031" y="266"/>
                      <a:pt x="4050" y="278"/>
                    </a:cubicBezTo>
                    <a:cubicBezTo>
                      <a:pt x="4087" y="304"/>
                      <a:pt x="4125" y="330"/>
                      <a:pt x="4164" y="357"/>
                    </a:cubicBezTo>
                    <a:cubicBezTo>
                      <a:pt x="4320" y="463"/>
                      <a:pt x="4478" y="572"/>
                      <a:pt x="4478" y="572"/>
                    </a:cubicBezTo>
                    <a:cubicBezTo>
                      <a:pt x="4478" y="572"/>
                      <a:pt x="4438" y="548"/>
                      <a:pt x="4375" y="512"/>
                    </a:cubicBezTo>
                    <a:cubicBezTo>
                      <a:pt x="4314" y="474"/>
                      <a:pt x="4232" y="426"/>
                      <a:pt x="4152" y="375"/>
                    </a:cubicBezTo>
                    <a:cubicBezTo>
                      <a:pt x="4111" y="349"/>
                      <a:pt x="4071" y="325"/>
                      <a:pt x="4035" y="300"/>
                    </a:cubicBezTo>
                    <a:cubicBezTo>
                      <a:pt x="4016" y="288"/>
                      <a:pt x="3999" y="274"/>
                      <a:pt x="3982" y="262"/>
                    </a:cubicBezTo>
                    <a:cubicBezTo>
                      <a:pt x="3974" y="257"/>
                      <a:pt x="3965" y="251"/>
                      <a:pt x="3960" y="245"/>
                    </a:cubicBezTo>
                    <a:cubicBezTo>
                      <a:pt x="3954" y="241"/>
                      <a:pt x="3950" y="238"/>
                      <a:pt x="3948" y="232"/>
                    </a:cubicBezTo>
                    <a:cubicBezTo>
                      <a:pt x="3944" y="227"/>
                      <a:pt x="3938" y="226"/>
                      <a:pt x="3937" y="214"/>
                    </a:cubicBezTo>
                    <a:cubicBezTo>
                      <a:pt x="3935" y="207"/>
                      <a:pt x="3942" y="200"/>
                      <a:pt x="3948" y="199"/>
                    </a:cubicBezTo>
                    <a:cubicBezTo>
                      <a:pt x="3950" y="198"/>
                      <a:pt x="3954" y="198"/>
                      <a:pt x="3957" y="198"/>
                    </a:cubicBezTo>
                    <a:close/>
                    <a:moveTo>
                      <a:pt x="1221" y="399"/>
                    </a:moveTo>
                    <a:lnTo>
                      <a:pt x="1095" y="533"/>
                    </a:lnTo>
                    <a:cubicBezTo>
                      <a:pt x="1017" y="612"/>
                      <a:pt x="915" y="720"/>
                      <a:pt x="812" y="823"/>
                    </a:cubicBezTo>
                    <a:cubicBezTo>
                      <a:pt x="760" y="876"/>
                      <a:pt x="707" y="928"/>
                      <a:pt x="655" y="975"/>
                    </a:cubicBezTo>
                    <a:cubicBezTo>
                      <a:pt x="631" y="998"/>
                      <a:pt x="605" y="1019"/>
                      <a:pt x="578" y="1040"/>
                    </a:cubicBezTo>
                    <a:cubicBezTo>
                      <a:pt x="565" y="1050"/>
                      <a:pt x="554" y="1058"/>
                      <a:pt x="539" y="1069"/>
                    </a:cubicBezTo>
                    <a:cubicBezTo>
                      <a:pt x="533" y="1073"/>
                      <a:pt x="525" y="1077"/>
                      <a:pt x="516" y="1080"/>
                    </a:cubicBezTo>
                    <a:cubicBezTo>
                      <a:pt x="513" y="1082"/>
                      <a:pt x="508" y="1083"/>
                      <a:pt x="501" y="1083"/>
                    </a:cubicBezTo>
                    <a:cubicBezTo>
                      <a:pt x="499" y="1083"/>
                      <a:pt x="497" y="1083"/>
                      <a:pt x="494" y="1082"/>
                    </a:cubicBezTo>
                    <a:cubicBezTo>
                      <a:pt x="480" y="1078"/>
                      <a:pt x="476" y="1065"/>
                      <a:pt x="474" y="1058"/>
                    </a:cubicBezTo>
                    <a:cubicBezTo>
                      <a:pt x="476" y="1046"/>
                      <a:pt x="479" y="1040"/>
                      <a:pt x="482" y="1031"/>
                    </a:cubicBezTo>
                    <a:cubicBezTo>
                      <a:pt x="483" y="1025"/>
                      <a:pt x="486" y="1018"/>
                      <a:pt x="488" y="1011"/>
                    </a:cubicBezTo>
                    <a:cubicBezTo>
                      <a:pt x="492" y="999"/>
                      <a:pt x="499" y="988"/>
                      <a:pt x="504" y="978"/>
                    </a:cubicBezTo>
                    <a:cubicBezTo>
                      <a:pt x="516" y="958"/>
                      <a:pt x="526" y="941"/>
                      <a:pt x="537" y="928"/>
                    </a:cubicBezTo>
                    <a:cubicBezTo>
                      <a:pt x="555" y="901"/>
                      <a:pt x="569" y="888"/>
                      <a:pt x="569" y="888"/>
                    </a:cubicBezTo>
                    <a:lnTo>
                      <a:pt x="569" y="888"/>
                    </a:lnTo>
                    <a:cubicBezTo>
                      <a:pt x="569" y="888"/>
                      <a:pt x="562" y="904"/>
                      <a:pt x="550" y="936"/>
                    </a:cubicBezTo>
                    <a:cubicBezTo>
                      <a:pt x="545" y="951"/>
                      <a:pt x="538" y="970"/>
                      <a:pt x="530" y="990"/>
                    </a:cubicBezTo>
                    <a:cubicBezTo>
                      <a:pt x="526" y="999"/>
                      <a:pt x="523" y="1011"/>
                      <a:pt x="519" y="1023"/>
                    </a:cubicBezTo>
                    <a:cubicBezTo>
                      <a:pt x="518" y="1029"/>
                      <a:pt x="516" y="1033"/>
                      <a:pt x="516" y="1038"/>
                    </a:cubicBezTo>
                    <a:cubicBezTo>
                      <a:pt x="518" y="1037"/>
                      <a:pt x="519" y="1037"/>
                      <a:pt x="521" y="1035"/>
                    </a:cubicBezTo>
                    <a:cubicBezTo>
                      <a:pt x="531" y="1029"/>
                      <a:pt x="545" y="1017"/>
                      <a:pt x="554" y="1006"/>
                    </a:cubicBezTo>
                    <a:cubicBezTo>
                      <a:pt x="578" y="986"/>
                      <a:pt x="601" y="963"/>
                      <a:pt x="627" y="941"/>
                    </a:cubicBezTo>
                    <a:cubicBezTo>
                      <a:pt x="678" y="894"/>
                      <a:pt x="733" y="845"/>
                      <a:pt x="786" y="796"/>
                    </a:cubicBezTo>
                    <a:cubicBezTo>
                      <a:pt x="1004" y="599"/>
                      <a:pt x="1221" y="399"/>
                      <a:pt x="1221" y="399"/>
                    </a:cubicBezTo>
                    <a:close/>
                    <a:moveTo>
                      <a:pt x="4824" y="3204"/>
                    </a:moveTo>
                    <a:cubicBezTo>
                      <a:pt x="4827" y="3204"/>
                      <a:pt x="4831" y="3205"/>
                      <a:pt x="4834" y="3206"/>
                    </a:cubicBezTo>
                    <a:cubicBezTo>
                      <a:pt x="4847" y="3207"/>
                      <a:pt x="4854" y="3211"/>
                      <a:pt x="4854" y="3211"/>
                    </a:cubicBezTo>
                    <a:cubicBezTo>
                      <a:pt x="4854" y="3211"/>
                      <a:pt x="4861" y="3212"/>
                      <a:pt x="4870" y="3220"/>
                    </a:cubicBezTo>
                    <a:cubicBezTo>
                      <a:pt x="4881" y="3228"/>
                      <a:pt x="4893" y="3246"/>
                      <a:pt x="4900" y="3269"/>
                    </a:cubicBezTo>
                    <a:cubicBezTo>
                      <a:pt x="4914" y="3316"/>
                      <a:pt x="4913" y="3388"/>
                      <a:pt x="4897" y="3470"/>
                    </a:cubicBezTo>
                    <a:cubicBezTo>
                      <a:pt x="4881" y="3553"/>
                      <a:pt x="4849" y="3647"/>
                      <a:pt x="4799" y="3741"/>
                    </a:cubicBezTo>
                    <a:cubicBezTo>
                      <a:pt x="4773" y="3788"/>
                      <a:pt x="4743" y="3835"/>
                      <a:pt x="4702" y="3876"/>
                    </a:cubicBezTo>
                    <a:cubicBezTo>
                      <a:pt x="4682" y="3896"/>
                      <a:pt x="4661" y="3916"/>
                      <a:pt x="4632" y="3931"/>
                    </a:cubicBezTo>
                    <a:cubicBezTo>
                      <a:pt x="4619" y="3937"/>
                      <a:pt x="4603" y="3944"/>
                      <a:pt x="4587" y="3947"/>
                    </a:cubicBezTo>
                    <a:lnTo>
                      <a:pt x="4573" y="3950"/>
                    </a:lnTo>
                    <a:cubicBezTo>
                      <a:pt x="4568" y="3950"/>
                      <a:pt x="4564" y="3950"/>
                      <a:pt x="4559" y="3947"/>
                    </a:cubicBezTo>
                    <a:cubicBezTo>
                      <a:pt x="4546" y="3947"/>
                      <a:pt x="4541" y="3944"/>
                      <a:pt x="4534" y="3943"/>
                    </a:cubicBezTo>
                    <a:cubicBezTo>
                      <a:pt x="4494" y="3925"/>
                      <a:pt x="4481" y="3890"/>
                      <a:pt x="4473" y="3862"/>
                    </a:cubicBezTo>
                    <a:cubicBezTo>
                      <a:pt x="4465" y="3831"/>
                      <a:pt x="4465" y="3802"/>
                      <a:pt x="4466" y="3772"/>
                    </a:cubicBezTo>
                    <a:cubicBezTo>
                      <a:pt x="4470" y="3716"/>
                      <a:pt x="4483" y="3662"/>
                      <a:pt x="4499" y="3611"/>
                    </a:cubicBezTo>
                    <a:cubicBezTo>
                      <a:pt x="4534" y="3510"/>
                      <a:pt x="4581" y="3423"/>
                      <a:pt x="4632" y="3356"/>
                    </a:cubicBezTo>
                    <a:cubicBezTo>
                      <a:pt x="4681" y="3287"/>
                      <a:pt x="4733" y="3239"/>
                      <a:pt x="4779" y="3218"/>
                    </a:cubicBezTo>
                    <a:cubicBezTo>
                      <a:pt x="4795" y="3209"/>
                      <a:pt x="4811" y="3204"/>
                      <a:pt x="4824" y="3204"/>
                    </a:cubicBezTo>
                    <a:close/>
                    <a:moveTo>
                      <a:pt x="175" y="3351"/>
                    </a:moveTo>
                    <a:cubicBezTo>
                      <a:pt x="175" y="3351"/>
                      <a:pt x="210" y="3412"/>
                      <a:pt x="256" y="3504"/>
                    </a:cubicBezTo>
                    <a:cubicBezTo>
                      <a:pt x="302" y="3596"/>
                      <a:pt x="361" y="3717"/>
                      <a:pt x="420" y="3839"/>
                    </a:cubicBezTo>
                    <a:cubicBezTo>
                      <a:pt x="449" y="3903"/>
                      <a:pt x="479" y="3963"/>
                      <a:pt x="503" y="4022"/>
                    </a:cubicBezTo>
                    <a:cubicBezTo>
                      <a:pt x="514" y="4053"/>
                      <a:pt x="526" y="4081"/>
                      <a:pt x="537" y="4109"/>
                    </a:cubicBezTo>
                    <a:cubicBezTo>
                      <a:pt x="541" y="4125"/>
                      <a:pt x="545" y="4138"/>
                      <a:pt x="550" y="4152"/>
                    </a:cubicBezTo>
                    <a:cubicBezTo>
                      <a:pt x="551" y="4159"/>
                      <a:pt x="553" y="4167"/>
                      <a:pt x="553" y="4175"/>
                    </a:cubicBezTo>
                    <a:cubicBezTo>
                      <a:pt x="553" y="4181"/>
                      <a:pt x="553" y="4183"/>
                      <a:pt x="551" y="4193"/>
                    </a:cubicBezTo>
                    <a:cubicBezTo>
                      <a:pt x="551" y="4194"/>
                      <a:pt x="550" y="4195"/>
                      <a:pt x="550" y="4197"/>
                    </a:cubicBezTo>
                    <a:cubicBezTo>
                      <a:pt x="547" y="4199"/>
                      <a:pt x="546" y="4202"/>
                      <a:pt x="545" y="4203"/>
                    </a:cubicBezTo>
                    <a:cubicBezTo>
                      <a:pt x="541" y="4207"/>
                      <a:pt x="533" y="4209"/>
                      <a:pt x="530" y="4209"/>
                    </a:cubicBezTo>
                    <a:cubicBezTo>
                      <a:pt x="514" y="4207"/>
                      <a:pt x="510" y="4202"/>
                      <a:pt x="503" y="4199"/>
                    </a:cubicBezTo>
                    <a:cubicBezTo>
                      <a:pt x="498" y="4194"/>
                      <a:pt x="492" y="4190"/>
                      <a:pt x="487" y="4186"/>
                    </a:cubicBezTo>
                    <a:cubicBezTo>
                      <a:pt x="479" y="4176"/>
                      <a:pt x="471" y="4168"/>
                      <a:pt x="464" y="4160"/>
                    </a:cubicBezTo>
                    <a:cubicBezTo>
                      <a:pt x="451" y="4143"/>
                      <a:pt x="439" y="4129"/>
                      <a:pt x="431" y="4116"/>
                    </a:cubicBezTo>
                    <a:cubicBezTo>
                      <a:pt x="413" y="4092"/>
                      <a:pt x="405" y="4076"/>
                      <a:pt x="405" y="4076"/>
                    </a:cubicBezTo>
                    <a:lnTo>
                      <a:pt x="405" y="4076"/>
                    </a:lnTo>
                    <a:cubicBezTo>
                      <a:pt x="405" y="4076"/>
                      <a:pt x="418" y="4088"/>
                      <a:pt x="440" y="4107"/>
                    </a:cubicBezTo>
                    <a:cubicBezTo>
                      <a:pt x="452" y="4116"/>
                      <a:pt x="465" y="4128"/>
                      <a:pt x="480" y="4142"/>
                    </a:cubicBezTo>
                    <a:lnTo>
                      <a:pt x="506" y="4162"/>
                    </a:lnTo>
                    <a:cubicBezTo>
                      <a:pt x="510" y="4163"/>
                      <a:pt x="512" y="4167"/>
                      <a:pt x="516" y="4168"/>
                    </a:cubicBezTo>
                    <a:cubicBezTo>
                      <a:pt x="516" y="4166"/>
                      <a:pt x="514" y="4163"/>
                      <a:pt x="514" y="4160"/>
                    </a:cubicBezTo>
                    <a:cubicBezTo>
                      <a:pt x="511" y="4148"/>
                      <a:pt x="506" y="4134"/>
                      <a:pt x="499" y="4121"/>
                    </a:cubicBezTo>
                    <a:cubicBezTo>
                      <a:pt x="487" y="4095"/>
                      <a:pt x="476" y="4066"/>
                      <a:pt x="464" y="4038"/>
                    </a:cubicBezTo>
                    <a:cubicBezTo>
                      <a:pt x="439" y="3979"/>
                      <a:pt x="413" y="3917"/>
                      <a:pt x="386" y="3853"/>
                    </a:cubicBezTo>
                    <a:cubicBezTo>
                      <a:pt x="282" y="3603"/>
                      <a:pt x="175" y="3351"/>
                      <a:pt x="175" y="3351"/>
                    </a:cubicBezTo>
                    <a:close/>
                    <a:moveTo>
                      <a:pt x="3841" y="232"/>
                    </a:moveTo>
                    <a:cubicBezTo>
                      <a:pt x="3841" y="233"/>
                      <a:pt x="3837" y="239"/>
                      <a:pt x="3828" y="250"/>
                    </a:cubicBezTo>
                    <a:cubicBezTo>
                      <a:pt x="3817" y="259"/>
                      <a:pt x="3803" y="273"/>
                      <a:pt x="3782" y="286"/>
                    </a:cubicBezTo>
                    <a:cubicBezTo>
                      <a:pt x="3762" y="300"/>
                      <a:pt x="3737" y="313"/>
                      <a:pt x="3710" y="326"/>
                    </a:cubicBezTo>
                    <a:cubicBezTo>
                      <a:pt x="3683" y="340"/>
                      <a:pt x="3653" y="352"/>
                      <a:pt x="3623" y="364"/>
                    </a:cubicBezTo>
                    <a:cubicBezTo>
                      <a:pt x="3606" y="371"/>
                      <a:pt x="3588" y="377"/>
                      <a:pt x="3572" y="382"/>
                    </a:cubicBezTo>
                    <a:cubicBezTo>
                      <a:pt x="3573" y="382"/>
                      <a:pt x="3573" y="382"/>
                      <a:pt x="3574" y="384"/>
                    </a:cubicBezTo>
                    <a:cubicBezTo>
                      <a:pt x="3592" y="388"/>
                      <a:pt x="3695" y="395"/>
                      <a:pt x="3790" y="400"/>
                    </a:cubicBezTo>
                    <a:cubicBezTo>
                      <a:pt x="3803" y="408"/>
                      <a:pt x="3823" y="422"/>
                      <a:pt x="3847" y="439"/>
                    </a:cubicBezTo>
                    <a:cubicBezTo>
                      <a:pt x="3890" y="467"/>
                      <a:pt x="3948" y="505"/>
                      <a:pt x="4008" y="539"/>
                    </a:cubicBezTo>
                    <a:cubicBezTo>
                      <a:pt x="4125" y="607"/>
                      <a:pt x="4246" y="670"/>
                      <a:pt x="4246" y="670"/>
                    </a:cubicBezTo>
                    <a:cubicBezTo>
                      <a:pt x="4246" y="670"/>
                      <a:pt x="4136" y="592"/>
                      <a:pt x="4028" y="508"/>
                    </a:cubicBezTo>
                    <a:cubicBezTo>
                      <a:pt x="3982" y="473"/>
                      <a:pt x="3941" y="439"/>
                      <a:pt x="3905" y="408"/>
                    </a:cubicBezTo>
                    <a:lnTo>
                      <a:pt x="3905" y="408"/>
                    </a:lnTo>
                    <a:cubicBezTo>
                      <a:pt x="3929" y="411"/>
                      <a:pt x="3945" y="414"/>
                      <a:pt x="3950" y="418"/>
                    </a:cubicBezTo>
                    <a:cubicBezTo>
                      <a:pt x="4059" y="473"/>
                      <a:pt x="4165" y="536"/>
                      <a:pt x="4264" y="607"/>
                    </a:cubicBezTo>
                    <a:lnTo>
                      <a:pt x="4264" y="633"/>
                    </a:lnTo>
                    <a:cubicBezTo>
                      <a:pt x="4266" y="643"/>
                      <a:pt x="4266" y="655"/>
                      <a:pt x="4267" y="669"/>
                    </a:cubicBezTo>
                    <a:cubicBezTo>
                      <a:pt x="4270" y="682"/>
                      <a:pt x="4271" y="697"/>
                      <a:pt x="4274" y="713"/>
                    </a:cubicBezTo>
                    <a:cubicBezTo>
                      <a:pt x="4277" y="724"/>
                      <a:pt x="4279" y="737"/>
                      <a:pt x="4285" y="751"/>
                    </a:cubicBezTo>
                    <a:cubicBezTo>
                      <a:pt x="4285" y="756"/>
                      <a:pt x="4286" y="762"/>
                      <a:pt x="4287" y="764"/>
                    </a:cubicBezTo>
                    <a:cubicBezTo>
                      <a:pt x="4291" y="778"/>
                      <a:pt x="4297" y="794"/>
                      <a:pt x="4303" y="807"/>
                    </a:cubicBezTo>
                    <a:cubicBezTo>
                      <a:pt x="4307" y="822"/>
                      <a:pt x="4317" y="838"/>
                      <a:pt x="4324" y="854"/>
                    </a:cubicBezTo>
                    <a:cubicBezTo>
                      <a:pt x="4353" y="915"/>
                      <a:pt x="4393" y="966"/>
                      <a:pt x="4426" y="1002"/>
                    </a:cubicBezTo>
                    <a:cubicBezTo>
                      <a:pt x="4458" y="1037"/>
                      <a:pt x="4482" y="1057"/>
                      <a:pt x="4482" y="1057"/>
                    </a:cubicBezTo>
                    <a:cubicBezTo>
                      <a:pt x="4482" y="1057"/>
                      <a:pt x="4466" y="1030"/>
                      <a:pt x="4447" y="988"/>
                    </a:cubicBezTo>
                    <a:cubicBezTo>
                      <a:pt x="4438" y="966"/>
                      <a:pt x="4428" y="941"/>
                      <a:pt x="4420" y="915"/>
                    </a:cubicBezTo>
                    <a:cubicBezTo>
                      <a:pt x="4418" y="901"/>
                      <a:pt x="4412" y="888"/>
                      <a:pt x="4408" y="872"/>
                    </a:cubicBezTo>
                    <a:lnTo>
                      <a:pt x="4408" y="872"/>
                    </a:lnTo>
                    <a:cubicBezTo>
                      <a:pt x="4482" y="937"/>
                      <a:pt x="4552" y="1009"/>
                      <a:pt x="4616" y="1082"/>
                    </a:cubicBezTo>
                    <a:cubicBezTo>
                      <a:pt x="4501" y="1342"/>
                      <a:pt x="4422" y="1582"/>
                      <a:pt x="4365" y="1808"/>
                    </a:cubicBezTo>
                    <a:lnTo>
                      <a:pt x="4365" y="1802"/>
                    </a:lnTo>
                    <a:lnTo>
                      <a:pt x="4365" y="1797"/>
                    </a:lnTo>
                    <a:lnTo>
                      <a:pt x="4365" y="1794"/>
                    </a:lnTo>
                    <a:lnTo>
                      <a:pt x="4365" y="1788"/>
                    </a:lnTo>
                    <a:lnTo>
                      <a:pt x="4365" y="1774"/>
                    </a:lnTo>
                    <a:cubicBezTo>
                      <a:pt x="4365" y="1765"/>
                      <a:pt x="4365" y="1755"/>
                      <a:pt x="4364" y="1747"/>
                    </a:cubicBezTo>
                    <a:cubicBezTo>
                      <a:pt x="4360" y="1711"/>
                      <a:pt x="4354" y="1676"/>
                      <a:pt x="4345" y="1642"/>
                    </a:cubicBezTo>
                    <a:cubicBezTo>
                      <a:pt x="4325" y="1574"/>
                      <a:pt x="4286" y="1512"/>
                      <a:pt x="4239" y="1460"/>
                    </a:cubicBezTo>
                    <a:cubicBezTo>
                      <a:pt x="4192" y="1407"/>
                      <a:pt x="4129" y="1371"/>
                      <a:pt x="4064" y="1351"/>
                    </a:cubicBezTo>
                    <a:cubicBezTo>
                      <a:pt x="4048" y="1346"/>
                      <a:pt x="4029" y="1342"/>
                      <a:pt x="4015" y="1339"/>
                    </a:cubicBezTo>
                    <a:lnTo>
                      <a:pt x="3992" y="1338"/>
                    </a:lnTo>
                    <a:lnTo>
                      <a:pt x="3978" y="1335"/>
                    </a:lnTo>
                    <a:lnTo>
                      <a:pt x="3968" y="1335"/>
                    </a:lnTo>
                    <a:cubicBezTo>
                      <a:pt x="3935" y="1335"/>
                      <a:pt x="3903" y="1339"/>
                      <a:pt x="3874" y="1347"/>
                    </a:cubicBezTo>
                    <a:cubicBezTo>
                      <a:pt x="3813" y="1362"/>
                      <a:pt x="3762" y="1394"/>
                      <a:pt x="3726" y="1432"/>
                    </a:cubicBezTo>
                    <a:cubicBezTo>
                      <a:pt x="3688" y="1467"/>
                      <a:pt x="3663" y="1508"/>
                      <a:pt x="3647" y="1546"/>
                    </a:cubicBezTo>
                    <a:cubicBezTo>
                      <a:pt x="3632" y="1582"/>
                      <a:pt x="3623" y="1617"/>
                      <a:pt x="3620" y="1646"/>
                    </a:cubicBezTo>
                    <a:cubicBezTo>
                      <a:pt x="3616" y="1675"/>
                      <a:pt x="3616" y="1696"/>
                      <a:pt x="3619" y="1711"/>
                    </a:cubicBezTo>
                    <a:cubicBezTo>
                      <a:pt x="3620" y="1727"/>
                      <a:pt x="3620" y="1735"/>
                      <a:pt x="3620" y="1735"/>
                    </a:cubicBezTo>
                    <a:cubicBezTo>
                      <a:pt x="3620" y="1735"/>
                      <a:pt x="3621" y="1727"/>
                      <a:pt x="3625" y="1714"/>
                    </a:cubicBezTo>
                    <a:cubicBezTo>
                      <a:pt x="3627" y="1698"/>
                      <a:pt x="3633" y="1677"/>
                      <a:pt x="3643" y="1653"/>
                    </a:cubicBezTo>
                    <a:cubicBezTo>
                      <a:pt x="3652" y="1628"/>
                      <a:pt x="3667" y="1599"/>
                      <a:pt x="3687" y="1567"/>
                    </a:cubicBezTo>
                    <a:cubicBezTo>
                      <a:pt x="3707" y="1536"/>
                      <a:pt x="3735" y="1507"/>
                      <a:pt x="3769" y="1481"/>
                    </a:cubicBezTo>
                    <a:cubicBezTo>
                      <a:pt x="3804" y="1456"/>
                      <a:pt x="3847" y="1437"/>
                      <a:pt x="3891" y="1432"/>
                    </a:cubicBezTo>
                    <a:cubicBezTo>
                      <a:pt x="3906" y="1429"/>
                      <a:pt x="3921" y="1428"/>
                      <a:pt x="3936" y="1428"/>
                    </a:cubicBezTo>
                    <a:cubicBezTo>
                      <a:pt x="3945" y="1428"/>
                      <a:pt x="3953" y="1428"/>
                      <a:pt x="3962" y="1429"/>
                    </a:cubicBezTo>
                    <a:lnTo>
                      <a:pt x="3976" y="1429"/>
                    </a:lnTo>
                    <a:lnTo>
                      <a:pt x="3981" y="1432"/>
                    </a:lnTo>
                    <a:lnTo>
                      <a:pt x="4003" y="1434"/>
                    </a:lnTo>
                    <a:cubicBezTo>
                      <a:pt x="4016" y="1437"/>
                      <a:pt x="4024" y="1441"/>
                      <a:pt x="4036" y="1445"/>
                    </a:cubicBezTo>
                    <a:cubicBezTo>
                      <a:pt x="4130" y="1481"/>
                      <a:pt x="4211" y="1569"/>
                      <a:pt x="4239" y="1675"/>
                    </a:cubicBezTo>
                    <a:cubicBezTo>
                      <a:pt x="4247" y="1700"/>
                      <a:pt x="4252" y="1728"/>
                      <a:pt x="4256" y="1755"/>
                    </a:cubicBezTo>
                    <a:cubicBezTo>
                      <a:pt x="4258" y="1762"/>
                      <a:pt x="4256" y="1769"/>
                      <a:pt x="4258" y="1775"/>
                    </a:cubicBezTo>
                    <a:lnTo>
                      <a:pt x="4258" y="1785"/>
                    </a:lnTo>
                    <a:lnTo>
                      <a:pt x="4258" y="1790"/>
                    </a:lnTo>
                    <a:lnTo>
                      <a:pt x="4258" y="1792"/>
                    </a:lnTo>
                    <a:lnTo>
                      <a:pt x="4258" y="1794"/>
                    </a:lnTo>
                    <a:cubicBezTo>
                      <a:pt x="4256" y="1809"/>
                      <a:pt x="4256" y="1825"/>
                      <a:pt x="4254" y="1837"/>
                    </a:cubicBezTo>
                    <a:cubicBezTo>
                      <a:pt x="4247" y="1886"/>
                      <a:pt x="4231" y="1942"/>
                      <a:pt x="4203" y="1982"/>
                    </a:cubicBezTo>
                    <a:cubicBezTo>
                      <a:pt x="4173" y="2024"/>
                      <a:pt x="4138" y="2059"/>
                      <a:pt x="4097" y="2080"/>
                    </a:cubicBezTo>
                    <a:cubicBezTo>
                      <a:pt x="4055" y="2103"/>
                      <a:pt x="4011" y="2112"/>
                      <a:pt x="3969" y="2114"/>
                    </a:cubicBezTo>
                    <a:lnTo>
                      <a:pt x="3954" y="2114"/>
                    </a:lnTo>
                    <a:cubicBezTo>
                      <a:pt x="3949" y="2114"/>
                      <a:pt x="3942" y="2114"/>
                      <a:pt x="3937" y="2112"/>
                    </a:cubicBezTo>
                    <a:cubicBezTo>
                      <a:pt x="3927" y="2112"/>
                      <a:pt x="3917" y="2111"/>
                      <a:pt x="3907" y="2110"/>
                    </a:cubicBezTo>
                    <a:cubicBezTo>
                      <a:pt x="3887" y="2106"/>
                      <a:pt x="3868" y="2100"/>
                      <a:pt x="3851" y="2094"/>
                    </a:cubicBezTo>
                    <a:cubicBezTo>
                      <a:pt x="3817" y="2080"/>
                      <a:pt x="3789" y="2065"/>
                      <a:pt x="3768" y="2051"/>
                    </a:cubicBezTo>
                    <a:cubicBezTo>
                      <a:pt x="3746" y="2036"/>
                      <a:pt x="3729" y="2020"/>
                      <a:pt x="3719" y="2010"/>
                    </a:cubicBezTo>
                    <a:lnTo>
                      <a:pt x="3702" y="1993"/>
                    </a:lnTo>
                    <a:lnTo>
                      <a:pt x="3702" y="1993"/>
                    </a:lnTo>
                    <a:cubicBezTo>
                      <a:pt x="3702" y="1993"/>
                      <a:pt x="3706" y="2000"/>
                      <a:pt x="3714" y="2013"/>
                    </a:cubicBezTo>
                    <a:cubicBezTo>
                      <a:pt x="3722" y="2027"/>
                      <a:pt x="3734" y="2045"/>
                      <a:pt x="3753" y="2065"/>
                    </a:cubicBezTo>
                    <a:cubicBezTo>
                      <a:pt x="3770" y="2087"/>
                      <a:pt x="3797" y="2111"/>
                      <a:pt x="3833" y="2133"/>
                    </a:cubicBezTo>
                    <a:cubicBezTo>
                      <a:pt x="3850" y="2143"/>
                      <a:pt x="3870" y="2153"/>
                      <a:pt x="3891" y="2161"/>
                    </a:cubicBezTo>
                    <a:cubicBezTo>
                      <a:pt x="3903" y="2165"/>
                      <a:pt x="3914" y="2168"/>
                      <a:pt x="3927" y="2172"/>
                    </a:cubicBezTo>
                    <a:cubicBezTo>
                      <a:pt x="3934" y="2173"/>
                      <a:pt x="3938" y="2174"/>
                      <a:pt x="3945" y="2174"/>
                    </a:cubicBezTo>
                    <a:cubicBezTo>
                      <a:pt x="3950" y="2177"/>
                      <a:pt x="3958" y="2177"/>
                      <a:pt x="3964" y="2178"/>
                    </a:cubicBezTo>
                    <a:cubicBezTo>
                      <a:pt x="3977" y="2180"/>
                      <a:pt x="3992" y="2181"/>
                      <a:pt x="4006" y="2181"/>
                    </a:cubicBezTo>
                    <a:cubicBezTo>
                      <a:pt x="4047" y="2181"/>
                      <a:pt x="4090" y="2174"/>
                      <a:pt x="4132" y="2157"/>
                    </a:cubicBezTo>
                    <a:cubicBezTo>
                      <a:pt x="4189" y="2134"/>
                      <a:pt x="4243" y="2092"/>
                      <a:pt x="4283" y="2039"/>
                    </a:cubicBezTo>
                    <a:cubicBezTo>
                      <a:pt x="4301" y="2013"/>
                      <a:pt x="4318" y="1985"/>
                      <a:pt x="4332" y="1955"/>
                    </a:cubicBezTo>
                    <a:lnTo>
                      <a:pt x="4332" y="1955"/>
                    </a:lnTo>
                    <a:cubicBezTo>
                      <a:pt x="4325" y="1989"/>
                      <a:pt x="4318" y="2020"/>
                      <a:pt x="4311" y="2052"/>
                    </a:cubicBezTo>
                    <a:cubicBezTo>
                      <a:pt x="4298" y="2070"/>
                      <a:pt x="4283" y="2084"/>
                      <a:pt x="4267" y="2099"/>
                    </a:cubicBezTo>
                    <a:cubicBezTo>
                      <a:pt x="4232" y="2133"/>
                      <a:pt x="4189" y="2159"/>
                      <a:pt x="4140" y="2180"/>
                    </a:cubicBezTo>
                    <a:cubicBezTo>
                      <a:pt x="4097" y="2196"/>
                      <a:pt x="4050" y="2204"/>
                      <a:pt x="4002" y="2204"/>
                    </a:cubicBezTo>
                    <a:cubicBezTo>
                      <a:pt x="3995" y="2204"/>
                      <a:pt x="3988" y="2204"/>
                      <a:pt x="3981" y="2204"/>
                    </a:cubicBezTo>
                    <a:lnTo>
                      <a:pt x="3961" y="2201"/>
                    </a:lnTo>
                    <a:lnTo>
                      <a:pt x="3941" y="2198"/>
                    </a:lnTo>
                    <a:lnTo>
                      <a:pt x="3915" y="2193"/>
                    </a:lnTo>
                    <a:lnTo>
                      <a:pt x="3897" y="2186"/>
                    </a:lnTo>
                    <a:cubicBezTo>
                      <a:pt x="3884" y="2184"/>
                      <a:pt x="3871" y="2178"/>
                      <a:pt x="3858" y="2172"/>
                    </a:cubicBezTo>
                    <a:cubicBezTo>
                      <a:pt x="3844" y="2166"/>
                      <a:pt x="3833" y="2158"/>
                      <a:pt x="3820" y="2151"/>
                    </a:cubicBezTo>
                    <a:cubicBezTo>
                      <a:pt x="3769" y="2123"/>
                      <a:pt x="3722" y="2083"/>
                      <a:pt x="3686" y="2033"/>
                    </a:cubicBezTo>
                    <a:cubicBezTo>
                      <a:pt x="3648" y="1985"/>
                      <a:pt x="3620" y="1930"/>
                      <a:pt x="3601" y="1872"/>
                    </a:cubicBezTo>
                    <a:cubicBezTo>
                      <a:pt x="3582" y="1814"/>
                      <a:pt x="3574" y="1755"/>
                      <a:pt x="3576" y="1696"/>
                    </a:cubicBezTo>
                    <a:lnTo>
                      <a:pt x="3576" y="1671"/>
                    </a:lnTo>
                    <a:lnTo>
                      <a:pt x="3578" y="1651"/>
                    </a:lnTo>
                    <a:cubicBezTo>
                      <a:pt x="3580" y="1637"/>
                      <a:pt x="3581" y="1624"/>
                      <a:pt x="3585" y="1610"/>
                    </a:cubicBezTo>
                    <a:cubicBezTo>
                      <a:pt x="3586" y="1597"/>
                      <a:pt x="3589" y="1583"/>
                      <a:pt x="3594" y="1570"/>
                    </a:cubicBezTo>
                    <a:cubicBezTo>
                      <a:pt x="3598" y="1557"/>
                      <a:pt x="3601" y="1543"/>
                      <a:pt x="3608" y="1532"/>
                    </a:cubicBezTo>
                    <a:cubicBezTo>
                      <a:pt x="3628" y="1481"/>
                      <a:pt x="3655" y="1438"/>
                      <a:pt x="3686" y="1401"/>
                    </a:cubicBezTo>
                    <a:cubicBezTo>
                      <a:pt x="3717" y="1364"/>
                      <a:pt x="3753" y="1338"/>
                      <a:pt x="3786" y="1315"/>
                    </a:cubicBezTo>
                    <a:cubicBezTo>
                      <a:pt x="3820" y="1293"/>
                      <a:pt x="3855" y="1281"/>
                      <a:pt x="3883" y="1273"/>
                    </a:cubicBezTo>
                    <a:cubicBezTo>
                      <a:pt x="3911" y="1266"/>
                      <a:pt x="3935" y="1260"/>
                      <a:pt x="3952" y="1260"/>
                    </a:cubicBezTo>
                    <a:cubicBezTo>
                      <a:pt x="3969" y="1258"/>
                      <a:pt x="3977" y="1257"/>
                      <a:pt x="3977" y="1257"/>
                    </a:cubicBezTo>
                    <a:lnTo>
                      <a:pt x="3952" y="1252"/>
                    </a:lnTo>
                    <a:cubicBezTo>
                      <a:pt x="3935" y="1248"/>
                      <a:pt x="3910" y="1245"/>
                      <a:pt x="3878" y="1245"/>
                    </a:cubicBezTo>
                    <a:cubicBezTo>
                      <a:pt x="3847" y="1246"/>
                      <a:pt x="3807" y="1248"/>
                      <a:pt x="3762" y="1265"/>
                    </a:cubicBezTo>
                    <a:cubicBezTo>
                      <a:pt x="3719" y="1280"/>
                      <a:pt x="3670" y="1301"/>
                      <a:pt x="3625" y="1340"/>
                    </a:cubicBezTo>
                    <a:cubicBezTo>
                      <a:pt x="3580" y="1378"/>
                      <a:pt x="3538" y="1426"/>
                      <a:pt x="3506" y="1487"/>
                    </a:cubicBezTo>
                    <a:cubicBezTo>
                      <a:pt x="3498" y="1501"/>
                      <a:pt x="3491" y="1516"/>
                      <a:pt x="3484" y="1534"/>
                    </a:cubicBezTo>
                    <a:cubicBezTo>
                      <a:pt x="3478" y="1548"/>
                      <a:pt x="3471" y="1566"/>
                      <a:pt x="3465" y="1582"/>
                    </a:cubicBezTo>
                    <a:lnTo>
                      <a:pt x="3457" y="1608"/>
                    </a:lnTo>
                    <a:lnTo>
                      <a:pt x="3452" y="1636"/>
                    </a:lnTo>
                    <a:lnTo>
                      <a:pt x="3447" y="1664"/>
                    </a:lnTo>
                    <a:lnTo>
                      <a:pt x="3444" y="1689"/>
                    </a:lnTo>
                    <a:cubicBezTo>
                      <a:pt x="3435" y="1763"/>
                      <a:pt x="3440" y="1841"/>
                      <a:pt x="3460" y="1916"/>
                    </a:cubicBezTo>
                    <a:cubicBezTo>
                      <a:pt x="3480" y="1992"/>
                      <a:pt x="3515" y="2065"/>
                      <a:pt x="3565" y="2130"/>
                    </a:cubicBezTo>
                    <a:cubicBezTo>
                      <a:pt x="3613" y="2193"/>
                      <a:pt x="3675" y="2247"/>
                      <a:pt x="3747" y="2284"/>
                    </a:cubicBezTo>
                    <a:cubicBezTo>
                      <a:pt x="3784" y="2302"/>
                      <a:pt x="3820" y="2318"/>
                      <a:pt x="3862" y="2326"/>
                    </a:cubicBezTo>
                    <a:lnTo>
                      <a:pt x="3891" y="2333"/>
                    </a:lnTo>
                    <a:lnTo>
                      <a:pt x="3917" y="2335"/>
                    </a:lnTo>
                    <a:lnTo>
                      <a:pt x="3929" y="2338"/>
                    </a:lnTo>
                    <a:lnTo>
                      <a:pt x="3976" y="2338"/>
                    </a:lnTo>
                    <a:cubicBezTo>
                      <a:pt x="4052" y="2338"/>
                      <a:pt x="4126" y="2315"/>
                      <a:pt x="4187" y="2282"/>
                    </a:cubicBezTo>
                    <a:cubicBezTo>
                      <a:pt x="4224" y="2262"/>
                      <a:pt x="4254" y="2239"/>
                      <a:pt x="4281" y="2212"/>
                    </a:cubicBezTo>
                    <a:lnTo>
                      <a:pt x="4281" y="2212"/>
                    </a:lnTo>
                    <a:cubicBezTo>
                      <a:pt x="4136" y="3114"/>
                      <a:pt x="4264" y="3748"/>
                      <a:pt x="3527" y="4369"/>
                    </a:cubicBezTo>
                    <a:cubicBezTo>
                      <a:pt x="3361" y="4508"/>
                      <a:pt x="3170" y="4602"/>
                      <a:pt x="2971" y="4664"/>
                    </a:cubicBezTo>
                    <a:cubicBezTo>
                      <a:pt x="2981" y="4645"/>
                      <a:pt x="2985" y="4628"/>
                      <a:pt x="2987" y="4609"/>
                    </a:cubicBezTo>
                    <a:cubicBezTo>
                      <a:pt x="2989" y="4575"/>
                      <a:pt x="2982" y="4550"/>
                      <a:pt x="2974" y="4534"/>
                    </a:cubicBezTo>
                    <a:lnTo>
                      <a:pt x="2974" y="4534"/>
                    </a:lnTo>
                    <a:cubicBezTo>
                      <a:pt x="2981" y="4548"/>
                      <a:pt x="2989" y="4575"/>
                      <a:pt x="2985" y="4608"/>
                    </a:cubicBezTo>
                    <a:cubicBezTo>
                      <a:pt x="2983" y="4625"/>
                      <a:pt x="2975" y="4644"/>
                      <a:pt x="2965" y="4664"/>
                    </a:cubicBezTo>
                    <a:cubicBezTo>
                      <a:pt x="2702" y="4744"/>
                      <a:pt x="2427" y="4769"/>
                      <a:pt x="2185" y="4769"/>
                    </a:cubicBezTo>
                    <a:cubicBezTo>
                      <a:pt x="2178" y="4769"/>
                      <a:pt x="2172" y="4769"/>
                      <a:pt x="2166" y="4769"/>
                    </a:cubicBezTo>
                    <a:cubicBezTo>
                      <a:pt x="2164" y="4766"/>
                      <a:pt x="2162" y="4765"/>
                      <a:pt x="2159" y="4763"/>
                    </a:cubicBezTo>
                    <a:cubicBezTo>
                      <a:pt x="2145" y="4755"/>
                      <a:pt x="2136" y="4746"/>
                      <a:pt x="2125" y="4736"/>
                    </a:cubicBezTo>
                    <a:cubicBezTo>
                      <a:pt x="2119" y="4731"/>
                      <a:pt x="2119" y="4727"/>
                      <a:pt x="2116" y="4724"/>
                    </a:cubicBezTo>
                    <a:cubicBezTo>
                      <a:pt x="2112" y="4722"/>
                      <a:pt x="2109" y="4719"/>
                      <a:pt x="2104" y="4710"/>
                    </a:cubicBezTo>
                    <a:lnTo>
                      <a:pt x="2092" y="4688"/>
                    </a:lnTo>
                    <a:lnTo>
                      <a:pt x="2092" y="4685"/>
                    </a:lnTo>
                    <a:lnTo>
                      <a:pt x="2090" y="4683"/>
                    </a:lnTo>
                    <a:lnTo>
                      <a:pt x="2088" y="4675"/>
                    </a:lnTo>
                    <a:cubicBezTo>
                      <a:pt x="2084" y="4669"/>
                      <a:pt x="2085" y="4664"/>
                      <a:pt x="2084" y="4659"/>
                    </a:cubicBezTo>
                    <a:cubicBezTo>
                      <a:pt x="2084" y="4657"/>
                      <a:pt x="2082" y="4655"/>
                      <a:pt x="2082" y="4652"/>
                    </a:cubicBezTo>
                    <a:lnTo>
                      <a:pt x="2084" y="4645"/>
                    </a:lnTo>
                    <a:cubicBezTo>
                      <a:pt x="2085" y="4625"/>
                      <a:pt x="2094" y="4604"/>
                      <a:pt x="2112" y="4581"/>
                    </a:cubicBezTo>
                    <a:cubicBezTo>
                      <a:pt x="2148" y="4535"/>
                      <a:pt x="2204" y="4496"/>
                      <a:pt x="2264" y="4468"/>
                    </a:cubicBezTo>
                    <a:cubicBezTo>
                      <a:pt x="2323" y="4437"/>
                      <a:pt x="2386" y="4416"/>
                      <a:pt x="2446" y="4402"/>
                    </a:cubicBezTo>
                    <a:cubicBezTo>
                      <a:pt x="2461" y="4399"/>
                      <a:pt x="2478" y="4395"/>
                      <a:pt x="2493" y="4393"/>
                    </a:cubicBezTo>
                    <a:cubicBezTo>
                      <a:pt x="2508" y="4389"/>
                      <a:pt x="2521" y="4387"/>
                      <a:pt x="2539" y="4386"/>
                    </a:cubicBezTo>
                    <a:cubicBezTo>
                      <a:pt x="2568" y="4382"/>
                      <a:pt x="2598" y="4381"/>
                      <a:pt x="2625" y="4381"/>
                    </a:cubicBezTo>
                    <a:cubicBezTo>
                      <a:pt x="2736" y="4381"/>
                      <a:pt x="2829" y="4407"/>
                      <a:pt x="2887" y="4441"/>
                    </a:cubicBezTo>
                    <a:cubicBezTo>
                      <a:pt x="2915" y="4457"/>
                      <a:pt x="2935" y="4475"/>
                      <a:pt x="2947" y="4488"/>
                    </a:cubicBezTo>
                    <a:cubicBezTo>
                      <a:pt x="2958" y="4501"/>
                      <a:pt x="2963" y="4508"/>
                      <a:pt x="2963" y="4508"/>
                    </a:cubicBezTo>
                    <a:cubicBezTo>
                      <a:pt x="2963" y="4508"/>
                      <a:pt x="2958" y="4500"/>
                      <a:pt x="2947" y="4487"/>
                    </a:cubicBezTo>
                    <a:cubicBezTo>
                      <a:pt x="2935" y="4473"/>
                      <a:pt x="2915" y="4456"/>
                      <a:pt x="2888" y="4437"/>
                    </a:cubicBezTo>
                    <a:cubicBezTo>
                      <a:pt x="2833" y="4402"/>
                      <a:pt x="2742" y="4367"/>
                      <a:pt x="2627" y="4348"/>
                    </a:cubicBezTo>
                    <a:cubicBezTo>
                      <a:pt x="2583" y="4342"/>
                      <a:pt x="2532" y="4338"/>
                      <a:pt x="2481" y="4338"/>
                    </a:cubicBezTo>
                    <a:cubicBezTo>
                      <a:pt x="2468" y="4338"/>
                      <a:pt x="2454" y="4338"/>
                      <a:pt x="2441" y="4339"/>
                    </a:cubicBezTo>
                    <a:cubicBezTo>
                      <a:pt x="2372" y="4342"/>
                      <a:pt x="2303" y="4350"/>
                      <a:pt x="2230" y="4374"/>
                    </a:cubicBezTo>
                    <a:cubicBezTo>
                      <a:pt x="2157" y="4397"/>
                      <a:pt x="2082" y="4428"/>
                      <a:pt x="2018" y="4495"/>
                    </a:cubicBezTo>
                    <a:cubicBezTo>
                      <a:pt x="1987" y="4527"/>
                      <a:pt x="1957" y="4574"/>
                      <a:pt x="1951" y="4628"/>
                    </a:cubicBezTo>
                    <a:lnTo>
                      <a:pt x="1948" y="4648"/>
                    </a:lnTo>
                    <a:cubicBezTo>
                      <a:pt x="1948" y="4655"/>
                      <a:pt x="1948" y="4661"/>
                      <a:pt x="1949" y="4668"/>
                    </a:cubicBezTo>
                    <a:cubicBezTo>
                      <a:pt x="1951" y="4681"/>
                      <a:pt x="1951" y="4696"/>
                      <a:pt x="1956" y="4708"/>
                    </a:cubicBezTo>
                    <a:lnTo>
                      <a:pt x="1963" y="4726"/>
                    </a:lnTo>
                    <a:lnTo>
                      <a:pt x="1967" y="4736"/>
                    </a:lnTo>
                    <a:lnTo>
                      <a:pt x="1968" y="4742"/>
                    </a:lnTo>
                    <a:lnTo>
                      <a:pt x="1968" y="4743"/>
                    </a:lnTo>
                    <a:cubicBezTo>
                      <a:pt x="1967" y="4742"/>
                      <a:pt x="1967" y="4742"/>
                      <a:pt x="1967" y="4742"/>
                    </a:cubicBezTo>
                    <a:lnTo>
                      <a:pt x="1967" y="4742"/>
                    </a:lnTo>
                    <a:cubicBezTo>
                      <a:pt x="1966" y="4742"/>
                      <a:pt x="1970" y="4750"/>
                      <a:pt x="1971" y="4750"/>
                    </a:cubicBezTo>
                    <a:cubicBezTo>
                      <a:pt x="1971" y="4750"/>
                      <a:pt x="1971" y="4750"/>
                      <a:pt x="1971" y="4750"/>
                    </a:cubicBezTo>
                    <a:lnTo>
                      <a:pt x="1973" y="4751"/>
                    </a:lnTo>
                    <a:lnTo>
                      <a:pt x="1976" y="4757"/>
                    </a:lnTo>
                    <a:cubicBezTo>
                      <a:pt x="1685" y="4738"/>
                      <a:pt x="1479" y="4689"/>
                      <a:pt x="1471" y="4688"/>
                    </a:cubicBezTo>
                    <a:cubicBezTo>
                      <a:pt x="1290" y="4569"/>
                      <a:pt x="1125" y="4424"/>
                      <a:pt x="981" y="4261"/>
                    </a:cubicBezTo>
                    <a:cubicBezTo>
                      <a:pt x="939" y="4246"/>
                      <a:pt x="897" y="4232"/>
                      <a:pt x="856" y="4221"/>
                    </a:cubicBezTo>
                    <a:cubicBezTo>
                      <a:pt x="812" y="4207"/>
                      <a:pt x="769" y="4199"/>
                      <a:pt x="733" y="4194"/>
                    </a:cubicBezTo>
                    <a:cubicBezTo>
                      <a:pt x="704" y="4190"/>
                      <a:pt x="679" y="4188"/>
                      <a:pt x="659" y="4188"/>
                    </a:cubicBezTo>
                    <a:cubicBezTo>
                      <a:pt x="653" y="4188"/>
                      <a:pt x="647" y="4188"/>
                      <a:pt x="641" y="4189"/>
                    </a:cubicBezTo>
                    <a:cubicBezTo>
                      <a:pt x="620" y="4189"/>
                      <a:pt x="608" y="4194"/>
                      <a:pt x="608" y="4194"/>
                    </a:cubicBezTo>
                    <a:cubicBezTo>
                      <a:pt x="608" y="4194"/>
                      <a:pt x="620" y="4189"/>
                      <a:pt x="641" y="4186"/>
                    </a:cubicBezTo>
                    <a:cubicBezTo>
                      <a:pt x="664" y="4182"/>
                      <a:pt x="695" y="4179"/>
                      <a:pt x="734" y="4179"/>
                    </a:cubicBezTo>
                    <a:cubicBezTo>
                      <a:pt x="773" y="4181"/>
                      <a:pt x="816" y="4182"/>
                      <a:pt x="863" y="4191"/>
                    </a:cubicBezTo>
                    <a:cubicBezTo>
                      <a:pt x="910" y="4198"/>
                      <a:pt x="961" y="4207"/>
                      <a:pt x="1009" y="4219"/>
                    </a:cubicBezTo>
                    <a:cubicBezTo>
                      <a:pt x="1058" y="4232"/>
                      <a:pt x="1109" y="4245"/>
                      <a:pt x="1154" y="4258"/>
                    </a:cubicBezTo>
                    <a:cubicBezTo>
                      <a:pt x="1199" y="4269"/>
                      <a:pt x="1239" y="4285"/>
                      <a:pt x="1275" y="4296"/>
                    </a:cubicBezTo>
                    <a:cubicBezTo>
                      <a:pt x="1262" y="4283"/>
                      <a:pt x="1236" y="4261"/>
                      <a:pt x="1199" y="4236"/>
                    </a:cubicBezTo>
                    <a:cubicBezTo>
                      <a:pt x="1185" y="4226"/>
                      <a:pt x="1170" y="4215"/>
                      <a:pt x="1154" y="4205"/>
                    </a:cubicBezTo>
                    <a:cubicBezTo>
                      <a:pt x="1137" y="4193"/>
                      <a:pt x="1121" y="4182"/>
                      <a:pt x="1102" y="4171"/>
                    </a:cubicBezTo>
                    <a:cubicBezTo>
                      <a:pt x="1064" y="4148"/>
                      <a:pt x="1023" y="4127"/>
                      <a:pt x="980" y="4108"/>
                    </a:cubicBezTo>
                    <a:cubicBezTo>
                      <a:pt x="957" y="4099"/>
                      <a:pt x="935" y="4091"/>
                      <a:pt x="913" y="4084"/>
                    </a:cubicBezTo>
                    <a:cubicBezTo>
                      <a:pt x="890" y="4074"/>
                      <a:pt x="867" y="4068"/>
                      <a:pt x="845" y="4064"/>
                    </a:cubicBezTo>
                    <a:cubicBezTo>
                      <a:pt x="823" y="4057"/>
                      <a:pt x="801" y="4053"/>
                      <a:pt x="780" y="4050"/>
                    </a:cubicBezTo>
                    <a:cubicBezTo>
                      <a:pt x="761" y="4046"/>
                      <a:pt x="742" y="4044"/>
                      <a:pt x="726" y="4041"/>
                    </a:cubicBezTo>
                    <a:cubicBezTo>
                      <a:pt x="719" y="4023"/>
                      <a:pt x="706" y="3984"/>
                      <a:pt x="686" y="3936"/>
                    </a:cubicBezTo>
                    <a:cubicBezTo>
                      <a:pt x="657" y="3865"/>
                      <a:pt x="615" y="3772"/>
                      <a:pt x="573" y="3682"/>
                    </a:cubicBezTo>
                    <a:cubicBezTo>
                      <a:pt x="487" y="3501"/>
                      <a:pt x="392" y="3325"/>
                      <a:pt x="392" y="3325"/>
                    </a:cubicBezTo>
                    <a:lnTo>
                      <a:pt x="392" y="3325"/>
                    </a:lnTo>
                    <a:cubicBezTo>
                      <a:pt x="392" y="3325"/>
                      <a:pt x="463" y="3511"/>
                      <a:pt x="523" y="3701"/>
                    </a:cubicBezTo>
                    <a:cubicBezTo>
                      <a:pt x="547" y="3782"/>
                      <a:pt x="573" y="3862"/>
                      <a:pt x="592" y="3927"/>
                    </a:cubicBezTo>
                    <a:cubicBezTo>
                      <a:pt x="486" y="3742"/>
                      <a:pt x="403" y="3538"/>
                      <a:pt x="349" y="3324"/>
                    </a:cubicBezTo>
                    <a:lnTo>
                      <a:pt x="349" y="3324"/>
                    </a:lnTo>
                    <a:cubicBezTo>
                      <a:pt x="350" y="3322"/>
                      <a:pt x="351" y="3319"/>
                      <a:pt x="354" y="3316"/>
                    </a:cubicBezTo>
                    <a:cubicBezTo>
                      <a:pt x="358" y="3306"/>
                      <a:pt x="365" y="3294"/>
                      <a:pt x="374" y="3281"/>
                    </a:cubicBezTo>
                    <a:cubicBezTo>
                      <a:pt x="381" y="3267"/>
                      <a:pt x="389" y="3250"/>
                      <a:pt x="396" y="3232"/>
                    </a:cubicBezTo>
                    <a:cubicBezTo>
                      <a:pt x="404" y="3215"/>
                      <a:pt x="412" y="3195"/>
                      <a:pt x="418" y="3175"/>
                    </a:cubicBezTo>
                    <a:cubicBezTo>
                      <a:pt x="428" y="3155"/>
                      <a:pt x="435" y="3133"/>
                      <a:pt x="440" y="3110"/>
                    </a:cubicBezTo>
                    <a:cubicBezTo>
                      <a:pt x="447" y="3087"/>
                      <a:pt x="453" y="3065"/>
                      <a:pt x="459" y="3040"/>
                    </a:cubicBezTo>
                    <a:cubicBezTo>
                      <a:pt x="464" y="3018"/>
                      <a:pt x="469" y="2993"/>
                      <a:pt x="472" y="2969"/>
                    </a:cubicBezTo>
                    <a:cubicBezTo>
                      <a:pt x="480" y="2920"/>
                      <a:pt x="484" y="2873"/>
                      <a:pt x="486" y="2828"/>
                    </a:cubicBezTo>
                    <a:cubicBezTo>
                      <a:pt x="486" y="2805"/>
                      <a:pt x="487" y="2784"/>
                      <a:pt x="486" y="2764"/>
                    </a:cubicBezTo>
                    <a:cubicBezTo>
                      <a:pt x="486" y="2744"/>
                      <a:pt x="484" y="2725"/>
                      <a:pt x="483" y="2707"/>
                    </a:cubicBezTo>
                    <a:cubicBezTo>
                      <a:pt x="478" y="2636"/>
                      <a:pt x="467" y="2591"/>
                      <a:pt x="467" y="2591"/>
                    </a:cubicBezTo>
                    <a:cubicBezTo>
                      <a:pt x="467" y="2591"/>
                      <a:pt x="460" y="2636"/>
                      <a:pt x="443" y="2702"/>
                    </a:cubicBezTo>
                    <a:cubicBezTo>
                      <a:pt x="437" y="2718"/>
                      <a:pt x="432" y="2736"/>
                      <a:pt x="427" y="2754"/>
                    </a:cubicBezTo>
                    <a:cubicBezTo>
                      <a:pt x="422" y="2772"/>
                      <a:pt x="413" y="2791"/>
                      <a:pt x="406" y="2811"/>
                    </a:cubicBezTo>
                    <a:cubicBezTo>
                      <a:pt x="400" y="2828"/>
                      <a:pt x="393" y="2844"/>
                      <a:pt x="385" y="2862"/>
                    </a:cubicBezTo>
                    <a:cubicBezTo>
                      <a:pt x="373" y="2663"/>
                      <a:pt x="396" y="2486"/>
                      <a:pt x="429" y="2291"/>
                    </a:cubicBezTo>
                    <a:cubicBezTo>
                      <a:pt x="460" y="2114"/>
                      <a:pt x="504" y="1930"/>
                      <a:pt x="568" y="1757"/>
                    </a:cubicBezTo>
                    <a:cubicBezTo>
                      <a:pt x="568" y="1751"/>
                      <a:pt x="568" y="1749"/>
                      <a:pt x="570" y="1743"/>
                    </a:cubicBezTo>
                    <a:lnTo>
                      <a:pt x="574" y="1663"/>
                    </a:lnTo>
                    <a:cubicBezTo>
                      <a:pt x="574" y="1636"/>
                      <a:pt x="577" y="1608"/>
                      <a:pt x="577" y="1579"/>
                    </a:cubicBezTo>
                    <a:lnTo>
                      <a:pt x="577" y="1495"/>
                    </a:lnTo>
                    <a:cubicBezTo>
                      <a:pt x="574" y="1468"/>
                      <a:pt x="574" y="1441"/>
                      <a:pt x="573" y="1414"/>
                    </a:cubicBezTo>
                    <a:cubicBezTo>
                      <a:pt x="570" y="1362"/>
                      <a:pt x="563" y="1313"/>
                      <a:pt x="554" y="1273"/>
                    </a:cubicBezTo>
                    <a:cubicBezTo>
                      <a:pt x="546" y="1233"/>
                      <a:pt x="537" y="1199"/>
                      <a:pt x="527" y="1176"/>
                    </a:cubicBezTo>
                    <a:cubicBezTo>
                      <a:pt x="519" y="1152"/>
                      <a:pt x="511" y="1140"/>
                      <a:pt x="511" y="1140"/>
                    </a:cubicBezTo>
                    <a:lnTo>
                      <a:pt x="511" y="1140"/>
                    </a:lnTo>
                    <a:cubicBezTo>
                      <a:pt x="511" y="1140"/>
                      <a:pt x="521" y="1151"/>
                      <a:pt x="533" y="1172"/>
                    </a:cubicBezTo>
                    <a:cubicBezTo>
                      <a:pt x="545" y="1194"/>
                      <a:pt x="559" y="1226"/>
                      <a:pt x="573" y="1268"/>
                    </a:cubicBezTo>
                    <a:cubicBezTo>
                      <a:pt x="586" y="1308"/>
                      <a:pt x="600" y="1358"/>
                      <a:pt x="610" y="1409"/>
                    </a:cubicBezTo>
                    <a:cubicBezTo>
                      <a:pt x="617" y="1436"/>
                      <a:pt x="620" y="1463"/>
                      <a:pt x="625" y="1489"/>
                    </a:cubicBezTo>
                    <a:cubicBezTo>
                      <a:pt x="631" y="1519"/>
                      <a:pt x="633" y="1546"/>
                      <a:pt x="637" y="1574"/>
                    </a:cubicBezTo>
                    <a:cubicBezTo>
                      <a:pt x="640" y="1602"/>
                      <a:pt x="641" y="1630"/>
                      <a:pt x="645" y="1660"/>
                    </a:cubicBezTo>
                    <a:cubicBezTo>
                      <a:pt x="648" y="1688"/>
                      <a:pt x="648" y="1715"/>
                      <a:pt x="651" y="1742"/>
                    </a:cubicBezTo>
                    <a:cubicBezTo>
                      <a:pt x="653" y="1794"/>
                      <a:pt x="655" y="1843"/>
                      <a:pt x="657" y="1884"/>
                    </a:cubicBezTo>
                    <a:cubicBezTo>
                      <a:pt x="666" y="1864"/>
                      <a:pt x="679" y="1829"/>
                      <a:pt x="691" y="1783"/>
                    </a:cubicBezTo>
                    <a:cubicBezTo>
                      <a:pt x="702" y="1747"/>
                      <a:pt x="711" y="1703"/>
                      <a:pt x="721" y="1656"/>
                    </a:cubicBezTo>
                    <a:cubicBezTo>
                      <a:pt x="725" y="1633"/>
                      <a:pt x="729" y="1608"/>
                      <a:pt x="731" y="1582"/>
                    </a:cubicBezTo>
                    <a:cubicBezTo>
                      <a:pt x="734" y="1557"/>
                      <a:pt x="735" y="1530"/>
                      <a:pt x="738" y="1503"/>
                    </a:cubicBezTo>
                    <a:cubicBezTo>
                      <a:pt x="739" y="1476"/>
                      <a:pt x="739" y="1449"/>
                      <a:pt x="739" y="1422"/>
                    </a:cubicBezTo>
                    <a:cubicBezTo>
                      <a:pt x="739" y="1395"/>
                      <a:pt x="738" y="1370"/>
                      <a:pt x="734" y="1344"/>
                    </a:cubicBezTo>
                    <a:cubicBezTo>
                      <a:pt x="733" y="1319"/>
                      <a:pt x="729" y="1293"/>
                      <a:pt x="726" y="1270"/>
                    </a:cubicBezTo>
                    <a:cubicBezTo>
                      <a:pt x="722" y="1248"/>
                      <a:pt x="719" y="1228"/>
                      <a:pt x="714" y="1210"/>
                    </a:cubicBezTo>
                    <a:cubicBezTo>
                      <a:pt x="731" y="1194"/>
                      <a:pt x="765" y="1167"/>
                      <a:pt x="805" y="1132"/>
                    </a:cubicBezTo>
                    <a:cubicBezTo>
                      <a:pt x="867" y="1078"/>
                      <a:pt x="944" y="1003"/>
                      <a:pt x="1021" y="925"/>
                    </a:cubicBezTo>
                    <a:cubicBezTo>
                      <a:pt x="1174" y="772"/>
                      <a:pt x="1318" y="613"/>
                      <a:pt x="1318" y="612"/>
                    </a:cubicBezTo>
                    <a:lnTo>
                      <a:pt x="1318" y="612"/>
                    </a:lnTo>
                    <a:cubicBezTo>
                      <a:pt x="1318" y="613"/>
                      <a:pt x="1154" y="751"/>
                      <a:pt x="982" y="882"/>
                    </a:cubicBezTo>
                    <a:cubicBezTo>
                      <a:pt x="907" y="941"/>
                      <a:pt x="829" y="997"/>
                      <a:pt x="766" y="1038"/>
                    </a:cubicBezTo>
                    <a:cubicBezTo>
                      <a:pt x="910" y="861"/>
                      <a:pt x="1080" y="704"/>
                      <a:pt x="1271" y="574"/>
                    </a:cubicBezTo>
                    <a:cubicBezTo>
                      <a:pt x="1278" y="568"/>
                      <a:pt x="1290" y="565"/>
                      <a:pt x="1302" y="563"/>
                    </a:cubicBezTo>
                    <a:cubicBezTo>
                      <a:pt x="1306" y="565"/>
                      <a:pt x="1311" y="565"/>
                      <a:pt x="1317" y="567"/>
                    </a:cubicBezTo>
                    <a:cubicBezTo>
                      <a:pt x="1329" y="570"/>
                      <a:pt x="1344" y="572"/>
                      <a:pt x="1360" y="576"/>
                    </a:cubicBezTo>
                    <a:cubicBezTo>
                      <a:pt x="1377" y="580"/>
                      <a:pt x="1397" y="582"/>
                      <a:pt x="1418" y="586"/>
                    </a:cubicBezTo>
                    <a:cubicBezTo>
                      <a:pt x="1438" y="588"/>
                      <a:pt x="1461" y="590"/>
                      <a:pt x="1485" y="590"/>
                    </a:cubicBezTo>
                    <a:cubicBezTo>
                      <a:pt x="1501" y="592"/>
                      <a:pt x="1520" y="593"/>
                      <a:pt x="1538" y="593"/>
                    </a:cubicBezTo>
                    <a:cubicBezTo>
                      <a:pt x="1545" y="593"/>
                      <a:pt x="1552" y="593"/>
                      <a:pt x="1559" y="592"/>
                    </a:cubicBezTo>
                    <a:cubicBezTo>
                      <a:pt x="1584" y="592"/>
                      <a:pt x="1611" y="590"/>
                      <a:pt x="1638" y="588"/>
                    </a:cubicBezTo>
                    <a:cubicBezTo>
                      <a:pt x="1665" y="587"/>
                      <a:pt x="1691" y="583"/>
                      <a:pt x="1716" y="579"/>
                    </a:cubicBezTo>
                    <a:cubicBezTo>
                      <a:pt x="1743" y="575"/>
                      <a:pt x="1768" y="568"/>
                      <a:pt x="1794" y="563"/>
                    </a:cubicBezTo>
                    <a:cubicBezTo>
                      <a:pt x="1819" y="559"/>
                      <a:pt x="1843" y="549"/>
                      <a:pt x="1866" y="545"/>
                    </a:cubicBezTo>
                    <a:cubicBezTo>
                      <a:pt x="1913" y="532"/>
                      <a:pt x="1955" y="516"/>
                      <a:pt x="1990" y="501"/>
                    </a:cubicBezTo>
                    <a:cubicBezTo>
                      <a:pt x="2061" y="473"/>
                      <a:pt x="2104" y="447"/>
                      <a:pt x="2104" y="447"/>
                    </a:cubicBezTo>
                    <a:lnTo>
                      <a:pt x="2104" y="447"/>
                    </a:lnTo>
                    <a:cubicBezTo>
                      <a:pt x="2104" y="447"/>
                      <a:pt x="2055" y="458"/>
                      <a:pt x="1980" y="459"/>
                    </a:cubicBezTo>
                    <a:cubicBezTo>
                      <a:pt x="1969" y="460"/>
                      <a:pt x="1957" y="460"/>
                      <a:pt x="1945" y="460"/>
                    </a:cubicBezTo>
                    <a:cubicBezTo>
                      <a:pt x="1933" y="460"/>
                      <a:pt x="1920" y="460"/>
                      <a:pt x="1908" y="459"/>
                    </a:cubicBezTo>
                    <a:cubicBezTo>
                      <a:pt x="1969" y="446"/>
                      <a:pt x="2034" y="435"/>
                      <a:pt x="2098" y="427"/>
                    </a:cubicBezTo>
                    <a:cubicBezTo>
                      <a:pt x="2238" y="411"/>
                      <a:pt x="2383" y="400"/>
                      <a:pt x="2524" y="384"/>
                    </a:cubicBezTo>
                    <a:cubicBezTo>
                      <a:pt x="2661" y="367"/>
                      <a:pt x="2779" y="348"/>
                      <a:pt x="2884" y="335"/>
                    </a:cubicBezTo>
                    <a:cubicBezTo>
                      <a:pt x="2983" y="322"/>
                      <a:pt x="3072" y="314"/>
                      <a:pt x="3159" y="314"/>
                    </a:cubicBezTo>
                    <a:cubicBezTo>
                      <a:pt x="3263" y="314"/>
                      <a:pt x="3365" y="326"/>
                      <a:pt x="3479" y="357"/>
                    </a:cubicBezTo>
                    <a:cubicBezTo>
                      <a:pt x="3519" y="352"/>
                      <a:pt x="3566" y="344"/>
                      <a:pt x="3613" y="333"/>
                    </a:cubicBezTo>
                    <a:cubicBezTo>
                      <a:pt x="3643" y="326"/>
                      <a:pt x="3674" y="318"/>
                      <a:pt x="3702" y="308"/>
                    </a:cubicBezTo>
                    <a:cubicBezTo>
                      <a:pt x="3730" y="300"/>
                      <a:pt x="3755" y="288"/>
                      <a:pt x="3777" y="278"/>
                    </a:cubicBezTo>
                    <a:cubicBezTo>
                      <a:pt x="3800" y="267"/>
                      <a:pt x="3816" y="257"/>
                      <a:pt x="3827" y="247"/>
                    </a:cubicBezTo>
                    <a:cubicBezTo>
                      <a:pt x="3837" y="239"/>
                      <a:pt x="3841" y="233"/>
                      <a:pt x="3841" y="232"/>
                    </a:cubicBezTo>
                    <a:close/>
                    <a:moveTo>
                      <a:pt x="5285" y="2447"/>
                    </a:moveTo>
                    <a:lnTo>
                      <a:pt x="5285" y="2447"/>
                    </a:lnTo>
                    <a:cubicBezTo>
                      <a:pt x="5285" y="2447"/>
                      <a:pt x="5286" y="2462"/>
                      <a:pt x="5290" y="2488"/>
                    </a:cubicBezTo>
                    <a:cubicBezTo>
                      <a:pt x="5292" y="2502"/>
                      <a:pt x="5293" y="2519"/>
                      <a:pt x="5294" y="2540"/>
                    </a:cubicBezTo>
                    <a:cubicBezTo>
                      <a:pt x="5297" y="2560"/>
                      <a:pt x="5297" y="2582"/>
                      <a:pt x="5297" y="2608"/>
                    </a:cubicBezTo>
                    <a:cubicBezTo>
                      <a:pt x="5297" y="2660"/>
                      <a:pt x="5292" y="2722"/>
                      <a:pt x="5280" y="2792"/>
                    </a:cubicBezTo>
                    <a:cubicBezTo>
                      <a:pt x="5268" y="2863"/>
                      <a:pt x="5250" y="2942"/>
                      <a:pt x="5225" y="3027"/>
                    </a:cubicBezTo>
                    <a:cubicBezTo>
                      <a:pt x="5199" y="3112"/>
                      <a:pt x="5171" y="3202"/>
                      <a:pt x="5140" y="3300"/>
                    </a:cubicBezTo>
                    <a:cubicBezTo>
                      <a:pt x="5112" y="3395"/>
                      <a:pt x="5086" y="3500"/>
                      <a:pt x="5055" y="3604"/>
                    </a:cubicBezTo>
                    <a:cubicBezTo>
                      <a:pt x="5023" y="3711"/>
                      <a:pt x="4990" y="3819"/>
                      <a:pt x="4945" y="3927"/>
                    </a:cubicBezTo>
                    <a:cubicBezTo>
                      <a:pt x="4904" y="4034"/>
                      <a:pt x="4854" y="4143"/>
                      <a:pt x="4790" y="4244"/>
                    </a:cubicBezTo>
                    <a:cubicBezTo>
                      <a:pt x="4757" y="4295"/>
                      <a:pt x="4724" y="4343"/>
                      <a:pt x="4686" y="4389"/>
                    </a:cubicBezTo>
                    <a:cubicBezTo>
                      <a:pt x="4667" y="4411"/>
                      <a:pt x="4647" y="4434"/>
                      <a:pt x="4627" y="4454"/>
                    </a:cubicBezTo>
                    <a:lnTo>
                      <a:pt x="4612" y="4471"/>
                    </a:lnTo>
                    <a:cubicBezTo>
                      <a:pt x="4606" y="4477"/>
                      <a:pt x="4600" y="4481"/>
                      <a:pt x="4595" y="4485"/>
                    </a:cubicBezTo>
                    <a:cubicBezTo>
                      <a:pt x="4585" y="4496"/>
                      <a:pt x="4573" y="4505"/>
                      <a:pt x="4561" y="4515"/>
                    </a:cubicBezTo>
                    <a:cubicBezTo>
                      <a:pt x="4465" y="4586"/>
                      <a:pt x="4350" y="4618"/>
                      <a:pt x="4246" y="4651"/>
                    </a:cubicBezTo>
                    <a:cubicBezTo>
                      <a:pt x="4140" y="4680"/>
                      <a:pt x="4038" y="4710"/>
                      <a:pt x="3952" y="4757"/>
                    </a:cubicBezTo>
                    <a:cubicBezTo>
                      <a:pt x="3863" y="4804"/>
                      <a:pt x="3788" y="4859"/>
                      <a:pt x="3714" y="4910"/>
                    </a:cubicBezTo>
                    <a:cubicBezTo>
                      <a:pt x="3641" y="4959"/>
                      <a:pt x="3574" y="5005"/>
                      <a:pt x="3512" y="5040"/>
                    </a:cubicBezTo>
                    <a:cubicBezTo>
                      <a:pt x="3451" y="5075"/>
                      <a:pt x="3392" y="5100"/>
                      <a:pt x="3343" y="5118"/>
                    </a:cubicBezTo>
                    <a:cubicBezTo>
                      <a:pt x="3294" y="5134"/>
                      <a:pt x="3253" y="5142"/>
                      <a:pt x="3226" y="5146"/>
                    </a:cubicBezTo>
                    <a:cubicBezTo>
                      <a:pt x="3200" y="5149"/>
                      <a:pt x="3185" y="5153"/>
                      <a:pt x="3185" y="5153"/>
                    </a:cubicBezTo>
                    <a:cubicBezTo>
                      <a:pt x="3185" y="5153"/>
                      <a:pt x="3200" y="5149"/>
                      <a:pt x="3226" y="5145"/>
                    </a:cubicBezTo>
                    <a:cubicBezTo>
                      <a:pt x="3253" y="5139"/>
                      <a:pt x="3292" y="5127"/>
                      <a:pt x="3341" y="5111"/>
                    </a:cubicBezTo>
                    <a:cubicBezTo>
                      <a:pt x="3388" y="5092"/>
                      <a:pt x="3445" y="5065"/>
                      <a:pt x="3506" y="5028"/>
                    </a:cubicBezTo>
                    <a:cubicBezTo>
                      <a:pt x="3566" y="4992"/>
                      <a:pt x="3632" y="4945"/>
                      <a:pt x="3702" y="4892"/>
                    </a:cubicBezTo>
                    <a:cubicBezTo>
                      <a:pt x="3773" y="4840"/>
                      <a:pt x="3850" y="4783"/>
                      <a:pt x="3938" y="4732"/>
                    </a:cubicBezTo>
                    <a:cubicBezTo>
                      <a:pt x="4029" y="4680"/>
                      <a:pt x="4132" y="4651"/>
                      <a:pt x="4238" y="4621"/>
                    </a:cubicBezTo>
                    <a:cubicBezTo>
                      <a:pt x="4341" y="4589"/>
                      <a:pt x="4452" y="4555"/>
                      <a:pt x="4540" y="4489"/>
                    </a:cubicBezTo>
                    <a:cubicBezTo>
                      <a:pt x="4552" y="4483"/>
                      <a:pt x="4561" y="4473"/>
                      <a:pt x="4572" y="4463"/>
                    </a:cubicBezTo>
                    <a:cubicBezTo>
                      <a:pt x="4576" y="4457"/>
                      <a:pt x="4583" y="4452"/>
                      <a:pt x="4587" y="4449"/>
                    </a:cubicBezTo>
                    <a:lnTo>
                      <a:pt x="4602" y="4434"/>
                    </a:lnTo>
                    <a:cubicBezTo>
                      <a:pt x="4622" y="4414"/>
                      <a:pt x="4640" y="4391"/>
                      <a:pt x="4659" y="4370"/>
                    </a:cubicBezTo>
                    <a:cubicBezTo>
                      <a:pt x="4696" y="4327"/>
                      <a:pt x="4728" y="4277"/>
                      <a:pt x="4760" y="4229"/>
                    </a:cubicBezTo>
                    <a:cubicBezTo>
                      <a:pt x="4822" y="4132"/>
                      <a:pt x="4871" y="4026"/>
                      <a:pt x="4914" y="3920"/>
                    </a:cubicBezTo>
                    <a:cubicBezTo>
                      <a:pt x="4956" y="3806"/>
                      <a:pt x="4991" y="3698"/>
                      <a:pt x="5023" y="3594"/>
                    </a:cubicBezTo>
                    <a:cubicBezTo>
                      <a:pt x="5055" y="3488"/>
                      <a:pt x="5085" y="3387"/>
                      <a:pt x="5113" y="3289"/>
                    </a:cubicBezTo>
                    <a:cubicBezTo>
                      <a:pt x="5145" y="3193"/>
                      <a:pt x="5176" y="3102"/>
                      <a:pt x="5203" y="3020"/>
                    </a:cubicBezTo>
                    <a:cubicBezTo>
                      <a:pt x="5230" y="2937"/>
                      <a:pt x="5251" y="2859"/>
                      <a:pt x="5265" y="2791"/>
                    </a:cubicBezTo>
                    <a:cubicBezTo>
                      <a:pt x="5280" y="2722"/>
                      <a:pt x="5286" y="2660"/>
                      <a:pt x="5288" y="2608"/>
                    </a:cubicBezTo>
                    <a:cubicBezTo>
                      <a:pt x="5290" y="2582"/>
                      <a:pt x="5290" y="2560"/>
                      <a:pt x="5290" y="2540"/>
                    </a:cubicBezTo>
                    <a:cubicBezTo>
                      <a:pt x="5290" y="2519"/>
                      <a:pt x="5290" y="2502"/>
                      <a:pt x="5288" y="2488"/>
                    </a:cubicBezTo>
                    <a:cubicBezTo>
                      <a:pt x="5286" y="2462"/>
                      <a:pt x="5285" y="2447"/>
                      <a:pt x="5285" y="2447"/>
                    </a:cubicBezTo>
                    <a:close/>
                    <a:moveTo>
                      <a:pt x="3164" y="1"/>
                    </a:moveTo>
                    <a:cubicBezTo>
                      <a:pt x="3063" y="1"/>
                      <a:pt x="2960" y="9"/>
                      <a:pt x="2848" y="23"/>
                    </a:cubicBezTo>
                    <a:cubicBezTo>
                      <a:pt x="2797" y="30"/>
                      <a:pt x="2743" y="36"/>
                      <a:pt x="2688" y="44"/>
                    </a:cubicBezTo>
                    <a:cubicBezTo>
                      <a:pt x="2625" y="52"/>
                      <a:pt x="2559" y="63"/>
                      <a:pt x="2488" y="71"/>
                    </a:cubicBezTo>
                    <a:cubicBezTo>
                      <a:pt x="2421" y="79"/>
                      <a:pt x="2354" y="86"/>
                      <a:pt x="2284" y="93"/>
                    </a:cubicBezTo>
                    <a:cubicBezTo>
                      <a:pt x="2211" y="99"/>
                      <a:pt x="2137" y="106"/>
                      <a:pt x="2063" y="117"/>
                    </a:cubicBezTo>
                    <a:cubicBezTo>
                      <a:pt x="1906" y="137"/>
                      <a:pt x="1705" y="172"/>
                      <a:pt x="1513" y="265"/>
                    </a:cubicBezTo>
                    <a:cubicBezTo>
                      <a:pt x="1501" y="263"/>
                      <a:pt x="1491" y="261"/>
                      <a:pt x="1481" y="261"/>
                    </a:cubicBezTo>
                    <a:cubicBezTo>
                      <a:pt x="1435" y="255"/>
                      <a:pt x="1385" y="249"/>
                      <a:pt x="1333" y="249"/>
                    </a:cubicBezTo>
                    <a:cubicBezTo>
                      <a:pt x="1311" y="249"/>
                      <a:pt x="1289" y="250"/>
                      <a:pt x="1267" y="253"/>
                    </a:cubicBezTo>
                    <a:cubicBezTo>
                      <a:pt x="1203" y="261"/>
                      <a:pt x="1144" y="281"/>
                      <a:pt x="1095" y="317"/>
                    </a:cubicBezTo>
                    <a:cubicBezTo>
                      <a:pt x="845" y="489"/>
                      <a:pt x="625" y="701"/>
                      <a:pt x="444" y="946"/>
                    </a:cubicBezTo>
                    <a:cubicBezTo>
                      <a:pt x="330" y="1100"/>
                      <a:pt x="370" y="1270"/>
                      <a:pt x="394" y="1373"/>
                    </a:cubicBezTo>
                    <a:cubicBezTo>
                      <a:pt x="394" y="1374"/>
                      <a:pt x="394" y="1375"/>
                      <a:pt x="396" y="1378"/>
                    </a:cubicBezTo>
                    <a:cubicBezTo>
                      <a:pt x="275" y="1609"/>
                      <a:pt x="182" y="1898"/>
                      <a:pt x="122" y="2237"/>
                    </a:cubicBezTo>
                    <a:cubicBezTo>
                      <a:pt x="76" y="2497"/>
                      <a:pt x="52" y="2728"/>
                      <a:pt x="83" y="2996"/>
                    </a:cubicBezTo>
                    <a:cubicBezTo>
                      <a:pt x="80" y="3011"/>
                      <a:pt x="73" y="3034"/>
                      <a:pt x="68" y="3051"/>
                    </a:cubicBezTo>
                    <a:cubicBezTo>
                      <a:pt x="37" y="3144"/>
                      <a:pt x="1" y="3266"/>
                      <a:pt x="34" y="3399"/>
                    </a:cubicBezTo>
                    <a:cubicBezTo>
                      <a:pt x="102" y="3670"/>
                      <a:pt x="210" y="3929"/>
                      <a:pt x="357" y="4167"/>
                    </a:cubicBezTo>
                    <a:cubicBezTo>
                      <a:pt x="436" y="4295"/>
                      <a:pt x="563" y="4343"/>
                      <a:pt x="640" y="4373"/>
                    </a:cubicBezTo>
                    <a:cubicBezTo>
                      <a:pt x="644" y="4374"/>
                      <a:pt x="649" y="4375"/>
                      <a:pt x="653" y="4377"/>
                    </a:cubicBezTo>
                    <a:cubicBezTo>
                      <a:pt x="1175" y="5034"/>
                      <a:pt x="1974" y="5414"/>
                      <a:pt x="2803" y="5414"/>
                    </a:cubicBezTo>
                    <a:cubicBezTo>
                      <a:pt x="2914" y="5414"/>
                      <a:pt x="3026" y="5407"/>
                      <a:pt x="3138" y="5393"/>
                    </a:cubicBezTo>
                    <a:cubicBezTo>
                      <a:pt x="3424" y="5357"/>
                      <a:pt x="3627" y="5212"/>
                      <a:pt x="3805" y="5084"/>
                    </a:cubicBezTo>
                    <a:cubicBezTo>
                      <a:pt x="3879" y="5032"/>
                      <a:pt x="3948" y="4981"/>
                      <a:pt x="4015" y="4946"/>
                    </a:cubicBezTo>
                    <a:cubicBezTo>
                      <a:pt x="4068" y="4918"/>
                      <a:pt x="4144" y="4896"/>
                      <a:pt x="4223" y="4872"/>
                    </a:cubicBezTo>
                    <a:cubicBezTo>
                      <a:pt x="4380" y="4826"/>
                      <a:pt x="4577" y="4769"/>
                      <a:pt x="4733" y="4612"/>
                    </a:cubicBezTo>
                    <a:cubicBezTo>
                      <a:pt x="5069" y="4276"/>
                      <a:pt x="5198" y="3819"/>
                      <a:pt x="5312" y="3415"/>
                    </a:cubicBezTo>
                    <a:lnTo>
                      <a:pt x="5325" y="3369"/>
                    </a:lnTo>
                    <a:cubicBezTo>
                      <a:pt x="5344" y="3308"/>
                      <a:pt x="5364" y="3246"/>
                      <a:pt x="5384" y="3180"/>
                    </a:cubicBezTo>
                    <a:cubicBezTo>
                      <a:pt x="5464" y="2938"/>
                      <a:pt x="5552" y="2667"/>
                      <a:pt x="5509" y="2338"/>
                    </a:cubicBezTo>
                    <a:cubicBezTo>
                      <a:pt x="5426" y="1668"/>
                      <a:pt x="5105" y="1065"/>
                      <a:pt x="4602" y="623"/>
                    </a:cubicBezTo>
                    <a:cubicBezTo>
                      <a:pt x="4595" y="543"/>
                      <a:pt x="4567" y="439"/>
                      <a:pt x="4461" y="364"/>
                    </a:cubicBezTo>
                    <a:cubicBezTo>
                      <a:pt x="4345" y="279"/>
                      <a:pt x="4221" y="206"/>
                      <a:pt x="4094" y="140"/>
                    </a:cubicBezTo>
                    <a:cubicBezTo>
                      <a:pt x="4021" y="104"/>
                      <a:pt x="3954" y="99"/>
                      <a:pt x="3758" y="86"/>
                    </a:cubicBezTo>
                    <a:cubicBezTo>
                      <a:pt x="3725" y="85"/>
                      <a:pt x="3675" y="82"/>
                      <a:pt x="3648" y="78"/>
                    </a:cubicBezTo>
                    <a:cubicBezTo>
                      <a:pt x="3472" y="22"/>
                      <a:pt x="3321" y="1"/>
                      <a:pt x="3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g2fcc7deb26a_6_189"/>
              <p:cNvSpPr/>
              <p:nvPr/>
            </p:nvSpPr>
            <p:spPr>
              <a:xfrm>
                <a:off x="5796723" y="1982211"/>
                <a:ext cx="65731" cy="67554"/>
              </a:xfrm>
              <a:custGeom>
                <a:rect b="b" l="l" r="r" t="t"/>
                <a:pathLst>
                  <a:path extrusionOk="0" h="1297" w="1262">
                    <a:moveTo>
                      <a:pt x="536" y="54"/>
                    </a:moveTo>
                    <a:cubicBezTo>
                      <a:pt x="536" y="54"/>
                      <a:pt x="523" y="60"/>
                      <a:pt x="500" y="69"/>
                    </a:cubicBezTo>
                    <a:cubicBezTo>
                      <a:pt x="488" y="73"/>
                      <a:pt x="474" y="79"/>
                      <a:pt x="459" y="86"/>
                    </a:cubicBezTo>
                    <a:cubicBezTo>
                      <a:pt x="443" y="93"/>
                      <a:pt x="426" y="101"/>
                      <a:pt x="408" y="113"/>
                    </a:cubicBezTo>
                    <a:cubicBezTo>
                      <a:pt x="400" y="118"/>
                      <a:pt x="390" y="122"/>
                      <a:pt x="380" y="129"/>
                    </a:cubicBezTo>
                    <a:cubicBezTo>
                      <a:pt x="372" y="136"/>
                      <a:pt x="361" y="142"/>
                      <a:pt x="352" y="149"/>
                    </a:cubicBezTo>
                    <a:cubicBezTo>
                      <a:pt x="331" y="163"/>
                      <a:pt x="314" y="181"/>
                      <a:pt x="294" y="196"/>
                    </a:cubicBezTo>
                    <a:cubicBezTo>
                      <a:pt x="275" y="215"/>
                      <a:pt x="257" y="234"/>
                      <a:pt x="241" y="255"/>
                    </a:cubicBezTo>
                    <a:cubicBezTo>
                      <a:pt x="222" y="275"/>
                      <a:pt x="208" y="300"/>
                      <a:pt x="194" y="322"/>
                    </a:cubicBezTo>
                    <a:cubicBezTo>
                      <a:pt x="180" y="347"/>
                      <a:pt x="167" y="369"/>
                      <a:pt x="156" y="395"/>
                    </a:cubicBezTo>
                    <a:cubicBezTo>
                      <a:pt x="145" y="420"/>
                      <a:pt x="139" y="445"/>
                      <a:pt x="128" y="469"/>
                    </a:cubicBezTo>
                    <a:cubicBezTo>
                      <a:pt x="122" y="494"/>
                      <a:pt x="114" y="517"/>
                      <a:pt x="112" y="541"/>
                    </a:cubicBezTo>
                    <a:lnTo>
                      <a:pt x="106" y="576"/>
                    </a:lnTo>
                    <a:cubicBezTo>
                      <a:pt x="106" y="588"/>
                      <a:pt x="105" y="598"/>
                      <a:pt x="105" y="608"/>
                    </a:cubicBezTo>
                    <a:cubicBezTo>
                      <a:pt x="102" y="629"/>
                      <a:pt x="102" y="649"/>
                      <a:pt x="102" y="665"/>
                    </a:cubicBezTo>
                    <a:cubicBezTo>
                      <a:pt x="102" y="682"/>
                      <a:pt x="102" y="697"/>
                      <a:pt x="105" y="710"/>
                    </a:cubicBezTo>
                    <a:cubicBezTo>
                      <a:pt x="106" y="736"/>
                      <a:pt x="108" y="749"/>
                      <a:pt x="108" y="749"/>
                    </a:cubicBezTo>
                    <a:cubicBezTo>
                      <a:pt x="108" y="749"/>
                      <a:pt x="105" y="736"/>
                      <a:pt x="98" y="710"/>
                    </a:cubicBezTo>
                    <a:cubicBezTo>
                      <a:pt x="94" y="698"/>
                      <a:pt x="91" y="684"/>
                      <a:pt x="89" y="666"/>
                    </a:cubicBezTo>
                    <a:cubicBezTo>
                      <a:pt x="86" y="650"/>
                      <a:pt x="83" y="630"/>
                      <a:pt x="83" y="608"/>
                    </a:cubicBezTo>
                    <a:cubicBezTo>
                      <a:pt x="83" y="598"/>
                      <a:pt x="83" y="586"/>
                      <a:pt x="81" y="575"/>
                    </a:cubicBezTo>
                    <a:cubicBezTo>
                      <a:pt x="81" y="563"/>
                      <a:pt x="83" y="551"/>
                      <a:pt x="85" y="537"/>
                    </a:cubicBezTo>
                    <a:cubicBezTo>
                      <a:pt x="86" y="512"/>
                      <a:pt x="91" y="488"/>
                      <a:pt x="97" y="461"/>
                    </a:cubicBezTo>
                    <a:cubicBezTo>
                      <a:pt x="105" y="432"/>
                      <a:pt x="110" y="407"/>
                      <a:pt x="124" y="380"/>
                    </a:cubicBezTo>
                    <a:cubicBezTo>
                      <a:pt x="133" y="352"/>
                      <a:pt x="148" y="328"/>
                      <a:pt x="161" y="301"/>
                    </a:cubicBezTo>
                    <a:cubicBezTo>
                      <a:pt x="179" y="277"/>
                      <a:pt x="194" y="253"/>
                      <a:pt x="214" y="230"/>
                    </a:cubicBezTo>
                    <a:cubicBezTo>
                      <a:pt x="233" y="207"/>
                      <a:pt x="254" y="188"/>
                      <a:pt x="273" y="169"/>
                    </a:cubicBezTo>
                    <a:cubicBezTo>
                      <a:pt x="294" y="153"/>
                      <a:pt x="314" y="136"/>
                      <a:pt x="336" y="125"/>
                    </a:cubicBezTo>
                    <a:cubicBezTo>
                      <a:pt x="347" y="118"/>
                      <a:pt x="357" y="112"/>
                      <a:pt x="368" y="106"/>
                    </a:cubicBezTo>
                    <a:cubicBezTo>
                      <a:pt x="379" y="101"/>
                      <a:pt x="390" y="95"/>
                      <a:pt x="398" y="93"/>
                    </a:cubicBezTo>
                    <a:cubicBezTo>
                      <a:pt x="419" y="82"/>
                      <a:pt x="437" y="78"/>
                      <a:pt x="454" y="73"/>
                    </a:cubicBezTo>
                    <a:cubicBezTo>
                      <a:pt x="470" y="67"/>
                      <a:pt x="485" y="62"/>
                      <a:pt x="497" y="60"/>
                    </a:cubicBezTo>
                    <a:cubicBezTo>
                      <a:pt x="523" y="55"/>
                      <a:pt x="536" y="54"/>
                      <a:pt x="536" y="54"/>
                    </a:cubicBezTo>
                    <a:close/>
                    <a:moveTo>
                      <a:pt x="589" y="0"/>
                    </a:moveTo>
                    <a:cubicBezTo>
                      <a:pt x="582" y="0"/>
                      <a:pt x="574" y="1"/>
                      <a:pt x="567" y="1"/>
                    </a:cubicBezTo>
                    <a:cubicBezTo>
                      <a:pt x="556" y="1"/>
                      <a:pt x="548" y="4"/>
                      <a:pt x="537" y="5"/>
                    </a:cubicBezTo>
                    <a:cubicBezTo>
                      <a:pt x="533" y="5"/>
                      <a:pt x="529" y="5"/>
                      <a:pt x="523" y="7"/>
                    </a:cubicBezTo>
                    <a:lnTo>
                      <a:pt x="508" y="11"/>
                    </a:lnTo>
                    <a:cubicBezTo>
                      <a:pt x="427" y="24"/>
                      <a:pt x="340" y="58"/>
                      <a:pt x="261" y="116"/>
                    </a:cubicBezTo>
                    <a:cubicBezTo>
                      <a:pt x="181" y="173"/>
                      <a:pt x="113" y="254"/>
                      <a:pt x="67" y="351"/>
                    </a:cubicBezTo>
                    <a:cubicBezTo>
                      <a:pt x="43" y="400"/>
                      <a:pt x="30" y="451"/>
                      <a:pt x="16" y="508"/>
                    </a:cubicBezTo>
                    <a:cubicBezTo>
                      <a:pt x="7" y="563"/>
                      <a:pt x="0" y="616"/>
                      <a:pt x="7" y="678"/>
                    </a:cubicBezTo>
                    <a:cubicBezTo>
                      <a:pt x="10" y="710"/>
                      <a:pt x="14" y="733"/>
                      <a:pt x="18" y="757"/>
                    </a:cubicBezTo>
                    <a:lnTo>
                      <a:pt x="19" y="765"/>
                    </a:lnTo>
                    <a:lnTo>
                      <a:pt x="20" y="772"/>
                    </a:lnTo>
                    <a:lnTo>
                      <a:pt x="20" y="776"/>
                    </a:lnTo>
                    <a:lnTo>
                      <a:pt x="23" y="780"/>
                    </a:lnTo>
                    <a:lnTo>
                      <a:pt x="27" y="800"/>
                    </a:lnTo>
                    <a:cubicBezTo>
                      <a:pt x="31" y="814"/>
                      <a:pt x="34" y="830"/>
                      <a:pt x="39" y="843"/>
                    </a:cubicBezTo>
                    <a:cubicBezTo>
                      <a:pt x="59" y="897"/>
                      <a:pt x="83" y="951"/>
                      <a:pt x="114" y="999"/>
                    </a:cubicBezTo>
                    <a:cubicBezTo>
                      <a:pt x="177" y="1096"/>
                      <a:pt x="267" y="1175"/>
                      <a:pt x="368" y="1227"/>
                    </a:cubicBezTo>
                    <a:cubicBezTo>
                      <a:pt x="459" y="1272"/>
                      <a:pt x="559" y="1297"/>
                      <a:pt x="656" y="1297"/>
                    </a:cubicBezTo>
                    <a:cubicBezTo>
                      <a:pt x="668" y="1297"/>
                      <a:pt x="679" y="1297"/>
                      <a:pt x="690" y="1296"/>
                    </a:cubicBezTo>
                    <a:lnTo>
                      <a:pt x="732" y="1293"/>
                    </a:lnTo>
                    <a:cubicBezTo>
                      <a:pt x="739" y="1293"/>
                      <a:pt x="748" y="1291"/>
                      <a:pt x="752" y="1291"/>
                    </a:cubicBezTo>
                    <a:lnTo>
                      <a:pt x="770" y="1288"/>
                    </a:lnTo>
                    <a:lnTo>
                      <a:pt x="803" y="1281"/>
                    </a:lnTo>
                    <a:lnTo>
                      <a:pt x="806" y="1280"/>
                    </a:lnTo>
                    <a:lnTo>
                      <a:pt x="811" y="1277"/>
                    </a:lnTo>
                    <a:lnTo>
                      <a:pt x="815" y="1277"/>
                    </a:lnTo>
                    <a:lnTo>
                      <a:pt x="825" y="1274"/>
                    </a:lnTo>
                    <a:lnTo>
                      <a:pt x="844" y="1269"/>
                    </a:lnTo>
                    <a:cubicBezTo>
                      <a:pt x="869" y="1262"/>
                      <a:pt x="892" y="1253"/>
                      <a:pt x="913" y="1242"/>
                    </a:cubicBezTo>
                    <a:cubicBezTo>
                      <a:pt x="938" y="1234"/>
                      <a:pt x="958" y="1219"/>
                      <a:pt x="979" y="1207"/>
                    </a:cubicBezTo>
                    <a:cubicBezTo>
                      <a:pt x="1064" y="1156"/>
                      <a:pt x="1126" y="1088"/>
                      <a:pt x="1168" y="1019"/>
                    </a:cubicBezTo>
                    <a:cubicBezTo>
                      <a:pt x="1213" y="951"/>
                      <a:pt x="1240" y="878"/>
                      <a:pt x="1249" y="814"/>
                    </a:cubicBezTo>
                    <a:cubicBezTo>
                      <a:pt x="1261" y="751"/>
                      <a:pt x="1261" y="693"/>
                      <a:pt x="1256" y="649"/>
                    </a:cubicBezTo>
                    <a:cubicBezTo>
                      <a:pt x="1254" y="626"/>
                      <a:pt x="1249" y="604"/>
                      <a:pt x="1246" y="588"/>
                    </a:cubicBezTo>
                    <a:cubicBezTo>
                      <a:pt x="1242" y="571"/>
                      <a:pt x="1238" y="556"/>
                      <a:pt x="1234" y="545"/>
                    </a:cubicBezTo>
                    <a:cubicBezTo>
                      <a:pt x="1228" y="524"/>
                      <a:pt x="1222" y="510"/>
                      <a:pt x="1222" y="510"/>
                    </a:cubicBezTo>
                    <a:lnTo>
                      <a:pt x="1222" y="510"/>
                    </a:lnTo>
                    <a:cubicBezTo>
                      <a:pt x="1222" y="510"/>
                      <a:pt x="1222" y="524"/>
                      <a:pt x="1225" y="548"/>
                    </a:cubicBezTo>
                    <a:cubicBezTo>
                      <a:pt x="1226" y="571"/>
                      <a:pt x="1225" y="606"/>
                      <a:pt x="1220" y="649"/>
                    </a:cubicBezTo>
                    <a:cubicBezTo>
                      <a:pt x="1215" y="690"/>
                      <a:pt x="1202" y="740"/>
                      <a:pt x="1182" y="796"/>
                    </a:cubicBezTo>
                    <a:cubicBezTo>
                      <a:pt x="1162" y="850"/>
                      <a:pt x="1128" y="906"/>
                      <a:pt x="1084" y="959"/>
                    </a:cubicBezTo>
                    <a:cubicBezTo>
                      <a:pt x="1038" y="1011"/>
                      <a:pt x="979" y="1057"/>
                      <a:pt x="911" y="1089"/>
                    </a:cubicBezTo>
                    <a:cubicBezTo>
                      <a:pt x="889" y="1100"/>
                      <a:pt x="865" y="1108"/>
                      <a:pt x="842" y="1116"/>
                    </a:cubicBezTo>
                    <a:cubicBezTo>
                      <a:pt x="743" y="1052"/>
                      <a:pt x="493" y="948"/>
                      <a:pt x="434" y="753"/>
                    </a:cubicBezTo>
                    <a:cubicBezTo>
                      <a:pt x="322" y="391"/>
                      <a:pt x="476" y="195"/>
                      <a:pt x="564" y="106"/>
                    </a:cubicBezTo>
                    <a:cubicBezTo>
                      <a:pt x="570" y="103"/>
                      <a:pt x="574" y="103"/>
                      <a:pt x="576" y="102"/>
                    </a:cubicBezTo>
                    <a:cubicBezTo>
                      <a:pt x="591" y="99"/>
                      <a:pt x="607" y="95"/>
                      <a:pt x="623" y="94"/>
                    </a:cubicBezTo>
                    <a:cubicBezTo>
                      <a:pt x="656" y="89"/>
                      <a:pt x="685" y="87"/>
                      <a:pt x="715" y="87"/>
                    </a:cubicBezTo>
                    <a:cubicBezTo>
                      <a:pt x="771" y="89"/>
                      <a:pt x="823" y="98"/>
                      <a:pt x="864" y="112"/>
                    </a:cubicBezTo>
                    <a:cubicBezTo>
                      <a:pt x="904" y="122"/>
                      <a:pt x="938" y="136"/>
                      <a:pt x="958" y="146"/>
                    </a:cubicBezTo>
                    <a:cubicBezTo>
                      <a:pt x="979" y="156"/>
                      <a:pt x="990" y="161"/>
                      <a:pt x="990" y="161"/>
                    </a:cubicBezTo>
                    <a:cubicBezTo>
                      <a:pt x="990" y="161"/>
                      <a:pt x="980" y="153"/>
                      <a:pt x="963" y="136"/>
                    </a:cubicBezTo>
                    <a:cubicBezTo>
                      <a:pt x="944" y="121"/>
                      <a:pt x="917" y="99"/>
                      <a:pt x="877" y="78"/>
                    </a:cubicBezTo>
                    <a:cubicBezTo>
                      <a:pt x="837" y="55"/>
                      <a:pt x="784" y="32"/>
                      <a:pt x="721" y="19"/>
                    </a:cubicBezTo>
                    <a:cubicBezTo>
                      <a:pt x="689" y="12"/>
                      <a:pt x="654" y="7"/>
                      <a:pt x="617" y="7"/>
                    </a:cubicBezTo>
                    <a:cubicBezTo>
                      <a:pt x="611" y="2"/>
                      <a:pt x="601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g2fcc7deb26a_6_189"/>
              <p:cNvSpPr/>
              <p:nvPr/>
            </p:nvSpPr>
            <p:spPr>
              <a:xfrm>
                <a:off x="5776410" y="1933774"/>
                <a:ext cx="35991" cy="28438"/>
              </a:xfrm>
              <a:custGeom>
                <a:rect b="b" l="l" r="r" t="t"/>
                <a:pathLst>
                  <a:path extrusionOk="0" h="546" w="691">
                    <a:moveTo>
                      <a:pt x="68" y="1"/>
                    </a:moveTo>
                    <a:cubicBezTo>
                      <a:pt x="68" y="1"/>
                      <a:pt x="65" y="10"/>
                      <a:pt x="63" y="25"/>
                    </a:cubicBezTo>
                    <a:cubicBezTo>
                      <a:pt x="63" y="29"/>
                      <a:pt x="63" y="30"/>
                      <a:pt x="61" y="34"/>
                    </a:cubicBezTo>
                    <a:cubicBezTo>
                      <a:pt x="61" y="45"/>
                      <a:pt x="60" y="59"/>
                      <a:pt x="61" y="76"/>
                    </a:cubicBezTo>
                    <a:cubicBezTo>
                      <a:pt x="61" y="79"/>
                      <a:pt x="63" y="84"/>
                      <a:pt x="63" y="89"/>
                    </a:cubicBezTo>
                    <a:cubicBezTo>
                      <a:pt x="61" y="115"/>
                      <a:pt x="58" y="144"/>
                      <a:pt x="52" y="177"/>
                    </a:cubicBezTo>
                    <a:cubicBezTo>
                      <a:pt x="42" y="216"/>
                      <a:pt x="32" y="252"/>
                      <a:pt x="21" y="280"/>
                    </a:cubicBezTo>
                    <a:cubicBezTo>
                      <a:pt x="11" y="310"/>
                      <a:pt x="1" y="326"/>
                      <a:pt x="1" y="326"/>
                    </a:cubicBezTo>
                    <a:cubicBezTo>
                      <a:pt x="1" y="326"/>
                      <a:pt x="14" y="311"/>
                      <a:pt x="32" y="285"/>
                    </a:cubicBezTo>
                    <a:cubicBezTo>
                      <a:pt x="48" y="265"/>
                      <a:pt x="68" y="230"/>
                      <a:pt x="87" y="193"/>
                    </a:cubicBezTo>
                    <a:lnTo>
                      <a:pt x="92" y="183"/>
                    </a:lnTo>
                    <a:cubicBezTo>
                      <a:pt x="93" y="186"/>
                      <a:pt x="95" y="190"/>
                      <a:pt x="99" y="195"/>
                    </a:cubicBezTo>
                    <a:cubicBezTo>
                      <a:pt x="110" y="217"/>
                      <a:pt x="126" y="236"/>
                      <a:pt x="143" y="253"/>
                    </a:cubicBezTo>
                    <a:lnTo>
                      <a:pt x="174" y="279"/>
                    </a:lnTo>
                    <a:lnTo>
                      <a:pt x="190" y="291"/>
                    </a:lnTo>
                    <a:lnTo>
                      <a:pt x="209" y="299"/>
                    </a:lnTo>
                    <a:cubicBezTo>
                      <a:pt x="221" y="306"/>
                      <a:pt x="234" y="311"/>
                      <a:pt x="246" y="318"/>
                    </a:cubicBezTo>
                    <a:lnTo>
                      <a:pt x="284" y="330"/>
                    </a:lnTo>
                    <a:cubicBezTo>
                      <a:pt x="310" y="338"/>
                      <a:pt x="336" y="339"/>
                      <a:pt x="363" y="343"/>
                    </a:cubicBezTo>
                    <a:cubicBezTo>
                      <a:pt x="374" y="345"/>
                      <a:pt x="385" y="345"/>
                      <a:pt x="397" y="345"/>
                    </a:cubicBezTo>
                    <a:cubicBezTo>
                      <a:pt x="411" y="345"/>
                      <a:pt x="426" y="345"/>
                      <a:pt x="440" y="345"/>
                    </a:cubicBezTo>
                    <a:cubicBezTo>
                      <a:pt x="451" y="345"/>
                      <a:pt x="463" y="345"/>
                      <a:pt x="475" y="343"/>
                    </a:cubicBezTo>
                    <a:cubicBezTo>
                      <a:pt x="483" y="341"/>
                      <a:pt x="491" y="339"/>
                      <a:pt x="500" y="339"/>
                    </a:cubicBezTo>
                    <a:cubicBezTo>
                      <a:pt x="502" y="359"/>
                      <a:pt x="503" y="381"/>
                      <a:pt x="503" y="405"/>
                    </a:cubicBezTo>
                    <a:cubicBezTo>
                      <a:pt x="504" y="475"/>
                      <a:pt x="495" y="546"/>
                      <a:pt x="495" y="546"/>
                    </a:cubicBezTo>
                    <a:cubicBezTo>
                      <a:pt x="495" y="546"/>
                      <a:pt x="520" y="479"/>
                      <a:pt x="535" y="408"/>
                    </a:cubicBezTo>
                    <a:cubicBezTo>
                      <a:pt x="542" y="381"/>
                      <a:pt x="547" y="354"/>
                      <a:pt x="550" y="330"/>
                    </a:cubicBezTo>
                    <a:cubicBezTo>
                      <a:pt x="557" y="327"/>
                      <a:pt x="563" y="326"/>
                      <a:pt x="570" y="326"/>
                    </a:cubicBezTo>
                    <a:cubicBezTo>
                      <a:pt x="589" y="323"/>
                      <a:pt x="605" y="316"/>
                      <a:pt x="621" y="311"/>
                    </a:cubicBezTo>
                    <a:cubicBezTo>
                      <a:pt x="636" y="306"/>
                      <a:pt x="648" y="300"/>
                      <a:pt x="659" y="298"/>
                    </a:cubicBezTo>
                    <a:cubicBezTo>
                      <a:pt x="679" y="289"/>
                      <a:pt x="691" y="284"/>
                      <a:pt x="691" y="284"/>
                    </a:cubicBezTo>
                    <a:lnTo>
                      <a:pt x="656" y="284"/>
                    </a:lnTo>
                    <a:cubicBezTo>
                      <a:pt x="644" y="284"/>
                      <a:pt x="631" y="284"/>
                      <a:pt x="616" y="285"/>
                    </a:cubicBezTo>
                    <a:cubicBezTo>
                      <a:pt x="601" y="285"/>
                      <a:pt x="584" y="287"/>
                      <a:pt x="565" y="287"/>
                    </a:cubicBezTo>
                    <a:lnTo>
                      <a:pt x="473" y="287"/>
                    </a:lnTo>
                    <a:cubicBezTo>
                      <a:pt x="461" y="285"/>
                      <a:pt x="451" y="285"/>
                      <a:pt x="440" y="285"/>
                    </a:cubicBezTo>
                    <a:cubicBezTo>
                      <a:pt x="417" y="284"/>
                      <a:pt x="394" y="284"/>
                      <a:pt x="370" y="279"/>
                    </a:cubicBezTo>
                    <a:cubicBezTo>
                      <a:pt x="347" y="276"/>
                      <a:pt x="323" y="272"/>
                      <a:pt x="302" y="264"/>
                    </a:cubicBezTo>
                    <a:lnTo>
                      <a:pt x="268" y="253"/>
                    </a:lnTo>
                    <a:lnTo>
                      <a:pt x="238" y="240"/>
                    </a:lnTo>
                    <a:cubicBezTo>
                      <a:pt x="228" y="236"/>
                      <a:pt x="217" y="230"/>
                      <a:pt x="209" y="225"/>
                    </a:cubicBezTo>
                    <a:cubicBezTo>
                      <a:pt x="201" y="218"/>
                      <a:pt x="190" y="213"/>
                      <a:pt x="182" y="206"/>
                    </a:cubicBezTo>
                    <a:cubicBezTo>
                      <a:pt x="167" y="191"/>
                      <a:pt x="150" y="179"/>
                      <a:pt x="139" y="163"/>
                    </a:cubicBezTo>
                    <a:cubicBezTo>
                      <a:pt x="132" y="157"/>
                      <a:pt x="127" y="148"/>
                      <a:pt x="122" y="139"/>
                    </a:cubicBezTo>
                    <a:cubicBezTo>
                      <a:pt x="116" y="131"/>
                      <a:pt x="110" y="124"/>
                      <a:pt x="107" y="116"/>
                    </a:cubicBezTo>
                    <a:cubicBezTo>
                      <a:pt x="99" y="101"/>
                      <a:pt x="92" y="85"/>
                      <a:pt x="87" y="71"/>
                    </a:cubicBezTo>
                    <a:cubicBezTo>
                      <a:pt x="81" y="57"/>
                      <a:pt x="79" y="44"/>
                      <a:pt x="75" y="34"/>
                    </a:cubicBezTo>
                    <a:cubicBezTo>
                      <a:pt x="69" y="14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2fcc7deb26a_6_189"/>
              <p:cNvSpPr/>
              <p:nvPr/>
            </p:nvSpPr>
            <p:spPr>
              <a:xfrm>
                <a:off x="5781306" y="1905909"/>
                <a:ext cx="51668" cy="40626"/>
              </a:xfrm>
              <a:custGeom>
                <a:rect b="b" l="l" r="r" t="t"/>
                <a:pathLst>
                  <a:path extrusionOk="0" h="780" w="992">
                    <a:moveTo>
                      <a:pt x="592" y="0"/>
                    </a:moveTo>
                    <a:cubicBezTo>
                      <a:pt x="571" y="0"/>
                      <a:pt x="547" y="1"/>
                      <a:pt x="522" y="5"/>
                    </a:cubicBezTo>
                    <a:cubicBezTo>
                      <a:pt x="477" y="9"/>
                      <a:pt x="429" y="21"/>
                      <a:pt x="377" y="40"/>
                    </a:cubicBezTo>
                    <a:cubicBezTo>
                      <a:pt x="324" y="59"/>
                      <a:pt x="271" y="83"/>
                      <a:pt x="220" y="121"/>
                    </a:cubicBezTo>
                    <a:cubicBezTo>
                      <a:pt x="167" y="157"/>
                      <a:pt x="115" y="203"/>
                      <a:pt x="75" y="263"/>
                    </a:cubicBezTo>
                    <a:cubicBezTo>
                      <a:pt x="34" y="324"/>
                      <a:pt x="1" y="395"/>
                      <a:pt x="5" y="485"/>
                    </a:cubicBezTo>
                    <a:cubicBezTo>
                      <a:pt x="5" y="495"/>
                      <a:pt x="6" y="502"/>
                      <a:pt x="6" y="512"/>
                    </a:cubicBezTo>
                    <a:lnTo>
                      <a:pt x="13" y="516"/>
                    </a:lnTo>
                    <a:lnTo>
                      <a:pt x="13" y="518"/>
                    </a:lnTo>
                    <a:lnTo>
                      <a:pt x="13" y="520"/>
                    </a:lnTo>
                    <a:lnTo>
                      <a:pt x="13" y="525"/>
                    </a:lnTo>
                    <a:lnTo>
                      <a:pt x="13" y="526"/>
                    </a:lnTo>
                    <a:lnTo>
                      <a:pt x="17" y="542"/>
                    </a:lnTo>
                    <a:cubicBezTo>
                      <a:pt x="18" y="551"/>
                      <a:pt x="21" y="557"/>
                      <a:pt x="24" y="564"/>
                    </a:cubicBezTo>
                    <a:cubicBezTo>
                      <a:pt x="28" y="577"/>
                      <a:pt x="33" y="589"/>
                      <a:pt x="38" y="600"/>
                    </a:cubicBezTo>
                    <a:cubicBezTo>
                      <a:pt x="58" y="639"/>
                      <a:pt x="87" y="671"/>
                      <a:pt x="120" y="698"/>
                    </a:cubicBezTo>
                    <a:cubicBezTo>
                      <a:pt x="187" y="748"/>
                      <a:pt x="267" y="771"/>
                      <a:pt x="342" y="777"/>
                    </a:cubicBezTo>
                    <a:cubicBezTo>
                      <a:pt x="356" y="779"/>
                      <a:pt x="371" y="779"/>
                      <a:pt x="385" y="779"/>
                    </a:cubicBezTo>
                    <a:cubicBezTo>
                      <a:pt x="417" y="779"/>
                      <a:pt x="449" y="776"/>
                      <a:pt x="480" y="771"/>
                    </a:cubicBezTo>
                    <a:cubicBezTo>
                      <a:pt x="507" y="765"/>
                      <a:pt x="534" y="760"/>
                      <a:pt x="561" y="753"/>
                    </a:cubicBezTo>
                    <a:cubicBezTo>
                      <a:pt x="625" y="735"/>
                      <a:pt x="688" y="706"/>
                      <a:pt x="742" y="671"/>
                    </a:cubicBezTo>
                    <a:cubicBezTo>
                      <a:pt x="796" y="638"/>
                      <a:pt x="840" y="598"/>
                      <a:pt x="878" y="557"/>
                    </a:cubicBezTo>
                    <a:cubicBezTo>
                      <a:pt x="914" y="517"/>
                      <a:pt x="941" y="473"/>
                      <a:pt x="960" y="431"/>
                    </a:cubicBezTo>
                    <a:cubicBezTo>
                      <a:pt x="978" y="391"/>
                      <a:pt x="986" y="352"/>
                      <a:pt x="988" y="321"/>
                    </a:cubicBezTo>
                    <a:cubicBezTo>
                      <a:pt x="992" y="289"/>
                      <a:pt x="986" y="263"/>
                      <a:pt x="984" y="248"/>
                    </a:cubicBezTo>
                    <a:cubicBezTo>
                      <a:pt x="980" y="231"/>
                      <a:pt x="977" y="223"/>
                      <a:pt x="977" y="223"/>
                    </a:cubicBezTo>
                    <a:lnTo>
                      <a:pt x="977" y="248"/>
                    </a:lnTo>
                    <a:cubicBezTo>
                      <a:pt x="977" y="265"/>
                      <a:pt x="973" y="289"/>
                      <a:pt x="965" y="317"/>
                    </a:cubicBezTo>
                    <a:cubicBezTo>
                      <a:pt x="957" y="345"/>
                      <a:pt x="943" y="377"/>
                      <a:pt x="919" y="411"/>
                    </a:cubicBezTo>
                    <a:cubicBezTo>
                      <a:pt x="898" y="444"/>
                      <a:pt x="867" y="479"/>
                      <a:pt x="831" y="512"/>
                    </a:cubicBezTo>
                    <a:cubicBezTo>
                      <a:pt x="793" y="544"/>
                      <a:pt x="749" y="573"/>
                      <a:pt x="698" y="600"/>
                    </a:cubicBezTo>
                    <a:cubicBezTo>
                      <a:pt x="668" y="616"/>
                      <a:pt x="636" y="630"/>
                      <a:pt x="602" y="639"/>
                    </a:cubicBezTo>
                    <a:cubicBezTo>
                      <a:pt x="522" y="616"/>
                      <a:pt x="401" y="559"/>
                      <a:pt x="373" y="383"/>
                    </a:cubicBezTo>
                    <a:cubicBezTo>
                      <a:pt x="351" y="251"/>
                      <a:pt x="468" y="113"/>
                      <a:pt x="486" y="60"/>
                    </a:cubicBezTo>
                    <a:cubicBezTo>
                      <a:pt x="502" y="55"/>
                      <a:pt x="515" y="48"/>
                      <a:pt x="529" y="46"/>
                    </a:cubicBezTo>
                    <a:cubicBezTo>
                      <a:pt x="569" y="34"/>
                      <a:pt x="604" y="27"/>
                      <a:pt x="633" y="23"/>
                    </a:cubicBezTo>
                    <a:cubicBezTo>
                      <a:pt x="661" y="20"/>
                      <a:pt x="683" y="19"/>
                      <a:pt x="700" y="19"/>
                    </a:cubicBezTo>
                    <a:cubicBezTo>
                      <a:pt x="719" y="19"/>
                      <a:pt x="730" y="20"/>
                      <a:pt x="730" y="20"/>
                    </a:cubicBezTo>
                    <a:cubicBezTo>
                      <a:pt x="730" y="20"/>
                      <a:pt x="721" y="16"/>
                      <a:pt x="704" y="13"/>
                    </a:cubicBezTo>
                    <a:cubicBezTo>
                      <a:pt x="687" y="9"/>
                      <a:pt x="664" y="5"/>
                      <a:pt x="633" y="1"/>
                    </a:cubicBezTo>
                    <a:cubicBezTo>
                      <a:pt x="621" y="1"/>
                      <a:pt x="607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2fcc7deb26a_6_189"/>
              <p:cNvSpPr/>
              <p:nvPr/>
            </p:nvSpPr>
            <p:spPr>
              <a:xfrm>
                <a:off x="5749171" y="2026951"/>
                <a:ext cx="36303" cy="37553"/>
              </a:xfrm>
              <a:custGeom>
                <a:rect b="b" l="l" r="r" t="t"/>
                <a:pathLst>
                  <a:path extrusionOk="0" h="721" w="697">
                    <a:moveTo>
                      <a:pt x="185" y="0"/>
                    </a:moveTo>
                    <a:cubicBezTo>
                      <a:pt x="172" y="0"/>
                      <a:pt x="154" y="7"/>
                      <a:pt x="129" y="21"/>
                    </a:cubicBezTo>
                    <a:cubicBezTo>
                      <a:pt x="0" y="89"/>
                      <a:pt x="38" y="348"/>
                      <a:pt x="191" y="530"/>
                    </a:cubicBezTo>
                    <a:cubicBezTo>
                      <a:pt x="285" y="640"/>
                      <a:pt x="403" y="710"/>
                      <a:pt x="509" y="720"/>
                    </a:cubicBezTo>
                    <a:cubicBezTo>
                      <a:pt x="509" y="720"/>
                      <a:pt x="512" y="720"/>
                      <a:pt x="517" y="720"/>
                    </a:cubicBezTo>
                    <a:cubicBezTo>
                      <a:pt x="555" y="720"/>
                      <a:pt x="696" y="711"/>
                      <a:pt x="469" y="558"/>
                    </a:cubicBezTo>
                    <a:cubicBezTo>
                      <a:pt x="349" y="477"/>
                      <a:pt x="269" y="367"/>
                      <a:pt x="242" y="213"/>
                    </a:cubicBezTo>
                    <a:cubicBezTo>
                      <a:pt x="218" y="75"/>
                      <a:pt x="229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2fcc7deb26a_6_189"/>
              <p:cNvSpPr/>
              <p:nvPr/>
            </p:nvSpPr>
            <p:spPr>
              <a:xfrm>
                <a:off x="5998704" y="1732157"/>
                <a:ext cx="133025" cy="160578"/>
              </a:xfrm>
              <a:custGeom>
                <a:rect b="b" l="l" r="r" t="t"/>
                <a:pathLst>
                  <a:path extrusionOk="0" h="3083" w="2554">
                    <a:moveTo>
                      <a:pt x="2553" y="0"/>
                    </a:moveTo>
                    <a:cubicBezTo>
                      <a:pt x="2553" y="0"/>
                      <a:pt x="2541" y="11"/>
                      <a:pt x="2518" y="28"/>
                    </a:cubicBezTo>
                    <a:cubicBezTo>
                      <a:pt x="2494" y="47"/>
                      <a:pt x="2461" y="75"/>
                      <a:pt x="2419" y="113"/>
                    </a:cubicBezTo>
                    <a:cubicBezTo>
                      <a:pt x="2336" y="186"/>
                      <a:pt x="2218" y="293"/>
                      <a:pt x="2083" y="423"/>
                    </a:cubicBezTo>
                    <a:cubicBezTo>
                      <a:pt x="1949" y="556"/>
                      <a:pt x="1796" y="712"/>
                      <a:pt x="1637" y="887"/>
                    </a:cubicBezTo>
                    <a:cubicBezTo>
                      <a:pt x="1558" y="974"/>
                      <a:pt x="1476" y="1062"/>
                      <a:pt x="1396" y="1156"/>
                    </a:cubicBezTo>
                    <a:cubicBezTo>
                      <a:pt x="1315" y="1249"/>
                      <a:pt x="1235" y="1344"/>
                      <a:pt x="1154" y="1441"/>
                    </a:cubicBezTo>
                    <a:cubicBezTo>
                      <a:pt x="1075" y="1538"/>
                      <a:pt x="994" y="1633"/>
                      <a:pt x="919" y="1731"/>
                    </a:cubicBezTo>
                    <a:cubicBezTo>
                      <a:pt x="841" y="1827"/>
                      <a:pt x="769" y="1925"/>
                      <a:pt x="699" y="2019"/>
                    </a:cubicBezTo>
                    <a:cubicBezTo>
                      <a:pt x="558" y="2207"/>
                      <a:pt x="431" y="2385"/>
                      <a:pt x="328" y="2542"/>
                    </a:cubicBezTo>
                    <a:cubicBezTo>
                      <a:pt x="276" y="2620"/>
                      <a:pt x="229" y="2693"/>
                      <a:pt x="188" y="2759"/>
                    </a:cubicBezTo>
                    <a:cubicBezTo>
                      <a:pt x="148" y="2824"/>
                      <a:pt x="113" y="2881"/>
                      <a:pt x="86" y="2929"/>
                    </a:cubicBezTo>
                    <a:cubicBezTo>
                      <a:pt x="57" y="2976"/>
                      <a:pt x="37" y="3015"/>
                      <a:pt x="22" y="3042"/>
                    </a:cubicBezTo>
                    <a:cubicBezTo>
                      <a:pt x="8" y="3069"/>
                      <a:pt x="0" y="3082"/>
                      <a:pt x="0" y="3082"/>
                    </a:cubicBezTo>
                    <a:cubicBezTo>
                      <a:pt x="0" y="3082"/>
                      <a:pt x="13" y="3071"/>
                      <a:pt x="35" y="3054"/>
                    </a:cubicBezTo>
                    <a:cubicBezTo>
                      <a:pt x="57" y="3034"/>
                      <a:pt x="93" y="3007"/>
                      <a:pt x="135" y="2969"/>
                    </a:cubicBezTo>
                    <a:cubicBezTo>
                      <a:pt x="176" y="2933"/>
                      <a:pt x="227" y="2889"/>
                      <a:pt x="284" y="2838"/>
                    </a:cubicBezTo>
                    <a:cubicBezTo>
                      <a:pt x="342" y="2785"/>
                      <a:pt x="403" y="2725"/>
                      <a:pt x="470" y="2659"/>
                    </a:cubicBezTo>
                    <a:cubicBezTo>
                      <a:pt x="605" y="2526"/>
                      <a:pt x="758" y="2370"/>
                      <a:pt x="916" y="2196"/>
                    </a:cubicBezTo>
                    <a:cubicBezTo>
                      <a:pt x="995" y="2109"/>
                      <a:pt x="1077" y="2020"/>
                      <a:pt x="1157" y="1926"/>
                    </a:cubicBezTo>
                    <a:cubicBezTo>
                      <a:pt x="1237" y="1833"/>
                      <a:pt x="1318" y="1738"/>
                      <a:pt x="1398" y="1641"/>
                    </a:cubicBezTo>
                    <a:cubicBezTo>
                      <a:pt x="1478" y="1545"/>
                      <a:pt x="1557" y="1449"/>
                      <a:pt x="1633" y="1351"/>
                    </a:cubicBezTo>
                    <a:cubicBezTo>
                      <a:pt x="1711" y="1256"/>
                      <a:pt x="1782" y="1158"/>
                      <a:pt x="1854" y="1064"/>
                    </a:cubicBezTo>
                    <a:cubicBezTo>
                      <a:pt x="1995" y="876"/>
                      <a:pt x="2121" y="697"/>
                      <a:pt x="2224" y="540"/>
                    </a:cubicBezTo>
                    <a:cubicBezTo>
                      <a:pt x="2329" y="384"/>
                      <a:pt x="2412" y="249"/>
                      <a:pt x="2467" y="153"/>
                    </a:cubicBezTo>
                    <a:cubicBezTo>
                      <a:pt x="2497" y="106"/>
                      <a:pt x="2517" y="67"/>
                      <a:pt x="2532" y="41"/>
                    </a:cubicBezTo>
                    <a:cubicBezTo>
                      <a:pt x="2545" y="14"/>
                      <a:pt x="2553" y="0"/>
                      <a:pt x="2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9" name="Google Shape;1089;g2fcc7deb26a_6_189"/>
            <p:cNvGrpSpPr/>
            <p:nvPr/>
          </p:nvGrpSpPr>
          <p:grpSpPr>
            <a:xfrm rot="-636863">
              <a:off x="5671354" y="1905618"/>
              <a:ext cx="2892729" cy="1564518"/>
              <a:chOff x="5538075" y="1759657"/>
              <a:chExt cx="2892697" cy="1564501"/>
            </a:xfrm>
          </p:grpSpPr>
          <p:sp>
            <p:nvSpPr>
              <p:cNvPr id="1090" name="Google Shape;1090;g2fcc7deb26a_6_189"/>
              <p:cNvSpPr/>
              <p:nvPr/>
            </p:nvSpPr>
            <p:spPr>
              <a:xfrm>
                <a:off x="6000319" y="3008158"/>
                <a:ext cx="1013366" cy="316000"/>
              </a:xfrm>
              <a:custGeom>
                <a:rect b="b" l="l" r="r" t="t"/>
                <a:pathLst>
                  <a:path extrusionOk="0" h="6067" w="19456">
                    <a:moveTo>
                      <a:pt x="0" y="1"/>
                    </a:moveTo>
                    <a:lnTo>
                      <a:pt x="0" y="1"/>
                    </a:lnTo>
                    <a:cubicBezTo>
                      <a:pt x="27" y="26"/>
                      <a:pt x="57" y="53"/>
                      <a:pt x="84" y="77"/>
                    </a:cubicBezTo>
                    <a:cubicBezTo>
                      <a:pt x="1898" y="1745"/>
                      <a:pt x="3934" y="2871"/>
                      <a:pt x="5859" y="3708"/>
                    </a:cubicBezTo>
                    <a:cubicBezTo>
                      <a:pt x="6825" y="4131"/>
                      <a:pt x="7776" y="4461"/>
                      <a:pt x="8689" y="4741"/>
                    </a:cubicBezTo>
                    <a:cubicBezTo>
                      <a:pt x="9148" y="4875"/>
                      <a:pt x="9594" y="5004"/>
                      <a:pt x="10034" y="5109"/>
                    </a:cubicBezTo>
                    <a:cubicBezTo>
                      <a:pt x="10471" y="5225"/>
                      <a:pt x="10900" y="5313"/>
                      <a:pt x="11314" y="5402"/>
                    </a:cubicBezTo>
                    <a:cubicBezTo>
                      <a:pt x="12975" y="5754"/>
                      <a:pt x="14447" y="5909"/>
                      <a:pt x="15656" y="5990"/>
                    </a:cubicBezTo>
                    <a:cubicBezTo>
                      <a:pt x="16539" y="6053"/>
                      <a:pt x="17286" y="6066"/>
                      <a:pt x="17876" y="6066"/>
                    </a:cubicBezTo>
                    <a:cubicBezTo>
                      <a:pt x="18094" y="6066"/>
                      <a:pt x="18290" y="6064"/>
                      <a:pt x="18464" y="6063"/>
                    </a:cubicBezTo>
                    <a:cubicBezTo>
                      <a:pt x="19109" y="6042"/>
                      <a:pt x="19456" y="6032"/>
                      <a:pt x="19456" y="6032"/>
                    </a:cubicBezTo>
                    <a:cubicBezTo>
                      <a:pt x="19456" y="6032"/>
                      <a:pt x="19112" y="6012"/>
                      <a:pt x="18466" y="5973"/>
                    </a:cubicBezTo>
                    <a:cubicBezTo>
                      <a:pt x="18144" y="5955"/>
                      <a:pt x="17748" y="5911"/>
                      <a:pt x="17282" y="5872"/>
                    </a:cubicBezTo>
                    <a:cubicBezTo>
                      <a:pt x="17049" y="5854"/>
                      <a:pt x="16801" y="5815"/>
                      <a:pt x="16535" y="5785"/>
                    </a:cubicBezTo>
                    <a:cubicBezTo>
                      <a:pt x="16271" y="5754"/>
                      <a:pt x="15986" y="5724"/>
                      <a:pt x="15689" y="5676"/>
                    </a:cubicBezTo>
                    <a:cubicBezTo>
                      <a:pt x="14499" y="5509"/>
                      <a:pt x="13064" y="5243"/>
                      <a:pt x="11456" y="4810"/>
                    </a:cubicBezTo>
                    <a:cubicBezTo>
                      <a:pt x="9852" y="4372"/>
                      <a:pt x="8070" y="3762"/>
                      <a:pt x="6242" y="2876"/>
                    </a:cubicBezTo>
                    <a:cubicBezTo>
                      <a:pt x="5330" y="2430"/>
                      <a:pt x="4408" y="1913"/>
                      <a:pt x="3505" y="1306"/>
                    </a:cubicBezTo>
                    <a:cubicBezTo>
                      <a:pt x="2928" y="919"/>
                      <a:pt x="2360" y="492"/>
                      <a:pt x="1809" y="29"/>
                    </a:cubicBezTo>
                    <a:cubicBezTo>
                      <a:pt x="1587" y="35"/>
                      <a:pt x="1375" y="37"/>
                      <a:pt x="1172" y="37"/>
                    </a:cubicBezTo>
                    <a:cubicBezTo>
                      <a:pt x="736" y="37"/>
                      <a:pt x="346" y="2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g2fcc7deb26a_6_189"/>
              <p:cNvSpPr/>
              <p:nvPr/>
            </p:nvSpPr>
            <p:spPr>
              <a:xfrm>
                <a:off x="7901220" y="2079035"/>
                <a:ext cx="296780" cy="502568"/>
              </a:xfrm>
              <a:custGeom>
                <a:rect b="b" l="l" r="r" t="t"/>
                <a:pathLst>
                  <a:path extrusionOk="0" h="9649" w="5698">
                    <a:moveTo>
                      <a:pt x="344" y="1"/>
                    </a:moveTo>
                    <a:lnTo>
                      <a:pt x="0" y="727"/>
                    </a:lnTo>
                    <a:cubicBezTo>
                      <a:pt x="86" y="788"/>
                      <a:pt x="172" y="848"/>
                      <a:pt x="255" y="911"/>
                    </a:cubicBezTo>
                    <a:cubicBezTo>
                      <a:pt x="442" y="1047"/>
                      <a:pt x="630" y="1176"/>
                      <a:pt x="810" y="1312"/>
                    </a:cubicBezTo>
                    <a:cubicBezTo>
                      <a:pt x="984" y="1455"/>
                      <a:pt x="1155" y="1594"/>
                      <a:pt x="1324" y="1733"/>
                    </a:cubicBezTo>
                    <a:cubicBezTo>
                      <a:pt x="1409" y="1800"/>
                      <a:pt x="1491" y="1868"/>
                      <a:pt x="1573" y="1935"/>
                    </a:cubicBezTo>
                    <a:cubicBezTo>
                      <a:pt x="1656" y="2009"/>
                      <a:pt x="1736" y="2082"/>
                      <a:pt x="1817" y="2155"/>
                    </a:cubicBezTo>
                    <a:cubicBezTo>
                      <a:pt x="1981" y="2299"/>
                      <a:pt x="2130" y="2445"/>
                      <a:pt x="2274" y="2587"/>
                    </a:cubicBezTo>
                    <a:cubicBezTo>
                      <a:pt x="3442" y="3741"/>
                      <a:pt x="4262" y="4951"/>
                      <a:pt x="4769" y="6024"/>
                    </a:cubicBezTo>
                    <a:cubicBezTo>
                      <a:pt x="5022" y="6561"/>
                      <a:pt x="5194" y="7066"/>
                      <a:pt x="5333" y="7509"/>
                    </a:cubicBezTo>
                    <a:cubicBezTo>
                      <a:pt x="5456" y="7956"/>
                      <a:pt x="5538" y="8346"/>
                      <a:pt x="5585" y="8663"/>
                    </a:cubicBezTo>
                    <a:cubicBezTo>
                      <a:pt x="5607" y="8822"/>
                      <a:pt x="5625" y="8963"/>
                      <a:pt x="5642" y="9086"/>
                    </a:cubicBezTo>
                    <a:cubicBezTo>
                      <a:pt x="5652" y="9208"/>
                      <a:pt x="5660" y="9311"/>
                      <a:pt x="5667" y="9394"/>
                    </a:cubicBezTo>
                    <a:cubicBezTo>
                      <a:pt x="5680" y="9561"/>
                      <a:pt x="5687" y="9648"/>
                      <a:pt x="5687" y="9648"/>
                    </a:cubicBezTo>
                    <a:cubicBezTo>
                      <a:pt x="5687" y="9648"/>
                      <a:pt x="5689" y="9562"/>
                      <a:pt x="5693" y="9394"/>
                    </a:cubicBezTo>
                    <a:cubicBezTo>
                      <a:pt x="5694" y="9311"/>
                      <a:pt x="5695" y="9206"/>
                      <a:pt x="5698" y="9082"/>
                    </a:cubicBezTo>
                    <a:cubicBezTo>
                      <a:pt x="5693" y="8958"/>
                      <a:pt x="5686" y="8816"/>
                      <a:pt x="5678" y="8652"/>
                    </a:cubicBezTo>
                    <a:cubicBezTo>
                      <a:pt x="5658" y="8328"/>
                      <a:pt x="5608" y="7929"/>
                      <a:pt x="5521" y="7462"/>
                    </a:cubicBezTo>
                    <a:cubicBezTo>
                      <a:pt x="5423" y="6999"/>
                      <a:pt x="5284" y="6468"/>
                      <a:pt x="5063" y="5898"/>
                    </a:cubicBezTo>
                    <a:cubicBezTo>
                      <a:pt x="4621" y="4756"/>
                      <a:pt x="3872" y="3437"/>
                      <a:pt x="2714" y="2162"/>
                    </a:cubicBezTo>
                    <a:cubicBezTo>
                      <a:pt x="2043" y="1426"/>
                      <a:pt x="1249" y="693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g2fcc7deb26a_6_189"/>
              <p:cNvSpPr/>
              <p:nvPr/>
            </p:nvSpPr>
            <p:spPr>
              <a:xfrm>
                <a:off x="5807192" y="1803043"/>
                <a:ext cx="1874070" cy="652573"/>
              </a:xfrm>
              <a:custGeom>
                <a:rect b="b" l="l" r="r" t="t"/>
                <a:pathLst>
                  <a:path extrusionOk="0" h="12529" w="35981">
                    <a:moveTo>
                      <a:pt x="22762" y="0"/>
                    </a:moveTo>
                    <a:cubicBezTo>
                      <a:pt x="20738" y="0"/>
                      <a:pt x="18650" y="153"/>
                      <a:pt x="16582" y="541"/>
                    </a:cubicBezTo>
                    <a:cubicBezTo>
                      <a:pt x="13852" y="1038"/>
                      <a:pt x="11122" y="1870"/>
                      <a:pt x="8571" y="3143"/>
                    </a:cubicBezTo>
                    <a:cubicBezTo>
                      <a:pt x="7299" y="3787"/>
                      <a:pt x="6077" y="4539"/>
                      <a:pt x="4953" y="5428"/>
                    </a:cubicBezTo>
                    <a:cubicBezTo>
                      <a:pt x="4672" y="5650"/>
                      <a:pt x="4392" y="5872"/>
                      <a:pt x="4127" y="6116"/>
                    </a:cubicBezTo>
                    <a:cubicBezTo>
                      <a:pt x="3994" y="6237"/>
                      <a:pt x="3857" y="6351"/>
                      <a:pt x="3727" y="6475"/>
                    </a:cubicBezTo>
                    <a:lnTo>
                      <a:pt x="3343" y="6852"/>
                    </a:lnTo>
                    <a:cubicBezTo>
                      <a:pt x="3214" y="6976"/>
                      <a:pt x="3089" y="7106"/>
                      <a:pt x="2971" y="7240"/>
                    </a:cubicBezTo>
                    <a:lnTo>
                      <a:pt x="2608" y="7638"/>
                    </a:lnTo>
                    <a:lnTo>
                      <a:pt x="2267" y="8057"/>
                    </a:lnTo>
                    <a:cubicBezTo>
                      <a:pt x="2153" y="8195"/>
                      <a:pt x="2039" y="8334"/>
                      <a:pt x="1938" y="8483"/>
                    </a:cubicBezTo>
                    <a:lnTo>
                      <a:pt x="1624" y="8920"/>
                    </a:lnTo>
                    <a:cubicBezTo>
                      <a:pt x="1522" y="9068"/>
                      <a:pt x="1431" y="9225"/>
                      <a:pt x="1334" y="9376"/>
                    </a:cubicBezTo>
                    <a:cubicBezTo>
                      <a:pt x="1135" y="9676"/>
                      <a:pt x="974" y="10000"/>
                      <a:pt x="805" y="10317"/>
                    </a:cubicBezTo>
                    <a:cubicBezTo>
                      <a:pt x="502" y="10971"/>
                      <a:pt x="221" y="11637"/>
                      <a:pt x="53" y="12335"/>
                    </a:cubicBezTo>
                    <a:lnTo>
                      <a:pt x="1" y="12529"/>
                    </a:lnTo>
                    <a:cubicBezTo>
                      <a:pt x="422" y="12229"/>
                      <a:pt x="857" y="11959"/>
                      <a:pt x="1310" y="11731"/>
                    </a:cubicBezTo>
                    <a:cubicBezTo>
                      <a:pt x="1497" y="11637"/>
                      <a:pt x="1713" y="11544"/>
                      <a:pt x="1960" y="11452"/>
                    </a:cubicBezTo>
                    <a:cubicBezTo>
                      <a:pt x="2028" y="11303"/>
                      <a:pt x="2100" y="11154"/>
                      <a:pt x="2172" y="11005"/>
                    </a:cubicBezTo>
                    <a:cubicBezTo>
                      <a:pt x="2328" y="10732"/>
                      <a:pt x="2462" y="10450"/>
                      <a:pt x="2642" y="10188"/>
                    </a:cubicBezTo>
                    <a:cubicBezTo>
                      <a:pt x="2727" y="10055"/>
                      <a:pt x="2807" y="9919"/>
                      <a:pt x="2899" y="9791"/>
                    </a:cubicBezTo>
                    <a:lnTo>
                      <a:pt x="3179" y="9404"/>
                    </a:lnTo>
                    <a:cubicBezTo>
                      <a:pt x="3269" y="9274"/>
                      <a:pt x="3371" y="9151"/>
                      <a:pt x="3475" y="9026"/>
                    </a:cubicBezTo>
                    <a:lnTo>
                      <a:pt x="3781" y="8656"/>
                    </a:lnTo>
                    <a:lnTo>
                      <a:pt x="4110" y="8301"/>
                    </a:lnTo>
                    <a:cubicBezTo>
                      <a:pt x="4217" y="8182"/>
                      <a:pt x="4330" y="8065"/>
                      <a:pt x="4450" y="7953"/>
                    </a:cubicBezTo>
                    <a:lnTo>
                      <a:pt x="4799" y="7615"/>
                    </a:lnTo>
                    <a:cubicBezTo>
                      <a:pt x="4916" y="7502"/>
                      <a:pt x="5043" y="7399"/>
                      <a:pt x="5164" y="7291"/>
                    </a:cubicBezTo>
                    <a:cubicBezTo>
                      <a:pt x="5406" y="7071"/>
                      <a:pt x="5665" y="6870"/>
                      <a:pt x="5923" y="6667"/>
                    </a:cubicBezTo>
                    <a:cubicBezTo>
                      <a:pt x="6959" y="5857"/>
                      <a:pt x="8101" y="5166"/>
                      <a:pt x="9293" y="4572"/>
                    </a:cubicBezTo>
                    <a:cubicBezTo>
                      <a:pt x="11674" y="3368"/>
                      <a:pt x="14262" y="2552"/>
                      <a:pt x="16866" y="2062"/>
                    </a:cubicBezTo>
                    <a:cubicBezTo>
                      <a:pt x="17517" y="1936"/>
                      <a:pt x="18170" y="1839"/>
                      <a:pt x="18821" y="1752"/>
                    </a:cubicBezTo>
                    <a:cubicBezTo>
                      <a:pt x="19149" y="1712"/>
                      <a:pt x="19475" y="1673"/>
                      <a:pt x="19799" y="1633"/>
                    </a:cubicBezTo>
                    <a:cubicBezTo>
                      <a:pt x="20124" y="1602"/>
                      <a:pt x="20450" y="1573"/>
                      <a:pt x="20774" y="1545"/>
                    </a:cubicBezTo>
                    <a:cubicBezTo>
                      <a:pt x="21424" y="1501"/>
                      <a:pt x="22069" y="1461"/>
                      <a:pt x="22714" y="1451"/>
                    </a:cubicBezTo>
                    <a:lnTo>
                      <a:pt x="23183" y="1439"/>
                    </a:lnTo>
                    <a:lnTo>
                      <a:pt x="23673" y="1445"/>
                    </a:lnTo>
                    <a:cubicBezTo>
                      <a:pt x="23998" y="1447"/>
                      <a:pt x="24323" y="1451"/>
                      <a:pt x="24645" y="1454"/>
                    </a:cubicBezTo>
                    <a:cubicBezTo>
                      <a:pt x="25891" y="1506"/>
                      <a:pt x="27143" y="1595"/>
                      <a:pt x="28351" y="1763"/>
                    </a:cubicBezTo>
                    <a:cubicBezTo>
                      <a:pt x="28655" y="1795"/>
                      <a:pt x="28953" y="1843"/>
                      <a:pt x="29251" y="1894"/>
                    </a:cubicBezTo>
                    <a:cubicBezTo>
                      <a:pt x="29548" y="1944"/>
                      <a:pt x="29845" y="1988"/>
                      <a:pt x="30139" y="2043"/>
                    </a:cubicBezTo>
                    <a:cubicBezTo>
                      <a:pt x="30722" y="2170"/>
                      <a:pt x="31303" y="2270"/>
                      <a:pt x="31863" y="2423"/>
                    </a:cubicBezTo>
                    <a:cubicBezTo>
                      <a:pt x="33078" y="2722"/>
                      <a:pt x="34236" y="3086"/>
                      <a:pt x="35330" y="3503"/>
                    </a:cubicBezTo>
                    <a:lnTo>
                      <a:pt x="35980" y="2633"/>
                    </a:lnTo>
                    <a:cubicBezTo>
                      <a:pt x="35819" y="2560"/>
                      <a:pt x="35657" y="2491"/>
                      <a:pt x="35493" y="2417"/>
                    </a:cubicBezTo>
                    <a:cubicBezTo>
                      <a:pt x="34441" y="1988"/>
                      <a:pt x="33335" y="1584"/>
                      <a:pt x="32169" y="1266"/>
                    </a:cubicBezTo>
                    <a:cubicBezTo>
                      <a:pt x="31592" y="1089"/>
                      <a:pt x="30993" y="962"/>
                      <a:pt x="30393" y="812"/>
                    </a:cubicBezTo>
                    <a:cubicBezTo>
                      <a:pt x="30091" y="745"/>
                      <a:pt x="29783" y="688"/>
                      <a:pt x="29475" y="625"/>
                    </a:cubicBezTo>
                    <a:cubicBezTo>
                      <a:pt x="29168" y="561"/>
                      <a:pt x="28859" y="500"/>
                      <a:pt x="28546" y="458"/>
                    </a:cubicBezTo>
                    <a:cubicBezTo>
                      <a:pt x="28232" y="409"/>
                      <a:pt x="27918" y="358"/>
                      <a:pt x="27601" y="308"/>
                    </a:cubicBezTo>
                    <a:cubicBezTo>
                      <a:pt x="27281" y="272"/>
                      <a:pt x="26963" y="236"/>
                      <a:pt x="26641" y="201"/>
                    </a:cubicBezTo>
                    <a:cubicBezTo>
                      <a:pt x="26480" y="184"/>
                      <a:pt x="26318" y="165"/>
                      <a:pt x="26157" y="147"/>
                    </a:cubicBezTo>
                    <a:cubicBezTo>
                      <a:pt x="25995" y="135"/>
                      <a:pt x="25830" y="123"/>
                      <a:pt x="25666" y="111"/>
                    </a:cubicBezTo>
                    <a:cubicBezTo>
                      <a:pt x="25334" y="91"/>
                      <a:pt x="25004" y="68"/>
                      <a:pt x="24672" y="44"/>
                    </a:cubicBezTo>
                    <a:cubicBezTo>
                      <a:pt x="24044" y="16"/>
                      <a:pt x="23406" y="0"/>
                      <a:pt x="22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g2fcc7deb26a_6_189"/>
              <p:cNvSpPr/>
              <p:nvPr/>
            </p:nvSpPr>
            <p:spPr>
              <a:xfrm>
                <a:off x="7808094" y="2175494"/>
                <a:ext cx="568404" cy="662365"/>
              </a:xfrm>
              <a:custGeom>
                <a:rect b="b" l="l" r="r" t="t"/>
                <a:pathLst>
                  <a:path extrusionOk="0" h="12717" w="10913">
                    <a:moveTo>
                      <a:pt x="1259" y="1"/>
                    </a:moveTo>
                    <a:lnTo>
                      <a:pt x="248" y="2145"/>
                    </a:lnTo>
                    <a:cubicBezTo>
                      <a:pt x="578" y="2116"/>
                      <a:pt x="755" y="2101"/>
                      <a:pt x="755" y="2101"/>
                    </a:cubicBezTo>
                    <a:cubicBezTo>
                      <a:pt x="859" y="2091"/>
                      <a:pt x="961" y="2087"/>
                      <a:pt x="1062" y="2087"/>
                    </a:cubicBezTo>
                    <a:cubicBezTo>
                      <a:pt x="1422" y="2087"/>
                      <a:pt x="1762" y="2148"/>
                      <a:pt x="2075" y="2269"/>
                    </a:cubicBezTo>
                    <a:cubicBezTo>
                      <a:pt x="3095" y="2662"/>
                      <a:pt x="3730" y="3649"/>
                      <a:pt x="3737" y="4843"/>
                    </a:cubicBezTo>
                    <a:cubicBezTo>
                      <a:pt x="3743" y="6067"/>
                      <a:pt x="2998" y="7507"/>
                      <a:pt x="1345" y="7775"/>
                    </a:cubicBezTo>
                    <a:lnTo>
                      <a:pt x="793" y="7863"/>
                    </a:lnTo>
                    <a:cubicBezTo>
                      <a:pt x="577" y="8755"/>
                      <a:pt x="268" y="9482"/>
                      <a:pt x="1" y="9997"/>
                    </a:cubicBezTo>
                    <a:lnTo>
                      <a:pt x="4341" y="12717"/>
                    </a:lnTo>
                    <a:lnTo>
                      <a:pt x="10913" y="10537"/>
                    </a:lnTo>
                    <a:lnTo>
                      <a:pt x="4922" y="11443"/>
                    </a:lnTo>
                    <a:cubicBezTo>
                      <a:pt x="5509" y="10289"/>
                      <a:pt x="5829" y="9064"/>
                      <a:pt x="5829" y="7795"/>
                    </a:cubicBezTo>
                    <a:cubicBezTo>
                      <a:pt x="5829" y="4849"/>
                      <a:pt x="4119" y="2141"/>
                      <a:pt x="1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g2fcc7deb26a_6_189"/>
              <p:cNvSpPr/>
              <p:nvPr/>
            </p:nvSpPr>
            <p:spPr>
              <a:xfrm>
                <a:off x="5968600" y="1928409"/>
                <a:ext cx="1642761" cy="452150"/>
              </a:xfrm>
              <a:custGeom>
                <a:rect b="b" l="l" r="r" t="t"/>
                <a:pathLst>
                  <a:path extrusionOk="0" h="8681" w="31540">
                    <a:moveTo>
                      <a:pt x="20065" y="0"/>
                    </a:moveTo>
                    <a:cubicBezTo>
                      <a:pt x="10685" y="0"/>
                      <a:pt x="2736" y="3645"/>
                      <a:pt x="1" y="8681"/>
                    </a:cubicBezTo>
                    <a:cubicBezTo>
                      <a:pt x="760" y="8471"/>
                      <a:pt x="1689" y="8263"/>
                      <a:pt x="2812" y="8051"/>
                    </a:cubicBezTo>
                    <a:lnTo>
                      <a:pt x="9515" y="4104"/>
                    </a:lnTo>
                    <a:lnTo>
                      <a:pt x="4924" y="7688"/>
                    </a:lnTo>
                    <a:cubicBezTo>
                      <a:pt x="7449" y="7288"/>
                      <a:pt x="10680" y="6873"/>
                      <a:pt x="14748" y="6423"/>
                    </a:cubicBezTo>
                    <a:cubicBezTo>
                      <a:pt x="14634" y="5983"/>
                      <a:pt x="14414" y="5518"/>
                      <a:pt x="14218" y="5099"/>
                    </a:cubicBezTo>
                    <a:cubicBezTo>
                      <a:pt x="13819" y="4251"/>
                      <a:pt x="13443" y="3452"/>
                      <a:pt x="13855" y="2725"/>
                    </a:cubicBezTo>
                    <a:cubicBezTo>
                      <a:pt x="14105" y="2286"/>
                      <a:pt x="14573" y="2028"/>
                      <a:pt x="15247" y="1961"/>
                    </a:cubicBezTo>
                    <a:lnTo>
                      <a:pt x="15432" y="1944"/>
                    </a:lnTo>
                    <a:cubicBezTo>
                      <a:pt x="15443" y="1943"/>
                      <a:pt x="15454" y="1942"/>
                      <a:pt x="15464" y="1942"/>
                    </a:cubicBezTo>
                    <a:cubicBezTo>
                      <a:pt x="15528" y="1942"/>
                      <a:pt x="15590" y="1959"/>
                      <a:pt x="15643" y="1995"/>
                    </a:cubicBezTo>
                    <a:lnTo>
                      <a:pt x="16078" y="2281"/>
                    </a:lnTo>
                    <a:lnTo>
                      <a:pt x="25163" y="1542"/>
                    </a:lnTo>
                    <a:lnTo>
                      <a:pt x="25163" y="1542"/>
                    </a:lnTo>
                    <a:lnTo>
                      <a:pt x="17344" y="3109"/>
                    </a:lnTo>
                    <a:lnTo>
                      <a:pt x="18902" y="4130"/>
                    </a:lnTo>
                    <a:lnTo>
                      <a:pt x="29794" y="2732"/>
                    </a:lnTo>
                    <a:lnTo>
                      <a:pt x="29794" y="2732"/>
                    </a:lnTo>
                    <a:lnTo>
                      <a:pt x="20088" y="4909"/>
                    </a:lnTo>
                    <a:lnTo>
                      <a:pt x="21322" y="5725"/>
                    </a:lnTo>
                    <a:lnTo>
                      <a:pt x="22513" y="5604"/>
                    </a:lnTo>
                    <a:cubicBezTo>
                      <a:pt x="23068" y="5546"/>
                      <a:pt x="23658" y="5486"/>
                      <a:pt x="24092" y="5443"/>
                    </a:cubicBezTo>
                    <a:cubicBezTo>
                      <a:pt x="24543" y="4295"/>
                      <a:pt x="25282" y="3985"/>
                      <a:pt x="25837" y="3928"/>
                    </a:cubicBezTo>
                    <a:cubicBezTo>
                      <a:pt x="27374" y="3779"/>
                      <a:pt x="28921" y="3632"/>
                      <a:pt x="30444" y="3491"/>
                    </a:cubicBezTo>
                    <a:lnTo>
                      <a:pt x="31540" y="2020"/>
                    </a:lnTo>
                    <a:cubicBezTo>
                      <a:pt x="28238" y="743"/>
                      <a:pt x="24296" y="0"/>
                      <a:pt x="20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g2fcc7deb26a_6_189"/>
              <p:cNvSpPr/>
              <p:nvPr/>
            </p:nvSpPr>
            <p:spPr>
              <a:xfrm>
                <a:off x="6179435" y="2975397"/>
                <a:ext cx="1507548" cy="258810"/>
              </a:xfrm>
              <a:custGeom>
                <a:rect b="b" l="l" r="r" t="t"/>
                <a:pathLst>
                  <a:path extrusionOk="0" h="4969" w="28944">
                    <a:moveTo>
                      <a:pt x="14013" y="1"/>
                    </a:moveTo>
                    <a:cubicBezTo>
                      <a:pt x="13190" y="1"/>
                      <a:pt x="12325" y="7"/>
                      <a:pt x="11418" y="19"/>
                    </a:cubicBezTo>
                    <a:lnTo>
                      <a:pt x="23341" y="1934"/>
                    </a:lnTo>
                    <a:lnTo>
                      <a:pt x="23341" y="1934"/>
                    </a:lnTo>
                    <a:lnTo>
                      <a:pt x="6186" y="140"/>
                    </a:lnTo>
                    <a:cubicBezTo>
                      <a:pt x="5940" y="148"/>
                      <a:pt x="5696" y="154"/>
                      <a:pt x="5447" y="162"/>
                    </a:cubicBezTo>
                    <a:lnTo>
                      <a:pt x="23183" y="2953"/>
                    </a:lnTo>
                    <a:lnTo>
                      <a:pt x="23183" y="2953"/>
                    </a:lnTo>
                    <a:lnTo>
                      <a:pt x="746" y="530"/>
                    </a:lnTo>
                    <a:cubicBezTo>
                      <a:pt x="488" y="551"/>
                      <a:pt x="239" y="567"/>
                      <a:pt x="0" y="583"/>
                    </a:cubicBezTo>
                    <a:cubicBezTo>
                      <a:pt x="3865" y="3267"/>
                      <a:pt x="9609" y="4969"/>
                      <a:pt x="16018" y="4969"/>
                    </a:cubicBezTo>
                    <a:cubicBezTo>
                      <a:pt x="16028" y="4969"/>
                      <a:pt x="16038" y="4969"/>
                      <a:pt x="16048" y="4969"/>
                    </a:cubicBezTo>
                    <a:cubicBezTo>
                      <a:pt x="20907" y="4969"/>
                      <a:pt x="25381" y="3986"/>
                      <a:pt x="28943" y="2338"/>
                    </a:cubicBezTo>
                    <a:lnTo>
                      <a:pt x="28471" y="2182"/>
                    </a:lnTo>
                    <a:lnTo>
                      <a:pt x="28382" y="2153"/>
                    </a:lnTo>
                    <a:cubicBezTo>
                      <a:pt x="26733" y="1606"/>
                      <a:pt x="25177" y="1092"/>
                      <a:pt x="24088" y="717"/>
                    </a:cubicBezTo>
                    <a:cubicBezTo>
                      <a:pt x="22708" y="243"/>
                      <a:pt x="19227" y="1"/>
                      <a:pt x="14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g2fcc7deb26a_6_189"/>
              <p:cNvSpPr/>
              <p:nvPr/>
            </p:nvSpPr>
            <p:spPr>
              <a:xfrm>
                <a:off x="8204660" y="2913886"/>
                <a:ext cx="211673" cy="63960"/>
              </a:xfrm>
              <a:custGeom>
                <a:rect b="b" l="l" r="r" t="t"/>
                <a:pathLst>
                  <a:path extrusionOk="0" h="1228" w="4064">
                    <a:moveTo>
                      <a:pt x="4063" y="1"/>
                    </a:moveTo>
                    <a:lnTo>
                      <a:pt x="1" y="590"/>
                    </a:lnTo>
                    <a:lnTo>
                      <a:pt x="1016" y="1228"/>
                    </a:lnTo>
                    <a:lnTo>
                      <a:pt x="4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2fcc7deb26a_6_189"/>
              <p:cNvSpPr/>
              <p:nvPr/>
            </p:nvSpPr>
            <p:spPr>
              <a:xfrm>
                <a:off x="5962766" y="2577842"/>
                <a:ext cx="50679" cy="127348"/>
              </a:xfrm>
              <a:custGeom>
                <a:rect b="b" l="l" r="r" t="t"/>
                <a:pathLst>
                  <a:path extrusionOk="0" h="2445" w="973">
                    <a:moveTo>
                      <a:pt x="821" y="0"/>
                    </a:moveTo>
                    <a:cubicBezTo>
                      <a:pt x="787" y="79"/>
                      <a:pt x="751" y="163"/>
                      <a:pt x="716" y="258"/>
                    </a:cubicBezTo>
                    <a:cubicBezTo>
                      <a:pt x="524" y="731"/>
                      <a:pt x="297" y="1376"/>
                      <a:pt x="86" y="2028"/>
                    </a:cubicBezTo>
                    <a:cubicBezTo>
                      <a:pt x="57" y="2119"/>
                      <a:pt x="28" y="2206"/>
                      <a:pt x="0" y="2295"/>
                    </a:cubicBezTo>
                    <a:cubicBezTo>
                      <a:pt x="61" y="2347"/>
                      <a:pt x="120" y="2397"/>
                      <a:pt x="179" y="2444"/>
                    </a:cubicBezTo>
                    <a:cubicBezTo>
                      <a:pt x="368" y="1816"/>
                      <a:pt x="571" y="1194"/>
                      <a:pt x="751" y="724"/>
                    </a:cubicBezTo>
                    <a:cubicBezTo>
                      <a:pt x="794" y="600"/>
                      <a:pt x="844" y="486"/>
                      <a:pt x="884" y="385"/>
                    </a:cubicBezTo>
                    <a:cubicBezTo>
                      <a:pt x="915" y="306"/>
                      <a:pt x="944" y="235"/>
                      <a:pt x="972" y="173"/>
                    </a:cubicBezTo>
                    <a:cubicBezTo>
                      <a:pt x="947" y="146"/>
                      <a:pt x="924" y="118"/>
                      <a:pt x="900" y="90"/>
                    </a:cubicBezTo>
                    <a:cubicBezTo>
                      <a:pt x="874" y="59"/>
                      <a:pt x="846" y="31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g2fcc7deb26a_6_189"/>
              <p:cNvSpPr/>
              <p:nvPr/>
            </p:nvSpPr>
            <p:spPr>
              <a:xfrm>
                <a:off x="5774327" y="2490966"/>
                <a:ext cx="219330" cy="200579"/>
              </a:xfrm>
              <a:custGeom>
                <a:rect b="b" l="l" r="r" t="t"/>
                <a:pathLst>
                  <a:path extrusionOk="0" h="3851" w="4211">
                    <a:moveTo>
                      <a:pt x="2196" y="0"/>
                    </a:moveTo>
                    <a:cubicBezTo>
                      <a:pt x="1812" y="194"/>
                      <a:pt x="1376" y="429"/>
                      <a:pt x="942" y="672"/>
                    </a:cubicBezTo>
                    <a:cubicBezTo>
                      <a:pt x="618" y="853"/>
                      <a:pt x="296" y="1040"/>
                      <a:pt x="0" y="1214"/>
                    </a:cubicBezTo>
                    <a:cubicBezTo>
                      <a:pt x="2000" y="2067"/>
                      <a:pt x="2615" y="3024"/>
                      <a:pt x="3492" y="3850"/>
                    </a:cubicBezTo>
                    <a:cubicBezTo>
                      <a:pt x="3509" y="3783"/>
                      <a:pt x="3526" y="3716"/>
                      <a:pt x="3544" y="3651"/>
                    </a:cubicBezTo>
                    <a:cubicBezTo>
                      <a:pt x="3716" y="2984"/>
                      <a:pt x="3906" y="2323"/>
                      <a:pt x="4069" y="1829"/>
                    </a:cubicBezTo>
                    <a:cubicBezTo>
                      <a:pt x="4108" y="1706"/>
                      <a:pt x="4150" y="1594"/>
                      <a:pt x="4185" y="1493"/>
                    </a:cubicBezTo>
                    <a:cubicBezTo>
                      <a:pt x="4194" y="1469"/>
                      <a:pt x="4202" y="1446"/>
                      <a:pt x="4210" y="1424"/>
                    </a:cubicBezTo>
                    <a:cubicBezTo>
                      <a:pt x="3590" y="791"/>
                      <a:pt x="2838" y="285"/>
                      <a:pt x="2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g2fcc7deb26a_6_189"/>
              <p:cNvSpPr/>
              <p:nvPr/>
            </p:nvSpPr>
            <p:spPr>
              <a:xfrm>
                <a:off x="5994589" y="2620707"/>
                <a:ext cx="107660" cy="113024"/>
              </a:xfrm>
              <a:custGeom>
                <a:rect b="b" l="l" r="r" t="t"/>
                <a:pathLst>
                  <a:path extrusionOk="0" h="2170" w="2067">
                    <a:moveTo>
                      <a:pt x="1061" y="0"/>
                    </a:moveTo>
                    <a:cubicBezTo>
                      <a:pt x="1011" y="79"/>
                      <a:pt x="954" y="167"/>
                      <a:pt x="897" y="265"/>
                    </a:cubicBezTo>
                    <a:cubicBezTo>
                      <a:pt x="637" y="694"/>
                      <a:pt x="310" y="1295"/>
                      <a:pt x="0" y="1903"/>
                    </a:cubicBezTo>
                    <a:cubicBezTo>
                      <a:pt x="374" y="2102"/>
                      <a:pt x="716" y="2169"/>
                      <a:pt x="1012" y="2169"/>
                    </a:cubicBezTo>
                    <a:cubicBezTo>
                      <a:pt x="1396" y="2169"/>
                      <a:pt x="1702" y="2056"/>
                      <a:pt x="1902" y="1969"/>
                    </a:cubicBezTo>
                    <a:cubicBezTo>
                      <a:pt x="2023" y="1915"/>
                      <a:pt x="2062" y="1774"/>
                      <a:pt x="2067" y="1644"/>
                    </a:cubicBezTo>
                    <a:lnTo>
                      <a:pt x="1878" y="631"/>
                    </a:lnTo>
                    <a:cubicBezTo>
                      <a:pt x="1880" y="536"/>
                      <a:pt x="1824" y="449"/>
                      <a:pt x="1733" y="417"/>
                    </a:cubicBezTo>
                    <a:cubicBezTo>
                      <a:pt x="1590" y="365"/>
                      <a:pt x="1340" y="215"/>
                      <a:pt x="1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g2fcc7deb26a_6_189"/>
              <p:cNvSpPr/>
              <p:nvPr/>
            </p:nvSpPr>
            <p:spPr>
              <a:xfrm>
                <a:off x="5538075" y="1759657"/>
                <a:ext cx="2892697" cy="1436608"/>
              </a:xfrm>
              <a:custGeom>
                <a:rect b="b" l="l" r="r" t="t"/>
                <a:pathLst>
                  <a:path extrusionOk="0" h="27582" w="55538">
                    <a:moveTo>
                      <a:pt x="43500" y="1406"/>
                    </a:moveTo>
                    <a:cubicBezTo>
                      <a:pt x="43500" y="1406"/>
                      <a:pt x="43410" y="1540"/>
                      <a:pt x="43250" y="1777"/>
                    </a:cubicBezTo>
                    <a:cubicBezTo>
                      <a:pt x="43088" y="2010"/>
                      <a:pt x="42861" y="2350"/>
                      <a:pt x="42579" y="2748"/>
                    </a:cubicBezTo>
                    <a:cubicBezTo>
                      <a:pt x="42297" y="3145"/>
                      <a:pt x="41973" y="3615"/>
                      <a:pt x="41616" y="4111"/>
                    </a:cubicBezTo>
                    <a:cubicBezTo>
                      <a:pt x="41257" y="4606"/>
                      <a:pt x="40877" y="5132"/>
                      <a:pt x="40496" y="5662"/>
                    </a:cubicBezTo>
                    <a:cubicBezTo>
                      <a:pt x="40109" y="6185"/>
                      <a:pt x="39721" y="6709"/>
                      <a:pt x="39359" y="7199"/>
                    </a:cubicBezTo>
                    <a:cubicBezTo>
                      <a:pt x="38996" y="7691"/>
                      <a:pt x="38650" y="8141"/>
                      <a:pt x="38356" y="8531"/>
                    </a:cubicBezTo>
                    <a:cubicBezTo>
                      <a:pt x="38061" y="8921"/>
                      <a:pt x="37808" y="9240"/>
                      <a:pt x="37636" y="9467"/>
                    </a:cubicBezTo>
                    <a:cubicBezTo>
                      <a:pt x="37460" y="9690"/>
                      <a:pt x="37359" y="9819"/>
                      <a:pt x="37359" y="9819"/>
                    </a:cubicBezTo>
                    <a:cubicBezTo>
                      <a:pt x="37359" y="9819"/>
                      <a:pt x="37449" y="9685"/>
                      <a:pt x="37609" y="9449"/>
                    </a:cubicBezTo>
                    <a:cubicBezTo>
                      <a:pt x="37771" y="9215"/>
                      <a:pt x="37998" y="8876"/>
                      <a:pt x="38280" y="8478"/>
                    </a:cubicBezTo>
                    <a:cubicBezTo>
                      <a:pt x="38562" y="8080"/>
                      <a:pt x="38886" y="7610"/>
                      <a:pt x="39243" y="7115"/>
                    </a:cubicBezTo>
                    <a:cubicBezTo>
                      <a:pt x="39600" y="6620"/>
                      <a:pt x="39982" y="6093"/>
                      <a:pt x="40363" y="5564"/>
                    </a:cubicBezTo>
                    <a:cubicBezTo>
                      <a:pt x="40750" y="5043"/>
                      <a:pt x="41137" y="4519"/>
                      <a:pt x="41499" y="4026"/>
                    </a:cubicBezTo>
                    <a:cubicBezTo>
                      <a:pt x="41862" y="3534"/>
                      <a:pt x="42210" y="3085"/>
                      <a:pt x="42504" y="2694"/>
                    </a:cubicBezTo>
                    <a:cubicBezTo>
                      <a:pt x="42798" y="2304"/>
                      <a:pt x="43050" y="1985"/>
                      <a:pt x="43223" y="1759"/>
                    </a:cubicBezTo>
                    <a:cubicBezTo>
                      <a:pt x="43399" y="1535"/>
                      <a:pt x="43500" y="1406"/>
                      <a:pt x="43500" y="1406"/>
                    </a:cubicBezTo>
                    <a:close/>
                    <a:moveTo>
                      <a:pt x="23595" y="6051"/>
                    </a:moveTo>
                    <a:lnTo>
                      <a:pt x="27059" y="8322"/>
                    </a:lnTo>
                    <a:lnTo>
                      <a:pt x="23865" y="6473"/>
                    </a:lnTo>
                    <a:lnTo>
                      <a:pt x="23865" y="6473"/>
                    </a:lnTo>
                    <a:lnTo>
                      <a:pt x="28210" y="9505"/>
                    </a:lnTo>
                    <a:lnTo>
                      <a:pt x="24702" y="9841"/>
                    </a:lnTo>
                    <a:cubicBezTo>
                      <a:pt x="24508" y="9306"/>
                      <a:pt x="24112" y="8282"/>
                      <a:pt x="23636" y="7449"/>
                    </a:cubicBezTo>
                    <a:cubicBezTo>
                      <a:pt x="23544" y="7286"/>
                      <a:pt x="23474" y="7141"/>
                      <a:pt x="23421" y="7014"/>
                    </a:cubicBezTo>
                    <a:cubicBezTo>
                      <a:pt x="23111" y="6251"/>
                      <a:pt x="23460" y="6087"/>
                      <a:pt x="23565" y="6056"/>
                    </a:cubicBezTo>
                    <a:cubicBezTo>
                      <a:pt x="23583" y="6052"/>
                      <a:pt x="23595" y="6051"/>
                      <a:pt x="23595" y="6051"/>
                    </a:cubicBezTo>
                    <a:close/>
                    <a:moveTo>
                      <a:pt x="47548" y="653"/>
                    </a:moveTo>
                    <a:cubicBezTo>
                      <a:pt x="47547" y="653"/>
                      <a:pt x="47484" y="802"/>
                      <a:pt x="47372" y="1062"/>
                    </a:cubicBezTo>
                    <a:cubicBezTo>
                      <a:pt x="47257" y="1320"/>
                      <a:pt x="47098" y="1693"/>
                      <a:pt x="46898" y="2137"/>
                    </a:cubicBezTo>
                    <a:cubicBezTo>
                      <a:pt x="46699" y="2578"/>
                      <a:pt x="46471" y="3097"/>
                      <a:pt x="46213" y="3647"/>
                    </a:cubicBezTo>
                    <a:cubicBezTo>
                      <a:pt x="45956" y="4198"/>
                      <a:pt x="45685" y="4785"/>
                      <a:pt x="45411" y="5372"/>
                    </a:cubicBezTo>
                    <a:cubicBezTo>
                      <a:pt x="45130" y="5956"/>
                      <a:pt x="44850" y="6540"/>
                      <a:pt x="44588" y="7086"/>
                    </a:cubicBezTo>
                    <a:cubicBezTo>
                      <a:pt x="44326" y="7634"/>
                      <a:pt x="44069" y="8139"/>
                      <a:pt x="43856" y="8576"/>
                    </a:cubicBezTo>
                    <a:cubicBezTo>
                      <a:pt x="43641" y="9012"/>
                      <a:pt x="43456" y="9371"/>
                      <a:pt x="43328" y="9623"/>
                    </a:cubicBezTo>
                    <a:cubicBezTo>
                      <a:pt x="43197" y="9874"/>
                      <a:pt x="43123" y="10019"/>
                      <a:pt x="43123" y="10019"/>
                    </a:cubicBezTo>
                    <a:cubicBezTo>
                      <a:pt x="43123" y="10019"/>
                      <a:pt x="43187" y="9870"/>
                      <a:pt x="43299" y="9610"/>
                    </a:cubicBezTo>
                    <a:cubicBezTo>
                      <a:pt x="43413" y="9350"/>
                      <a:pt x="43573" y="8979"/>
                      <a:pt x="43773" y="8535"/>
                    </a:cubicBezTo>
                    <a:cubicBezTo>
                      <a:pt x="43974" y="8094"/>
                      <a:pt x="44202" y="7575"/>
                      <a:pt x="44458" y="7025"/>
                    </a:cubicBezTo>
                    <a:cubicBezTo>
                      <a:pt x="44714" y="6474"/>
                      <a:pt x="44987" y="5886"/>
                      <a:pt x="45259" y="5300"/>
                    </a:cubicBezTo>
                    <a:cubicBezTo>
                      <a:pt x="45540" y="4716"/>
                      <a:pt x="45821" y="4132"/>
                      <a:pt x="46082" y="3585"/>
                    </a:cubicBezTo>
                    <a:cubicBezTo>
                      <a:pt x="46344" y="3038"/>
                      <a:pt x="46601" y="2533"/>
                      <a:pt x="46814" y="2096"/>
                    </a:cubicBezTo>
                    <a:cubicBezTo>
                      <a:pt x="47029" y="1660"/>
                      <a:pt x="47216" y="1303"/>
                      <a:pt x="47343" y="1049"/>
                    </a:cubicBezTo>
                    <a:cubicBezTo>
                      <a:pt x="47474" y="797"/>
                      <a:pt x="47547" y="653"/>
                      <a:pt x="47548" y="653"/>
                    </a:cubicBezTo>
                    <a:close/>
                    <a:moveTo>
                      <a:pt x="26449" y="10162"/>
                    </a:moveTo>
                    <a:cubicBezTo>
                      <a:pt x="26582" y="10162"/>
                      <a:pt x="26750" y="10167"/>
                      <a:pt x="26945" y="10190"/>
                    </a:cubicBezTo>
                    <a:lnTo>
                      <a:pt x="26885" y="10195"/>
                    </a:lnTo>
                    <a:cubicBezTo>
                      <a:pt x="26303" y="10242"/>
                      <a:pt x="25694" y="10303"/>
                      <a:pt x="25061" y="10368"/>
                    </a:cubicBezTo>
                    <a:cubicBezTo>
                      <a:pt x="23901" y="10485"/>
                      <a:pt x="22671" y="10625"/>
                      <a:pt x="21435" y="10773"/>
                    </a:cubicBezTo>
                    <a:cubicBezTo>
                      <a:pt x="21379" y="10752"/>
                      <a:pt x="21321" y="10734"/>
                      <a:pt x="21266" y="10718"/>
                    </a:cubicBezTo>
                    <a:cubicBezTo>
                      <a:pt x="22140" y="10618"/>
                      <a:pt x="23031" y="10517"/>
                      <a:pt x="23934" y="10421"/>
                    </a:cubicBezTo>
                    <a:lnTo>
                      <a:pt x="26352" y="10163"/>
                    </a:lnTo>
                    <a:cubicBezTo>
                      <a:pt x="26382" y="10162"/>
                      <a:pt x="26414" y="10162"/>
                      <a:pt x="26449" y="10162"/>
                    </a:cubicBezTo>
                    <a:close/>
                    <a:moveTo>
                      <a:pt x="20346" y="10826"/>
                    </a:moveTo>
                    <a:cubicBezTo>
                      <a:pt x="20447" y="10832"/>
                      <a:pt x="20566" y="10844"/>
                      <a:pt x="20702" y="10865"/>
                    </a:cubicBezTo>
                    <a:cubicBezTo>
                      <a:pt x="19495" y="11020"/>
                      <a:pt x="18297" y="11182"/>
                      <a:pt x="17166" y="11342"/>
                    </a:cubicBezTo>
                    <a:cubicBezTo>
                      <a:pt x="16481" y="11439"/>
                      <a:pt x="15823" y="11538"/>
                      <a:pt x="15203" y="11636"/>
                    </a:cubicBezTo>
                    <a:cubicBezTo>
                      <a:pt x="15083" y="11597"/>
                      <a:pt x="14968" y="11565"/>
                      <a:pt x="14858" y="11538"/>
                    </a:cubicBezTo>
                    <a:cubicBezTo>
                      <a:pt x="16535" y="11295"/>
                      <a:pt x="18386" y="11059"/>
                      <a:pt x="20346" y="10826"/>
                    </a:cubicBezTo>
                    <a:close/>
                    <a:moveTo>
                      <a:pt x="38327" y="12880"/>
                    </a:moveTo>
                    <a:cubicBezTo>
                      <a:pt x="38334" y="12889"/>
                      <a:pt x="38339" y="12900"/>
                      <a:pt x="38343" y="12909"/>
                    </a:cubicBezTo>
                    <a:lnTo>
                      <a:pt x="38223" y="12929"/>
                    </a:lnTo>
                    <a:cubicBezTo>
                      <a:pt x="38216" y="12919"/>
                      <a:pt x="38209" y="12905"/>
                      <a:pt x="38202" y="12893"/>
                    </a:cubicBezTo>
                    <a:cubicBezTo>
                      <a:pt x="38245" y="12888"/>
                      <a:pt x="38286" y="12882"/>
                      <a:pt x="38327" y="12880"/>
                    </a:cubicBezTo>
                    <a:close/>
                    <a:moveTo>
                      <a:pt x="32631" y="9510"/>
                    </a:moveTo>
                    <a:cubicBezTo>
                      <a:pt x="33179" y="9525"/>
                      <a:pt x="34121" y="9657"/>
                      <a:pt x="34993" y="10280"/>
                    </a:cubicBezTo>
                    <a:cubicBezTo>
                      <a:pt x="36285" y="11204"/>
                      <a:pt x="37142" y="11891"/>
                      <a:pt x="37655" y="12564"/>
                    </a:cubicBezTo>
                    <a:cubicBezTo>
                      <a:pt x="37574" y="12576"/>
                      <a:pt x="37489" y="12590"/>
                      <a:pt x="37406" y="12603"/>
                    </a:cubicBezTo>
                    <a:cubicBezTo>
                      <a:pt x="35488" y="12908"/>
                      <a:pt x="33572" y="13210"/>
                      <a:pt x="32135" y="13450"/>
                    </a:cubicBezTo>
                    <a:cubicBezTo>
                      <a:pt x="32084" y="13458"/>
                      <a:pt x="32037" y="13466"/>
                      <a:pt x="31989" y="13476"/>
                    </a:cubicBezTo>
                    <a:cubicBezTo>
                      <a:pt x="31562" y="12701"/>
                      <a:pt x="30729" y="11934"/>
                      <a:pt x="29333" y="10859"/>
                    </a:cubicBezTo>
                    <a:cubicBezTo>
                      <a:pt x="28929" y="10546"/>
                      <a:pt x="28515" y="10335"/>
                      <a:pt x="28127" y="10188"/>
                    </a:cubicBezTo>
                    <a:cubicBezTo>
                      <a:pt x="28262" y="10175"/>
                      <a:pt x="28397" y="10163"/>
                      <a:pt x="28526" y="10152"/>
                    </a:cubicBezTo>
                    <a:cubicBezTo>
                      <a:pt x="29031" y="10103"/>
                      <a:pt x="29494" y="10060"/>
                      <a:pt x="29906" y="10021"/>
                    </a:cubicBezTo>
                    <a:cubicBezTo>
                      <a:pt x="30317" y="9986"/>
                      <a:pt x="30674" y="9955"/>
                      <a:pt x="30970" y="9931"/>
                    </a:cubicBezTo>
                    <a:cubicBezTo>
                      <a:pt x="31560" y="9878"/>
                      <a:pt x="31896" y="9850"/>
                      <a:pt x="31896" y="9850"/>
                    </a:cubicBezTo>
                    <a:lnTo>
                      <a:pt x="31896" y="9850"/>
                    </a:lnTo>
                    <a:cubicBezTo>
                      <a:pt x="31896" y="9850"/>
                      <a:pt x="31559" y="9868"/>
                      <a:pt x="30967" y="9898"/>
                    </a:cubicBezTo>
                    <a:cubicBezTo>
                      <a:pt x="30376" y="9931"/>
                      <a:pt x="29530" y="9979"/>
                      <a:pt x="28518" y="10060"/>
                    </a:cubicBezTo>
                    <a:cubicBezTo>
                      <a:pt x="28316" y="10073"/>
                      <a:pt x="28108" y="10092"/>
                      <a:pt x="27894" y="10108"/>
                    </a:cubicBezTo>
                    <a:cubicBezTo>
                      <a:pt x="27799" y="10078"/>
                      <a:pt x="27706" y="10053"/>
                      <a:pt x="27614" y="10029"/>
                    </a:cubicBezTo>
                    <a:lnTo>
                      <a:pt x="29370" y="9843"/>
                    </a:lnTo>
                    <a:cubicBezTo>
                      <a:pt x="29830" y="9798"/>
                      <a:pt x="31750" y="9599"/>
                      <a:pt x="32631" y="9510"/>
                    </a:cubicBezTo>
                    <a:close/>
                    <a:moveTo>
                      <a:pt x="37900" y="12929"/>
                    </a:moveTo>
                    <a:cubicBezTo>
                      <a:pt x="37911" y="12947"/>
                      <a:pt x="37919" y="12963"/>
                      <a:pt x="37930" y="12979"/>
                    </a:cubicBezTo>
                    <a:cubicBezTo>
                      <a:pt x="37146" y="13101"/>
                      <a:pt x="36340" y="13231"/>
                      <a:pt x="35533" y="13362"/>
                    </a:cubicBezTo>
                    <a:cubicBezTo>
                      <a:pt x="34394" y="13546"/>
                      <a:pt x="33258" y="13735"/>
                      <a:pt x="32186" y="13915"/>
                    </a:cubicBezTo>
                    <a:cubicBezTo>
                      <a:pt x="32146" y="13802"/>
                      <a:pt x="32099" y="13692"/>
                      <a:pt x="32044" y="13581"/>
                    </a:cubicBezTo>
                    <a:cubicBezTo>
                      <a:pt x="32079" y="13577"/>
                      <a:pt x="32115" y="13573"/>
                      <a:pt x="32151" y="13570"/>
                    </a:cubicBezTo>
                    <a:cubicBezTo>
                      <a:pt x="33596" y="13398"/>
                      <a:pt x="35526" y="13190"/>
                      <a:pt x="37456" y="12979"/>
                    </a:cubicBezTo>
                    <a:cubicBezTo>
                      <a:pt x="37604" y="12961"/>
                      <a:pt x="37753" y="12945"/>
                      <a:pt x="37900" y="12929"/>
                    </a:cubicBezTo>
                    <a:close/>
                    <a:moveTo>
                      <a:pt x="37265" y="13632"/>
                    </a:moveTo>
                    <a:cubicBezTo>
                      <a:pt x="37168" y="13646"/>
                      <a:pt x="37073" y="13661"/>
                      <a:pt x="36976" y="13677"/>
                    </a:cubicBezTo>
                    <a:cubicBezTo>
                      <a:pt x="35591" y="13899"/>
                      <a:pt x="34113" y="14137"/>
                      <a:pt x="32635" y="14373"/>
                    </a:cubicBezTo>
                    <a:cubicBezTo>
                      <a:pt x="32529" y="14389"/>
                      <a:pt x="32421" y="14406"/>
                      <a:pt x="32314" y="14424"/>
                    </a:cubicBezTo>
                    <a:cubicBezTo>
                      <a:pt x="32303" y="14349"/>
                      <a:pt x="32290" y="14275"/>
                      <a:pt x="32272" y="14201"/>
                    </a:cubicBezTo>
                    <a:cubicBezTo>
                      <a:pt x="33337" y="14075"/>
                      <a:pt x="34467" y="13943"/>
                      <a:pt x="35596" y="13816"/>
                    </a:cubicBezTo>
                    <a:cubicBezTo>
                      <a:pt x="36155" y="13754"/>
                      <a:pt x="36715" y="13692"/>
                      <a:pt x="37265" y="13632"/>
                    </a:cubicBezTo>
                    <a:close/>
                    <a:moveTo>
                      <a:pt x="37777" y="14390"/>
                    </a:moveTo>
                    <a:cubicBezTo>
                      <a:pt x="36604" y="14541"/>
                      <a:pt x="34629" y="14807"/>
                      <a:pt x="32346" y="15122"/>
                    </a:cubicBezTo>
                    <a:cubicBezTo>
                      <a:pt x="32347" y="15077"/>
                      <a:pt x="32350" y="15034"/>
                      <a:pt x="32352" y="14989"/>
                    </a:cubicBezTo>
                    <a:cubicBezTo>
                      <a:pt x="32472" y="14976"/>
                      <a:pt x="32595" y="14961"/>
                      <a:pt x="32715" y="14948"/>
                    </a:cubicBezTo>
                    <a:cubicBezTo>
                      <a:pt x="34201" y="14782"/>
                      <a:pt x="35687" y="14619"/>
                      <a:pt x="37080" y="14464"/>
                    </a:cubicBezTo>
                    <a:cubicBezTo>
                      <a:pt x="37315" y="14439"/>
                      <a:pt x="37547" y="14413"/>
                      <a:pt x="37777" y="14390"/>
                    </a:cubicBezTo>
                    <a:close/>
                    <a:moveTo>
                      <a:pt x="37677" y="7680"/>
                    </a:moveTo>
                    <a:lnTo>
                      <a:pt x="34510" y="8186"/>
                    </a:lnTo>
                    <a:lnTo>
                      <a:pt x="38334" y="7887"/>
                    </a:lnTo>
                    <a:lnTo>
                      <a:pt x="38334" y="7887"/>
                    </a:lnTo>
                    <a:cubicBezTo>
                      <a:pt x="38291" y="7942"/>
                      <a:pt x="38249" y="7998"/>
                      <a:pt x="38208" y="8055"/>
                    </a:cubicBezTo>
                    <a:cubicBezTo>
                      <a:pt x="37894" y="8475"/>
                      <a:pt x="37585" y="8898"/>
                      <a:pt x="37320" y="9261"/>
                    </a:cubicBezTo>
                    <a:lnTo>
                      <a:pt x="35604" y="9580"/>
                    </a:lnTo>
                    <a:lnTo>
                      <a:pt x="35604" y="9580"/>
                    </a:lnTo>
                    <a:lnTo>
                      <a:pt x="36817" y="9567"/>
                    </a:lnTo>
                    <a:lnTo>
                      <a:pt x="35995" y="9720"/>
                    </a:lnTo>
                    <a:lnTo>
                      <a:pt x="35995" y="9720"/>
                    </a:lnTo>
                    <a:lnTo>
                      <a:pt x="36994" y="9708"/>
                    </a:lnTo>
                    <a:lnTo>
                      <a:pt x="36994" y="9708"/>
                    </a:lnTo>
                    <a:cubicBezTo>
                      <a:pt x="36744" y="10053"/>
                      <a:pt x="36584" y="10276"/>
                      <a:pt x="36584" y="10276"/>
                    </a:cubicBezTo>
                    <a:lnTo>
                      <a:pt x="39337" y="11290"/>
                    </a:lnTo>
                    <a:cubicBezTo>
                      <a:pt x="39594" y="11251"/>
                      <a:pt x="39877" y="11208"/>
                      <a:pt x="40172" y="11167"/>
                    </a:cubicBezTo>
                    <a:cubicBezTo>
                      <a:pt x="40582" y="11110"/>
                      <a:pt x="41018" y="11055"/>
                      <a:pt x="41455" y="11001"/>
                    </a:cubicBezTo>
                    <a:cubicBezTo>
                      <a:pt x="41893" y="10950"/>
                      <a:pt x="42329" y="10899"/>
                      <a:pt x="42740" y="10856"/>
                    </a:cubicBezTo>
                    <a:cubicBezTo>
                      <a:pt x="43156" y="10814"/>
                      <a:pt x="43540" y="10785"/>
                      <a:pt x="43869" y="10752"/>
                    </a:cubicBezTo>
                    <a:cubicBezTo>
                      <a:pt x="44198" y="10720"/>
                      <a:pt x="44474" y="10707"/>
                      <a:pt x="44666" y="10692"/>
                    </a:cubicBezTo>
                    <a:cubicBezTo>
                      <a:pt x="44859" y="10680"/>
                      <a:pt x="44968" y="10673"/>
                      <a:pt x="44968" y="10673"/>
                    </a:cubicBezTo>
                    <a:lnTo>
                      <a:pt x="44968" y="10673"/>
                    </a:lnTo>
                    <a:cubicBezTo>
                      <a:pt x="44968" y="10673"/>
                      <a:pt x="44859" y="10693"/>
                      <a:pt x="44668" y="10730"/>
                    </a:cubicBezTo>
                    <a:cubicBezTo>
                      <a:pt x="44479" y="10759"/>
                      <a:pt x="44208" y="10812"/>
                      <a:pt x="43881" y="10860"/>
                    </a:cubicBezTo>
                    <a:cubicBezTo>
                      <a:pt x="43554" y="10908"/>
                      <a:pt x="43175" y="10971"/>
                      <a:pt x="42766" y="11025"/>
                    </a:cubicBezTo>
                    <a:cubicBezTo>
                      <a:pt x="42356" y="11081"/>
                      <a:pt x="41920" y="11135"/>
                      <a:pt x="41483" y="11190"/>
                    </a:cubicBezTo>
                    <a:cubicBezTo>
                      <a:pt x="41045" y="11241"/>
                      <a:pt x="40609" y="11294"/>
                      <a:pt x="40197" y="11335"/>
                    </a:cubicBezTo>
                    <a:cubicBezTo>
                      <a:pt x="39786" y="11378"/>
                      <a:pt x="39402" y="11409"/>
                      <a:pt x="39074" y="11441"/>
                    </a:cubicBezTo>
                    <a:cubicBezTo>
                      <a:pt x="38745" y="11471"/>
                      <a:pt x="38470" y="11486"/>
                      <a:pt x="38279" y="11502"/>
                    </a:cubicBezTo>
                    <a:cubicBezTo>
                      <a:pt x="38188" y="11506"/>
                      <a:pt x="38119" y="11511"/>
                      <a:pt x="38067" y="11515"/>
                    </a:cubicBezTo>
                    <a:lnTo>
                      <a:pt x="40575" y="11757"/>
                    </a:lnTo>
                    <a:lnTo>
                      <a:pt x="40575" y="11746"/>
                    </a:lnTo>
                    <a:lnTo>
                      <a:pt x="41154" y="11960"/>
                    </a:lnTo>
                    <a:cubicBezTo>
                      <a:pt x="41060" y="11979"/>
                      <a:pt x="40966" y="11999"/>
                      <a:pt x="40871" y="12019"/>
                    </a:cubicBezTo>
                    <a:cubicBezTo>
                      <a:pt x="40657" y="12058"/>
                      <a:pt x="40438" y="12099"/>
                      <a:pt x="40215" y="12140"/>
                    </a:cubicBezTo>
                    <a:cubicBezTo>
                      <a:pt x="39737" y="12223"/>
                      <a:pt x="39240" y="12308"/>
                      <a:pt x="38736" y="12389"/>
                    </a:cubicBezTo>
                    <a:cubicBezTo>
                      <a:pt x="38779" y="12446"/>
                      <a:pt x="38820" y="12505"/>
                      <a:pt x="38859" y="12567"/>
                    </a:cubicBezTo>
                    <a:cubicBezTo>
                      <a:pt x="38910" y="12643"/>
                      <a:pt x="38957" y="12724"/>
                      <a:pt x="39000" y="12804"/>
                    </a:cubicBezTo>
                    <a:cubicBezTo>
                      <a:pt x="39015" y="12802"/>
                      <a:pt x="39032" y="12800"/>
                      <a:pt x="39047" y="12799"/>
                    </a:cubicBezTo>
                    <a:lnTo>
                      <a:pt x="39047" y="12799"/>
                    </a:lnTo>
                    <a:cubicBezTo>
                      <a:pt x="39032" y="12800"/>
                      <a:pt x="39018" y="12804"/>
                      <a:pt x="39001" y="12806"/>
                    </a:cubicBezTo>
                    <a:cubicBezTo>
                      <a:pt x="39034" y="12862"/>
                      <a:pt x="39066" y="12921"/>
                      <a:pt x="39095" y="12982"/>
                    </a:cubicBezTo>
                    <a:cubicBezTo>
                      <a:pt x="39163" y="13128"/>
                      <a:pt x="39227" y="13276"/>
                      <a:pt x="39274" y="13426"/>
                    </a:cubicBezTo>
                    <a:cubicBezTo>
                      <a:pt x="39326" y="13575"/>
                      <a:pt x="39356" y="13731"/>
                      <a:pt x="39383" y="13877"/>
                    </a:cubicBezTo>
                    <a:cubicBezTo>
                      <a:pt x="39408" y="14028"/>
                      <a:pt x="39416" y="14173"/>
                      <a:pt x="39416" y="14311"/>
                    </a:cubicBezTo>
                    <a:cubicBezTo>
                      <a:pt x="39415" y="14448"/>
                      <a:pt x="39407" y="14578"/>
                      <a:pt x="39387" y="14697"/>
                    </a:cubicBezTo>
                    <a:cubicBezTo>
                      <a:pt x="39375" y="14816"/>
                      <a:pt x="39340" y="14922"/>
                      <a:pt x="39320" y="15015"/>
                    </a:cubicBezTo>
                    <a:cubicBezTo>
                      <a:pt x="39289" y="15106"/>
                      <a:pt x="39263" y="15185"/>
                      <a:pt x="39239" y="15250"/>
                    </a:cubicBezTo>
                    <a:cubicBezTo>
                      <a:pt x="39183" y="15375"/>
                      <a:pt x="39149" y="15446"/>
                      <a:pt x="39149" y="15446"/>
                    </a:cubicBezTo>
                    <a:cubicBezTo>
                      <a:pt x="39149" y="15446"/>
                      <a:pt x="39165" y="15368"/>
                      <a:pt x="39189" y="15236"/>
                    </a:cubicBezTo>
                    <a:cubicBezTo>
                      <a:pt x="39202" y="15169"/>
                      <a:pt x="39210" y="15086"/>
                      <a:pt x="39226" y="14996"/>
                    </a:cubicBezTo>
                    <a:cubicBezTo>
                      <a:pt x="39230" y="14902"/>
                      <a:pt x="39246" y="14797"/>
                      <a:pt x="39243" y="14683"/>
                    </a:cubicBezTo>
                    <a:cubicBezTo>
                      <a:pt x="39247" y="14569"/>
                      <a:pt x="39240" y="14447"/>
                      <a:pt x="39230" y="14318"/>
                    </a:cubicBezTo>
                    <a:cubicBezTo>
                      <a:pt x="39216" y="14189"/>
                      <a:pt x="39195" y="14055"/>
                      <a:pt x="39167" y="13918"/>
                    </a:cubicBezTo>
                    <a:cubicBezTo>
                      <a:pt x="39136" y="13781"/>
                      <a:pt x="39094" y="13641"/>
                      <a:pt x="39046" y="13504"/>
                    </a:cubicBezTo>
                    <a:cubicBezTo>
                      <a:pt x="38999" y="13364"/>
                      <a:pt x="38937" y="13226"/>
                      <a:pt x="38871" y="13090"/>
                    </a:cubicBezTo>
                    <a:cubicBezTo>
                      <a:pt x="38742" y="12819"/>
                      <a:pt x="38577" y="12564"/>
                      <a:pt x="38413" y="12330"/>
                    </a:cubicBezTo>
                    <a:cubicBezTo>
                      <a:pt x="38327" y="12216"/>
                      <a:pt x="38245" y="12105"/>
                      <a:pt x="38161" y="12003"/>
                    </a:cubicBezTo>
                    <a:cubicBezTo>
                      <a:pt x="38126" y="11960"/>
                      <a:pt x="38091" y="11919"/>
                      <a:pt x="38057" y="11879"/>
                    </a:cubicBezTo>
                    <a:cubicBezTo>
                      <a:pt x="38020" y="11843"/>
                      <a:pt x="37984" y="11807"/>
                      <a:pt x="37945" y="11774"/>
                    </a:cubicBezTo>
                    <a:cubicBezTo>
                      <a:pt x="37843" y="11680"/>
                      <a:pt x="37732" y="11593"/>
                      <a:pt x="37624" y="11506"/>
                    </a:cubicBezTo>
                    <a:cubicBezTo>
                      <a:pt x="37187" y="11161"/>
                      <a:pt x="36732" y="10849"/>
                      <a:pt x="36390" y="10620"/>
                    </a:cubicBezTo>
                    <a:cubicBezTo>
                      <a:pt x="36046" y="10390"/>
                      <a:pt x="35812" y="10244"/>
                      <a:pt x="35812" y="10244"/>
                    </a:cubicBezTo>
                    <a:lnTo>
                      <a:pt x="35812" y="10244"/>
                    </a:lnTo>
                    <a:cubicBezTo>
                      <a:pt x="35812" y="10244"/>
                      <a:pt x="36027" y="10415"/>
                      <a:pt x="36341" y="10681"/>
                    </a:cubicBezTo>
                    <a:cubicBezTo>
                      <a:pt x="36655" y="10949"/>
                      <a:pt x="37070" y="11310"/>
                      <a:pt x="37454" y="11695"/>
                    </a:cubicBezTo>
                    <a:cubicBezTo>
                      <a:pt x="37550" y="11793"/>
                      <a:pt x="37644" y="11889"/>
                      <a:pt x="37731" y="11988"/>
                    </a:cubicBezTo>
                    <a:cubicBezTo>
                      <a:pt x="37777" y="12036"/>
                      <a:pt x="37818" y="12085"/>
                      <a:pt x="37856" y="12136"/>
                    </a:cubicBezTo>
                    <a:cubicBezTo>
                      <a:pt x="37898" y="12184"/>
                      <a:pt x="37933" y="12232"/>
                      <a:pt x="37963" y="12282"/>
                    </a:cubicBezTo>
                    <a:cubicBezTo>
                      <a:pt x="38006" y="12345"/>
                      <a:pt x="38052" y="12420"/>
                      <a:pt x="38095" y="12493"/>
                    </a:cubicBezTo>
                    <a:cubicBezTo>
                      <a:pt x="38052" y="12500"/>
                      <a:pt x="38006" y="12508"/>
                      <a:pt x="37963" y="12514"/>
                    </a:cubicBezTo>
                    <a:cubicBezTo>
                      <a:pt x="37436" y="11774"/>
                      <a:pt x="36531" y="11040"/>
                      <a:pt x="35157" y="10054"/>
                    </a:cubicBezTo>
                    <a:cubicBezTo>
                      <a:pt x="34416" y="9524"/>
                      <a:pt x="33639" y="9328"/>
                      <a:pt x="33055" y="9261"/>
                    </a:cubicBezTo>
                    <a:cubicBezTo>
                      <a:pt x="33078" y="9181"/>
                      <a:pt x="33106" y="9101"/>
                      <a:pt x="33137" y="9020"/>
                    </a:cubicBezTo>
                    <a:cubicBezTo>
                      <a:pt x="33177" y="9027"/>
                      <a:pt x="33223" y="9035"/>
                      <a:pt x="33273" y="9046"/>
                    </a:cubicBezTo>
                    <a:cubicBezTo>
                      <a:pt x="33467" y="9082"/>
                      <a:pt x="33727" y="9144"/>
                      <a:pt x="33983" y="9228"/>
                    </a:cubicBezTo>
                    <a:cubicBezTo>
                      <a:pt x="34240" y="9310"/>
                      <a:pt x="34493" y="9412"/>
                      <a:pt x="34679" y="9498"/>
                    </a:cubicBezTo>
                    <a:cubicBezTo>
                      <a:pt x="34865" y="9584"/>
                      <a:pt x="34986" y="9653"/>
                      <a:pt x="34986" y="9653"/>
                    </a:cubicBezTo>
                    <a:cubicBezTo>
                      <a:pt x="34986" y="9653"/>
                      <a:pt x="34892" y="9552"/>
                      <a:pt x="34736" y="9411"/>
                    </a:cubicBezTo>
                    <a:cubicBezTo>
                      <a:pt x="34582" y="9270"/>
                      <a:pt x="34363" y="9094"/>
                      <a:pt x="34132" y="8932"/>
                    </a:cubicBezTo>
                    <a:cubicBezTo>
                      <a:pt x="33901" y="8766"/>
                      <a:pt x="33655" y="8619"/>
                      <a:pt x="33462" y="8518"/>
                    </a:cubicBezTo>
                    <a:cubicBezTo>
                      <a:pt x="33446" y="8510"/>
                      <a:pt x="33433" y="8502"/>
                      <a:pt x="33415" y="8492"/>
                    </a:cubicBezTo>
                    <a:cubicBezTo>
                      <a:pt x="33602" y="8237"/>
                      <a:pt x="33849" y="8048"/>
                      <a:pt x="34179" y="8016"/>
                    </a:cubicBezTo>
                    <a:cubicBezTo>
                      <a:pt x="35472" y="7891"/>
                      <a:pt x="36654" y="7778"/>
                      <a:pt x="37677" y="7680"/>
                    </a:cubicBezTo>
                    <a:close/>
                    <a:moveTo>
                      <a:pt x="27396" y="10261"/>
                    </a:moveTo>
                    <a:cubicBezTo>
                      <a:pt x="27927" y="10375"/>
                      <a:pt x="28559" y="10606"/>
                      <a:pt x="29165" y="11073"/>
                    </a:cubicBezTo>
                    <a:cubicBezTo>
                      <a:pt x="30500" y="12101"/>
                      <a:pt x="31295" y="12814"/>
                      <a:pt x="31711" y="13519"/>
                    </a:cubicBezTo>
                    <a:cubicBezTo>
                      <a:pt x="30514" y="13720"/>
                      <a:pt x="29744" y="13867"/>
                      <a:pt x="29744" y="13867"/>
                    </a:cubicBezTo>
                    <a:cubicBezTo>
                      <a:pt x="29744" y="13867"/>
                      <a:pt x="30539" y="13759"/>
                      <a:pt x="31766" y="13613"/>
                    </a:cubicBezTo>
                    <a:cubicBezTo>
                      <a:pt x="31828" y="13727"/>
                      <a:pt x="31882" y="13842"/>
                      <a:pt x="31923" y="13959"/>
                    </a:cubicBezTo>
                    <a:cubicBezTo>
                      <a:pt x="30901" y="14131"/>
                      <a:pt x="29948" y="14295"/>
                      <a:pt x="29125" y="14437"/>
                    </a:cubicBezTo>
                    <a:cubicBezTo>
                      <a:pt x="27379" y="14739"/>
                      <a:pt x="26217" y="14957"/>
                      <a:pt x="26217" y="14957"/>
                    </a:cubicBezTo>
                    <a:cubicBezTo>
                      <a:pt x="26217" y="14957"/>
                      <a:pt x="27388" y="14796"/>
                      <a:pt x="29146" y="14578"/>
                    </a:cubicBezTo>
                    <a:cubicBezTo>
                      <a:pt x="29988" y="14474"/>
                      <a:pt x="30963" y="14355"/>
                      <a:pt x="32006" y="14231"/>
                    </a:cubicBezTo>
                    <a:cubicBezTo>
                      <a:pt x="32025" y="14308"/>
                      <a:pt x="32040" y="14386"/>
                      <a:pt x="32052" y="14466"/>
                    </a:cubicBezTo>
                    <a:cubicBezTo>
                      <a:pt x="29961" y="14808"/>
                      <a:pt x="27896" y="15154"/>
                      <a:pt x="26118" y="15458"/>
                    </a:cubicBezTo>
                    <a:cubicBezTo>
                      <a:pt x="26039" y="14170"/>
                      <a:pt x="25222" y="13272"/>
                      <a:pt x="23146" y="11706"/>
                    </a:cubicBezTo>
                    <a:cubicBezTo>
                      <a:pt x="22640" y="11325"/>
                      <a:pt x="22175" y="11069"/>
                      <a:pt x="21763" y="10895"/>
                    </a:cubicBezTo>
                    <a:cubicBezTo>
                      <a:pt x="22892" y="10756"/>
                      <a:pt x="24015" y="10622"/>
                      <a:pt x="25077" y="10509"/>
                    </a:cubicBezTo>
                    <a:cubicBezTo>
                      <a:pt x="25710" y="10442"/>
                      <a:pt x="26318" y="10375"/>
                      <a:pt x="26895" y="10313"/>
                    </a:cubicBezTo>
                    <a:cubicBezTo>
                      <a:pt x="27065" y="10296"/>
                      <a:pt x="27231" y="10277"/>
                      <a:pt x="27396" y="10261"/>
                    </a:cubicBezTo>
                    <a:close/>
                    <a:moveTo>
                      <a:pt x="46625" y="12888"/>
                    </a:moveTo>
                    <a:lnTo>
                      <a:pt x="46625" y="12956"/>
                    </a:lnTo>
                    <a:cubicBezTo>
                      <a:pt x="46625" y="13002"/>
                      <a:pt x="46628" y="13068"/>
                      <a:pt x="46620" y="13150"/>
                    </a:cubicBezTo>
                    <a:cubicBezTo>
                      <a:pt x="46612" y="13316"/>
                      <a:pt x="46574" y="13556"/>
                      <a:pt x="46465" y="13822"/>
                    </a:cubicBezTo>
                    <a:cubicBezTo>
                      <a:pt x="46417" y="13959"/>
                      <a:pt x="46336" y="14095"/>
                      <a:pt x="46244" y="14232"/>
                    </a:cubicBezTo>
                    <a:cubicBezTo>
                      <a:pt x="46143" y="14365"/>
                      <a:pt x="46029" y="14499"/>
                      <a:pt x="45884" y="14612"/>
                    </a:cubicBezTo>
                    <a:cubicBezTo>
                      <a:pt x="45741" y="14722"/>
                      <a:pt x="45579" y="14823"/>
                      <a:pt x="45400" y="14889"/>
                    </a:cubicBezTo>
                    <a:cubicBezTo>
                      <a:pt x="45219" y="14960"/>
                      <a:pt x="45035" y="15001"/>
                      <a:pt x="44846" y="15027"/>
                    </a:cubicBezTo>
                    <a:cubicBezTo>
                      <a:pt x="44095" y="15138"/>
                      <a:pt x="43343" y="15251"/>
                      <a:pt x="42780" y="15336"/>
                    </a:cubicBezTo>
                    <a:cubicBezTo>
                      <a:pt x="42216" y="15418"/>
                      <a:pt x="41840" y="15471"/>
                      <a:pt x="41840" y="15471"/>
                    </a:cubicBezTo>
                    <a:cubicBezTo>
                      <a:pt x="41840" y="15471"/>
                      <a:pt x="42215" y="15406"/>
                      <a:pt x="42775" y="15309"/>
                    </a:cubicBezTo>
                    <a:cubicBezTo>
                      <a:pt x="43336" y="15212"/>
                      <a:pt x="44084" y="15087"/>
                      <a:pt x="44834" y="14960"/>
                    </a:cubicBezTo>
                    <a:cubicBezTo>
                      <a:pt x="44928" y="14946"/>
                      <a:pt x="45016" y="14923"/>
                      <a:pt x="45110" y="14903"/>
                    </a:cubicBezTo>
                    <a:cubicBezTo>
                      <a:pt x="45202" y="14879"/>
                      <a:pt x="45286" y="14854"/>
                      <a:pt x="45372" y="14819"/>
                    </a:cubicBezTo>
                    <a:cubicBezTo>
                      <a:pt x="45544" y="14753"/>
                      <a:pt x="45694" y="14652"/>
                      <a:pt x="45834" y="14547"/>
                    </a:cubicBezTo>
                    <a:cubicBezTo>
                      <a:pt x="45971" y="14441"/>
                      <a:pt x="46085" y="14315"/>
                      <a:pt x="46183" y="14189"/>
                    </a:cubicBezTo>
                    <a:cubicBezTo>
                      <a:pt x="46273" y="14057"/>
                      <a:pt x="46354" y="13928"/>
                      <a:pt x="46410" y="13799"/>
                    </a:cubicBezTo>
                    <a:cubicBezTo>
                      <a:pt x="46471" y="13672"/>
                      <a:pt x="46508" y="13550"/>
                      <a:pt x="46539" y="13438"/>
                    </a:cubicBezTo>
                    <a:cubicBezTo>
                      <a:pt x="46567" y="13328"/>
                      <a:pt x="46589" y="13230"/>
                      <a:pt x="46599" y="13148"/>
                    </a:cubicBezTo>
                    <a:cubicBezTo>
                      <a:pt x="46614" y="13066"/>
                      <a:pt x="46616" y="13002"/>
                      <a:pt x="46620" y="12956"/>
                    </a:cubicBezTo>
                    <a:cubicBezTo>
                      <a:pt x="46622" y="12913"/>
                      <a:pt x="46625" y="12888"/>
                      <a:pt x="46625" y="12888"/>
                    </a:cubicBezTo>
                    <a:close/>
                    <a:moveTo>
                      <a:pt x="32082" y="15017"/>
                    </a:moveTo>
                    <a:lnTo>
                      <a:pt x="32082" y="15017"/>
                    </a:lnTo>
                    <a:cubicBezTo>
                      <a:pt x="32079" y="15063"/>
                      <a:pt x="32078" y="15110"/>
                      <a:pt x="32075" y="15157"/>
                    </a:cubicBezTo>
                    <a:cubicBezTo>
                      <a:pt x="30188" y="15420"/>
                      <a:pt x="28111" y="15714"/>
                      <a:pt x="26112" y="16007"/>
                    </a:cubicBezTo>
                    <a:cubicBezTo>
                      <a:pt x="26121" y="15909"/>
                      <a:pt x="26123" y="15814"/>
                      <a:pt x="26123" y="15720"/>
                    </a:cubicBezTo>
                    <a:cubicBezTo>
                      <a:pt x="27907" y="15504"/>
                      <a:pt x="29980" y="15258"/>
                      <a:pt x="32082" y="15017"/>
                    </a:cubicBezTo>
                    <a:close/>
                    <a:moveTo>
                      <a:pt x="21167" y="10973"/>
                    </a:moveTo>
                    <a:cubicBezTo>
                      <a:pt x="21661" y="11116"/>
                      <a:pt x="22281" y="11394"/>
                      <a:pt x="22984" y="11925"/>
                    </a:cubicBezTo>
                    <a:cubicBezTo>
                      <a:pt x="25005" y="13449"/>
                      <a:pt x="25779" y="14284"/>
                      <a:pt x="25848" y="15506"/>
                    </a:cubicBezTo>
                    <a:cubicBezTo>
                      <a:pt x="25383" y="15587"/>
                      <a:pt x="24939" y="15662"/>
                      <a:pt x="24521" y="15736"/>
                    </a:cubicBezTo>
                    <a:cubicBezTo>
                      <a:pt x="22309" y="16119"/>
                      <a:pt x="20839" y="16397"/>
                      <a:pt x="20839" y="16397"/>
                    </a:cubicBezTo>
                    <a:cubicBezTo>
                      <a:pt x="20839" y="16397"/>
                      <a:pt x="22322" y="16191"/>
                      <a:pt x="24548" y="15916"/>
                    </a:cubicBezTo>
                    <a:cubicBezTo>
                      <a:pt x="24959" y="15866"/>
                      <a:pt x="25395" y="15810"/>
                      <a:pt x="25852" y="15755"/>
                    </a:cubicBezTo>
                    <a:lnTo>
                      <a:pt x="25852" y="15755"/>
                    </a:lnTo>
                    <a:cubicBezTo>
                      <a:pt x="25851" y="15850"/>
                      <a:pt x="25845" y="15948"/>
                      <a:pt x="25837" y="16049"/>
                    </a:cubicBezTo>
                    <a:cubicBezTo>
                      <a:pt x="23964" y="16321"/>
                      <a:pt x="22171" y="16594"/>
                      <a:pt x="20683" y="16834"/>
                    </a:cubicBezTo>
                    <a:cubicBezTo>
                      <a:pt x="20392" y="16881"/>
                      <a:pt x="20119" y="16938"/>
                      <a:pt x="19865" y="17004"/>
                    </a:cubicBezTo>
                    <a:cubicBezTo>
                      <a:pt x="20087" y="15285"/>
                      <a:pt x="19429" y="14423"/>
                      <a:pt x="16958" y="12559"/>
                    </a:cubicBezTo>
                    <a:cubicBezTo>
                      <a:pt x="16424" y="12154"/>
                      <a:pt x="15911" y="11893"/>
                      <a:pt x="15451" y="11721"/>
                    </a:cubicBezTo>
                    <a:cubicBezTo>
                      <a:pt x="16005" y="11645"/>
                      <a:pt x="16586" y="11566"/>
                      <a:pt x="17186" y="11484"/>
                    </a:cubicBezTo>
                    <a:cubicBezTo>
                      <a:pt x="18445" y="11314"/>
                      <a:pt x="19788" y="11139"/>
                      <a:pt x="21130" y="10978"/>
                    </a:cubicBezTo>
                    <a:cubicBezTo>
                      <a:pt x="21141" y="10975"/>
                      <a:pt x="21155" y="10974"/>
                      <a:pt x="21167" y="10973"/>
                    </a:cubicBezTo>
                    <a:close/>
                    <a:moveTo>
                      <a:pt x="36538" y="16880"/>
                    </a:moveTo>
                    <a:cubicBezTo>
                      <a:pt x="36545" y="16885"/>
                      <a:pt x="36566" y="16896"/>
                      <a:pt x="36588" y="16924"/>
                    </a:cubicBezTo>
                    <a:cubicBezTo>
                      <a:pt x="36615" y="16963"/>
                      <a:pt x="36635" y="17034"/>
                      <a:pt x="36626" y="17115"/>
                    </a:cubicBezTo>
                    <a:cubicBezTo>
                      <a:pt x="36618" y="17196"/>
                      <a:pt x="36588" y="17286"/>
                      <a:pt x="36535" y="17372"/>
                    </a:cubicBezTo>
                    <a:cubicBezTo>
                      <a:pt x="36481" y="17457"/>
                      <a:pt x="36407" y="17538"/>
                      <a:pt x="36312" y="17596"/>
                    </a:cubicBezTo>
                    <a:cubicBezTo>
                      <a:pt x="36262" y="17623"/>
                      <a:pt x="36207" y="17647"/>
                      <a:pt x="36146" y="17650"/>
                    </a:cubicBezTo>
                    <a:cubicBezTo>
                      <a:pt x="36139" y="17651"/>
                      <a:pt x="36131" y="17651"/>
                      <a:pt x="36123" y="17651"/>
                    </a:cubicBezTo>
                    <a:cubicBezTo>
                      <a:pt x="36069" y="17651"/>
                      <a:pt x="36006" y="17624"/>
                      <a:pt x="35973" y="17586"/>
                    </a:cubicBezTo>
                    <a:cubicBezTo>
                      <a:pt x="35925" y="17531"/>
                      <a:pt x="35920" y="17475"/>
                      <a:pt x="35920" y="17425"/>
                    </a:cubicBezTo>
                    <a:cubicBezTo>
                      <a:pt x="35920" y="17377"/>
                      <a:pt x="35932" y="17331"/>
                      <a:pt x="35945" y="17294"/>
                    </a:cubicBezTo>
                    <a:cubicBezTo>
                      <a:pt x="35972" y="17218"/>
                      <a:pt x="36014" y="17166"/>
                      <a:pt x="36040" y="17131"/>
                    </a:cubicBezTo>
                    <a:cubicBezTo>
                      <a:pt x="36070" y="17096"/>
                      <a:pt x="36090" y="17079"/>
                      <a:pt x="36090" y="17079"/>
                    </a:cubicBezTo>
                    <a:lnTo>
                      <a:pt x="36090" y="17079"/>
                    </a:lnTo>
                    <a:cubicBezTo>
                      <a:pt x="36090" y="17079"/>
                      <a:pt x="36079" y="17103"/>
                      <a:pt x="36061" y="17143"/>
                    </a:cubicBezTo>
                    <a:cubicBezTo>
                      <a:pt x="36043" y="17184"/>
                      <a:pt x="36024" y="17243"/>
                      <a:pt x="36012" y="17311"/>
                    </a:cubicBezTo>
                    <a:cubicBezTo>
                      <a:pt x="36007" y="17346"/>
                      <a:pt x="36005" y="17384"/>
                      <a:pt x="36010" y="17420"/>
                    </a:cubicBezTo>
                    <a:cubicBezTo>
                      <a:pt x="36010" y="17453"/>
                      <a:pt x="36030" y="17491"/>
                      <a:pt x="36043" y="17506"/>
                    </a:cubicBezTo>
                    <a:cubicBezTo>
                      <a:pt x="36067" y="17529"/>
                      <a:pt x="36089" y="17533"/>
                      <a:pt x="36118" y="17533"/>
                    </a:cubicBezTo>
                    <a:cubicBezTo>
                      <a:pt x="36123" y="17533"/>
                      <a:pt x="36129" y="17533"/>
                      <a:pt x="36134" y="17533"/>
                    </a:cubicBezTo>
                    <a:cubicBezTo>
                      <a:pt x="36172" y="17529"/>
                      <a:pt x="36212" y="17513"/>
                      <a:pt x="36251" y="17491"/>
                    </a:cubicBezTo>
                    <a:cubicBezTo>
                      <a:pt x="36289" y="17468"/>
                      <a:pt x="36326" y="17441"/>
                      <a:pt x="36357" y="17410"/>
                    </a:cubicBezTo>
                    <a:lnTo>
                      <a:pt x="36404" y="17363"/>
                    </a:lnTo>
                    <a:cubicBezTo>
                      <a:pt x="36422" y="17343"/>
                      <a:pt x="36435" y="17327"/>
                      <a:pt x="36449" y="17311"/>
                    </a:cubicBezTo>
                    <a:cubicBezTo>
                      <a:pt x="36502" y="17240"/>
                      <a:pt x="36539" y="17166"/>
                      <a:pt x="36559" y="17102"/>
                    </a:cubicBezTo>
                    <a:cubicBezTo>
                      <a:pt x="36580" y="17034"/>
                      <a:pt x="36583" y="16974"/>
                      <a:pt x="36568" y="16935"/>
                    </a:cubicBezTo>
                    <a:cubicBezTo>
                      <a:pt x="36558" y="16905"/>
                      <a:pt x="36544" y="16887"/>
                      <a:pt x="36538" y="16880"/>
                    </a:cubicBezTo>
                    <a:close/>
                    <a:moveTo>
                      <a:pt x="33898" y="17263"/>
                    </a:moveTo>
                    <a:cubicBezTo>
                      <a:pt x="33902" y="17266"/>
                      <a:pt x="33927" y="17275"/>
                      <a:pt x="33954" y="17312"/>
                    </a:cubicBezTo>
                    <a:cubicBezTo>
                      <a:pt x="33983" y="17353"/>
                      <a:pt x="34005" y="17428"/>
                      <a:pt x="33994" y="17514"/>
                    </a:cubicBezTo>
                    <a:cubicBezTo>
                      <a:pt x="33986" y="17600"/>
                      <a:pt x="33952" y="17697"/>
                      <a:pt x="33897" y="17788"/>
                    </a:cubicBezTo>
                    <a:cubicBezTo>
                      <a:pt x="33884" y="17809"/>
                      <a:pt x="33869" y="17831"/>
                      <a:pt x="33853" y="17851"/>
                    </a:cubicBezTo>
                    <a:cubicBezTo>
                      <a:pt x="33837" y="17874"/>
                      <a:pt x="33818" y="17895"/>
                      <a:pt x="33798" y="17915"/>
                    </a:cubicBezTo>
                    <a:cubicBezTo>
                      <a:pt x="33758" y="17957"/>
                      <a:pt x="33711" y="17995"/>
                      <a:pt x="33659" y="18026"/>
                    </a:cubicBezTo>
                    <a:cubicBezTo>
                      <a:pt x="33607" y="18055"/>
                      <a:pt x="33548" y="18079"/>
                      <a:pt x="33482" y="18083"/>
                    </a:cubicBezTo>
                    <a:cubicBezTo>
                      <a:pt x="33475" y="18084"/>
                      <a:pt x="33468" y="18085"/>
                      <a:pt x="33461" y="18085"/>
                    </a:cubicBezTo>
                    <a:cubicBezTo>
                      <a:pt x="33402" y="18085"/>
                      <a:pt x="33334" y="18057"/>
                      <a:pt x="33300" y="18015"/>
                    </a:cubicBezTo>
                    <a:cubicBezTo>
                      <a:pt x="33250" y="17954"/>
                      <a:pt x="33243" y="17895"/>
                      <a:pt x="33243" y="17843"/>
                    </a:cubicBezTo>
                    <a:cubicBezTo>
                      <a:pt x="33243" y="17791"/>
                      <a:pt x="33254" y="17744"/>
                      <a:pt x="33270" y="17703"/>
                    </a:cubicBezTo>
                    <a:cubicBezTo>
                      <a:pt x="33298" y="17623"/>
                      <a:pt x="33341" y="17568"/>
                      <a:pt x="33371" y="17529"/>
                    </a:cubicBezTo>
                    <a:cubicBezTo>
                      <a:pt x="33400" y="17492"/>
                      <a:pt x="33420" y="17474"/>
                      <a:pt x="33420" y="17474"/>
                    </a:cubicBezTo>
                    <a:lnTo>
                      <a:pt x="33420" y="17474"/>
                    </a:lnTo>
                    <a:cubicBezTo>
                      <a:pt x="33420" y="17474"/>
                      <a:pt x="33408" y="17499"/>
                      <a:pt x="33391" y="17541"/>
                    </a:cubicBezTo>
                    <a:cubicBezTo>
                      <a:pt x="33372" y="17582"/>
                      <a:pt x="33351" y="17647"/>
                      <a:pt x="33339" y="17721"/>
                    </a:cubicBezTo>
                    <a:cubicBezTo>
                      <a:pt x="33332" y="17757"/>
                      <a:pt x="33332" y="17797"/>
                      <a:pt x="33335" y="17836"/>
                    </a:cubicBezTo>
                    <a:cubicBezTo>
                      <a:pt x="33340" y="17876"/>
                      <a:pt x="33360" y="17917"/>
                      <a:pt x="33377" y="17934"/>
                    </a:cubicBezTo>
                    <a:cubicBezTo>
                      <a:pt x="33403" y="17958"/>
                      <a:pt x="33426" y="17963"/>
                      <a:pt x="33457" y="17963"/>
                    </a:cubicBezTo>
                    <a:cubicBezTo>
                      <a:pt x="33462" y="17963"/>
                      <a:pt x="33468" y="17963"/>
                      <a:pt x="33474" y="17962"/>
                    </a:cubicBezTo>
                    <a:cubicBezTo>
                      <a:pt x="33513" y="17958"/>
                      <a:pt x="33556" y="17941"/>
                      <a:pt x="33596" y="17917"/>
                    </a:cubicBezTo>
                    <a:cubicBezTo>
                      <a:pt x="33637" y="17894"/>
                      <a:pt x="33676" y="17864"/>
                      <a:pt x="33711" y="17831"/>
                    </a:cubicBezTo>
                    <a:cubicBezTo>
                      <a:pt x="33715" y="17828"/>
                      <a:pt x="33756" y="17784"/>
                      <a:pt x="33759" y="17781"/>
                    </a:cubicBezTo>
                    <a:cubicBezTo>
                      <a:pt x="33776" y="17761"/>
                      <a:pt x="33791" y="17744"/>
                      <a:pt x="33805" y="17726"/>
                    </a:cubicBezTo>
                    <a:cubicBezTo>
                      <a:pt x="33862" y="17652"/>
                      <a:pt x="33903" y="17573"/>
                      <a:pt x="33924" y="17500"/>
                    </a:cubicBezTo>
                    <a:cubicBezTo>
                      <a:pt x="33946" y="17431"/>
                      <a:pt x="33947" y="17365"/>
                      <a:pt x="33932" y="17325"/>
                    </a:cubicBezTo>
                    <a:cubicBezTo>
                      <a:pt x="33924" y="17300"/>
                      <a:pt x="33913" y="17284"/>
                      <a:pt x="33907" y="17273"/>
                    </a:cubicBezTo>
                    <a:cubicBezTo>
                      <a:pt x="33903" y="17268"/>
                      <a:pt x="33899" y="17265"/>
                      <a:pt x="33898" y="17263"/>
                    </a:cubicBezTo>
                    <a:close/>
                    <a:moveTo>
                      <a:pt x="31264" y="17647"/>
                    </a:moveTo>
                    <a:cubicBezTo>
                      <a:pt x="31264" y="17648"/>
                      <a:pt x="31292" y="17656"/>
                      <a:pt x="31324" y="17701"/>
                    </a:cubicBezTo>
                    <a:cubicBezTo>
                      <a:pt x="31354" y="17744"/>
                      <a:pt x="31378" y="17823"/>
                      <a:pt x="31367" y="17915"/>
                    </a:cubicBezTo>
                    <a:cubicBezTo>
                      <a:pt x="31359" y="18005"/>
                      <a:pt x="31324" y="18110"/>
                      <a:pt x="31264" y="18205"/>
                    </a:cubicBezTo>
                    <a:cubicBezTo>
                      <a:pt x="31249" y="18230"/>
                      <a:pt x="31233" y="18252"/>
                      <a:pt x="31217" y="18274"/>
                    </a:cubicBezTo>
                    <a:cubicBezTo>
                      <a:pt x="31198" y="18298"/>
                      <a:pt x="31178" y="18321"/>
                      <a:pt x="31158" y="18344"/>
                    </a:cubicBezTo>
                    <a:cubicBezTo>
                      <a:pt x="31115" y="18387"/>
                      <a:pt x="31065" y="18427"/>
                      <a:pt x="31010" y="18461"/>
                    </a:cubicBezTo>
                    <a:cubicBezTo>
                      <a:pt x="30955" y="18491"/>
                      <a:pt x="30893" y="18516"/>
                      <a:pt x="30823" y="18521"/>
                    </a:cubicBezTo>
                    <a:cubicBezTo>
                      <a:pt x="30815" y="18522"/>
                      <a:pt x="30806" y="18523"/>
                      <a:pt x="30797" y="18523"/>
                    </a:cubicBezTo>
                    <a:cubicBezTo>
                      <a:pt x="30735" y="18523"/>
                      <a:pt x="30664" y="18492"/>
                      <a:pt x="30629" y="18447"/>
                    </a:cubicBezTo>
                    <a:cubicBezTo>
                      <a:pt x="30575" y="18384"/>
                      <a:pt x="30568" y="18321"/>
                      <a:pt x="30568" y="18265"/>
                    </a:cubicBezTo>
                    <a:cubicBezTo>
                      <a:pt x="30568" y="18209"/>
                      <a:pt x="30582" y="18158"/>
                      <a:pt x="30598" y="18117"/>
                    </a:cubicBezTo>
                    <a:cubicBezTo>
                      <a:pt x="30627" y="18031"/>
                      <a:pt x="30673" y="17970"/>
                      <a:pt x="30705" y="17932"/>
                    </a:cubicBezTo>
                    <a:cubicBezTo>
                      <a:pt x="30736" y="17894"/>
                      <a:pt x="30759" y="17874"/>
                      <a:pt x="30759" y="17874"/>
                    </a:cubicBezTo>
                    <a:lnTo>
                      <a:pt x="30759" y="17874"/>
                    </a:lnTo>
                    <a:cubicBezTo>
                      <a:pt x="30759" y="17874"/>
                      <a:pt x="30747" y="17901"/>
                      <a:pt x="30727" y="17945"/>
                    </a:cubicBezTo>
                    <a:cubicBezTo>
                      <a:pt x="30706" y="17991"/>
                      <a:pt x="30685" y="18058"/>
                      <a:pt x="30672" y="18137"/>
                    </a:cubicBezTo>
                    <a:cubicBezTo>
                      <a:pt x="30665" y="18176"/>
                      <a:pt x="30662" y="18219"/>
                      <a:pt x="30668" y="18261"/>
                    </a:cubicBezTo>
                    <a:cubicBezTo>
                      <a:pt x="30672" y="18301"/>
                      <a:pt x="30693" y="18344"/>
                      <a:pt x="30709" y="18360"/>
                    </a:cubicBezTo>
                    <a:cubicBezTo>
                      <a:pt x="30736" y="18385"/>
                      <a:pt x="30759" y="18392"/>
                      <a:pt x="30791" y="18392"/>
                    </a:cubicBezTo>
                    <a:cubicBezTo>
                      <a:pt x="30798" y="18392"/>
                      <a:pt x="30806" y="18391"/>
                      <a:pt x="30814" y="18391"/>
                    </a:cubicBezTo>
                    <a:cubicBezTo>
                      <a:pt x="30856" y="18387"/>
                      <a:pt x="30901" y="18367"/>
                      <a:pt x="30944" y="18341"/>
                    </a:cubicBezTo>
                    <a:cubicBezTo>
                      <a:pt x="30988" y="18318"/>
                      <a:pt x="31029" y="18286"/>
                      <a:pt x="31065" y="18251"/>
                    </a:cubicBezTo>
                    <a:cubicBezTo>
                      <a:pt x="31072" y="18244"/>
                      <a:pt x="31111" y="18205"/>
                      <a:pt x="31117" y="18197"/>
                    </a:cubicBezTo>
                    <a:cubicBezTo>
                      <a:pt x="31136" y="18176"/>
                      <a:pt x="31152" y="18157"/>
                      <a:pt x="31166" y="18138"/>
                    </a:cubicBezTo>
                    <a:cubicBezTo>
                      <a:pt x="31226" y="18059"/>
                      <a:pt x="31269" y="17976"/>
                      <a:pt x="31292" y="17901"/>
                    </a:cubicBezTo>
                    <a:cubicBezTo>
                      <a:pt x="31313" y="17824"/>
                      <a:pt x="31317" y="17756"/>
                      <a:pt x="31300" y="17713"/>
                    </a:cubicBezTo>
                    <a:cubicBezTo>
                      <a:pt x="31292" y="17688"/>
                      <a:pt x="31283" y="17670"/>
                      <a:pt x="31273" y="17660"/>
                    </a:cubicBezTo>
                    <a:cubicBezTo>
                      <a:pt x="31266" y="17652"/>
                      <a:pt x="31264" y="17648"/>
                      <a:pt x="31264" y="17647"/>
                    </a:cubicBezTo>
                    <a:close/>
                    <a:moveTo>
                      <a:pt x="13898" y="11679"/>
                    </a:moveTo>
                    <a:cubicBezTo>
                      <a:pt x="14062" y="11684"/>
                      <a:pt x="14270" y="11699"/>
                      <a:pt x="14518" y="11744"/>
                    </a:cubicBezTo>
                    <a:cubicBezTo>
                      <a:pt x="14248" y="11785"/>
                      <a:pt x="13988" y="11827"/>
                      <a:pt x="13738" y="11867"/>
                    </a:cubicBezTo>
                    <a:cubicBezTo>
                      <a:pt x="12733" y="12027"/>
                      <a:pt x="11901" y="12176"/>
                      <a:pt x="11317" y="12277"/>
                    </a:cubicBezTo>
                    <a:cubicBezTo>
                      <a:pt x="10734" y="12384"/>
                      <a:pt x="10399" y="12444"/>
                      <a:pt x="10399" y="12444"/>
                    </a:cubicBezTo>
                    <a:cubicBezTo>
                      <a:pt x="10399" y="12444"/>
                      <a:pt x="11740" y="12250"/>
                      <a:pt x="13749" y="11960"/>
                    </a:cubicBezTo>
                    <a:cubicBezTo>
                      <a:pt x="14086" y="11911"/>
                      <a:pt x="14446" y="11860"/>
                      <a:pt x="14819" y="11808"/>
                    </a:cubicBezTo>
                    <a:cubicBezTo>
                      <a:pt x="15376" y="11946"/>
                      <a:pt x="16065" y="12222"/>
                      <a:pt x="16796" y="12772"/>
                    </a:cubicBezTo>
                    <a:cubicBezTo>
                      <a:pt x="19234" y="14612"/>
                      <a:pt x="19832" y="15396"/>
                      <a:pt x="19586" y="17079"/>
                    </a:cubicBezTo>
                    <a:cubicBezTo>
                      <a:pt x="18760" y="17325"/>
                      <a:pt x="18143" y="17664"/>
                      <a:pt x="17655" y="18052"/>
                    </a:cubicBezTo>
                    <a:lnTo>
                      <a:pt x="13481" y="18603"/>
                    </a:lnTo>
                    <a:cubicBezTo>
                      <a:pt x="13989" y="16343"/>
                      <a:pt x="13514" y="15477"/>
                      <a:pt x="10769" y="13406"/>
                    </a:cubicBezTo>
                    <a:cubicBezTo>
                      <a:pt x="10130" y="12925"/>
                      <a:pt x="9574" y="12686"/>
                      <a:pt x="9117" y="12579"/>
                    </a:cubicBezTo>
                    <a:cubicBezTo>
                      <a:pt x="10389" y="12266"/>
                      <a:pt x="12015" y="11968"/>
                      <a:pt x="13898" y="11679"/>
                    </a:cubicBezTo>
                    <a:close/>
                    <a:moveTo>
                      <a:pt x="28633" y="18034"/>
                    </a:moveTo>
                    <a:cubicBezTo>
                      <a:pt x="28640" y="18038"/>
                      <a:pt x="28666" y="18050"/>
                      <a:pt x="28695" y="18090"/>
                    </a:cubicBezTo>
                    <a:cubicBezTo>
                      <a:pt x="28728" y="18134"/>
                      <a:pt x="28751" y="18220"/>
                      <a:pt x="28741" y="18317"/>
                    </a:cubicBezTo>
                    <a:cubicBezTo>
                      <a:pt x="28731" y="18412"/>
                      <a:pt x="28694" y="18521"/>
                      <a:pt x="28630" y="18623"/>
                    </a:cubicBezTo>
                    <a:cubicBezTo>
                      <a:pt x="28614" y="18649"/>
                      <a:pt x="28597" y="18674"/>
                      <a:pt x="28579" y="18696"/>
                    </a:cubicBezTo>
                    <a:cubicBezTo>
                      <a:pt x="28559" y="18721"/>
                      <a:pt x="28539" y="18747"/>
                      <a:pt x="28518" y="18768"/>
                    </a:cubicBezTo>
                    <a:cubicBezTo>
                      <a:pt x="28472" y="18814"/>
                      <a:pt x="28420" y="18857"/>
                      <a:pt x="28362" y="18892"/>
                    </a:cubicBezTo>
                    <a:cubicBezTo>
                      <a:pt x="28303" y="18925"/>
                      <a:pt x="28237" y="18951"/>
                      <a:pt x="28163" y="18957"/>
                    </a:cubicBezTo>
                    <a:cubicBezTo>
                      <a:pt x="28155" y="18959"/>
                      <a:pt x="28146" y="18959"/>
                      <a:pt x="28137" y="18959"/>
                    </a:cubicBezTo>
                    <a:cubicBezTo>
                      <a:pt x="28072" y="18959"/>
                      <a:pt x="27995" y="18926"/>
                      <a:pt x="27956" y="18880"/>
                    </a:cubicBezTo>
                    <a:cubicBezTo>
                      <a:pt x="27900" y="18812"/>
                      <a:pt x="27893" y="18748"/>
                      <a:pt x="27892" y="18688"/>
                    </a:cubicBezTo>
                    <a:cubicBezTo>
                      <a:pt x="27892" y="18628"/>
                      <a:pt x="27905" y="18576"/>
                      <a:pt x="27921" y="18530"/>
                    </a:cubicBezTo>
                    <a:cubicBezTo>
                      <a:pt x="27955" y="18440"/>
                      <a:pt x="28002" y="18376"/>
                      <a:pt x="28036" y="18334"/>
                    </a:cubicBezTo>
                    <a:cubicBezTo>
                      <a:pt x="28069" y="18293"/>
                      <a:pt x="28093" y="18273"/>
                      <a:pt x="28093" y="18273"/>
                    </a:cubicBezTo>
                    <a:lnTo>
                      <a:pt x="28093" y="18273"/>
                    </a:lnTo>
                    <a:cubicBezTo>
                      <a:pt x="28093" y="18273"/>
                      <a:pt x="28080" y="18299"/>
                      <a:pt x="28060" y="18348"/>
                    </a:cubicBezTo>
                    <a:cubicBezTo>
                      <a:pt x="28040" y="18396"/>
                      <a:pt x="28014" y="18467"/>
                      <a:pt x="28001" y="18549"/>
                    </a:cubicBezTo>
                    <a:cubicBezTo>
                      <a:pt x="27994" y="18591"/>
                      <a:pt x="27993" y="18637"/>
                      <a:pt x="27997" y="18681"/>
                    </a:cubicBezTo>
                    <a:cubicBezTo>
                      <a:pt x="28002" y="18724"/>
                      <a:pt x="28026" y="18769"/>
                      <a:pt x="28042" y="18788"/>
                    </a:cubicBezTo>
                    <a:cubicBezTo>
                      <a:pt x="28070" y="18815"/>
                      <a:pt x="28096" y="18821"/>
                      <a:pt x="28128" y="18821"/>
                    </a:cubicBezTo>
                    <a:cubicBezTo>
                      <a:pt x="28136" y="18821"/>
                      <a:pt x="28143" y="18821"/>
                      <a:pt x="28151" y="18820"/>
                    </a:cubicBezTo>
                    <a:cubicBezTo>
                      <a:pt x="28195" y="18816"/>
                      <a:pt x="28244" y="18796"/>
                      <a:pt x="28289" y="18769"/>
                    </a:cubicBezTo>
                    <a:cubicBezTo>
                      <a:pt x="28335" y="18744"/>
                      <a:pt x="28378" y="18710"/>
                      <a:pt x="28418" y="18671"/>
                    </a:cubicBezTo>
                    <a:cubicBezTo>
                      <a:pt x="28429" y="18661"/>
                      <a:pt x="28464" y="18627"/>
                      <a:pt x="28473" y="18616"/>
                    </a:cubicBezTo>
                    <a:cubicBezTo>
                      <a:pt x="28493" y="18594"/>
                      <a:pt x="28511" y="18575"/>
                      <a:pt x="28526" y="18553"/>
                    </a:cubicBezTo>
                    <a:cubicBezTo>
                      <a:pt x="28590" y="18469"/>
                      <a:pt x="28634" y="18380"/>
                      <a:pt x="28660" y="18301"/>
                    </a:cubicBezTo>
                    <a:cubicBezTo>
                      <a:pt x="28684" y="18220"/>
                      <a:pt x="28687" y="18148"/>
                      <a:pt x="28671" y="18101"/>
                    </a:cubicBezTo>
                    <a:cubicBezTo>
                      <a:pt x="28661" y="18077"/>
                      <a:pt x="28652" y="18058"/>
                      <a:pt x="28644" y="18048"/>
                    </a:cubicBezTo>
                    <a:cubicBezTo>
                      <a:pt x="28639" y="18041"/>
                      <a:pt x="28635" y="18036"/>
                      <a:pt x="28633" y="18034"/>
                    </a:cubicBezTo>
                    <a:close/>
                    <a:moveTo>
                      <a:pt x="25995" y="18418"/>
                    </a:moveTo>
                    <a:lnTo>
                      <a:pt x="25995" y="18418"/>
                    </a:lnTo>
                    <a:cubicBezTo>
                      <a:pt x="26000" y="18421"/>
                      <a:pt x="26030" y="18432"/>
                      <a:pt x="26063" y="18478"/>
                    </a:cubicBezTo>
                    <a:cubicBezTo>
                      <a:pt x="26099" y="18526"/>
                      <a:pt x="26122" y="18615"/>
                      <a:pt x="26112" y="18717"/>
                    </a:cubicBezTo>
                    <a:cubicBezTo>
                      <a:pt x="26102" y="18820"/>
                      <a:pt x="26063" y="18935"/>
                      <a:pt x="25996" y="19042"/>
                    </a:cubicBezTo>
                    <a:cubicBezTo>
                      <a:pt x="25980" y="19069"/>
                      <a:pt x="25961" y="19096"/>
                      <a:pt x="25942" y="19119"/>
                    </a:cubicBezTo>
                    <a:cubicBezTo>
                      <a:pt x="25922" y="19145"/>
                      <a:pt x="25900" y="19172"/>
                      <a:pt x="25875" y="19197"/>
                    </a:cubicBezTo>
                    <a:cubicBezTo>
                      <a:pt x="25828" y="19245"/>
                      <a:pt x="25773" y="19288"/>
                      <a:pt x="25712" y="19325"/>
                    </a:cubicBezTo>
                    <a:cubicBezTo>
                      <a:pt x="25651" y="19360"/>
                      <a:pt x="25581" y="19387"/>
                      <a:pt x="25504" y="19394"/>
                    </a:cubicBezTo>
                    <a:cubicBezTo>
                      <a:pt x="25495" y="19395"/>
                      <a:pt x="25487" y="19396"/>
                      <a:pt x="25477" y="19396"/>
                    </a:cubicBezTo>
                    <a:cubicBezTo>
                      <a:pt x="25407" y="19396"/>
                      <a:pt x="25327" y="19361"/>
                      <a:pt x="25285" y="19312"/>
                    </a:cubicBezTo>
                    <a:cubicBezTo>
                      <a:pt x="25225" y="19241"/>
                      <a:pt x="25217" y="19171"/>
                      <a:pt x="25217" y="19109"/>
                    </a:cubicBezTo>
                    <a:cubicBezTo>
                      <a:pt x="25217" y="19046"/>
                      <a:pt x="25233" y="18991"/>
                      <a:pt x="25249" y="18944"/>
                    </a:cubicBezTo>
                    <a:cubicBezTo>
                      <a:pt x="25284" y="18849"/>
                      <a:pt x="25334" y="18782"/>
                      <a:pt x="25369" y="18737"/>
                    </a:cubicBezTo>
                    <a:cubicBezTo>
                      <a:pt x="25405" y="18694"/>
                      <a:pt x="25429" y="18673"/>
                      <a:pt x="25429" y="18673"/>
                    </a:cubicBezTo>
                    <a:lnTo>
                      <a:pt x="25429" y="18673"/>
                    </a:lnTo>
                    <a:cubicBezTo>
                      <a:pt x="25429" y="18673"/>
                      <a:pt x="25416" y="18701"/>
                      <a:pt x="25394" y="18753"/>
                    </a:cubicBezTo>
                    <a:cubicBezTo>
                      <a:pt x="25371" y="18803"/>
                      <a:pt x="25347" y="18877"/>
                      <a:pt x="25331" y="18966"/>
                    </a:cubicBezTo>
                    <a:cubicBezTo>
                      <a:pt x="25324" y="19010"/>
                      <a:pt x="25323" y="19058"/>
                      <a:pt x="25328" y="19104"/>
                    </a:cubicBezTo>
                    <a:cubicBezTo>
                      <a:pt x="25331" y="19150"/>
                      <a:pt x="25356" y="19197"/>
                      <a:pt x="25375" y="19217"/>
                    </a:cubicBezTo>
                    <a:cubicBezTo>
                      <a:pt x="25404" y="19244"/>
                      <a:pt x="25431" y="19251"/>
                      <a:pt x="25467" y="19251"/>
                    </a:cubicBezTo>
                    <a:cubicBezTo>
                      <a:pt x="25474" y="19251"/>
                      <a:pt x="25482" y="19251"/>
                      <a:pt x="25491" y="19250"/>
                    </a:cubicBezTo>
                    <a:cubicBezTo>
                      <a:pt x="25538" y="19246"/>
                      <a:pt x="25587" y="19225"/>
                      <a:pt x="25637" y="19197"/>
                    </a:cubicBezTo>
                    <a:cubicBezTo>
                      <a:pt x="25685" y="19170"/>
                      <a:pt x="25731" y="19133"/>
                      <a:pt x="25773" y="19093"/>
                    </a:cubicBezTo>
                    <a:cubicBezTo>
                      <a:pt x="25788" y="19078"/>
                      <a:pt x="25816" y="19049"/>
                      <a:pt x="25832" y="19035"/>
                    </a:cubicBezTo>
                    <a:cubicBezTo>
                      <a:pt x="25852" y="19010"/>
                      <a:pt x="25869" y="18990"/>
                      <a:pt x="25886" y="18968"/>
                    </a:cubicBezTo>
                    <a:cubicBezTo>
                      <a:pt x="25953" y="18878"/>
                      <a:pt x="26000" y="18787"/>
                      <a:pt x="26027" y="18701"/>
                    </a:cubicBezTo>
                    <a:cubicBezTo>
                      <a:pt x="26051" y="18616"/>
                      <a:pt x="26053" y="18540"/>
                      <a:pt x="26036" y="18491"/>
                    </a:cubicBezTo>
                    <a:cubicBezTo>
                      <a:pt x="26028" y="18466"/>
                      <a:pt x="26017" y="18447"/>
                      <a:pt x="26008" y="18434"/>
                    </a:cubicBezTo>
                    <a:cubicBezTo>
                      <a:pt x="26002" y="18427"/>
                      <a:pt x="25997" y="18420"/>
                      <a:pt x="25995" y="18418"/>
                    </a:cubicBezTo>
                    <a:close/>
                    <a:moveTo>
                      <a:pt x="23360" y="18802"/>
                    </a:moveTo>
                    <a:cubicBezTo>
                      <a:pt x="23362" y="18804"/>
                      <a:pt x="23396" y="18815"/>
                      <a:pt x="23431" y="18865"/>
                    </a:cubicBezTo>
                    <a:cubicBezTo>
                      <a:pt x="23468" y="18916"/>
                      <a:pt x="23494" y="19010"/>
                      <a:pt x="23482" y="19117"/>
                    </a:cubicBezTo>
                    <a:cubicBezTo>
                      <a:pt x="23471" y="19225"/>
                      <a:pt x="23429" y="19346"/>
                      <a:pt x="23360" y="19458"/>
                    </a:cubicBezTo>
                    <a:cubicBezTo>
                      <a:pt x="23342" y="19487"/>
                      <a:pt x="23321" y="19515"/>
                      <a:pt x="23303" y="19540"/>
                    </a:cubicBezTo>
                    <a:cubicBezTo>
                      <a:pt x="23282" y="19568"/>
                      <a:pt x="23259" y="19595"/>
                      <a:pt x="23233" y="19621"/>
                    </a:cubicBezTo>
                    <a:cubicBezTo>
                      <a:pt x="23182" y="19671"/>
                      <a:pt x="23126" y="19718"/>
                      <a:pt x="23061" y="19756"/>
                    </a:cubicBezTo>
                    <a:cubicBezTo>
                      <a:pt x="22996" y="19794"/>
                      <a:pt x="22925" y="19822"/>
                      <a:pt x="22841" y="19829"/>
                    </a:cubicBezTo>
                    <a:cubicBezTo>
                      <a:pt x="22832" y="19830"/>
                      <a:pt x="22822" y="19831"/>
                      <a:pt x="22812" y="19831"/>
                    </a:cubicBezTo>
                    <a:cubicBezTo>
                      <a:pt x="22739" y="19831"/>
                      <a:pt x="22654" y="19795"/>
                      <a:pt x="22613" y="19743"/>
                    </a:cubicBezTo>
                    <a:cubicBezTo>
                      <a:pt x="22550" y="19669"/>
                      <a:pt x="22542" y="19595"/>
                      <a:pt x="22542" y="19530"/>
                    </a:cubicBezTo>
                    <a:cubicBezTo>
                      <a:pt x="22543" y="19465"/>
                      <a:pt x="22557" y="19406"/>
                      <a:pt x="22575" y="19358"/>
                    </a:cubicBezTo>
                    <a:cubicBezTo>
                      <a:pt x="22612" y="19257"/>
                      <a:pt x="22664" y="19186"/>
                      <a:pt x="22702" y="19139"/>
                    </a:cubicBezTo>
                    <a:cubicBezTo>
                      <a:pt x="22739" y="19093"/>
                      <a:pt x="22765" y="19070"/>
                      <a:pt x="22765" y="19070"/>
                    </a:cubicBezTo>
                    <a:lnTo>
                      <a:pt x="22765" y="19070"/>
                    </a:lnTo>
                    <a:cubicBezTo>
                      <a:pt x="22765" y="19070"/>
                      <a:pt x="22750" y="19100"/>
                      <a:pt x="22727" y="19154"/>
                    </a:cubicBezTo>
                    <a:cubicBezTo>
                      <a:pt x="22706" y="19207"/>
                      <a:pt x="22677" y="19285"/>
                      <a:pt x="22663" y="19379"/>
                    </a:cubicBezTo>
                    <a:cubicBezTo>
                      <a:pt x="22656" y="19426"/>
                      <a:pt x="22655" y="19476"/>
                      <a:pt x="22659" y="19526"/>
                    </a:cubicBezTo>
                    <a:cubicBezTo>
                      <a:pt x="22663" y="19573"/>
                      <a:pt x="22690" y="19622"/>
                      <a:pt x="22707" y="19642"/>
                    </a:cubicBezTo>
                    <a:cubicBezTo>
                      <a:pt x="22737" y="19670"/>
                      <a:pt x="22765" y="19679"/>
                      <a:pt x="22800" y="19679"/>
                    </a:cubicBezTo>
                    <a:cubicBezTo>
                      <a:pt x="22809" y="19679"/>
                      <a:pt x="22818" y="19678"/>
                      <a:pt x="22828" y="19677"/>
                    </a:cubicBezTo>
                    <a:cubicBezTo>
                      <a:pt x="22878" y="19675"/>
                      <a:pt x="22931" y="19650"/>
                      <a:pt x="22981" y="19621"/>
                    </a:cubicBezTo>
                    <a:cubicBezTo>
                      <a:pt x="23032" y="19593"/>
                      <a:pt x="23080" y="19555"/>
                      <a:pt x="23125" y="19513"/>
                    </a:cubicBezTo>
                    <a:lnTo>
                      <a:pt x="23186" y="19452"/>
                    </a:lnTo>
                    <a:cubicBezTo>
                      <a:pt x="23208" y="19426"/>
                      <a:pt x="23227" y="19405"/>
                      <a:pt x="23243" y="19380"/>
                    </a:cubicBezTo>
                    <a:cubicBezTo>
                      <a:pt x="23314" y="19288"/>
                      <a:pt x="23364" y="19190"/>
                      <a:pt x="23390" y="19100"/>
                    </a:cubicBezTo>
                    <a:cubicBezTo>
                      <a:pt x="23417" y="19011"/>
                      <a:pt x="23420" y="18931"/>
                      <a:pt x="23401" y="18878"/>
                    </a:cubicBezTo>
                    <a:cubicBezTo>
                      <a:pt x="23393" y="18851"/>
                      <a:pt x="23382" y="18834"/>
                      <a:pt x="23372" y="18820"/>
                    </a:cubicBezTo>
                    <a:cubicBezTo>
                      <a:pt x="23365" y="18810"/>
                      <a:pt x="23361" y="18804"/>
                      <a:pt x="23360" y="18803"/>
                    </a:cubicBezTo>
                    <a:lnTo>
                      <a:pt x="23360" y="18802"/>
                    </a:lnTo>
                    <a:close/>
                    <a:moveTo>
                      <a:pt x="20728" y="19191"/>
                    </a:moveTo>
                    <a:cubicBezTo>
                      <a:pt x="20734" y="19194"/>
                      <a:pt x="20767" y="19207"/>
                      <a:pt x="20803" y="19254"/>
                    </a:cubicBezTo>
                    <a:cubicBezTo>
                      <a:pt x="20843" y="19308"/>
                      <a:pt x="20869" y="19406"/>
                      <a:pt x="20856" y="19519"/>
                    </a:cubicBezTo>
                    <a:cubicBezTo>
                      <a:pt x="20846" y="19630"/>
                      <a:pt x="20803" y="19758"/>
                      <a:pt x="20728" y="19877"/>
                    </a:cubicBezTo>
                    <a:cubicBezTo>
                      <a:pt x="20709" y="19908"/>
                      <a:pt x="20687" y="19938"/>
                      <a:pt x="20668" y="19963"/>
                    </a:cubicBezTo>
                    <a:cubicBezTo>
                      <a:pt x="20644" y="19993"/>
                      <a:pt x="20621" y="20022"/>
                      <a:pt x="20595" y="20047"/>
                    </a:cubicBezTo>
                    <a:cubicBezTo>
                      <a:pt x="20542" y="20099"/>
                      <a:pt x="20482" y="20150"/>
                      <a:pt x="20415" y="20190"/>
                    </a:cubicBezTo>
                    <a:cubicBezTo>
                      <a:pt x="20346" y="20228"/>
                      <a:pt x="20271" y="20259"/>
                      <a:pt x="20185" y="20265"/>
                    </a:cubicBezTo>
                    <a:cubicBezTo>
                      <a:pt x="20175" y="20267"/>
                      <a:pt x="20165" y="20268"/>
                      <a:pt x="20155" y="20268"/>
                    </a:cubicBezTo>
                    <a:cubicBezTo>
                      <a:pt x="20078" y="20268"/>
                      <a:pt x="19990" y="20230"/>
                      <a:pt x="19945" y="20174"/>
                    </a:cubicBezTo>
                    <a:cubicBezTo>
                      <a:pt x="19878" y="20096"/>
                      <a:pt x="19869" y="20020"/>
                      <a:pt x="19869" y="19950"/>
                    </a:cubicBezTo>
                    <a:cubicBezTo>
                      <a:pt x="19871" y="19881"/>
                      <a:pt x="19886" y="19821"/>
                      <a:pt x="19904" y="19767"/>
                    </a:cubicBezTo>
                    <a:cubicBezTo>
                      <a:pt x="19943" y="19661"/>
                      <a:pt x="19997" y="19587"/>
                      <a:pt x="20037" y="19539"/>
                    </a:cubicBezTo>
                    <a:cubicBezTo>
                      <a:pt x="20078" y="19489"/>
                      <a:pt x="20104" y="19466"/>
                      <a:pt x="20104" y="19466"/>
                    </a:cubicBezTo>
                    <a:lnTo>
                      <a:pt x="20104" y="19466"/>
                    </a:lnTo>
                    <a:cubicBezTo>
                      <a:pt x="20104" y="19466"/>
                      <a:pt x="20087" y="19499"/>
                      <a:pt x="20066" y="19555"/>
                    </a:cubicBezTo>
                    <a:cubicBezTo>
                      <a:pt x="20043" y="19610"/>
                      <a:pt x="20013" y="19693"/>
                      <a:pt x="19997" y="19790"/>
                    </a:cubicBezTo>
                    <a:cubicBezTo>
                      <a:pt x="19989" y="19838"/>
                      <a:pt x="19986" y="19891"/>
                      <a:pt x="19993" y="19943"/>
                    </a:cubicBezTo>
                    <a:cubicBezTo>
                      <a:pt x="19993" y="19996"/>
                      <a:pt x="20023" y="20049"/>
                      <a:pt x="20043" y="20069"/>
                    </a:cubicBezTo>
                    <a:cubicBezTo>
                      <a:pt x="20073" y="20099"/>
                      <a:pt x="20102" y="20107"/>
                      <a:pt x="20141" y="20107"/>
                    </a:cubicBezTo>
                    <a:cubicBezTo>
                      <a:pt x="20150" y="20107"/>
                      <a:pt x="20160" y="20106"/>
                      <a:pt x="20170" y="20106"/>
                    </a:cubicBezTo>
                    <a:cubicBezTo>
                      <a:pt x="20221" y="20100"/>
                      <a:pt x="20278" y="20077"/>
                      <a:pt x="20331" y="20047"/>
                    </a:cubicBezTo>
                    <a:cubicBezTo>
                      <a:pt x="20385" y="20017"/>
                      <a:pt x="20435" y="19978"/>
                      <a:pt x="20480" y="19935"/>
                    </a:cubicBezTo>
                    <a:lnTo>
                      <a:pt x="20546" y="19869"/>
                    </a:lnTo>
                    <a:cubicBezTo>
                      <a:pt x="20569" y="19842"/>
                      <a:pt x="20588" y="19821"/>
                      <a:pt x="20607" y="19795"/>
                    </a:cubicBezTo>
                    <a:cubicBezTo>
                      <a:pt x="20681" y="19697"/>
                      <a:pt x="20732" y="19595"/>
                      <a:pt x="20762" y="19501"/>
                    </a:cubicBezTo>
                    <a:cubicBezTo>
                      <a:pt x="20791" y="19407"/>
                      <a:pt x="20792" y="19325"/>
                      <a:pt x="20772" y="19270"/>
                    </a:cubicBezTo>
                    <a:cubicBezTo>
                      <a:pt x="20762" y="19244"/>
                      <a:pt x="20752" y="19223"/>
                      <a:pt x="20742" y="19210"/>
                    </a:cubicBezTo>
                    <a:lnTo>
                      <a:pt x="20728" y="19191"/>
                    </a:lnTo>
                    <a:close/>
                    <a:moveTo>
                      <a:pt x="1084" y="18966"/>
                    </a:moveTo>
                    <a:cubicBezTo>
                      <a:pt x="1113" y="18966"/>
                      <a:pt x="1145" y="18968"/>
                      <a:pt x="1178" y="18971"/>
                    </a:cubicBezTo>
                    <a:cubicBezTo>
                      <a:pt x="1245" y="18982"/>
                      <a:pt x="1323" y="18998"/>
                      <a:pt x="1398" y="19033"/>
                    </a:cubicBezTo>
                    <a:cubicBezTo>
                      <a:pt x="1477" y="19064"/>
                      <a:pt x="1549" y="19116"/>
                      <a:pt x="1629" y="19166"/>
                    </a:cubicBezTo>
                    <a:cubicBezTo>
                      <a:pt x="1700" y="19225"/>
                      <a:pt x="1782" y="19284"/>
                      <a:pt x="1845" y="19360"/>
                    </a:cubicBezTo>
                    <a:cubicBezTo>
                      <a:pt x="1917" y="19433"/>
                      <a:pt x="1977" y="19516"/>
                      <a:pt x="2033" y="19602"/>
                    </a:cubicBezTo>
                    <a:cubicBezTo>
                      <a:pt x="2096" y="19687"/>
                      <a:pt x="2145" y="19778"/>
                      <a:pt x="2196" y="19868"/>
                    </a:cubicBezTo>
                    <a:cubicBezTo>
                      <a:pt x="2250" y="19957"/>
                      <a:pt x="2287" y="20052"/>
                      <a:pt x="2331" y="20143"/>
                    </a:cubicBezTo>
                    <a:cubicBezTo>
                      <a:pt x="2377" y="20233"/>
                      <a:pt x="2408" y="20326"/>
                      <a:pt x="2444" y="20414"/>
                    </a:cubicBezTo>
                    <a:cubicBezTo>
                      <a:pt x="2518" y="20590"/>
                      <a:pt x="2554" y="20764"/>
                      <a:pt x="2599" y="20906"/>
                    </a:cubicBezTo>
                    <a:cubicBezTo>
                      <a:pt x="2622" y="20977"/>
                      <a:pt x="2630" y="21047"/>
                      <a:pt x="2643" y="21106"/>
                    </a:cubicBezTo>
                    <a:cubicBezTo>
                      <a:pt x="2655" y="21167"/>
                      <a:pt x="2666" y="21219"/>
                      <a:pt x="2674" y="21261"/>
                    </a:cubicBezTo>
                    <a:cubicBezTo>
                      <a:pt x="2689" y="21346"/>
                      <a:pt x="2697" y="21395"/>
                      <a:pt x="2697" y="21395"/>
                    </a:cubicBezTo>
                    <a:cubicBezTo>
                      <a:pt x="2697" y="21395"/>
                      <a:pt x="2675" y="21349"/>
                      <a:pt x="2635" y="21273"/>
                    </a:cubicBezTo>
                    <a:cubicBezTo>
                      <a:pt x="2612" y="21238"/>
                      <a:pt x="2588" y="21191"/>
                      <a:pt x="2562" y="21137"/>
                    </a:cubicBezTo>
                    <a:cubicBezTo>
                      <a:pt x="2534" y="21083"/>
                      <a:pt x="2509" y="21020"/>
                      <a:pt x="2474" y="20956"/>
                    </a:cubicBezTo>
                    <a:cubicBezTo>
                      <a:pt x="2439" y="20890"/>
                      <a:pt x="2401" y="20821"/>
                      <a:pt x="2361" y="20745"/>
                    </a:cubicBezTo>
                    <a:cubicBezTo>
                      <a:pt x="2325" y="20670"/>
                      <a:pt x="2275" y="20596"/>
                      <a:pt x="2229" y="20517"/>
                    </a:cubicBezTo>
                    <a:cubicBezTo>
                      <a:pt x="2182" y="20440"/>
                      <a:pt x="2137" y="20358"/>
                      <a:pt x="2082" y="20282"/>
                    </a:cubicBezTo>
                    <a:cubicBezTo>
                      <a:pt x="2025" y="20205"/>
                      <a:pt x="1977" y="20124"/>
                      <a:pt x="1914" y="20052"/>
                    </a:cubicBezTo>
                    <a:cubicBezTo>
                      <a:pt x="1853" y="19978"/>
                      <a:pt x="1797" y="19904"/>
                      <a:pt x="1733" y="19841"/>
                    </a:cubicBezTo>
                    <a:cubicBezTo>
                      <a:pt x="1700" y="19808"/>
                      <a:pt x="1669" y="19775"/>
                      <a:pt x="1640" y="19742"/>
                    </a:cubicBezTo>
                    <a:cubicBezTo>
                      <a:pt x="1606" y="19714"/>
                      <a:pt x="1574" y="19683"/>
                      <a:pt x="1545" y="19653"/>
                    </a:cubicBezTo>
                    <a:cubicBezTo>
                      <a:pt x="1485" y="19590"/>
                      <a:pt x="1421" y="19542"/>
                      <a:pt x="1370" y="19487"/>
                    </a:cubicBezTo>
                    <a:cubicBezTo>
                      <a:pt x="1311" y="19440"/>
                      <a:pt x="1258" y="19387"/>
                      <a:pt x="1206" y="19348"/>
                    </a:cubicBezTo>
                    <a:cubicBezTo>
                      <a:pt x="1156" y="19304"/>
                      <a:pt x="1109" y="19266"/>
                      <a:pt x="1069" y="19225"/>
                    </a:cubicBezTo>
                    <a:cubicBezTo>
                      <a:pt x="1025" y="19186"/>
                      <a:pt x="987" y="19151"/>
                      <a:pt x="955" y="19124"/>
                    </a:cubicBezTo>
                    <a:cubicBezTo>
                      <a:pt x="923" y="19093"/>
                      <a:pt x="892" y="19069"/>
                      <a:pt x="874" y="19051"/>
                    </a:cubicBezTo>
                    <a:cubicBezTo>
                      <a:pt x="854" y="19033"/>
                      <a:pt x="842" y="19025"/>
                      <a:pt x="842" y="19025"/>
                    </a:cubicBezTo>
                    <a:cubicBezTo>
                      <a:pt x="842" y="19025"/>
                      <a:pt x="854" y="19017"/>
                      <a:pt x="881" y="19004"/>
                    </a:cubicBezTo>
                    <a:cubicBezTo>
                      <a:pt x="908" y="18992"/>
                      <a:pt x="947" y="18982"/>
                      <a:pt x="997" y="18972"/>
                    </a:cubicBezTo>
                    <a:cubicBezTo>
                      <a:pt x="1023" y="18968"/>
                      <a:pt x="1053" y="18966"/>
                      <a:pt x="1084" y="18966"/>
                    </a:cubicBezTo>
                    <a:close/>
                    <a:moveTo>
                      <a:pt x="2717" y="21759"/>
                    </a:moveTo>
                    <a:lnTo>
                      <a:pt x="2802" y="21791"/>
                    </a:lnTo>
                    <a:lnTo>
                      <a:pt x="2802" y="21791"/>
                    </a:lnTo>
                    <a:cubicBezTo>
                      <a:pt x="2787" y="21786"/>
                      <a:pt x="2773" y="21781"/>
                      <a:pt x="2760" y="21776"/>
                    </a:cubicBezTo>
                    <a:cubicBezTo>
                      <a:pt x="2744" y="21771"/>
                      <a:pt x="2730" y="21764"/>
                      <a:pt x="2717" y="21759"/>
                    </a:cubicBezTo>
                    <a:close/>
                    <a:moveTo>
                      <a:pt x="40892" y="18611"/>
                    </a:moveTo>
                    <a:lnTo>
                      <a:pt x="40892" y="18611"/>
                    </a:lnTo>
                    <a:cubicBezTo>
                      <a:pt x="40892" y="18611"/>
                      <a:pt x="40625" y="18708"/>
                      <a:pt x="40156" y="18872"/>
                    </a:cubicBezTo>
                    <a:cubicBezTo>
                      <a:pt x="39921" y="18952"/>
                      <a:pt x="39639" y="19060"/>
                      <a:pt x="39308" y="19155"/>
                    </a:cubicBezTo>
                    <a:cubicBezTo>
                      <a:pt x="38976" y="19256"/>
                      <a:pt x="38604" y="19372"/>
                      <a:pt x="38196" y="19491"/>
                    </a:cubicBezTo>
                    <a:cubicBezTo>
                      <a:pt x="37785" y="19601"/>
                      <a:pt x="37338" y="19718"/>
                      <a:pt x="36866" y="19842"/>
                    </a:cubicBezTo>
                    <a:cubicBezTo>
                      <a:pt x="36394" y="19958"/>
                      <a:pt x="35893" y="20073"/>
                      <a:pt x="35373" y="20193"/>
                    </a:cubicBezTo>
                    <a:cubicBezTo>
                      <a:pt x="34852" y="20300"/>
                      <a:pt x="34313" y="20410"/>
                      <a:pt x="33766" y="20523"/>
                    </a:cubicBezTo>
                    <a:cubicBezTo>
                      <a:pt x="33218" y="20624"/>
                      <a:pt x="32660" y="20735"/>
                      <a:pt x="32100" y="20831"/>
                    </a:cubicBezTo>
                    <a:cubicBezTo>
                      <a:pt x="31540" y="20921"/>
                      <a:pt x="30982" y="21019"/>
                      <a:pt x="30429" y="21098"/>
                    </a:cubicBezTo>
                    <a:cubicBezTo>
                      <a:pt x="29877" y="21181"/>
                      <a:pt x="29333" y="21262"/>
                      <a:pt x="28806" y="21333"/>
                    </a:cubicBezTo>
                    <a:cubicBezTo>
                      <a:pt x="28280" y="21408"/>
                      <a:pt x="27768" y="21467"/>
                      <a:pt x="27285" y="21525"/>
                    </a:cubicBezTo>
                    <a:cubicBezTo>
                      <a:pt x="26801" y="21581"/>
                      <a:pt x="26343" y="21632"/>
                      <a:pt x="25920" y="21679"/>
                    </a:cubicBezTo>
                    <a:cubicBezTo>
                      <a:pt x="25074" y="21769"/>
                      <a:pt x="24368" y="21830"/>
                      <a:pt x="23874" y="21872"/>
                    </a:cubicBezTo>
                    <a:cubicBezTo>
                      <a:pt x="23378" y="21912"/>
                      <a:pt x="23096" y="21928"/>
                      <a:pt x="23096" y="21928"/>
                    </a:cubicBezTo>
                    <a:cubicBezTo>
                      <a:pt x="23096" y="21928"/>
                      <a:pt x="23384" y="21897"/>
                      <a:pt x="23877" y="21839"/>
                    </a:cubicBezTo>
                    <a:cubicBezTo>
                      <a:pt x="24369" y="21786"/>
                      <a:pt x="25072" y="21694"/>
                      <a:pt x="25915" y="21588"/>
                    </a:cubicBezTo>
                    <a:cubicBezTo>
                      <a:pt x="26337" y="21530"/>
                      <a:pt x="26793" y="21470"/>
                      <a:pt x="27275" y="21407"/>
                    </a:cubicBezTo>
                    <a:cubicBezTo>
                      <a:pt x="27758" y="21338"/>
                      <a:pt x="28265" y="21266"/>
                      <a:pt x="28792" y="21191"/>
                    </a:cubicBezTo>
                    <a:cubicBezTo>
                      <a:pt x="29317" y="21117"/>
                      <a:pt x="29859" y="21032"/>
                      <a:pt x="30410" y="20945"/>
                    </a:cubicBezTo>
                    <a:cubicBezTo>
                      <a:pt x="30962" y="20863"/>
                      <a:pt x="31518" y="20761"/>
                      <a:pt x="32076" y="20667"/>
                    </a:cubicBezTo>
                    <a:cubicBezTo>
                      <a:pt x="32635" y="20574"/>
                      <a:pt x="33191" y="20468"/>
                      <a:pt x="33739" y="20370"/>
                    </a:cubicBezTo>
                    <a:cubicBezTo>
                      <a:pt x="34287" y="20261"/>
                      <a:pt x="34824" y="20154"/>
                      <a:pt x="35345" y="20052"/>
                    </a:cubicBezTo>
                    <a:cubicBezTo>
                      <a:pt x="35863" y="19938"/>
                      <a:pt x="36364" y="19829"/>
                      <a:pt x="36839" y="19724"/>
                    </a:cubicBezTo>
                    <a:cubicBezTo>
                      <a:pt x="37313" y="19610"/>
                      <a:pt x="37759" y="19501"/>
                      <a:pt x="38173" y="19401"/>
                    </a:cubicBezTo>
                    <a:cubicBezTo>
                      <a:pt x="38582" y="19289"/>
                      <a:pt x="38958" y="19187"/>
                      <a:pt x="39290" y="19097"/>
                    </a:cubicBezTo>
                    <a:cubicBezTo>
                      <a:pt x="39626" y="19013"/>
                      <a:pt x="39911" y="18913"/>
                      <a:pt x="40147" y="18842"/>
                    </a:cubicBezTo>
                    <a:cubicBezTo>
                      <a:pt x="40619" y="18696"/>
                      <a:pt x="40892" y="18611"/>
                      <a:pt x="40892" y="18611"/>
                    </a:cubicBezTo>
                    <a:close/>
                    <a:moveTo>
                      <a:pt x="8498" y="12770"/>
                    </a:moveTo>
                    <a:cubicBezTo>
                      <a:pt x="8971" y="12770"/>
                      <a:pt x="9695" y="12927"/>
                      <a:pt x="10612" y="13620"/>
                    </a:cubicBezTo>
                    <a:cubicBezTo>
                      <a:pt x="13344" y="15681"/>
                      <a:pt x="13728" y="16445"/>
                      <a:pt x="13182" y="18729"/>
                    </a:cubicBezTo>
                    <a:lnTo>
                      <a:pt x="13151" y="18857"/>
                    </a:lnTo>
                    <a:lnTo>
                      <a:pt x="23737" y="17557"/>
                    </a:lnTo>
                    <a:lnTo>
                      <a:pt x="16883" y="18827"/>
                    </a:lnTo>
                    <a:cubicBezTo>
                      <a:pt x="16152" y="19727"/>
                      <a:pt x="15795" y="20710"/>
                      <a:pt x="15125" y="21349"/>
                    </a:cubicBezTo>
                    <a:lnTo>
                      <a:pt x="12024" y="21816"/>
                    </a:lnTo>
                    <a:lnTo>
                      <a:pt x="14079" y="21937"/>
                    </a:lnTo>
                    <a:cubicBezTo>
                      <a:pt x="14072" y="21939"/>
                      <a:pt x="14064" y="21943"/>
                      <a:pt x="14057" y="21944"/>
                    </a:cubicBezTo>
                    <a:cubicBezTo>
                      <a:pt x="12584" y="21990"/>
                      <a:pt x="11640" y="22026"/>
                      <a:pt x="11640" y="22026"/>
                    </a:cubicBezTo>
                    <a:cubicBezTo>
                      <a:pt x="11640" y="22026"/>
                      <a:pt x="11816" y="21708"/>
                      <a:pt x="11834" y="21098"/>
                    </a:cubicBezTo>
                    <a:cubicBezTo>
                      <a:pt x="11843" y="20723"/>
                      <a:pt x="11773" y="20468"/>
                      <a:pt x="11773" y="20468"/>
                    </a:cubicBezTo>
                    <a:lnTo>
                      <a:pt x="7216" y="21019"/>
                    </a:lnTo>
                    <a:lnTo>
                      <a:pt x="11172" y="20232"/>
                    </a:lnTo>
                    <a:lnTo>
                      <a:pt x="11172" y="20232"/>
                    </a:lnTo>
                    <a:lnTo>
                      <a:pt x="7143" y="20737"/>
                    </a:lnTo>
                    <a:cubicBezTo>
                      <a:pt x="7120" y="20615"/>
                      <a:pt x="7069" y="20482"/>
                      <a:pt x="7022" y="20335"/>
                    </a:cubicBezTo>
                    <a:cubicBezTo>
                      <a:pt x="6998" y="20261"/>
                      <a:pt x="6972" y="20184"/>
                      <a:pt x="6947" y="20104"/>
                    </a:cubicBezTo>
                    <a:cubicBezTo>
                      <a:pt x="6934" y="20064"/>
                      <a:pt x="6920" y="20024"/>
                      <a:pt x="6907" y="19982"/>
                    </a:cubicBezTo>
                    <a:cubicBezTo>
                      <a:pt x="6891" y="19942"/>
                      <a:pt x="6872" y="19902"/>
                      <a:pt x="6853" y="19859"/>
                    </a:cubicBezTo>
                    <a:cubicBezTo>
                      <a:pt x="6779" y="19695"/>
                      <a:pt x="6709" y="19520"/>
                      <a:pt x="6622" y="19346"/>
                    </a:cubicBezTo>
                    <a:cubicBezTo>
                      <a:pt x="6524" y="19175"/>
                      <a:pt x="6431" y="18996"/>
                      <a:pt x="6322" y="18823"/>
                    </a:cubicBezTo>
                    <a:cubicBezTo>
                      <a:pt x="6263" y="18739"/>
                      <a:pt x="6207" y="18654"/>
                      <a:pt x="6148" y="18569"/>
                    </a:cubicBezTo>
                    <a:cubicBezTo>
                      <a:pt x="6090" y="18483"/>
                      <a:pt x="6032" y="18399"/>
                      <a:pt x="5964" y="18321"/>
                    </a:cubicBezTo>
                    <a:cubicBezTo>
                      <a:pt x="5831" y="18161"/>
                      <a:pt x="5705" y="18000"/>
                      <a:pt x="5557" y="17862"/>
                    </a:cubicBezTo>
                    <a:cubicBezTo>
                      <a:pt x="5486" y="17791"/>
                      <a:pt x="5419" y="17715"/>
                      <a:pt x="5344" y="17650"/>
                    </a:cubicBezTo>
                    <a:cubicBezTo>
                      <a:pt x="5270" y="17584"/>
                      <a:pt x="5196" y="17521"/>
                      <a:pt x="5125" y="17459"/>
                    </a:cubicBezTo>
                    <a:cubicBezTo>
                      <a:pt x="4981" y="17331"/>
                      <a:pt x="4827" y="17228"/>
                      <a:pt x="4688" y="17123"/>
                    </a:cubicBezTo>
                    <a:cubicBezTo>
                      <a:pt x="4540" y="17029"/>
                      <a:pt x="4406" y="16932"/>
                      <a:pt x="4272" y="16863"/>
                    </a:cubicBezTo>
                    <a:cubicBezTo>
                      <a:pt x="3744" y="16556"/>
                      <a:pt x="3355" y="16448"/>
                      <a:pt x="3355" y="16448"/>
                    </a:cubicBezTo>
                    <a:lnTo>
                      <a:pt x="3355" y="16448"/>
                    </a:lnTo>
                    <a:cubicBezTo>
                      <a:pt x="3355" y="16448"/>
                      <a:pt x="3508" y="16509"/>
                      <a:pt x="3743" y="16646"/>
                    </a:cubicBezTo>
                    <a:lnTo>
                      <a:pt x="2803" y="17835"/>
                    </a:lnTo>
                    <a:lnTo>
                      <a:pt x="3885" y="16732"/>
                    </a:lnTo>
                    <a:cubicBezTo>
                      <a:pt x="3986" y="16794"/>
                      <a:pt x="4095" y="16868"/>
                      <a:pt x="4213" y="16954"/>
                    </a:cubicBezTo>
                    <a:cubicBezTo>
                      <a:pt x="4335" y="17037"/>
                      <a:pt x="4457" y="17145"/>
                      <a:pt x="4589" y="17251"/>
                    </a:cubicBezTo>
                    <a:cubicBezTo>
                      <a:pt x="4712" y="17367"/>
                      <a:pt x="4851" y="17482"/>
                      <a:pt x="4973" y="17620"/>
                    </a:cubicBezTo>
                    <a:cubicBezTo>
                      <a:pt x="5035" y="17687"/>
                      <a:pt x="5099" y="17756"/>
                      <a:pt x="5165" y="17827"/>
                    </a:cubicBezTo>
                    <a:cubicBezTo>
                      <a:pt x="5200" y="17864"/>
                      <a:pt x="5232" y="17905"/>
                      <a:pt x="5263" y="17948"/>
                    </a:cubicBezTo>
                    <a:lnTo>
                      <a:pt x="3849" y="18815"/>
                    </a:lnTo>
                    <a:lnTo>
                      <a:pt x="3849" y="18815"/>
                    </a:lnTo>
                    <a:lnTo>
                      <a:pt x="5451" y="18187"/>
                    </a:lnTo>
                    <a:cubicBezTo>
                      <a:pt x="5532" y="18297"/>
                      <a:pt x="5604" y="18412"/>
                      <a:pt x="5679" y="18526"/>
                    </a:cubicBezTo>
                    <a:cubicBezTo>
                      <a:pt x="5737" y="18604"/>
                      <a:pt x="5783" y="18692"/>
                      <a:pt x="5827" y="18776"/>
                    </a:cubicBezTo>
                    <a:cubicBezTo>
                      <a:pt x="5873" y="18862"/>
                      <a:pt x="5920" y="18945"/>
                      <a:pt x="5965" y="19030"/>
                    </a:cubicBezTo>
                    <a:cubicBezTo>
                      <a:pt x="6049" y="19201"/>
                      <a:pt x="6114" y="19376"/>
                      <a:pt x="6188" y="19542"/>
                    </a:cubicBezTo>
                    <a:cubicBezTo>
                      <a:pt x="6253" y="19711"/>
                      <a:pt x="6297" y="19880"/>
                      <a:pt x="6349" y="20037"/>
                    </a:cubicBezTo>
                    <a:cubicBezTo>
                      <a:pt x="6361" y="20076"/>
                      <a:pt x="6374" y="20114"/>
                      <a:pt x="6387" y="20153"/>
                    </a:cubicBezTo>
                    <a:cubicBezTo>
                      <a:pt x="6395" y="20192"/>
                      <a:pt x="6403" y="20232"/>
                      <a:pt x="6410" y="20268"/>
                    </a:cubicBezTo>
                    <a:cubicBezTo>
                      <a:pt x="6427" y="20343"/>
                      <a:pt x="6442" y="20417"/>
                      <a:pt x="6457" y="20488"/>
                    </a:cubicBezTo>
                    <a:cubicBezTo>
                      <a:pt x="6481" y="20608"/>
                      <a:pt x="6508" y="20715"/>
                      <a:pt x="6521" y="20817"/>
                    </a:cubicBezTo>
                    <a:lnTo>
                      <a:pt x="4464" y="21075"/>
                    </a:lnTo>
                    <a:cubicBezTo>
                      <a:pt x="3434" y="18763"/>
                      <a:pt x="2353" y="18048"/>
                      <a:pt x="1818" y="17828"/>
                    </a:cubicBezTo>
                    <a:cubicBezTo>
                      <a:pt x="2556" y="16959"/>
                      <a:pt x="3390" y="16011"/>
                      <a:pt x="4308" y="15165"/>
                    </a:cubicBezTo>
                    <a:cubicBezTo>
                      <a:pt x="4347" y="15180"/>
                      <a:pt x="4386" y="15196"/>
                      <a:pt x="4422" y="15211"/>
                    </a:cubicBezTo>
                    <a:cubicBezTo>
                      <a:pt x="4724" y="15005"/>
                      <a:pt x="5055" y="14786"/>
                      <a:pt x="5391" y="14572"/>
                    </a:cubicBezTo>
                    <a:cubicBezTo>
                      <a:pt x="5746" y="14343"/>
                      <a:pt x="6106" y="14119"/>
                      <a:pt x="6435" y="13923"/>
                    </a:cubicBezTo>
                    <a:cubicBezTo>
                      <a:pt x="6288" y="13871"/>
                      <a:pt x="6149" y="13830"/>
                      <a:pt x="6024" y="13808"/>
                    </a:cubicBezTo>
                    <a:cubicBezTo>
                      <a:pt x="6296" y="13629"/>
                      <a:pt x="6575" y="13468"/>
                      <a:pt x="6858" y="13325"/>
                    </a:cubicBezTo>
                    <a:cubicBezTo>
                      <a:pt x="7233" y="13137"/>
                      <a:pt x="7750" y="12953"/>
                      <a:pt x="8384" y="12773"/>
                    </a:cubicBezTo>
                    <a:cubicBezTo>
                      <a:pt x="8420" y="12772"/>
                      <a:pt x="8458" y="12770"/>
                      <a:pt x="8498" y="12770"/>
                    </a:cubicBezTo>
                    <a:close/>
                    <a:moveTo>
                      <a:pt x="27379" y="22554"/>
                    </a:moveTo>
                    <a:cubicBezTo>
                      <a:pt x="28819" y="22554"/>
                      <a:pt x="30317" y="22575"/>
                      <a:pt x="31814" y="22640"/>
                    </a:cubicBezTo>
                    <a:cubicBezTo>
                      <a:pt x="32781" y="22691"/>
                      <a:pt x="33748" y="22754"/>
                      <a:pt x="34696" y="22875"/>
                    </a:cubicBezTo>
                    <a:cubicBezTo>
                      <a:pt x="34933" y="22911"/>
                      <a:pt x="35170" y="22935"/>
                      <a:pt x="35403" y="22979"/>
                    </a:cubicBezTo>
                    <a:cubicBezTo>
                      <a:pt x="35521" y="23000"/>
                      <a:pt x="35636" y="23020"/>
                      <a:pt x="35752" y="23041"/>
                    </a:cubicBezTo>
                    <a:cubicBezTo>
                      <a:pt x="35869" y="23067"/>
                      <a:pt x="35984" y="23094"/>
                      <a:pt x="36099" y="23119"/>
                    </a:cubicBezTo>
                    <a:cubicBezTo>
                      <a:pt x="36556" y="23229"/>
                      <a:pt x="36993" y="23389"/>
                      <a:pt x="37422" y="23525"/>
                    </a:cubicBezTo>
                    <a:cubicBezTo>
                      <a:pt x="39145" y="24094"/>
                      <a:pt x="40751" y="24624"/>
                      <a:pt x="42128" y="25080"/>
                    </a:cubicBezTo>
                    <a:cubicBezTo>
                      <a:pt x="44877" y="26001"/>
                      <a:pt x="46712" y="26617"/>
                      <a:pt x="46712" y="26617"/>
                    </a:cubicBezTo>
                    <a:cubicBezTo>
                      <a:pt x="46712" y="26617"/>
                      <a:pt x="44867" y="26038"/>
                      <a:pt x="42099" y="25168"/>
                    </a:cubicBezTo>
                    <a:cubicBezTo>
                      <a:pt x="40718" y="24726"/>
                      <a:pt x="39105" y="24214"/>
                      <a:pt x="37377" y="23663"/>
                    </a:cubicBezTo>
                    <a:cubicBezTo>
                      <a:pt x="36944" y="23526"/>
                      <a:pt x="36510" y="23370"/>
                      <a:pt x="36061" y="23263"/>
                    </a:cubicBezTo>
                    <a:cubicBezTo>
                      <a:pt x="35949" y="23237"/>
                      <a:pt x="35836" y="23214"/>
                      <a:pt x="35723" y="23189"/>
                    </a:cubicBezTo>
                    <a:cubicBezTo>
                      <a:pt x="35609" y="23169"/>
                      <a:pt x="35494" y="23151"/>
                      <a:pt x="35378" y="23131"/>
                    </a:cubicBezTo>
                    <a:cubicBezTo>
                      <a:pt x="35147" y="23087"/>
                      <a:pt x="34911" y="23064"/>
                      <a:pt x="34677" y="23030"/>
                    </a:cubicBezTo>
                    <a:cubicBezTo>
                      <a:pt x="33736" y="22914"/>
                      <a:pt x="32773" y="22853"/>
                      <a:pt x="31808" y="22806"/>
                    </a:cubicBezTo>
                    <a:cubicBezTo>
                      <a:pt x="30106" y="22726"/>
                      <a:pt x="28402" y="22702"/>
                      <a:pt x="26780" y="22702"/>
                    </a:cubicBezTo>
                    <a:cubicBezTo>
                      <a:pt x="26562" y="22702"/>
                      <a:pt x="26345" y="22702"/>
                      <a:pt x="26130" y="22703"/>
                    </a:cubicBezTo>
                    <a:cubicBezTo>
                      <a:pt x="24317" y="22711"/>
                      <a:pt x="22626" y="22734"/>
                      <a:pt x="21177" y="22770"/>
                    </a:cubicBezTo>
                    <a:cubicBezTo>
                      <a:pt x="19727" y="22806"/>
                      <a:pt x="18520" y="22834"/>
                      <a:pt x="17674" y="22865"/>
                    </a:cubicBezTo>
                    <a:cubicBezTo>
                      <a:pt x="16828" y="22896"/>
                      <a:pt x="16346" y="22914"/>
                      <a:pt x="16346" y="22914"/>
                    </a:cubicBezTo>
                    <a:cubicBezTo>
                      <a:pt x="16346" y="22914"/>
                      <a:pt x="16829" y="22887"/>
                      <a:pt x="17674" y="22838"/>
                    </a:cubicBezTo>
                    <a:cubicBezTo>
                      <a:pt x="18517" y="22794"/>
                      <a:pt x="19724" y="22727"/>
                      <a:pt x="21175" y="22677"/>
                    </a:cubicBezTo>
                    <a:cubicBezTo>
                      <a:pt x="22625" y="22626"/>
                      <a:pt x="24317" y="22573"/>
                      <a:pt x="26130" y="22559"/>
                    </a:cubicBezTo>
                    <a:cubicBezTo>
                      <a:pt x="26541" y="22556"/>
                      <a:pt x="26957" y="22554"/>
                      <a:pt x="27379" y="22554"/>
                    </a:cubicBezTo>
                    <a:close/>
                    <a:moveTo>
                      <a:pt x="43758" y="19563"/>
                    </a:moveTo>
                    <a:lnTo>
                      <a:pt x="45935" y="20933"/>
                    </a:lnTo>
                    <a:lnTo>
                      <a:pt x="53799" y="25693"/>
                    </a:lnTo>
                    <a:lnTo>
                      <a:pt x="47851" y="21657"/>
                    </a:lnTo>
                    <a:lnTo>
                      <a:pt x="47851" y="21657"/>
                    </a:lnTo>
                    <a:lnTo>
                      <a:pt x="54496" y="25818"/>
                    </a:lnTo>
                    <a:cubicBezTo>
                      <a:pt x="54496" y="25821"/>
                      <a:pt x="53353" y="26432"/>
                      <a:pt x="51705" y="26795"/>
                    </a:cubicBezTo>
                    <a:cubicBezTo>
                      <a:pt x="50703" y="26660"/>
                      <a:pt x="48317" y="26147"/>
                      <a:pt x="43056" y="24266"/>
                    </a:cubicBezTo>
                    <a:cubicBezTo>
                      <a:pt x="41092" y="23564"/>
                      <a:pt x="39481" y="23024"/>
                      <a:pt x="38134" y="22611"/>
                    </a:cubicBezTo>
                    <a:lnTo>
                      <a:pt x="38134" y="22611"/>
                    </a:lnTo>
                    <a:lnTo>
                      <a:pt x="40424" y="23178"/>
                    </a:lnTo>
                    <a:lnTo>
                      <a:pt x="37773" y="22201"/>
                    </a:lnTo>
                    <a:cubicBezTo>
                      <a:pt x="37793" y="22199"/>
                      <a:pt x="37812" y="22198"/>
                      <a:pt x="37832" y="22195"/>
                    </a:cubicBezTo>
                    <a:cubicBezTo>
                      <a:pt x="38028" y="22180"/>
                      <a:pt x="38240" y="22160"/>
                      <a:pt x="38463" y="22132"/>
                    </a:cubicBezTo>
                    <a:cubicBezTo>
                      <a:pt x="38686" y="22107"/>
                      <a:pt x="38920" y="22077"/>
                      <a:pt x="39161" y="22039"/>
                    </a:cubicBezTo>
                    <a:cubicBezTo>
                      <a:pt x="39645" y="21972"/>
                      <a:pt x="40156" y="21885"/>
                      <a:pt x="40667" y="21792"/>
                    </a:cubicBezTo>
                    <a:cubicBezTo>
                      <a:pt x="42710" y="21423"/>
                      <a:pt x="44720" y="20925"/>
                      <a:pt x="44721" y="20925"/>
                    </a:cubicBezTo>
                    <a:lnTo>
                      <a:pt x="44721" y="20925"/>
                    </a:lnTo>
                    <a:cubicBezTo>
                      <a:pt x="44720" y="20925"/>
                      <a:pt x="42683" y="21302"/>
                      <a:pt x="40630" y="21547"/>
                    </a:cubicBezTo>
                    <a:cubicBezTo>
                      <a:pt x="40116" y="21607"/>
                      <a:pt x="39604" y="21663"/>
                      <a:pt x="39122" y="21701"/>
                    </a:cubicBezTo>
                    <a:cubicBezTo>
                      <a:pt x="38883" y="21722"/>
                      <a:pt x="38650" y="21739"/>
                      <a:pt x="38429" y="21749"/>
                    </a:cubicBezTo>
                    <a:cubicBezTo>
                      <a:pt x="38384" y="21752"/>
                      <a:pt x="38342" y="21755"/>
                      <a:pt x="38299" y="21756"/>
                    </a:cubicBezTo>
                    <a:cubicBezTo>
                      <a:pt x="41079" y="21368"/>
                      <a:pt x="43707" y="20856"/>
                      <a:pt x="45008" y="20589"/>
                    </a:cubicBezTo>
                    <a:lnTo>
                      <a:pt x="43758" y="19563"/>
                    </a:lnTo>
                    <a:close/>
                    <a:moveTo>
                      <a:pt x="48253" y="0"/>
                    </a:moveTo>
                    <a:lnTo>
                      <a:pt x="47347" y="75"/>
                    </a:lnTo>
                    <a:lnTo>
                      <a:pt x="44882" y="282"/>
                    </a:lnTo>
                    <a:cubicBezTo>
                      <a:pt x="44235" y="336"/>
                      <a:pt x="43640" y="666"/>
                      <a:pt x="43252" y="1186"/>
                    </a:cubicBezTo>
                    <a:lnTo>
                      <a:pt x="38883" y="7043"/>
                    </a:lnTo>
                    <a:cubicBezTo>
                      <a:pt x="37315" y="7187"/>
                      <a:pt x="35717" y="7340"/>
                      <a:pt x="34132" y="7495"/>
                    </a:cubicBezTo>
                    <a:cubicBezTo>
                      <a:pt x="33629" y="7543"/>
                      <a:pt x="32975" y="7850"/>
                      <a:pt x="32593" y="8987"/>
                    </a:cubicBezTo>
                    <a:cubicBezTo>
                      <a:pt x="32157" y="9031"/>
                      <a:pt x="31459" y="9102"/>
                      <a:pt x="30810" y="9168"/>
                    </a:cubicBezTo>
                    <a:cubicBezTo>
                      <a:pt x="30289" y="9222"/>
                      <a:pt x="29800" y="9271"/>
                      <a:pt x="29505" y="9301"/>
                    </a:cubicBezTo>
                    <a:lnTo>
                      <a:pt x="23879" y="5612"/>
                    </a:lnTo>
                    <a:lnTo>
                      <a:pt x="23725" y="5511"/>
                    </a:lnTo>
                    <a:lnTo>
                      <a:pt x="23541" y="5530"/>
                    </a:lnTo>
                    <a:cubicBezTo>
                      <a:pt x="23330" y="5550"/>
                      <a:pt x="22695" y="5615"/>
                      <a:pt x="22402" y="6130"/>
                    </a:cubicBezTo>
                    <a:cubicBezTo>
                      <a:pt x="22073" y="6710"/>
                      <a:pt x="22399" y="7402"/>
                      <a:pt x="22777" y="8202"/>
                    </a:cubicBezTo>
                    <a:cubicBezTo>
                      <a:pt x="23039" y="8758"/>
                      <a:pt x="23327" y="9372"/>
                      <a:pt x="23401" y="9953"/>
                    </a:cubicBezTo>
                    <a:cubicBezTo>
                      <a:pt x="13546" y="11034"/>
                      <a:pt x="8515" y="11907"/>
                      <a:pt x="6622" y="12859"/>
                    </a:cubicBezTo>
                    <a:cubicBezTo>
                      <a:pt x="4369" y="13993"/>
                      <a:pt x="2507" y="16198"/>
                      <a:pt x="1011" y="17970"/>
                    </a:cubicBezTo>
                    <a:lnTo>
                      <a:pt x="936" y="18062"/>
                    </a:lnTo>
                    <a:cubicBezTo>
                      <a:pt x="284" y="18835"/>
                      <a:pt x="0" y="19554"/>
                      <a:pt x="93" y="20198"/>
                    </a:cubicBezTo>
                    <a:cubicBezTo>
                      <a:pt x="167" y="20709"/>
                      <a:pt x="466" y="21137"/>
                      <a:pt x="979" y="21473"/>
                    </a:cubicBezTo>
                    <a:cubicBezTo>
                      <a:pt x="1422" y="21763"/>
                      <a:pt x="1957" y="22029"/>
                      <a:pt x="2569" y="22266"/>
                    </a:cubicBezTo>
                    <a:cubicBezTo>
                      <a:pt x="4245" y="22914"/>
                      <a:pt x="6369" y="23294"/>
                      <a:pt x="8228" y="23577"/>
                    </a:cubicBezTo>
                    <a:cubicBezTo>
                      <a:pt x="8699" y="23649"/>
                      <a:pt x="9304" y="23686"/>
                      <a:pt x="10047" y="23686"/>
                    </a:cubicBezTo>
                    <a:cubicBezTo>
                      <a:pt x="11564" y="23686"/>
                      <a:pt x="13659" y="23535"/>
                      <a:pt x="16374" y="23232"/>
                    </a:cubicBezTo>
                    <a:cubicBezTo>
                      <a:pt x="16456" y="23229"/>
                      <a:pt x="16614" y="23222"/>
                      <a:pt x="16840" y="23214"/>
                    </a:cubicBezTo>
                    <a:cubicBezTo>
                      <a:pt x="20408" y="23083"/>
                      <a:pt x="23569" y="23018"/>
                      <a:pt x="26271" y="23018"/>
                    </a:cubicBezTo>
                    <a:cubicBezTo>
                      <a:pt x="31560" y="23018"/>
                      <a:pt x="35096" y="23267"/>
                      <a:pt x="36508" y="23753"/>
                    </a:cubicBezTo>
                    <a:cubicBezTo>
                      <a:pt x="37608" y="24132"/>
                      <a:pt x="39185" y="24653"/>
                      <a:pt x="40857" y="25206"/>
                    </a:cubicBezTo>
                    <a:cubicBezTo>
                      <a:pt x="42909" y="25884"/>
                      <a:pt x="45031" y="26585"/>
                      <a:pt x="46539" y="27110"/>
                    </a:cubicBezTo>
                    <a:cubicBezTo>
                      <a:pt x="47518" y="27452"/>
                      <a:pt x="48500" y="27581"/>
                      <a:pt x="49427" y="27581"/>
                    </a:cubicBezTo>
                    <a:cubicBezTo>
                      <a:pt x="52281" y="27581"/>
                      <a:pt x="54614" y="26352"/>
                      <a:pt x="54744" y="26283"/>
                    </a:cubicBezTo>
                    <a:lnTo>
                      <a:pt x="55538" y="25857"/>
                    </a:lnTo>
                    <a:lnTo>
                      <a:pt x="54772" y="25376"/>
                    </a:lnTo>
                    <a:lnTo>
                      <a:pt x="43150" y="18097"/>
                    </a:lnTo>
                    <a:cubicBezTo>
                      <a:pt x="43472" y="17522"/>
                      <a:pt x="43865" y="16661"/>
                      <a:pt x="44104" y="15560"/>
                    </a:cubicBezTo>
                    <a:cubicBezTo>
                      <a:pt x="44370" y="15518"/>
                      <a:pt x="44628" y="15477"/>
                      <a:pt x="44874" y="15438"/>
                    </a:cubicBezTo>
                    <a:cubicBezTo>
                      <a:pt x="46338" y="15200"/>
                      <a:pt x="46998" y="13920"/>
                      <a:pt x="46992" y="12829"/>
                    </a:cubicBezTo>
                    <a:cubicBezTo>
                      <a:pt x="46988" y="11773"/>
                      <a:pt x="46430" y="10902"/>
                      <a:pt x="45539" y="10556"/>
                    </a:cubicBezTo>
                    <a:cubicBezTo>
                      <a:pt x="45262" y="10450"/>
                      <a:pt x="44961" y="10396"/>
                      <a:pt x="44640" y="10396"/>
                    </a:cubicBezTo>
                    <a:cubicBezTo>
                      <a:pt x="44550" y="10396"/>
                      <a:pt x="44459" y="10400"/>
                      <a:pt x="44366" y="10409"/>
                    </a:cubicBezTo>
                    <a:cubicBezTo>
                      <a:pt x="44366" y="10409"/>
                      <a:pt x="43980" y="10444"/>
                      <a:pt x="43291" y="10505"/>
                    </a:cubicBezTo>
                    <a:lnTo>
                      <a:pt x="47864" y="821"/>
                    </a:lnTo>
                    <a:lnTo>
                      <a:pt x="482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g2fcc7deb26a_6_189"/>
              <p:cNvSpPr/>
              <p:nvPr/>
            </p:nvSpPr>
            <p:spPr>
              <a:xfrm>
                <a:off x="7783771" y="2992949"/>
                <a:ext cx="431733" cy="52085"/>
              </a:xfrm>
              <a:custGeom>
                <a:rect b="b" l="l" r="r" t="t"/>
                <a:pathLst>
                  <a:path extrusionOk="0" h="1000" w="8289">
                    <a:moveTo>
                      <a:pt x="0" y="0"/>
                    </a:moveTo>
                    <a:cubicBezTo>
                      <a:pt x="0" y="0"/>
                      <a:pt x="131" y="23"/>
                      <a:pt x="355" y="59"/>
                    </a:cubicBezTo>
                    <a:cubicBezTo>
                      <a:pt x="582" y="93"/>
                      <a:pt x="903" y="148"/>
                      <a:pt x="1290" y="204"/>
                    </a:cubicBezTo>
                    <a:cubicBezTo>
                      <a:pt x="1678" y="258"/>
                      <a:pt x="2129" y="328"/>
                      <a:pt x="2615" y="388"/>
                    </a:cubicBezTo>
                    <a:cubicBezTo>
                      <a:pt x="3100" y="450"/>
                      <a:pt x="3617" y="516"/>
                      <a:pt x="4135" y="583"/>
                    </a:cubicBezTo>
                    <a:cubicBezTo>
                      <a:pt x="4653" y="642"/>
                      <a:pt x="5173" y="701"/>
                      <a:pt x="5658" y="756"/>
                    </a:cubicBezTo>
                    <a:cubicBezTo>
                      <a:pt x="6143" y="811"/>
                      <a:pt x="6599" y="851"/>
                      <a:pt x="6989" y="890"/>
                    </a:cubicBezTo>
                    <a:cubicBezTo>
                      <a:pt x="7378" y="931"/>
                      <a:pt x="7704" y="952"/>
                      <a:pt x="7930" y="972"/>
                    </a:cubicBezTo>
                    <a:cubicBezTo>
                      <a:pt x="8158" y="990"/>
                      <a:pt x="8289" y="999"/>
                      <a:pt x="8289" y="999"/>
                    </a:cubicBezTo>
                    <a:cubicBezTo>
                      <a:pt x="8289" y="999"/>
                      <a:pt x="8158" y="978"/>
                      <a:pt x="7934" y="940"/>
                    </a:cubicBezTo>
                    <a:cubicBezTo>
                      <a:pt x="7709" y="906"/>
                      <a:pt x="7386" y="851"/>
                      <a:pt x="6999" y="796"/>
                    </a:cubicBezTo>
                    <a:cubicBezTo>
                      <a:pt x="6611" y="743"/>
                      <a:pt x="6160" y="671"/>
                      <a:pt x="5674" y="611"/>
                    </a:cubicBezTo>
                    <a:cubicBezTo>
                      <a:pt x="5189" y="549"/>
                      <a:pt x="4672" y="483"/>
                      <a:pt x="4154" y="416"/>
                    </a:cubicBezTo>
                    <a:cubicBezTo>
                      <a:pt x="3636" y="359"/>
                      <a:pt x="3116" y="300"/>
                      <a:pt x="2631" y="244"/>
                    </a:cubicBezTo>
                    <a:cubicBezTo>
                      <a:pt x="2145" y="188"/>
                      <a:pt x="1690" y="148"/>
                      <a:pt x="1300" y="110"/>
                    </a:cubicBezTo>
                    <a:cubicBezTo>
                      <a:pt x="911" y="71"/>
                      <a:pt x="585" y="47"/>
                      <a:pt x="359" y="27"/>
                    </a:cubicBezTo>
                    <a:cubicBezTo>
                      <a:pt x="131" y="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g2fcc7deb26a_6_189"/>
              <p:cNvSpPr/>
              <p:nvPr/>
            </p:nvSpPr>
            <p:spPr>
              <a:xfrm>
                <a:off x="7866637" y="3019147"/>
                <a:ext cx="325219" cy="39376"/>
              </a:xfrm>
              <a:custGeom>
                <a:rect b="b" l="l" r="r" t="t"/>
                <a:pathLst>
                  <a:path extrusionOk="0" h="756" w="6244">
                    <a:moveTo>
                      <a:pt x="1" y="1"/>
                    </a:moveTo>
                    <a:cubicBezTo>
                      <a:pt x="1" y="1"/>
                      <a:pt x="389" y="68"/>
                      <a:pt x="973" y="154"/>
                    </a:cubicBezTo>
                    <a:cubicBezTo>
                      <a:pt x="1264" y="194"/>
                      <a:pt x="1605" y="246"/>
                      <a:pt x="1969" y="293"/>
                    </a:cubicBezTo>
                    <a:cubicBezTo>
                      <a:pt x="2336" y="340"/>
                      <a:pt x="2725" y="390"/>
                      <a:pt x="3115" y="440"/>
                    </a:cubicBezTo>
                    <a:cubicBezTo>
                      <a:pt x="3506" y="483"/>
                      <a:pt x="3895" y="528"/>
                      <a:pt x="4262" y="570"/>
                    </a:cubicBezTo>
                    <a:cubicBezTo>
                      <a:pt x="4627" y="612"/>
                      <a:pt x="4969" y="643"/>
                      <a:pt x="5263" y="672"/>
                    </a:cubicBezTo>
                    <a:cubicBezTo>
                      <a:pt x="5850" y="728"/>
                      <a:pt x="6244" y="755"/>
                      <a:pt x="6244" y="755"/>
                    </a:cubicBezTo>
                    <a:cubicBezTo>
                      <a:pt x="6244" y="755"/>
                      <a:pt x="5856" y="688"/>
                      <a:pt x="5271" y="602"/>
                    </a:cubicBezTo>
                    <a:cubicBezTo>
                      <a:pt x="4981" y="561"/>
                      <a:pt x="4643" y="508"/>
                      <a:pt x="4276" y="461"/>
                    </a:cubicBezTo>
                    <a:cubicBezTo>
                      <a:pt x="3911" y="414"/>
                      <a:pt x="3522" y="363"/>
                      <a:pt x="3131" y="315"/>
                    </a:cubicBezTo>
                    <a:cubicBezTo>
                      <a:pt x="2740" y="272"/>
                      <a:pt x="2351" y="226"/>
                      <a:pt x="1984" y="186"/>
                    </a:cubicBezTo>
                    <a:cubicBezTo>
                      <a:pt x="1618" y="144"/>
                      <a:pt x="1275" y="113"/>
                      <a:pt x="981" y="84"/>
                    </a:cubicBezTo>
                    <a:cubicBezTo>
                      <a:pt x="394" y="2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g2fcc7deb26a_6_189"/>
              <p:cNvSpPr/>
              <p:nvPr/>
            </p:nvSpPr>
            <p:spPr>
              <a:xfrm>
                <a:off x="6132351" y="2517685"/>
                <a:ext cx="90992" cy="321417"/>
              </a:xfrm>
              <a:custGeom>
                <a:rect b="b" l="l" r="r" t="t"/>
                <a:pathLst>
                  <a:path extrusionOk="0" h="6171" w="1747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83" y="70"/>
                      <a:pt x="222" y="198"/>
                    </a:cubicBezTo>
                    <a:cubicBezTo>
                      <a:pt x="362" y="322"/>
                      <a:pt x="553" y="513"/>
                      <a:pt x="767" y="749"/>
                    </a:cubicBezTo>
                    <a:cubicBezTo>
                      <a:pt x="978" y="990"/>
                      <a:pt x="1217" y="1283"/>
                      <a:pt x="1378" y="1638"/>
                    </a:cubicBezTo>
                    <a:cubicBezTo>
                      <a:pt x="1423" y="1726"/>
                      <a:pt x="1451" y="1820"/>
                      <a:pt x="1478" y="1914"/>
                    </a:cubicBezTo>
                    <a:cubicBezTo>
                      <a:pt x="1505" y="2017"/>
                      <a:pt x="1525" y="2115"/>
                      <a:pt x="1542" y="2215"/>
                    </a:cubicBezTo>
                    <a:cubicBezTo>
                      <a:pt x="1572" y="2417"/>
                      <a:pt x="1584" y="2630"/>
                      <a:pt x="1580" y="2839"/>
                    </a:cubicBezTo>
                    <a:cubicBezTo>
                      <a:pt x="1573" y="3051"/>
                      <a:pt x="1560" y="3262"/>
                      <a:pt x="1529" y="3469"/>
                    </a:cubicBezTo>
                    <a:cubicBezTo>
                      <a:pt x="1499" y="3676"/>
                      <a:pt x="1464" y="3880"/>
                      <a:pt x="1424" y="4074"/>
                    </a:cubicBezTo>
                    <a:cubicBezTo>
                      <a:pt x="1380" y="4269"/>
                      <a:pt x="1340" y="4459"/>
                      <a:pt x="1295" y="4638"/>
                    </a:cubicBezTo>
                    <a:cubicBezTo>
                      <a:pt x="1250" y="4817"/>
                      <a:pt x="1204" y="4986"/>
                      <a:pt x="1161" y="5141"/>
                    </a:cubicBezTo>
                    <a:cubicBezTo>
                      <a:pt x="1070" y="5450"/>
                      <a:pt x="997" y="5707"/>
                      <a:pt x="941" y="5887"/>
                    </a:cubicBezTo>
                    <a:cubicBezTo>
                      <a:pt x="887" y="6067"/>
                      <a:pt x="855" y="6171"/>
                      <a:pt x="855" y="6171"/>
                    </a:cubicBezTo>
                    <a:cubicBezTo>
                      <a:pt x="855" y="6171"/>
                      <a:pt x="896" y="6073"/>
                      <a:pt x="970" y="5899"/>
                    </a:cubicBezTo>
                    <a:cubicBezTo>
                      <a:pt x="1041" y="5725"/>
                      <a:pt x="1145" y="5476"/>
                      <a:pt x="1250" y="5169"/>
                    </a:cubicBezTo>
                    <a:cubicBezTo>
                      <a:pt x="1459" y="4559"/>
                      <a:pt x="1722" y="3724"/>
                      <a:pt x="1746" y="2842"/>
                    </a:cubicBezTo>
                    <a:cubicBezTo>
                      <a:pt x="1746" y="2623"/>
                      <a:pt x="1733" y="2403"/>
                      <a:pt x="1698" y="2188"/>
                    </a:cubicBezTo>
                    <a:cubicBezTo>
                      <a:pt x="1679" y="2079"/>
                      <a:pt x="1656" y="1973"/>
                      <a:pt x="1626" y="1873"/>
                    </a:cubicBezTo>
                    <a:cubicBezTo>
                      <a:pt x="1592" y="1770"/>
                      <a:pt x="1558" y="1668"/>
                      <a:pt x="1509" y="1575"/>
                    </a:cubicBezTo>
                    <a:cubicBezTo>
                      <a:pt x="1419" y="1386"/>
                      <a:pt x="1302" y="1222"/>
                      <a:pt x="1186" y="1077"/>
                    </a:cubicBezTo>
                    <a:cubicBezTo>
                      <a:pt x="1070" y="929"/>
                      <a:pt x="947" y="802"/>
                      <a:pt x="835" y="684"/>
                    </a:cubicBezTo>
                    <a:cubicBezTo>
                      <a:pt x="605" y="454"/>
                      <a:pt x="390" y="288"/>
                      <a:pt x="242" y="172"/>
                    </a:cubicBezTo>
                    <a:cubicBezTo>
                      <a:pt x="92" y="5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g2fcc7deb26a_6_189"/>
            <p:cNvGrpSpPr/>
            <p:nvPr/>
          </p:nvGrpSpPr>
          <p:grpSpPr>
            <a:xfrm rot="294033">
              <a:off x="6569291" y="748403"/>
              <a:ext cx="734052" cy="874423"/>
              <a:chOff x="5661305" y="1613250"/>
              <a:chExt cx="470424" cy="560383"/>
            </a:xfrm>
          </p:grpSpPr>
          <p:sp>
            <p:nvSpPr>
              <p:cNvPr id="1105" name="Google Shape;1105;g2fcc7deb26a_6_189"/>
              <p:cNvSpPr/>
              <p:nvPr/>
            </p:nvSpPr>
            <p:spPr>
              <a:xfrm>
                <a:off x="5661305" y="1613250"/>
                <a:ext cx="469025" cy="560383"/>
              </a:xfrm>
              <a:custGeom>
                <a:rect b="b" l="l" r="r" t="t"/>
                <a:pathLst>
                  <a:path extrusionOk="0" h="10759" w="9005">
                    <a:moveTo>
                      <a:pt x="9004" y="0"/>
                    </a:moveTo>
                    <a:cubicBezTo>
                      <a:pt x="9004" y="0"/>
                      <a:pt x="8914" y="35"/>
                      <a:pt x="8743" y="105"/>
                    </a:cubicBezTo>
                    <a:cubicBezTo>
                      <a:pt x="8657" y="140"/>
                      <a:pt x="8553" y="182"/>
                      <a:pt x="8431" y="233"/>
                    </a:cubicBezTo>
                    <a:cubicBezTo>
                      <a:pt x="8307" y="282"/>
                      <a:pt x="8165" y="341"/>
                      <a:pt x="8009" y="410"/>
                    </a:cubicBezTo>
                    <a:cubicBezTo>
                      <a:pt x="7694" y="546"/>
                      <a:pt x="7314" y="717"/>
                      <a:pt x="6883" y="924"/>
                    </a:cubicBezTo>
                    <a:cubicBezTo>
                      <a:pt x="6452" y="1130"/>
                      <a:pt x="5969" y="1374"/>
                      <a:pt x="5451" y="1656"/>
                    </a:cubicBezTo>
                    <a:cubicBezTo>
                      <a:pt x="4934" y="1939"/>
                      <a:pt x="4379" y="2262"/>
                      <a:pt x="3811" y="2636"/>
                    </a:cubicBezTo>
                    <a:cubicBezTo>
                      <a:pt x="3525" y="2822"/>
                      <a:pt x="3238" y="3023"/>
                      <a:pt x="2948" y="3237"/>
                    </a:cubicBezTo>
                    <a:cubicBezTo>
                      <a:pt x="2658" y="3450"/>
                      <a:pt x="2371" y="3681"/>
                      <a:pt x="2086" y="3932"/>
                    </a:cubicBezTo>
                    <a:cubicBezTo>
                      <a:pt x="1945" y="4057"/>
                      <a:pt x="1801" y="4185"/>
                      <a:pt x="1664" y="4322"/>
                    </a:cubicBezTo>
                    <a:cubicBezTo>
                      <a:pt x="1525" y="4456"/>
                      <a:pt x="1390" y="4600"/>
                      <a:pt x="1256" y="4746"/>
                    </a:cubicBezTo>
                    <a:cubicBezTo>
                      <a:pt x="1126" y="4895"/>
                      <a:pt x="994" y="5048"/>
                      <a:pt x="872" y="5212"/>
                    </a:cubicBezTo>
                    <a:cubicBezTo>
                      <a:pt x="750" y="5377"/>
                      <a:pt x="633" y="5550"/>
                      <a:pt x="525" y="5732"/>
                    </a:cubicBezTo>
                    <a:cubicBezTo>
                      <a:pt x="421" y="5914"/>
                      <a:pt x="323" y="6108"/>
                      <a:pt x="242" y="6312"/>
                    </a:cubicBezTo>
                    <a:cubicBezTo>
                      <a:pt x="162" y="6517"/>
                      <a:pt x="94" y="6734"/>
                      <a:pt x="55" y="6958"/>
                    </a:cubicBezTo>
                    <a:cubicBezTo>
                      <a:pt x="18" y="7185"/>
                      <a:pt x="0" y="7420"/>
                      <a:pt x="19" y="7655"/>
                    </a:cubicBezTo>
                    <a:cubicBezTo>
                      <a:pt x="37" y="7890"/>
                      <a:pt x="85" y="8123"/>
                      <a:pt x="160" y="8344"/>
                    </a:cubicBezTo>
                    <a:cubicBezTo>
                      <a:pt x="234" y="8565"/>
                      <a:pt x="337" y="8773"/>
                      <a:pt x="456" y="8964"/>
                    </a:cubicBezTo>
                    <a:cubicBezTo>
                      <a:pt x="575" y="9156"/>
                      <a:pt x="709" y="9333"/>
                      <a:pt x="852" y="9496"/>
                    </a:cubicBezTo>
                    <a:cubicBezTo>
                      <a:pt x="924" y="9579"/>
                      <a:pt x="998" y="9656"/>
                      <a:pt x="1073" y="9731"/>
                    </a:cubicBezTo>
                    <a:cubicBezTo>
                      <a:pt x="1149" y="9807"/>
                      <a:pt x="1226" y="9877"/>
                      <a:pt x="1310" y="9950"/>
                    </a:cubicBezTo>
                    <a:cubicBezTo>
                      <a:pt x="1354" y="9989"/>
                      <a:pt x="1388" y="10016"/>
                      <a:pt x="1424" y="10046"/>
                    </a:cubicBezTo>
                    <a:lnTo>
                      <a:pt x="1452" y="10071"/>
                    </a:lnTo>
                    <a:lnTo>
                      <a:pt x="1471" y="10085"/>
                    </a:lnTo>
                    <a:lnTo>
                      <a:pt x="1488" y="10099"/>
                    </a:lnTo>
                    <a:lnTo>
                      <a:pt x="1553" y="10150"/>
                    </a:lnTo>
                    <a:cubicBezTo>
                      <a:pt x="1643" y="10217"/>
                      <a:pt x="1733" y="10280"/>
                      <a:pt x="1828" y="10339"/>
                    </a:cubicBezTo>
                    <a:cubicBezTo>
                      <a:pt x="1925" y="10400"/>
                      <a:pt x="2023" y="10452"/>
                      <a:pt x="2126" y="10500"/>
                    </a:cubicBezTo>
                    <a:cubicBezTo>
                      <a:pt x="2228" y="10547"/>
                      <a:pt x="2334" y="10590"/>
                      <a:pt x="2443" y="10627"/>
                    </a:cubicBezTo>
                    <a:cubicBezTo>
                      <a:pt x="2552" y="10661"/>
                      <a:pt x="2663" y="10691"/>
                      <a:pt x="2773" y="10711"/>
                    </a:cubicBezTo>
                    <a:cubicBezTo>
                      <a:pt x="2886" y="10734"/>
                      <a:pt x="2999" y="10747"/>
                      <a:pt x="3110" y="10754"/>
                    </a:cubicBezTo>
                    <a:cubicBezTo>
                      <a:pt x="3161" y="10757"/>
                      <a:pt x="3212" y="10759"/>
                      <a:pt x="3262" y="10759"/>
                    </a:cubicBezTo>
                    <a:cubicBezTo>
                      <a:pt x="3437" y="10759"/>
                      <a:pt x="3608" y="10741"/>
                      <a:pt x="3775" y="10710"/>
                    </a:cubicBezTo>
                    <a:cubicBezTo>
                      <a:pt x="3883" y="10691"/>
                      <a:pt x="3987" y="10663"/>
                      <a:pt x="4089" y="10635"/>
                    </a:cubicBezTo>
                    <a:cubicBezTo>
                      <a:pt x="4190" y="10602"/>
                      <a:pt x="4291" y="10567"/>
                      <a:pt x="4386" y="10527"/>
                    </a:cubicBezTo>
                    <a:cubicBezTo>
                      <a:pt x="4772" y="10367"/>
                      <a:pt x="5107" y="10157"/>
                      <a:pt x="5404" y="9922"/>
                    </a:cubicBezTo>
                    <a:cubicBezTo>
                      <a:pt x="5701" y="9687"/>
                      <a:pt x="5963" y="9433"/>
                      <a:pt x="6199" y="9174"/>
                    </a:cubicBezTo>
                    <a:cubicBezTo>
                      <a:pt x="6434" y="8914"/>
                      <a:pt x="6646" y="8650"/>
                      <a:pt x="6836" y="8387"/>
                    </a:cubicBezTo>
                    <a:cubicBezTo>
                      <a:pt x="7025" y="8123"/>
                      <a:pt x="7198" y="7863"/>
                      <a:pt x="7354" y="7609"/>
                    </a:cubicBezTo>
                    <a:cubicBezTo>
                      <a:pt x="7666" y="7102"/>
                      <a:pt x="7917" y="6618"/>
                      <a:pt x="8123" y="6184"/>
                    </a:cubicBezTo>
                    <a:cubicBezTo>
                      <a:pt x="8330" y="5752"/>
                      <a:pt x="8493" y="5367"/>
                      <a:pt x="8620" y="5048"/>
                    </a:cubicBezTo>
                    <a:cubicBezTo>
                      <a:pt x="8749" y="4729"/>
                      <a:pt x="8837" y="4473"/>
                      <a:pt x="8901" y="4303"/>
                    </a:cubicBezTo>
                    <a:cubicBezTo>
                      <a:pt x="8931" y="4217"/>
                      <a:pt x="8952" y="4150"/>
                      <a:pt x="8969" y="4104"/>
                    </a:cubicBezTo>
                    <a:cubicBezTo>
                      <a:pt x="8984" y="4060"/>
                      <a:pt x="8992" y="4036"/>
                      <a:pt x="8992" y="4036"/>
                    </a:cubicBezTo>
                    <a:lnTo>
                      <a:pt x="8992" y="4036"/>
                    </a:lnTo>
                    <a:cubicBezTo>
                      <a:pt x="8992" y="4036"/>
                      <a:pt x="8982" y="4057"/>
                      <a:pt x="8956" y="4097"/>
                    </a:cubicBezTo>
                    <a:cubicBezTo>
                      <a:pt x="8932" y="4138"/>
                      <a:pt x="8896" y="4198"/>
                      <a:pt x="8850" y="4279"/>
                    </a:cubicBezTo>
                    <a:cubicBezTo>
                      <a:pt x="8760" y="4439"/>
                      <a:pt x="8622" y="4671"/>
                      <a:pt x="8447" y="4962"/>
                    </a:cubicBezTo>
                    <a:cubicBezTo>
                      <a:pt x="8271" y="5255"/>
                      <a:pt x="8058" y="5608"/>
                      <a:pt x="7800" y="6003"/>
                    </a:cubicBezTo>
                    <a:cubicBezTo>
                      <a:pt x="7670" y="6202"/>
                      <a:pt x="7533" y="6410"/>
                      <a:pt x="7381" y="6626"/>
                    </a:cubicBezTo>
                    <a:cubicBezTo>
                      <a:pt x="7230" y="6842"/>
                      <a:pt x="7071" y="7068"/>
                      <a:pt x="6895" y="7296"/>
                    </a:cubicBezTo>
                    <a:cubicBezTo>
                      <a:pt x="6720" y="7525"/>
                      <a:pt x="6533" y="7757"/>
                      <a:pt x="6332" y="7988"/>
                    </a:cubicBezTo>
                    <a:cubicBezTo>
                      <a:pt x="6243" y="8091"/>
                      <a:pt x="6149" y="8193"/>
                      <a:pt x="6054" y="8297"/>
                    </a:cubicBezTo>
                    <a:cubicBezTo>
                      <a:pt x="5943" y="8674"/>
                      <a:pt x="5802" y="9080"/>
                      <a:pt x="5486" y="9398"/>
                    </a:cubicBezTo>
                    <a:cubicBezTo>
                      <a:pt x="5309" y="9575"/>
                      <a:pt x="5087" y="9640"/>
                      <a:pt x="4926" y="9688"/>
                    </a:cubicBezTo>
                    <a:cubicBezTo>
                      <a:pt x="4852" y="9709"/>
                      <a:pt x="4782" y="9730"/>
                      <a:pt x="4741" y="9751"/>
                    </a:cubicBezTo>
                    <a:cubicBezTo>
                      <a:pt x="4680" y="9785"/>
                      <a:pt x="4615" y="9832"/>
                      <a:pt x="4545" y="9881"/>
                    </a:cubicBezTo>
                    <a:cubicBezTo>
                      <a:pt x="4362" y="10012"/>
                      <a:pt x="4136" y="10173"/>
                      <a:pt x="3822" y="10212"/>
                    </a:cubicBezTo>
                    <a:cubicBezTo>
                      <a:pt x="3706" y="10226"/>
                      <a:pt x="3589" y="10233"/>
                      <a:pt x="3473" y="10233"/>
                    </a:cubicBezTo>
                    <a:cubicBezTo>
                      <a:pt x="2621" y="10233"/>
                      <a:pt x="1794" y="9846"/>
                      <a:pt x="1251" y="9178"/>
                    </a:cubicBezTo>
                    <a:cubicBezTo>
                      <a:pt x="1163" y="9144"/>
                      <a:pt x="1020" y="9082"/>
                      <a:pt x="926" y="8929"/>
                    </a:cubicBezTo>
                    <a:cubicBezTo>
                      <a:pt x="773" y="8681"/>
                      <a:pt x="660" y="8411"/>
                      <a:pt x="590" y="8126"/>
                    </a:cubicBezTo>
                    <a:cubicBezTo>
                      <a:pt x="550" y="7962"/>
                      <a:pt x="593" y="7816"/>
                      <a:pt x="623" y="7718"/>
                    </a:cubicBezTo>
                    <a:cubicBezTo>
                      <a:pt x="626" y="7710"/>
                      <a:pt x="630" y="7699"/>
                      <a:pt x="632" y="7688"/>
                    </a:cubicBezTo>
                    <a:cubicBezTo>
                      <a:pt x="603" y="7413"/>
                      <a:pt x="629" y="7181"/>
                      <a:pt x="673" y="6918"/>
                    </a:cubicBezTo>
                    <a:cubicBezTo>
                      <a:pt x="732" y="6586"/>
                      <a:pt x="821" y="6298"/>
                      <a:pt x="939" y="6063"/>
                    </a:cubicBezTo>
                    <a:cubicBezTo>
                      <a:pt x="912" y="5944"/>
                      <a:pt x="887" y="5755"/>
                      <a:pt x="1018" y="5577"/>
                    </a:cubicBezTo>
                    <a:cubicBezTo>
                      <a:pt x="1208" y="5322"/>
                      <a:pt x="1436" y="5101"/>
                      <a:pt x="1698" y="4921"/>
                    </a:cubicBezTo>
                    <a:cubicBezTo>
                      <a:pt x="1764" y="4875"/>
                      <a:pt x="1839" y="4848"/>
                      <a:pt x="1921" y="4839"/>
                    </a:cubicBezTo>
                    <a:cubicBezTo>
                      <a:pt x="1948" y="4835"/>
                      <a:pt x="1974" y="4834"/>
                      <a:pt x="2000" y="4834"/>
                    </a:cubicBezTo>
                    <a:cubicBezTo>
                      <a:pt x="2059" y="4834"/>
                      <a:pt x="2115" y="4841"/>
                      <a:pt x="2162" y="4847"/>
                    </a:cubicBezTo>
                    <a:cubicBezTo>
                      <a:pt x="2260" y="4802"/>
                      <a:pt x="2356" y="4773"/>
                      <a:pt x="2448" y="4751"/>
                    </a:cubicBezTo>
                    <a:cubicBezTo>
                      <a:pt x="2516" y="4682"/>
                      <a:pt x="2584" y="4613"/>
                      <a:pt x="2653" y="4546"/>
                    </a:cubicBezTo>
                    <a:cubicBezTo>
                      <a:pt x="3162" y="4056"/>
                      <a:pt x="3699" y="3614"/>
                      <a:pt x="4221" y="3214"/>
                    </a:cubicBezTo>
                    <a:cubicBezTo>
                      <a:pt x="4745" y="2811"/>
                      <a:pt x="5256" y="2448"/>
                      <a:pt x="5736" y="2119"/>
                    </a:cubicBezTo>
                    <a:cubicBezTo>
                      <a:pt x="6215" y="1790"/>
                      <a:pt x="6661" y="1496"/>
                      <a:pt x="7061" y="1240"/>
                    </a:cubicBezTo>
                    <a:cubicBezTo>
                      <a:pt x="7459" y="982"/>
                      <a:pt x="7808" y="759"/>
                      <a:pt x="8097" y="576"/>
                    </a:cubicBezTo>
                    <a:cubicBezTo>
                      <a:pt x="8385" y="394"/>
                      <a:pt x="8612" y="249"/>
                      <a:pt x="8768" y="152"/>
                    </a:cubicBezTo>
                    <a:cubicBezTo>
                      <a:pt x="8922" y="53"/>
                      <a:pt x="9004" y="0"/>
                      <a:pt x="9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2fcc7deb26a_6_189"/>
              <p:cNvSpPr/>
              <p:nvPr/>
            </p:nvSpPr>
            <p:spPr>
              <a:xfrm>
                <a:off x="5826411" y="1688980"/>
                <a:ext cx="254956" cy="166724"/>
              </a:xfrm>
              <a:custGeom>
                <a:rect b="b" l="l" r="r" t="t"/>
                <a:pathLst>
                  <a:path extrusionOk="0" h="3201" w="4895">
                    <a:moveTo>
                      <a:pt x="4894" y="1"/>
                    </a:moveTo>
                    <a:cubicBezTo>
                      <a:pt x="4894" y="1"/>
                      <a:pt x="4470" y="210"/>
                      <a:pt x="3848" y="561"/>
                    </a:cubicBezTo>
                    <a:cubicBezTo>
                      <a:pt x="3694" y="648"/>
                      <a:pt x="3526" y="743"/>
                      <a:pt x="3350" y="848"/>
                    </a:cubicBezTo>
                    <a:cubicBezTo>
                      <a:pt x="3174" y="951"/>
                      <a:pt x="2989" y="1063"/>
                      <a:pt x="2799" y="1180"/>
                    </a:cubicBezTo>
                    <a:cubicBezTo>
                      <a:pt x="2610" y="1298"/>
                      <a:pt x="2415" y="1420"/>
                      <a:pt x="2219" y="1549"/>
                    </a:cubicBezTo>
                    <a:cubicBezTo>
                      <a:pt x="2022" y="1677"/>
                      <a:pt x="1825" y="1811"/>
                      <a:pt x="1628" y="1948"/>
                    </a:cubicBezTo>
                    <a:lnTo>
                      <a:pt x="1336" y="2153"/>
                    </a:lnTo>
                    <a:cubicBezTo>
                      <a:pt x="1240" y="2225"/>
                      <a:pt x="1142" y="2293"/>
                      <a:pt x="1048" y="2364"/>
                    </a:cubicBezTo>
                    <a:cubicBezTo>
                      <a:pt x="859" y="2504"/>
                      <a:pt x="675" y="2646"/>
                      <a:pt x="499" y="2787"/>
                    </a:cubicBezTo>
                    <a:cubicBezTo>
                      <a:pt x="325" y="2927"/>
                      <a:pt x="157" y="3066"/>
                      <a:pt x="1" y="3201"/>
                    </a:cubicBezTo>
                    <a:cubicBezTo>
                      <a:pt x="61" y="3194"/>
                      <a:pt x="119" y="3186"/>
                      <a:pt x="174" y="3178"/>
                    </a:cubicBezTo>
                    <a:cubicBezTo>
                      <a:pt x="233" y="3170"/>
                      <a:pt x="284" y="3163"/>
                      <a:pt x="335" y="3156"/>
                    </a:cubicBezTo>
                    <a:cubicBezTo>
                      <a:pt x="450" y="3142"/>
                      <a:pt x="558" y="3133"/>
                      <a:pt x="665" y="3133"/>
                    </a:cubicBezTo>
                    <a:cubicBezTo>
                      <a:pt x="735" y="3133"/>
                      <a:pt x="804" y="3137"/>
                      <a:pt x="875" y="3146"/>
                    </a:cubicBezTo>
                    <a:cubicBezTo>
                      <a:pt x="1023" y="3001"/>
                      <a:pt x="1177" y="2857"/>
                      <a:pt x="1337" y="2711"/>
                    </a:cubicBezTo>
                    <a:cubicBezTo>
                      <a:pt x="1423" y="2634"/>
                      <a:pt x="1510" y="2556"/>
                      <a:pt x="1598" y="2478"/>
                    </a:cubicBezTo>
                    <a:cubicBezTo>
                      <a:pt x="1686" y="2400"/>
                      <a:pt x="1775" y="2324"/>
                      <a:pt x="1862" y="2246"/>
                    </a:cubicBezTo>
                    <a:cubicBezTo>
                      <a:pt x="2042" y="2093"/>
                      <a:pt x="2222" y="1943"/>
                      <a:pt x="2403" y="1797"/>
                    </a:cubicBezTo>
                    <a:cubicBezTo>
                      <a:pt x="2583" y="1652"/>
                      <a:pt x="2765" y="1511"/>
                      <a:pt x="2939" y="1377"/>
                    </a:cubicBezTo>
                    <a:cubicBezTo>
                      <a:pt x="3115" y="1243"/>
                      <a:pt x="3286" y="1113"/>
                      <a:pt x="3449" y="993"/>
                    </a:cubicBezTo>
                    <a:cubicBezTo>
                      <a:pt x="3612" y="874"/>
                      <a:pt x="3768" y="762"/>
                      <a:pt x="3913" y="660"/>
                    </a:cubicBezTo>
                    <a:cubicBezTo>
                      <a:pt x="4493" y="251"/>
                      <a:pt x="4894" y="1"/>
                      <a:pt x="4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2fcc7deb26a_6_189"/>
              <p:cNvSpPr/>
              <p:nvPr/>
            </p:nvSpPr>
            <p:spPr>
              <a:xfrm>
                <a:off x="5696253" y="1858200"/>
                <a:ext cx="289228" cy="282040"/>
              </a:xfrm>
              <a:custGeom>
                <a:rect b="b" l="l" r="r" t="t"/>
                <a:pathLst>
                  <a:path extrusionOk="0" h="5415" w="5553">
                    <a:moveTo>
                      <a:pt x="3957" y="198"/>
                    </a:moveTo>
                    <a:cubicBezTo>
                      <a:pt x="3962" y="198"/>
                      <a:pt x="3968" y="198"/>
                      <a:pt x="3970" y="199"/>
                    </a:cubicBezTo>
                    <a:cubicBezTo>
                      <a:pt x="3980" y="200"/>
                      <a:pt x="3988" y="203"/>
                      <a:pt x="3995" y="204"/>
                    </a:cubicBezTo>
                    <a:cubicBezTo>
                      <a:pt x="4008" y="210"/>
                      <a:pt x="4021" y="212"/>
                      <a:pt x="4029" y="218"/>
                    </a:cubicBezTo>
                    <a:cubicBezTo>
                      <a:pt x="4050" y="226"/>
                      <a:pt x="4060" y="231"/>
                      <a:pt x="4060" y="231"/>
                    </a:cubicBezTo>
                    <a:cubicBezTo>
                      <a:pt x="4060" y="231"/>
                      <a:pt x="4048" y="230"/>
                      <a:pt x="4028" y="226"/>
                    </a:cubicBezTo>
                    <a:cubicBezTo>
                      <a:pt x="4017" y="224"/>
                      <a:pt x="4007" y="223"/>
                      <a:pt x="3991" y="220"/>
                    </a:cubicBezTo>
                    <a:cubicBezTo>
                      <a:pt x="3984" y="220"/>
                      <a:pt x="3976" y="219"/>
                      <a:pt x="3969" y="219"/>
                    </a:cubicBezTo>
                    <a:lnTo>
                      <a:pt x="3965" y="219"/>
                    </a:lnTo>
                    <a:cubicBezTo>
                      <a:pt x="3974" y="226"/>
                      <a:pt x="3988" y="236"/>
                      <a:pt x="3997" y="243"/>
                    </a:cubicBezTo>
                    <a:cubicBezTo>
                      <a:pt x="4015" y="254"/>
                      <a:pt x="4031" y="266"/>
                      <a:pt x="4050" y="278"/>
                    </a:cubicBezTo>
                    <a:cubicBezTo>
                      <a:pt x="4087" y="304"/>
                      <a:pt x="4125" y="330"/>
                      <a:pt x="4164" y="357"/>
                    </a:cubicBezTo>
                    <a:cubicBezTo>
                      <a:pt x="4320" y="463"/>
                      <a:pt x="4478" y="572"/>
                      <a:pt x="4478" y="572"/>
                    </a:cubicBezTo>
                    <a:cubicBezTo>
                      <a:pt x="4478" y="572"/>
                      <a:pt x="4438" y="548"/>
                      <a:pt x="4375" y="512"/>
                    </a:cubicBezTo>
                    <a:cubicBezTo>
                      <a:pt x="4314" y="474"/>
                      <a:pt x="4232" y="426"/>
                      <a:pt x="4152" y="375"/>
                    </a:cubicBezTo>
                    <a:cubicBezTo>
                      <a:pt x="4111" y="349"/>
                      <a:pt x="4071" y="325"/>
                      <a:pt x="4035" y="300"/>
                    </a:cubicBezTo>
                    <a:cubicBezTo>
                      <a:pt x="4016" y="288"/>
                      <a:pt x="3999" y="274"/>
                      <a:pt x="3982" y="262"/>
                    </a:cubicBezTo>
                    <a:cubicBezTo>
                      <a:pt x="3974" y="257"/>
                      <a:pt x="3965" y="251"/>
                      <a:pt x="3960" y="245"/>
                    </a:cubicBezTo>
                    <a:cubicBezTo>
                      <a:pt x="3954" y="241"/>
                      <a:pt x="3950" y="238"/>
                      <a:pt x="3948" y="232"/>
                    </a:cubicBezTo>
                    <a:cubicBezTo>
                      <a:pt x="3944" y="227"/>
                      <a:pt x="3938" y="226"/>
                      <a:pt x="3937" y="214"/>
                    </a:cubicBezTo>
                    <a:cubicBezTo>
                      <a:pt x="3935" y="207"/>
                      <a:pt x="3942" y="200"/>
                      <a:pt x="3948" y="199"/>
                    </a:cubicBezTo>
                    <a:cubicBezTo>
                      <a:pt x="3950" y="198"/>
                      <a:pt x="3954" y="198"/>
                      <a:pt x="3957" y="198"/>
                    </a:cubicBezTo>
                    <a:close/>
                    <a:moveTo>
                      <a:pt x="1221" y="399"/>
                    </a:moveTo>
                    <a:lnTo>
                      <a:pt x="1095" y="533"/>
                    </a:lnTo>
                    <a:cubicBezTo>
                      <a:pt x="1017" y="612"/>
                      <a:pt x="915" y="720"/>
                      <a:pt x="812" y="823"/>
                    </a:cubicBezTo>
                    <a:cubicBezTo>
                      <a:pt x="760" y="876"/>
                      <a:pt x="707" y="928"/>
                      <a:pt x="655" y="975"/>
                    </a:cubicBezTo>
                    <a:cubicBezTo>
                      <a:pt x="631" y="998"/>
                      <a:pt x="605" y="1019"/>
                      <a:pt x="578" y="1040"/>
                    </a:cubicBezTo>
                    <a:cubicBezTo>
                      <a:pt x="565" y="1050"/>
                      <a:pt x="554" y="1058"/>
                      <a:pt x="539" y="1069"/>
                    </a:cubicBezTo>
                    <a:cubicBezTo>
                      <a:pt x="533" y="1073"/>
                      <a:pt x="525" y="1077"/>
                      <a:pt x="516" y="1080"/>
                    </a:cubicBezTo>
                    <a:cubicBezTo>
                      <a:pt x="513" y="1082"/>
                      <a:pt x="508" y="1083"/>
                      <a:pt x="501" y="1083"/>
                    </a:cubicBezTo>
                    <a:cubicBezTo>
                      <a:pt x="499" y="1083"/>
                      <a:pt x="497" y="1083"/>
                      <a:pt x="494" y="1082"/>
                    </a:cubicBezTo>
                    <a:cubicBezTo>
                      <a:pt x="480" y="1078"/>
                      <a:pt x="476" y="1065"/>
                      <a:pt x="474" y="1058"/>
                    </a:cubicBezTo>
                    <a:cubicBezTo>
                      <a:pt x="476" y="1046"/>
                      <a:pt x="479" y="1040"/>
                      <a:pt x="482" y="1031"/>
                    </a:cubicBezTo>
                    <a:cubicBezTo>
                      <a:pt x="483" y="1025"/>
                      <a:pt x="486" y="1018"/>
                      <a:pt x="488" y="1011"/>
                    </a:cubicBezTo>
                    <a:cubicBezTo>
                      <a:pt x="492" y="999"/>
                      <a:pt x="499" y="988"/>
                      <a:pt x="504" y="978"/>
                    </a:cubicBezTo>
                    <a:cubicBezTo>
                      <a:pt x="516" y="958"/>
                      <a:pt x="526" y="941"/>
                      <a:pt x="537" y="928"/>
                    </a:cubicBezTo>
                    <a:cubicBezTo>
                      <a:pt x="555" y="901"/>
                      <a:pt x="569" y="888"/>
                      <a:pt x="569" y="888"/>
                    </a:cubicBezTo>
                    <a:lnTo>
                      <a:pt x="569" y="888"/>
                    </a:lnTo>
                    <a:cubicBezTo>
                      <a:pt x="569" y="888"/>
                      <a:pt x="562" y="904"/>
                      <a:pt x="550" y="936"/>
                    </a:cubicBezTo>
                    <a:cubicBezTo>
                      <a:pt x="545" y="951"/>
                      <a:pt x="538" y="970"/>
                      <a:pt x="530" y="990"/>
                    </a:cubicBezTo>
                    <a:cubicBezTo>
                      <a:pt x="526" y="999"/>
                      <a:pt x="523" y="1011"/>
                      <a:pt x="519" y="1023"/>
                    </a:cubicBezTo>
                    <a:cubicBezTo>
                      <a:pt x="518" y="1029"/>
                      <a:pt x="516" y="1033"/>
                      <a:pt x="516" y="1038"/>
                    </a:cubicBezTo>
                    <a:cubicBezTo>
                      <a:pt x="518" y="1037"/>
                      <a:pt x="519" y="1037"/>
                      <a:pt x="521" y="1035"/>
                    </a:cubicBezTo>
                    <a:cubicBezTo>
                      <a:pt x="531" y="1029"/>
                      <a:pt x="545" y="1017"/>
                      <a:pt x="554" y="1006"/>
                    </a:cubicBezTo>
                    <a:cubicBezTo>
                      <a:pt x="578" y="986"/>
                      <a:pt x="601" y="963"/>
                      <a:pt x="627" y="941"/>
                    </a:cubicBezTo>
                    <a:cubicBezTo>
                      <a:pt x="678" y="894"/>
                      <a:pt x="733" y="845"/>
                      <a:pt x="786" y="796"/>
                    </a:cubicBezTo>
                    <a:cubicBezTo>
                      <a:pt x="1004" y="599"/>
                      <a:pt x="1221" y="399"/>
                      <a:pt x="1221" y="399"/>
                    </a:cubicBezTo>
                    <a:close/>
                    <a:moveTo>
                      <a:pt x="4824" y="3204"/>
                    </a:moveTo>
                    <a:cubicBezTo>
                      <a:pt x="4827" y="3204"/>
                      <a:pt x="4831" y="3205"/>
                      <a:pt x="4834" y="3206"/>
                    </a:cubicBezTo>
                    <a:cubicBezTo>
                      <a:pt x="4847" y="3207"/>
                      <a:pt x="4854" y="3211"/>
                      <a:pt x="4854" y="3211"/>
                    </a:cubicBezTo>
                    <a:cubicBezTo>
                      <a:pt x="4854" y="3211"/>
                      <a:pt x="4861" y="3212"/>
                      <a:pt x="4870" y="3220"/>
                    </a:cubicBezTo>
                    <a:cubicBezTo>
                      <a:pt x="4881" y="3228"/>
                      <a:pt x="4893" y="3246"/>
                      <a:pt x="4900" y="3269"/>
                    </a:cubicBezTo>
                    <a:cubicBezTo>
                      <a:pt x="4914" y="3316"/>
                      <a:pt x="4913" y="3388"/>
                      <a:pt x="4897" y="3470"/>
                    </a:cubicBezTo>
                    <a:cubicBezTo>
                      <a:pt x="4881" y="3553"/>
                      <a:pt x="4849" y="3647"/>
                      <a:pt x="4799" y="3741"/>
                    </a:cubicBezTo>
                    <a:cubicBezTo>
                      <a:pt x="4773" y="3788"/>
                      <a:pt x="4743" y="3835"/>
                      <a:pt x="4702" y="3876"/>
                    </a:cubicBezTo>
                    <a:cubicBezTo>
                      <a:pt x="4682" y="3896"/>
                      <a:pt x="4661" y="3916"/>
                      <a:pt x="4632" y="3931"/>
                    </a:cubicBezTo>
                    <a:cubicBezTo>
                      <a:pt x="4619" y="3937"/>
                      <a:pt x="4603" y="3944"/>
                      <a:pt x="4587" y="3947"/>
                    </a:cubicBezTo>
                    <a:lnTo>
                      <a:pt x="4573" y="3950"/>
                    </a:lnTo>
                    <a:cubicBezTo>
                      <a:pt x="4568" y="3950"/>
                      <a:pt x="4564" y="3950"/>
                      <a:pt x="4559" y="3947"/>
                    </a:cubicBezTo>
                    <a:cubicBezTo>
                      <a:pt x="4546" y="3947"/>
                      <a:pt x="4541" y="3944"/>
                      <a:pt x="4534" y="3943"/>
                    </a:cubicBezTo>
                    <a:cubicBezTo>
                      <a:pt x="4494" y="3925"/>
                      <a:pt x="4481" y="3890"/>
                      <a:pt x="4473" y="3862"/>
                    </a:cubicBezTo>
                    <a:cubicBezTo>
                      <a:pt x="4465" y="3831"/>
                      <a:pt x="4465" y="3802"/>
                      <a:pt x="4466" y="3772"/>
                    </a:cubicBezTo>
                    <a:cubicBezTo>
                      <a:pt x="4470" y="3716"/>
                      <a:pt x="4483" y="3662"/>
                      <a:pt x="4499" y="3611"/>
                    </a:cubicBezTo>
                    <a:cubicBezTo>
                      <a:pt x="4534" y="3510"/>
                      <a:pt x="4581" y="3423"/>
                      <a:pt x="4632" y="3356"/>
                    </a:cubicBezTo>
                    <a:cubicBezTo>
                      <a:pt x="4681" y="3287"/>
                      <a:pt x="4733" y="3239"/>
                      <a:pt x="4779" y="3218"/>
                    </a:cubicBezTo>
                    <a:cubicBezTo>
                      <a:pt x="4795" y="3209"/>
                      <a:pt x="4811" y="3204"/>
                      <a:pt x="4824" y="3204"/>
                    </a:cubicBezTo>
                    <a:close/>
                    <a:moveTo>
                      <a:pt x="175" y="3351"/>
                    </a:moveTo>
                    <a:cubicBezTo>
                      <a:pt x="175" y="3351"/>
                      <a:pt x="210" y="3412"/>
                      <a:pt x="256" y="3504"/>
                    </a:cubicBezTo>
                    <a:cubicBezTo>
                      <a:pt x="302" y="3596"/>
                      <a:pt x="361" y="3717"/>
                      <a:pt x="420" y="3839"/>
                    </a:cubicBezTo>
                    <a:cubicBezTo>
                      <a:pt x="449" y="3903"/>
                      <a:pt x="479" y="3963"/>
                      <a:pt x="503" y="4022"/>
                    </a:cubicBezTo>
                    <a:cubicBezTo>
                      <a:pt x="514" y="4053"/>
                      <a:pt x="526" y="4081"/>
                      <a:pt x="537" y="4109"/>
                    </a:cubicBezTo>
                    <a:cubicBezTo>
                      <a:pt x="541" y="4125"/>
                      <a:pt x="545" y="4138"/>
                      <a:pt x="550" y="4152"/>
                    </a:cubicBezTo>
                    <a:cubicBezTo>
                      <a:pt x="551" y="4159"/>
                      <a:pt x="553" y="4167"/>
                      <a:pt x="553" y="4175"/>
                    </a:cubicBezTo>
                    <a:cubicBezTo>
                      <a:pt x="553" y="4181"/>
                      <a:pt x="553" y="4183"/>
                      <a:pt x="551" y="4193"/>
                    </a:cubicBezTo>
                    <a:cubicBezTo>
                      <a:pt x="551" y="4194"/>
                      <a:pt x="550" y="4195"/>
                      <a:pt x="550" y="4197"/>
                    </a:cubicBezTo>
                    <a:cubicBezTo>
                      <a:pt x="547" y="4199"/>
                      <a:pt x="546" y="4202"/>
                      <a:pt x="545" y="4203"/>
                    </a:cubicBezTo>
                    <a:cubicBezTo>
                      <a:pt x="541" y="4207"/>
                      <a:pt x="533" y="4209"/>
                      <a:pt x="530" y="4209"/>
                    </a:cubicBezTo>
                    <a:cubicBezTo>
                      <a:pt x="514" y="4207"/>
                      <a:pt x="510" y="4202"/>
                      <a:pt x="503" y="4199"/>
                    </a:cubicBezTo>
                    <a:cubicBezTo>
                      <a:pt x="498" y="4194"/>
                      <a:pt x="492" y="4190"/>
                      <a:pt x="487" y="4186"/>
                    </a:cubicBezTo>
                    <a:cubicBezTo>
                      <a:pt x="479" y="4176"/>
                      <a:pt x="471" y="4168"/>
                      <a:pt x="464" y="4160"/>
                    </a:cubicBezTo>
                    <a:cubicBezTo>
                      <a:pt x="451" y="4143"/>
                      <a:pt x="439" y="4129"/>
                      <a:pt x="431" y="4116"/>
                    </a:cubicBezTo>
                    <a:cubicBezTo>
                      <a:pt x="413" y="4092"/>
                      <a:pt x="405" y="4076"/>
                      <a:pt x="405" y="4076"/>
                    </a:cubicBezTo>
                    <a:lnTo>
                      <a:pt x="405" y="4076"/>
                    </a:lnTo>
                    <a:cubicBezTo>
                      <a:pt x="405" y="4076"/>
                      <a:pt x="418" y="4088"/>
                      <a:pt x="440" y="4107"/>
                    </a:cubicBezTo>
                    <a:cubicBezTo>
                      <a:pt x="452" y="4116"/>
                      <a:pt x="465" y="4128"/>
                      <a:pt x="480" y="4142"/>
                    </a:cubicBezTo>
                    <a:lnTo>
                      <a:pt x="506" y="4162"/>
                    </a:lnTo>
                    <a:cubicBezTo>
                      <a:pt x="510" y="4163"/>
                      <a:pt x="512" y="4167"/>
                      <a:pt x="516" y="4168"/>
                    </a:cubicBezTo>
                    <a:cubicBezTo>
                      <a:pt x="516" y="4166"/>
                      <a:pt x="514" y="4163"/>
                      <a:pt x="514" y="4160"/>
                    </a:cubicBezTo>
                    <a:cubicBezTo>
                      <a:pt x="511" y="4148"/>
                      <a:pt x="506" y="4134"/>
                      <a:pt x="499" y="4121"/>
                    </a:cubicBezTo>
                    <a:cubicBezTo>
                      <a:pt x="487" y="4095"/>
                      <a:pt x="476" y="4066"/>
                      <a:pt x="464" y="4038"/>
                    </a:cubicBezTo>
                    <a:cubicBezTo>
                      <a:pt x="439" y="3979"/>
                      <a:pt x="413" y="3917"/>
                      <a:pt x="386" y="3853"/>
                    </a:cubicBezTo>
                    <a:cubicBezTo>
                      <a:pt x="282" y="3603"/>
                      <a:pt x="175" y="3351"/>
                      <a:pt x="175" y="3351"/>
                    </a:cubicBezTo>
                    <a:close/>
                    <a:moveTo>
                      <a:pt x="3841" y="232"/>
                    </a:moveTo>
                    <a:cubicBezTo>
                      <a:pt x="3841" y="233"/>
                      <a:pt x="3837" y="239"/>
                      <a:pt x="3828" y="250"/>
                    </a:cubicBezTo>
                    <a:cubicBezTo>
                      <a:pt x="3817" y="259"/>
                      <a:pt x="3803" y="273"/>
                      <a:pt x="3782" y="286"/>
                    </a:cubicBezTo>
                    <a:cubicBezTo>
                      <a:pt x="3762" y="300"/>
                      <a:pt x="3737" y="313"/>
                      <a:pt x="3710" y="326"/>
                    </a:cubicBezTo>
                    <a:cubicBezTo>
                      <a:pt x="3683" y="340"/>
                      <a:pt x="3653" y="352"/>
                      <a:pt x="3623" y="364"/>
                    </a:cubicBezTo>
                    <a:cubicBezTo>
                      <a:pt x="3606" y="371"/>
                      <a:pt x="3588" y="377"/>
                      <a:pt x="3572" y="382"/>
                    </a:cubicBezTo>
                    <a:cubicBezTo>
                      <a:pt x="3573" y="382"/>
                      <a:pt x="3573" y="382"/>
                      <a:pt x="3574" y="384"/>
                    </a:cubicBezTo>
                    <a:cubicBezTo>
                      <a:pt x="3592" y="388"/>
                      <a:pt x="3695" y="395"/>
                      <a:pt x="3790" y="400"/>
                    </a:cubicBezTo>
                    <a:cubicBezTo>
                      <a:pt x="3803" y="408"/>
                      <a:pt x="3823" y="422"/>
                      <a:pt x="3847" y="439"/>
                    </a:cubicBezTo>
                    <a:cubicBezTo>
                      <a:pt x="3890" y="467"/>
                      <a:pt x="3948" y="505"/>
                      <a:pt x="4008" y="539"/>
                    </a:cubicBezTo>
                    <a:cubicBezTo>
                      <a:pt x="4125" y="607"/>
                      <a:pt x="4246" y="670"/>
                      <a:pt x="4246" y="670"/>
                    </a:cubicBezTo>
                    <a:cubicBezTo>
                      <a:pt x="4246" y="670"/>
                      <a:pt x="4136" y="592"/>
                      <a:pt x="4028" y="508"/>
                    </a:cubicBezTo>
                    <a:cubicBezTo>
                      <a:pt x="3982" y="473"/>
                      <a:pt x="3941" y="439"/>
                      <a:pt x="3905" y="408"/>
                    </a:cubicBezTo>
                    <a:lnTo>
                      <a:pt x="3905" y="408"/>
                    </a:lnTo>
                    <a:cubicBezTo>
                      <a:pt x="3929" y="411"/>
                      <a:pt x="3945" y="414"/>
                      <a:pt x="3950" y="418"/>
                    </a:cubicBezTo>
                    <a:cubicBezTo>
                      <a:pt x="4059" y="473"/>
                      <a:pt x="4165" y="536"/>
                      <a:pt x="4264" y="607"/>
                    </a:cubicBezTo>
                    <a:lnTo>
                      <a:pt x="4264" y="633"/>
                    </a:lnTo>
                    <a:cubicBezTo>
                      <a:pt x="4266" y="643"/>
                      <a:pt x="4266" y="655"/>
                      <a:pt x="4267" y="669"/>
                    </a:cubicBezTo>
                    <a:cubicBezTo>
                      <a:pt x="4270" y="682"/>
                      <a:pt x="4271" y="697"/>
                      <a:pt x="4274" y="713"/>
                    </a:cubicBezTo>
                    <a:cubicBezTo>
                      <a:pt x="4277" y="724"/>
                      <a:pt x="4279" y="737"/>
                      <a:pt x="4285" y="751"/>
                    </a:cubicBezTo>
                    <a:cubicBezTo>
                      <a:pt x="4285" y="756"/>
                      <a:pt x="4286" y="762"/>
                      <a:pt x="4287" y="764"/>
                    </a:cubicBezTo>
                    <a:cubicBezTo>
                      <a:pt x="4291" y="778"/>
                      <a:pt x="4297" y="794"/>
                      <a:pt x="4303" y="807"/>
                    </a:cubicBezTo>
                    <a:cubicBezTo>
                      <a:pt x="4307" y="822"/>
                      <a:pt x="4317" y="838"/>
                      <a:pt x="4324" y="854"/>
                    </a:cubicBezTo>
                    <a:cubicBezTo>
                      <a:pt x="4353" y="915"/>
                      <a:pt x="4393" y="966"/>
                      <a:pt x="4426" y="1002"/>
                    </a:cubicBezTo>
                    <a:cubicBezTo>
                      <a:pt x="4458" y="1037"/>
                      <a:pt x="4482" y="1057"/>
                      <a:pt x="4482" y="1057"/>
                    </a:cubicBezTo>
                    <a:cubicBezTo>
                      <a:pt x="4482" y="1057"/>
                      <a:pt x="4466" y="1030"/>
                      <a:pt x="4447" y="988"/>
                    </a:cubicBezTo>
                    <a:cubicBezTo>
                      <a:pt x="4438" y="966"/>
                      <a:pt x="4428" y="941"/>
                      <a:pt x="4420" y="915"/>
                    </a:cubicBezTo>
                    <a:cubicBezTo>
                      <a:pt x="4418" y="901"/>
                      <a:pt x="4412" y="888"/>
                      <a:pt x="4408" y="872"/>
                    </a:cubicBezTo>
                    <a:lnTo>
                      <a:pt x="4408" y="872"/>
                    </a:lnTo>
                    <a:cubicBezTo>
                      <a:pt x="4482" y="937"/>
                      <a:pt x="4552" y="1009"/>
                      <a:pt x="4616" y="1082"/>
                    </a:cubicBezTo>
                    <a:cubicBezTo>
                      <a:pt x="4501" y="1342"/>
                      <a:pt x="4422" y="1582"/>
                      <a:pt x="4365" y="1808"/>
                    </a:cubicBezTo>
                    <a:lnTo>
                      <a:pt x="4365" y="1802"/>
                    </a:lnTo>
                    <a:lnTo>
                      <a:pt x="4365" y="1797"/>
                    </a:lnTo>
                    <a:lnTo>
                      <a:pt x="4365" y="1794"/>
                    </a:lnTo>
                    <a:lnTo>
                      <a:pt x="4365" y="1788"/>
                    </a:lnTo>
                    <a:lnTo>
                      <a:pt x="4365" y="1774"/>
                    </a:lnTo>
                    <a:cubicBezTo>
                      <a:pt x="4365" y="1765"/>
                      <a:pt x="4365" y="1755"/>
                      <a:pt x="4364" y="1747"/>
                    </a:cubicBezTo>
                    <a:cubicBezTo>
                      <a:pt x="4360" y="1711"/>
                      <a:pt x="4354" y="1676"/>
                      <a:pt x="4345" y="1642"/>
                    </a:cubicBezTo>
                    <a:cubicBezTo>
                      <a:pt x="4325" y="1574"/>
                      <a:pt x="4286" y="1512"/>
                      <a:pt x="4239" y="1460"/>
                    </a:cubicBezTo>
                    <a:cubicBezTo>
                      <a:pt x="4192" y="1407"/>
                      <a:pt x="4129" y="1371"/>
                      <a:pt x="4064" y="1351"/>
                    </a:cubicBezTo>
                    <a:cubicBezTo>
                      <a:pt x="4048" y="1346"/>
                      <a:pt x="4029" y="1342"/>
                      <a:pt x="4015" y="1339"/>
                    </a:cubicBezTo>
                    <a:lnTo>
                      <a:pt x="3992" y="1338"/>
                    </a:lnTo>
                    <a:lnTo>
                      <a:pt x="3978" y="1335"/>
                    </a:lnTo>
                    <a:lnTo>
                      <a:pt x="3968" y="1335"/>
                    </a:lnTo>
                    <a:cubicBezTo>
                      <a:pt x="3935" y="1335"/>
                      <a:pt x="3903" y="1339"/>
                      <a:pt x="3874" y="1347"/>
                    </a:cubicBezTo>
                    <a:cubicBezTo>
                      <a:pt x="3813" y="1362"/>
                      <a:pt x="3762" y="1394"/>
                      <a:pt x="3726" y="1432"/>
                    </a:cubicBezTo>
                    <a:cubicBezTo>
                      <a:pt x="3688" y="1467"/>
                      <a:pt x="3663" y="1508"/>
                      <a:pt x="3647" y="1546"/>
                    </a:cubicBezTo>
                    <a:cubicBezTo>
                      <a:pt x="3632" y="1582"/>
                      <a:pt x="3623" y="1617"/>
                      <a:pt x="3620" y="1646"/>
                    </a:cubicBezTo>
                    <a:cubicBezTo>
                      <a:pt x="3616" y="1675"/>
                      <a:pt x="3616" y="1696"/>
                      <a:pt x="3619" y="1711"/>
                    </a:cubicBezTo>
                    <a:cubicBezTo>
                      <a:pt x="3620" y="1727"/>
                      <a:pt x="3620" y="1735"/>
                      <a:pt x="3620" y="1735"/>
                    </a:cubicBezTo>
                    <a:cubicBezTo>
                      <a:pt x="3620" y="1735"/>
                      <a:pt x="3621" y="1727"/>
                      <a:pt x="3625" y="1714"/>
                    </a:cubicBezTo>
                    <a:cubicBezTo>
                      <a:pt x="3627" y="1698"/>
                      <a:pt x="3633" y="1677"/>
                      <a:pt x="3643" y="1653"/>
                    </a:cubicBezTo>
                    <a:cubicBezTo>
                      <a:pt x="3652" y="1628"/>
                      <a:pt x="3667" y="1599"/>
                      <a:pt x="3687" y="1567"/>
                    </a:cubicBezTo>
                    <a:cubicBezTo>
                      <a:pt x="3707" y="1536"/>
                      <a:pt x="3735" y="1507"/>
                      <a:pt x="3769" y="1481"/>
                    </a:cubicBezTo>
                    <a:cubicBezTo>
                      <a:pt x="3804" y="1456"/>
                      <a:pt x="3847" y="1437"/>
                      <a:pt x="3891" y="1432"/>
                    </a:cubicBezTo>
                    <a:cubicBezTo>
                      <a:pt x="3906" y="1429"/>
                      <a:pt x="3921" y="1428"/>
                      <a:pt x="3936" y="1428"/>
                    </a:cubicBezTo>
                    <a:cubicBezTo>
                      <a:pt x="3945" y="1428"/>
                      <a:pt x="3953" y="1428"/>
                      <a:pt x="3962" y="1429"/>
                    </a:cubicBezTo>
                    <a:lnTo>
                      <a:pt x="3976" y="1429"/>
                    </a:lnTo>
                    <a:lnTo>
                      <a:pt x="3981" y="1432"/>
                    </a:lnTo>
                    <a:lnTo>
                      <a:pt x="4003" y="1434"/>
                    </a:lnTo>
                    <a:cubicBezTo>
                      <a:pt x="4016" y="1437"/>
                      <a:pt x="4024" y="1441"/>
                      <a:pt x="4036" y="1445"/>
                    </a:cubicBezTo>
                    <a:cubicBezTo>
                      <a:pt x="4130" y="1481"/>
                      <a:pt x="4211" y="1569"/>
                      <a:pt x="4239" y="1675"/>
                    </a:cubicBezTo>
                    <a:cubicBezTo>
                      <a:pt x="4247" y="1700"/>
                      <a:pt x="4252" y="1728"/>
                      <a:pt x="4256" y="1755"/>
                    </a:cubicBezTo>
                    <a:cubicBezTo>
                      <a:pt x="4258" y="1762"/>
                      <a:pt x="4256" y="1769"/>
                      <a:pt x="4258" y="1775"/>
                    </a:cubicBezTo>
                    <a:lnTo>
                      <a:pt x="4258" y="1785"/>
                    </a:lnTo>
                    <a:lnTo>
                      <a:pt x="4258" y="1790"/>
                    </a:lnTo>
                    <a:lnTo>
                      <a:pt x="4258" y="1792"/>
                    </a:lnTo>
                    <a:lnTo>
                      <a:pt x="4258" y="1794"/>
                    </a:lnTo>
                    <a:cubicBezTo>
                      <a:pt x="4256" y="1809"/>
                      <a:pt x="4256" y="1825"/>
                      <a:pt x="4254" y="1837"/>
                    </a:cubicBezTo>
                    <a:cubicBezTo>
                      <a:pt x="4247" y="1886"/>
                      <a:pt x="4231" y="1942"/>
                      <a:pt x="4203" y="1982"/>
                    </a:cubicBezTo>
                    <a:cubicBezTo>
                      <a:pt x="4173" y="2024"/>
                      <a:pt x="4138" y="2059"/>
                      <a:pt x="4097" y="2080"/>
                    </a:cubicBezTo>
                    <a:cubicBezTo>
                      <a:pt x="4055" y="2103"/>
                      <a:pt x="4011" y="2112"/>
                      <a:pt x="3969" y="2114"/>
                    </a:cubicBezTo>
                    <a:lnTo>
                      <a:pt x="3954" y="2114"/>
                    </a:lnTo>
                    <a:cubicBezTo>
                      <a:pt x="3949" y="2114"/>
                      <a:pt x="3942" y="2114"/>
                      <a:pt x="3937" y="2112"/>
                    </a:cubicBezTo>
                    <a:cubicBezTo>
                      <a:pt x="3927" y="2112"/>
                      <a:pt x="3917" y="2111"/>
                      <a:pt x="3907" y="2110"/>
                    </a:cubicBezTo>
                    <a:cubicBezTo>
                      <a:pt x="3887" y="2106"/>
                      <a:pt x="3868" y="2100"/>
                      <a:pt x="3851" y="2094"/>
                    </a:cubicBezTo>
                    <a:cubicBezTo>
                      <a:pt x="3817" y="2080"/>
                      <a:pt x="3789" y="2065"/>
                      <a:pt x="3768" y="2051"/>
                    </a:cubicBezTo>
                    <a:cubicBezTo>
                      <a:pt x="3746" y="2036"/>
                      <a:pt x="3729" y="2020"/>
                      <a:pt x="3719" y="2010"/>
                    </a:cubicBezTo>
                    <a:lnTo>
                      <a:pt x="3702" y="1993"/>
                    </a:lnTo>
                    <a:lnTo>
                      <a:pt x="3702" y="1993"/>
                    </a:lnTo>
                    <a:cubicBezTo>
                      <a:pt x="3702" y="1993"/>
                      <a:pt x="3706" y="2000"/>
                      <a:pt x="3714" y="2013"/>
                    </a:cubicBezTo>
                    <a:cubicBezTo>
                      <a:pt x="3722" y="2027"/>
                      <a:pt x="3734" y="2045"/>
                      <a:pt x="3753" y="2065"/>
                    </a:cubicBezTo>
                    <a:cubicBezTo>
                      <a:pt x="3770" y="2087"/>
                      <a:pt x="3797" y="2111"/>
                      <a:pt x="3833" y="2133"/>
                    </a:cubicBezTo>
                    <a:cubicBezTo>
                      <a:pt x="3850" y="2143"/>
                      <a:pt x="3870" y="2153"/>
                      <a:pt x="3891" y="2161"/>
                    </a:cubicBezTo>
                    <a:cubicBezTo>
                      <a:pt x="3903" y="2165"/>
                      <a:pt x="3914" y="2168"/>
                      <a:pt x="3927" y="2172"/>
                    </a:cubicBezTo>
                    <a:cubicBezTo>
                      <a:pt x="3934" y="2173"/>
                      <a:pt x="3938" y="2174"/>
                      <a:pt x="3945" y="2174"/>
                    </a:cubicBezTo>
                    <a:cubicBezTo>
                      <a:pt x="3950" y="2177"/>
                      <a:pt x="3958" y="2177"/>
                      <a:pt x="3964" y="2178"/>
                    </a:cubicBezTo>
                    <a:cubicBezTo>
                      <a:pt x="3977" y="2180"/>
                      <a:pt x="3992" y="2181"/>
                      <a:pt x="4006" y="2181"/>
                    </a:cubicBezTo>
                    <a:cubicBezTo>
                      <a:pt x="4047" y="2181"/>
                      <a:pt x="4090" y="2174"/>
                      <a:pt x="4132" y="2157"/>
                    </a:cubicBezTo>
                    <a:cubicBezTo>
                      <a:pt x="4189" y="2134"/>
                      <a:pt x="4243" y="2092"/>
                      <a:pt x="4283" y="2039"/>
                    </a:cubicBezTo>
                    <a:cubicBezTo>
                      <a:pt x="4301" y="2013"/>
                      <a:pt x="4318" y="1985"/>
                      <a:pt x="4332" y="1955"/>
                    </a:cubicBezTo>
                    <a:lnTo>
                      <a:pt x="4332" y="1955"/>
                    </a:lnTo>
                    <a:cubicBezTo>
                      <a:pt x="4325" y="1989"/>
                      <a:pt x="4318" y="2020"/>
                      <a:pt x="4311" y="2052"/>
                    </a:cubicBezTo>
                    <a:cubicBezTo>
                      <a:pt x="4298" y="2070"/>
                      <a:pt x="4283" y="2084"/>
                      <a:pt x="4267" y="2099"/>
                    </a:cubicBezTo>
                    <a:cubicBezTo>
                      <a:pt x="4232" y="2133"/>
                      <a:pt x="4189" y="2159"/>
                      <a:pt x="4140" y="2180"/>
                    </a:cubicBezTo>
                    <a:cubicBezTo>
                      <a:pt x="4097" y="2196"/>
                      <a:pt x="4050" y="2204"/>
                      <a:pt x="4002" y="2204"/>
                    </a:cubicBezTo>
                    <a:cubicBezTo>
                      <a:pt x="3995" y="2204"/>
                      <a:pt x="3988" y="2204"/>
                      <a:pt x="3981" y="2204"/>
                    </a:cubicBezTo>
                    <a:lnTo>
                      <a:pt x="3961" y="2201"/>
                    </a:lnTo>
                    <a:lnTo>
                      <a:pt x="3941" y="2198"/>
                    </a:lnTo>
                    <a:lnTo>
                      <a:pt x="3915" y="2193"/>
                    </a:lnTo>
                    <a:lnTo>
                      <a:pt x="3897" y="2186"/>
                    </a:lnTo>
                    <a:cubicBezTo>
                      <a:pt x="3884" y="2184"/>
                      <a:pt x="3871" y="2178"/>
                      <a:pt x="3858" y="2172"/>
                    </a:cubicBezTo>
                    <a:cubicBezTo>
                      <a:pt x="3844" y="2166"/>
                      <a:pt x="3833" y="2158"/>
                      <a:pt x="3820" y="2151"/>
                    </a:cubicBezTo>
                    <a:cubicBezTo>
                      <a:pt x="3769" y="2123"/>
                      <a:pt x="3722" y="2083"/>
                      <a:pt x="3686" y="2033"/>
                    </a:cubicBezTo>
                    <a:cubicBezTo>
                      <a:pt x="3648" y="1985"/>
                      <a:pt x="3620" y="1930"/>
                      <a:pt x="3601" y="1872"/>
                    </a:cubicBezTo>
                    <a:cubicBezTo>
                      <a:pt x="3582" y="1814"/>
                      <a:pt x="3574" y="1755"/>
                      <a:pt x="3576" y="1696"/>
                    </a:cubicBezTo>
                    <a:lnTo>
                      <a:pt x="3576" y="1671"/>
                    </a:lnTo>
                    <a:lnTo>
                      <a:pt x="3578" y="1651"/>
                    </a:lnTo>
                    <a:cubicBezTo>
                      <a:pt x="3580" y="1637"/>
                      <a:pt x="3581" y="1624"/>
                      <a:pt x="3585" y="1610"/>
                    </a:cubicBezTo>
                    <a:cubicBezTo>
                      <a:pt x="3586" y="1597"/>
                      <a:pt x="3589" y="1583"/>
                      <a:pt x="3594" y="1570"/>
                    </a:cubicBezTo>
                    <a:cubicBezTo>
                      <a:pt x="3598" y="1557"/>
                      <a:pt x="3601" y="1543"/>
                      <a:pt x="3608" y="1532"/>
                    </a:cubicBezTo>
                    <a:cubicBezTo>
                      <a:pt x="3628" y="1481"/>
                      <a:pt x="3655" y="1438"/>
                      <a:pt x="3686" y="1401"/>
                    </a:cubicBezTo>
                    <a:cubicBezTo>
                      <a:pt x="3717" y="1364"/>
                      <a:pt x="3753" y="1338"/>
                      <a:pt x="3786" y="1315"/>
                    </a:cubicBezTo>
                    <a:cubicBezTo>
                      <a:pt x="3820" y="1293"/>
                      <a:pt x="3855" y="1281"/>
                      <a:pt x="3883" y="1273"/>
                    </a:cubicBezTo>
                    <a:cubicBezTo>
                      <a:pt x="3911" y="1266"/>
                      <a:pt x="3935" y="1260"/>
                      <a:pt x="3952" y="1260"/>
                    </a:cubicBezTo>
                    <a:cubicBezTo>
                      <a:pt x="3969" y="1258"/>
                      <a:pt x="3977" y="1257"/>
                      <a:pt x="3977" y="1257"/>
                    </a:cubicBezTo>
                    <a:lnTo>
                      <a:pt x="3952" y="1252"/>
                    </a:lnTo>
                    <a:cubicBezTo>
                      <a:pt x="3935" y="1248"/>
                      <a:pt x="3910" y="1245"/>
                      <a:pt x="3878" y="1245"/>
                    </a:cubicBezTo>
                    <a:cubicBezTo>
                      <a:pt x="3847" y="1246"/>
                      <a:pt x="3807" y="1248"/>
                      <a:pt x="3762" y="1265"/>
                    </a:cubicBezTo>
                    <a:cubicBezTo>
                      <a:pt x="3719" y="1280"/>
                      <a:pt x="3670" y="1301"/>
                      <a:pt x="3625" y="1340"/>
                    </a:cubicBezTo>
                    <a:cubicBezTo>
                      <a:pt x="3580" y="1378"/>
                      <a:pt x="3538" y="1426"/>
                      <a:pt x="3506" y="1487"/>
                    </a:cubicBezTo>
                    <a:cubicBezTo>
                      <a:pt x="3498" y="1501"/>
                      <a:pt x="3491" y="1516"/>
                      <a:pt x="3484" y="1534"/>
                    </a:cubicBezTo>
                    <a:cubicBezTo>
                      <a:pt x="3478" y="1548"/>
                      <a:pt x="3471" y="1566"/>
                      <a:pt x="3465" y="1582"/>
                    </a:cubicBezTo>
                    <a:lnTo>
                      <a:pt x="3457" y="1608"/>
                    </a:lnTo>
                    <a:lnTo>
                      <a:pt x="3452" y="1636"/>
                    </a:lnTo>
                    <a:lnTo>
                      <a:pt x="3447" y="1664"/>
                    </a:lnTo>
                    <a:lnTo>
                      <a:pt x="3444" y="1689"/>
                    </a:lnTo>
                    <a:cubicBezTo>
                      <a:pt x="3435" y="1763"/>
                      <a:pt x="3440" y="1841"/>
                      <a:pt x="3460" y="1916"/>
                    </a:cubicBezTo>
                    <a:cubicBezTo>
                      <a:pt x="3480" y="1992"/>
                      <a:pt x="3515" y="2065"/>
                      <a:pt x="3565" y="2130"/>
                    </a:cubicBezTo>
                    <a:cubicBezTo>
                      <a:pt x="3613" y="2193"/>
                      <a:pt x="3675" y="2247"/>
                      <a:pt x="3747" y="2284"/>
                    </a:cubicBezTo>
                    <a:cubicBezTo>
                      <a:pt x="3784" y="2302"/>
                      <a:pt x="3820" y="2318"/>
                      <a:pt x="3862" y="2326"/>
                    </a:cubicBezTo>
                    <a:lnTo>
                      <a:pt x="3891" y="2333"/>
                    </a:lnTo>
                    <a:lnTo>
                      <a:pt x="3917" y="2335"/>
                    </a:lnTo>
                    <a:lnTo>
                      <a:pt x="3929" y="2338"/>
                    </a:lnTo>
                    <a:lnTo>
                      <a:pt x="3976" y="2338"/>
                    </a:lnTo>
                    <a:cubicBezTo>
                      <a:pt x="4052" y="2338"/>
                      <a:pt x="4126" y="2315"/>
                      <a:pt x="4187" y="2282"/>
                    </a:cubicBezTo>
                    <a:cubicBezTo>
                      <a:pt x="4224" y="2262"/>
                      <a:pt x="4254" y="2239"/>
                      <a:pt x="4281" y="2212"/>
                    </a:cubicBezTo>
                    <a:lnTo>
                      <a:pt x="4281" y="2212"/>
                    </a:lnTo>
                    <a:cubicBezTo>
                      <a:pt x="4136" y="3114"/>
                      <a:pt x="4264" y="3748"/>
                      <a:pt x="3527" y="4369"/>
                    </a:cubicBezTo>
                    <a:cubicBezTo>
                      <a:pt x="3361" y="4508"/>
                      <a:pt x="3170" y="4602"/>
                      <a:pt x="2971" y="4664"/>
                    </a:cubicBezTo>
                    <a:cubicBezTo>
                      <a:pt x="2981" y="4645"/>
                      <a:pt x="2985" y="4628"/>
                      <a:pt x="2987" y="4609"/>
                    </a:cubicBezTo>
                    <a:cubicBezTo>
                      <a:pt x="2989" y="4575"/>
                      <a:pt x="2982" y="4550"/>
                      <a:pt x="2974" y="4534"/>
                    </a:cubicBezTo>
                    <a:lnTo>
                      <a:pt x="2974" y="4534"/>
                    </a:lnTo>
                    <a:cubicBezTo>
                      <a:pt x="2981" y="4548"/>
                      <a:pt x="2989" y="4575"/>
                      <a:pt x="2985" y="4608"/>
                    </a:cubicBezTo>
                    <a:cubicBezTo>
                      <a:pt x="2983" y="4625"/>
                      <a:pt x="2975" y="4644"/>
                      <a:pt x="2965" y="4664"/>
                    </a:cubicBezTo>
                    <a:cubicBezTo>
                      <a:pt x="2702" y="4744"/>
                      <a:pt x="2427" y="4769"/>
                      <a:pt x="2185" y="4769"/>
                    </a:cubicBezTo>
                    <a:cubicBezTo>
                      <a:pt x="2178" y="4769"/>
                      <a:pt x="2172" y="4769"/>
                      <a:pt x="2166" y="4769"/>
                    </a:cubicBezTo>
                    <a:cubicBezTo>
                      <a:pt x="2164" y="4766"/>
                      <a:pt x="2162" y="4765"/>
                      <a:pt x="2159" y="4763"/>
                    </a:cubicBezTo>
                    <a:cubicBezTo>
                      <a:pt x="2145" y="4755"/>
                      <a:pt x="2136" y="4746"/>
                      <a:pt x="2125" y="4736"/>
                    </a:cubicBezTo>
                    <a:cubicBezTo>
                      <a:pt x="2119" y="4731"/>
                      <a:pt x="2119" y="4727"/>
                      <a:pt x="2116" y="4724"/>
                    </a:cubicBezTo>
                    <a:cubicBezTo>
                      <a:pt x="2112" y="4722"/>
                      <a:pt x="2109" y="4719"/>
                      <a:pt x="2104" y="4710"/>
                    </a:cubicBezTo>
                    <a:lnTo>
                      <a:pt x="2092" y="4688"/>
                    </a:lnTo>
                    <a:lnTo>
                      <a:pt x="2092" y="4685"/>
                    </a:lnTo>
                    <a:lnTo>
                      <a:pt x="2090" y="4683"/>
                    </a:lnTo>
                    <a:lnTo>
                      <a:pt x="2088" y="4675"/>
                    </a:lnTo>
                    <a:cubicBezTo>
                      <a:pt x="2084" y="4669"/>
                      <a:pt x="2085" y="4664"/>
                      <a:pt x="2084" y="4659"/>
                    </a:cubicBezTo>
                    <a:cubicBezTo>
                      <a:pt x="2084" y="4657"/>
                      <a:pt x="2082" y="4655"/>
                      <a:pt x="2082" y="4652"/>
                    </a:cubicBezTo>
                    <a:lnTo>
                      <a:pt x="2084" y="4645"/>
                    </a:lnTo>
                    <a:cubicBezTo>
                      <a:pt x="2085" y="4625"/>
                      <a:pt x="2094" y="4604"/>
                      <a:pt x="2112" y="4581"/>
                    </a:cubicBezTo>
                    <a:cubicBezTo>
                      <a:pt x="2148" y="4535"/>
                      <a:pt x="2204" y="4496"/>
                      <a:pt x="2264" y="4468"/>
                    </a:cubicBezTo>
                    <a:cubicBezTo>
                      <a:pt x="2323" y="4437"/>
                      <a:pt x="2386" y="4416"/>
                      <a:pt x="2446" y="4402"/>
                    </a:cubicBezTo>
                    <a:cubicBezTo>
                      <a:pt x="2461" y="4399"/>
                      <a:pt x="2478" y="4395"/>
                      <a:pt x="2493" y="4393"/>
                    </a:cubicBezTo>
                    <a:cubicBezTo>
                      <a:pt x="2508" y="4389"/>
                      <a:pt x="2521" y="4387"/>
                      <a:pt x="2539" y="4386"/>
                    </a:cubicBezTo>
                    <a:cubicBezTo>
                      <a:pt x="2568" y="4382"/>
                      <a:pt x="2598" y="4381"/>
                      <a:pt x="2625" y="4381"/>
                    </a:cubicBezTo>
                    <a:cubicBezTo>
                      <a:pt x="2736" y="4381"/>
                      <a:pt x="2829" y="4407"/>
                      <a:pt x="2887" y="4441"/>
                    </a:cubicBezTo>
                    <a:cubicBezTo>
                      <a:pt x="2915" y="4457"/>
                      <a:pt x="2935" y="4475"/>
                      <a:pt x="2947" y="4488"/>
                    </a:cubicBezTo>
                    <a:cubicBezTo>
                      <a:pt x="2958" y="4501"/>
                      <a:pt x="2963" y="4508"/>
                      <a:pt x="2963" y="4508"/>
                    </a:cubicBezTo>
                    <a:cubicBezTo>
                      <a:pt x="2963" y="4508"/>
                      <a:pt x="2958" y="4500"/>
                      <a:pt x="2947" y="4487"/>
                    </a:cubicBezTo>
                    <a:cubicBezTo>
                      <a:pt x="2935" y="4473"/>
                      <a:pt x="2915" y="4456"/>
                      <a:pt x="2888" y="4437"/>
                    </a:cubicBezTo>
                    <a:cubicBezTo>
                      <a:pt x="2833" y="4402"/>
                      <a:pt x="2742" y="4367"/>
                      <a:pt x="2627" y="4348"/>
                    </a:cubicBezTo>
                    <a:cubicBezTo>
                      <a:pt x="2583" y="4342"/>
                      <a:pt x="2532" y="4338"/>
                      <a:pt x="2481" y="4338"/>
                    </a:cubicBezTo>
                    <a:cubicBezTo>
                      <a:pt x="2468" y="4338"/>
                      <a:pt x="2454" y="4338"/>
                      <a:pt x="2441" y="4339"/>
                    </a:cubicBezTo>
                    <a:cubicBezTo>
                      <a:pt x="2372" y="4342"/>
                      <a:pt x="2303" y="4350"/>
                      <a:pt x="2230" y="4374"/>
                    </a:cubicBezTo>
                    <a:cubicBezTo>
                      <a:pt x="2157" y="4397"/>
                      <a:pt x="2082" y="4428"/>
                      <a:pt x="2018" y="4495"/>
                    </a:cubicBezTo>
                    <a:cubicBezTo>
                      <a:pt x="1987" y="4527"/>
                      <a:pt x="1957" y="4574"/>
                      <a:pt x="1951" y="4628"/>
                    </a:cubicBezTo>
                    <a:lnTo>
                      <a:pt x="1948" y="4648"/>
                    </a:lnTo>
                    <a:cubicBezTo>
                      <a:pt x="1948" y="4655"/>
                      <a:pt x="1948" y="4661"/>
                      <a:pt x="1949" y="4668"/>
                    </a:cubicBezTo>
                    <a:cubicBezTo>
                      <a:pt x="1951" y="4681"/>
                      <a:pt x="1951" y="4696"/>
                      <a:pt x="1956" y="4708"/>
                    </a:cubicBezTo>
                    <a:lnTo>
                      <a:pt x="1963" y="4726"/>
                    </a:lnTo>
                    <a:lnTo>
                      <a:pt x="1967" y="4736"/>
                    </a:lnTo>
                    <a:lnTo>
                      <a:pt x="1968" y="4742"/>
                    </a:lnTo>
                    <a:lnTo>
                      <a:pt x="1968" y="4743"/>
                    </a:lnTo>
                    <a:cubicBezTo>
                      <a:pt x="1967" y="4742"/>
                      <a:pt x="1967" y="4742"/>
                      <a:pt x="1967" y="4742"/>
                    </a:cubicBezTo>
                    <a:lnTo>
                      <a:pt x="1967" y="4742"/>
                    </a:lnTo>
                    <a:cubicBezTo>
                      <a:pt x="1966" y="4742"/>
                      <a:pt x="1970" y="4750"/>
                      <a:pt x="1971" y="4750"/>
                    </a:cubicBezTo>
                    <a:cubicBezTo>
                      <a:pt x="1971" y="4750"/>
                      <a:pt x="1971" y="4750"/>
                      <a:pt x="1971" y="4750"/>
                    </a:cubicBezTo>
                    <a:lnTo>
                      <a:pt x="1973" y="4751"/>
                    </a:lnTo>
                    <a:lnTo>
                      <a:pt x="1976" y="4757"/>
                    </a:lnTo>
                    <a:cubicBezTo>
                      <a:pt x="1685" y="4738"/>
                      <a:pt x="1479" y="4689"/>
                      <a:pt x="1471" y="4688"/>
                    </a:cubicBezTo>
                    <a:cubicBezTo>
                      <a:pt x="1290" y="4569"/>
                      <a:pt x="1125" y="4424"/>
                      <a:pt x="981" y="4261"/>
                    </a:cubicBezTo>
                    <a:cubicBezTo>
                      <a:pt x="939" y="4246"/>
                      <a:pt x="897" y="4232"/>
                      <a:pt x="856" y="4221"/>
                    </a:cubicBezTo>
                    <a:cubicBezTo>
                      <a:pt x="812" y="4207"/>
                      <a:pt x="769" y="4199"/>
                      <a:pt x="733" y="4194"/>
                    </a:cubicBezTo>
                    <a:cubicBezTo>
                      <a:pt x="704" y="4190"/>
                      <a:pt x="679" y="4188"/>
                      <a:pt x="659" y="4188"/>
                    </a:cubicBezTo>
                    <a:cubicBezTo>
                      <a:pt x="653" y="4188"/>
                      <a:pt x="647" y="4188"/>
                      <a:pt x="641" y="4189"/>
                    </a:cubicBezTo>
                    <a:cubicBezTo>
                      <a:pt x="620" y="4189"/>
                      <a:pt x="608" y="4194"/>
                      <a:pt x="608" y="4194"/>
                    </a:cubicBezTo>
                    <a:cubicBezTo>
                      <a:pt x="608" y="4194"/>
                      <a:pt x="620" y="4189"/>
                      <a:pt x="641" y="4186"/>
                    </a:cubicBezTo>
                    <a:cubicBezTo>
                      <a:pt x="664" y="4182"/>
                      <a:pt x="695" y="4179"/>
                      <a:pt x="734" y="4179"/>
                    </a:cubicBezTo>
                    <a:cubicBezTo>
                      <a:pt x="773" y="4181"/>
                      <a:pt x="816" y="4182"/>
                      <a:pt x="863" y="4191"/>
                    </a:cubicBezTo>
                    <a:cubicBezTo>
                      <a:pt x="910" y="4198"/>
                      <a:pt x="961" y="4207"/>
                      <a:pt x="1009" y="4219"/>
                    </a:cubicBezTo>
                    <a:cubicBezTo>
                      <a:pt x="1058" y="4232"/>
                      <a:pt x="1109" y="4245"/>
                      <a:pt x="1154" y="4258"/>
                    </a:cubicBezTo>
                    <a:cubicBezTo>
                      <a:pt x="1199" y="4269"/>
                      <a:pt x="1239" y="4285"/>
                      <a:pt x="1275" y="4296"/>
                    </a:cubicBezTo>
                    <a:cubicBezTo>
                      <a:pt x="1262" y="4283"/>
                      <a:pt x="1236" y="4261"/>
                      <a:pt x="1199" y="4236"/>
                    </a:cubicBezTo>
                    <a:cubicBezTo>
                      <a:pt x="1185" y="4226"/>
                      <a:pt x="1170" y="4215"/>
                      <a:pt x="1154" y="4205"/>
                    </a:cubicBezTo>
                    <a:cubicBezTo>
                      <a:pt x="1137" y="4193"/>
                      <a:pt x="1121" y="4182"/>
                      <a:pt x="1102" y="4171"/>
                    </a:cubicBezTo>
                    <a:cubicBezTo>
                      <a:pt x="1064" y="4148"/>
                      <a:pt x="1023" y="4127"/>
                      <a:pt x="980" y="4108"/>
                    </a:cubicBezTo>
                    <a:cubicBezTo>
                      <a:pt x="957" y="4099"/>
                      <a:pt x="935" y="4091"/>
                      <a:pt x="913" y="4084"/>
                    </a:cubicBezTo>
                    <a:cubicBezTo>
                      <a:pt x="890" y="4074"/>
                      <a:pt x="867" y="4068"/>
                      <a:pt x="845" y="4064"/>
                    </a:cubicBezTo>
                    <a:cubicBezTo>
                      <a:pt x="823" y="4057"/>
                      <a:pt x="801" y="4053"/>
                      <a:pt x="780" y="4050"/>
                    </a:cubicBezTo>
                    <a:cubicBezTo>
                      <a:pt x="761" y="4046"/>
                      <a:pt x="742" y="4044"/>
                      <a:pt x="726" y="4041"/>
                    </a:cubicBezTo>
                    <a:cubicBezTo>
                      <a:pt x="719" y="4023"/>
                      <a:pt x="706" y="3984"/>
                      <a:pt x="686" y="3936"/>
                    </a:cubicBezTo>
                    <a:cubicBezTo>
                      <a:pt x="657" y="3865"/>
                      <a:pt x="615" y="3772"/>
                      <a:pt x="573" y="3682"/>
                    </a:cubicBezTo>
                    <a:cubicBezTo>
                      <a:pt x="487" y="3501"/>
                      <a:pt x="392" y="3325"/>
                      <a:pt x="392" y="3325"/>
                    </a:cubicBezTo>
                    <a:lnTo>
                      <a:pt x="392" y="3325"/>
                    </a:lnTo>
                    <a:cubicBezTo>
                      <a:pt x="392" y="3325"/>
                      <a:pt x="463" y="3511"/>
                      <a:pt x="523" y="3701"/>
                    </a:cubicBezTo>
                    <a:cubicBezTo>
                      <a:pt x="547" y="3782"/>
                      <a:pt x="573" y="3862"/>
                      <a:pt x="592" y="3927"/>
                    </a:cubicBezTo>
                    <a:cubicBezTo>
                      <a:pt x="486" y="3742"/>
                      <a:pt x="403" y="3538"/>
                      <a:pt x="349" y="3324"/>
                    </a:cubicBezTo>
                    <a:lnTo>
                      <a:pt x="349" y="3324"/>
                    </a:lnTo>
                    <a:cubicBezTo>
                      <a:pt x="350" y="3322"/>
                      <a:pt x="351" y="3319"/>
                      <a:pt x="354" y="3316"/>
                    </a:cubicBezTo>
                    <a:cubicBezTo>
                      <a:pt x="358" y="3306"/>
                      <a:pt x="365" y="3294"/>
                      <a:pt x="374" y="3281"/>
                    </a:cubicBezTo>
                    <a:cubicBezTo>
                      <a:pt x="381" y="3267"/>
                      <a:pt x="389" y="3250"/>
                      <a:pt x="396" y="3232"/>
                    </a:cubicBezTo>
                    <a:cubicBezTo>
                      <a:pt x="404" y="3215"/>
                      <a:pt x="412" y="3195"/>
                      <a:pt x="418" y="3175"/>
                    </a:cubicBezTo>
                    <a:cubicBezTo>
                      <a:pt x="428" y="3155"/>
                      <a:pt x="435" y="3133"/>
                      <a:pt x="440" y="3110"/>
                    </a:cubicBezTo>
                    <a:cubicBezTo>
                      <a:pt x="447" y="3087"/>
                      <a:pt x="453" y="3065"/>
                      <a:pt x="459" y="3040"/>
                    </a:cubicBezTo>
                    <a:cubicBezTo>
                      <a:pt x="464" y="3018"/>
                      <a:pt x="469" y="2993"/>
                      <a:pt x="472" y="2969"/>
                    </a:cubicBezTo>
                    <a:cubicBezTo>
                      <a:pt x="480" y="2920"/>
                      <a:pt x="484" y="2873"/>
                      <a:pt x="486" y="2828"/>
                    </a:cubicBezTo>
                    <a:cubicBezTo>
                      <a:pt x="486" y="2805"/>
                      <a:pt x="487" y="2784"/>
                      <a:pt x="486" y="2764"/>
                    </a:cubicBezTo>
                    <a:cubicBezTo>
                      <a:pt x="486" y="2744"/>
                      <a:pt x="484" y="2725"/>
                      <a:pt x="483" y="2707"/>
                    </a:cubicBezTo>
                    <a:cubicBezTo>
                      <a:pt x="478" y="2636"/>
                      <a:pt x="467" y="2591"/>
                      <a:pt x="467" y="2591"/>
                    </a:cubicBezTo>
                    <a:cubicBezTo>
                      <a:pt x="467" y="2591"/>
                      <a:pt x="460" y="2636"/>
                      <a:pt x="443" y="2702"/>
                    </a:cubicBezTo>
                    <a:cubicBezTo>
                      <a:pt x="437" y="2718"/>
                      <a:pt x="432" y="2736"/>
                      <a:pt x="427" y="2754"/>
                    </a:cubicBezTo>
                    <a:cubicBezTo>
                      <a:pt x="422" y="2772"/>
                      <a:pt x="413" y="2791"/>
                      <a:pt x="406" y="2811"/>
                    </a:cubicBezTo>
                    <a:cubicBezTo>
                      <a:pt x="400" y="2828"/>
                      <a:pt x="393" y="2844"/>
                      <a:pt x="385" y="2862"/>
                    </a:cubicBezTo>
                    <a:cubicBezTo>
                      <a:pt x="373" y="2663"/>
                      <a:pt x="396" y="2486"/>
                      <a:pt x="429" y="2291"/>
                    </a:cubicBezTo>
                    <a:cubicBezTo>
                      <a:pt x="460" y="2114"/>
                      <a:pt x="504" y="1930"/>
                      <a:pt x="568" y="1757"/>
                    </a:cubicBezTo>
                    <a:cubicBezTo>
                      <a:pt x="568" y="1751"/>
                      <a:pt x="568" y="1749"/>
                      <a:pt x="570" y="1743"/>
                    </a:cubicBezTo>
                    <a:lnTo>
                      <a:pt x="574" y="1663"/>
                    </a:lnTo>
                    <a:cubicBezTo>
                      <a:pt x="574" y="1636"/>
                      <a:pt x="577" y="1608"/>
                      <a:pt x="577" y="1579"/>
                    </a:cubicBezTo>
                    <a:lnTo>
                      <a:pt x="577" y="1495"/>
                    </a:lnTo>
                    <a:cubicBezTo>
                      <a:pt x="574" y="1468"/>
                      <a:pt x="574" y="1441"/>
                      <a:pt x="573" y="1414"/>
                    </a:cubicBezTo>
                    <a:cubicBezTo>
                      <a:pt x="570" y="1362"/>
                      <a:pt x="563" y="1313"/>
                      <a:pt x="554" y="1273"/>
                    </a:cubicBezTo>
                    <a:cubicBezTo>
                      <a:pt x="546" y="1233"/>
                      <a:pt x="537" y="1199"/>
                      <a:pt x="527" y="1176"/>
                    </a:cubicBezTo>
                    <a:cubicBezTo>
                      <a:pt x="519" y="1152"/>
                      <a:pt x="511" y="1140"/>
                      <a:pt x="511" y="1140"/>
                    </a:cubicBezTo>
                    <a:lnTo>
                      <a:pt x="511" y="1140"/>
                    </a:lnTo>
                    <a:cubicBezTo>
                      <a:pt x="511" y="1140"/>
                      <a:pt x="521" y="1151"/>
                      <a:pt x="533" y="1172"/>
                    </a:cubicBezTo>
                    <a:cubicBezTo>
                      <a:pt x="545" y="1194"/>
                      <a:pt x="559" y="1226"/>
                      <a:pt x="573" y="1268"/>
                    </a:cubicBezTo>
                    <a:cubicBezTo>
                      <a:pt x="586" y="1308"/>
                      <a:pt x="600" y="1358"/>
                      <a:pt x="610" y="1409"/>
                    </a:cubicBezTo>
                    <a:cubicBezTo>
                      <a:pt x="617" y="1436"/>
                      <a:pt x="620" y="1463"/>
                      <a:pt x="625" y="1489"/>
                    </a:cubicBezTo>
                    <a:cubicBezTo>
                      <a:pt x="631" y="1519"/>
                      <a:pt x="633" y="1546"/>
                      <a:pt x="637" y="1574"/>
                    </a:cubicBezTo>
                    <a:cubicBezTo>
                      <a:pt x="640" y="1602"/>
                      <a:pt x="641" y="1630"/>
                      <a:pt x="645" y="1660"/>
                    </a:cubicBezTo>
                    <a:cubicBezTo>
                      <a:pt x="648" y="1688"/>
                      <a:pt x="648" y="1715"/>
                      <a:pt x="651" y="1742"/>
                    </a:cubicBezTo>
                    <a:cubicBezTo>
                      <a:pt x="653" y="1794"/>
                      <a:pt x="655" y="1843"/>
                      <a:pt x="657" y="1884"/>
                    </a:cubicBezTo>
                    <a:cubicBezTo>
                      <a:pt x="666" y="1864"/>
                      <a:pt x="679" y="1829"/>
                      <a:pt x="691" y="1783"/>
                    </a:cubicBezTo>
                    <a:cubicBezTo>
                      <a:pt x="702" y="1747"/>
                      <a:pt x="711" y="1703"/>
                      <a:pt x="721" y="1656"/>
                    </a:cubicBezTo>
                    <a:cubicBezTo>
                      <a:pt x="725" y="1633"/>
                      <a:pt x="729" y="1608"/>
                      <a:pt x="731" y="1582"/>
                    </a:cubicBezTo>
                    <a:cubicBezTo>
                      <a:pt x="734" y="1557"/>
                      <a:pt x="735" y="1530"/>
                      <a:pt x="738" y="1503"/>
                    </a:cubicBezTo>
                    <a:cubicBezTo>
                      <a:pt x="739" y="1476"/>
                      <a:pt x="739" y="1449"/>
                      <a:pt x="739" y="1422"/>
                    </a:cubicBezTo>
                    <a:cubicBezTo>
                      <a:pt x="739" y="1395"/>
                      <a:pt x="738" y="1370"/>
                      <a:pt x="734" y="1344"/>
                    </a:cubicBezTo>
                    <a:cubicBezTo>
                      <a:pt x="733" y="1319"/>
                      <a:pt x="729" y="1293"/>
                      <a:pt x="726" y="1270"/>
                    </a:cubicBezTo>
                    <a:cubicBezTo>
                      <a:pt x="722" y="1248"/>
                      <a:pt x="719" y="1228"/>
                      <a:pt x="714" y="1210"/>
                    </a:cubicBezTo>
                    <a:cubicBezTo>
                      <a:pt x="731" y="1194"/>
                      <a:pt x="765" y="1167"/>
                      <a:pt x="805" y="1132"/>
                    </a:cubicBezTo>
                    <a:cubicBezTo>
                      <a:pt x="867" y="1078"/>
                      <a:pt x="944" y="1003"/>
                      <a:pt x="1021" y="925"/>
                    </a:cubicBezTo>
                    <a:cubicBezTo>
                      <a:pt x="1174" y="772"/>
                      <a:pt x="1318" y="613"/>
                      <a:pt x="1318" y="612"/>
                    </a:cubicBezTo>
                    <a:lnTo>
                      <a:pt x="1318" y="612"/>
                    </a:lnTo>
                    <a:cubicBezTo>
                      <a:pt x="1318" y="613"/>
                      <a:pt x="1154" y="751"/>
                      <a:pt x="982" y="882"/>
                    </a:cubicBezTo>
                    <a:cubicBezTo>
                      <a:pt x="907" y="941"/>
                      <a:pt x="829" y="997"/>
                      <a:pt x="766" y="1038"/>
                    </a:cubicBezTo>
                    <a:cubicBezTo>
                      <a:pt x="910" y="861"/>
                      <a:pt x="1080" y="704"/>
                      <a:pt x="1271" y="574"/>
                    </a:cubicBezTo>
                    <a:cubicBezTo>
                      <a:pt x="1278" y="568"/>
                      <a:pt x="1290" y="565"/>
                      <a:pt x="1302" y="563"/>
                    </a:cubicBezTo>
                    <a:cubicBezTo>
                      <a:pt x="1306" y="565"/>
                      <a:pt x="1311" y="565"/>
                      <a:pt x="1317" y="567"/>
                    </a:cubicBezTo>
                    <a:cubicBezTo>
                      <a:pt x="1329" y="570"/>
                      <a:pt x="1344" y="572"/>
                      <a:pt x="1360" y="576"/>
                    </a:cubicBezTo>
                    <a:cubicBezTo>
                      <a:pt x="1377" y="580"/>
                      <a:pt x="1397" y="582"/>
                      <a:pt x="1418" y="586"/>
                    </a:cubicBezTo>
                    <a:cubicBezTo>
                      <a:pt x="1438" y="588"/>
                      <a:pt x="1461" y="590"/>
                      <a:pt x="1485" y="590"/>
                    </a:cubicBezTo>
                    <a:cubicBezTo>
                      <a:pt x="1501" y="592"/>
                      <a:pt x="1520" y="593"/>
                      <a:pt x="1538" y="593"/>
                    </a:cubicBezTo>
                    <a:cubicBezTo>
                      <a:pt x="1545" y="593"/>
                      <a:pt x="1552" y="593"/>
                      <a:pt x="1559" y="592"/>
                    </a:cubicBezTo>
                    <a:cubicBezTo>
                      <a:pt x="1584" y="592"/>
                      <a:pt x="1611" y="590"/>
                      <a:pt x="1638" y="588"/>
                    </a:cubicBezTo>
                    <a:cubicBezTo>
                      <a:pt x="1665" y="587"/>
                      <a:pt x="1691" y="583"/>
                      <a:pt x="1716" y="579"/>
                    </a:cubicBezTo>
                    <a:cubicBezTo>
                      <a:pt x="1743" y="575"/>
                      <a:pt x="1768" y="568"/>
                      <a:pt x="1794" y="563"/>
                    </a:cubicBezTo>
                    <a:cubicBezTo>
                      <a:pt x="1819" y="559"/>
                      <a:pt x="1843" y="549"/>
                      <a:pt x="1866" y="545"/>
                    </a:cubicBezTo>
                    <a:cubicBezTo>
                      <a:pt x="1913" y="532"/>
                      <a:pt x="1955" y="516"/>
                      <a:pt x="1990" y="501"/>
                    </a:cubicBezTo>
                    <a:cubicBezTo>
                      <a:pt x="2061" y="473"/>
                      <a:pt x="2104" y="447"/>
                      <a:pt x="2104" y="447"/>
                    </a:cubicBezTo>
                    <a:lnTo>
                      <a:pt x="2104" y="447"/>
                    </a:lnTo>
                    <a:cubicBezTo>
                      <a:pt x="2104" y="447"/>
                      <a:pt x="2055" y="458"/>
                      <a:pt x="1980" y="459"/>
                    </a:cubicBezTo>
                    <a:cubicBezTo>
                      <a:pt x="1969" y="460"/>
                      <a:pt x="1957" y="460"/>
                      <a:pt x="1945" y="460"/>
                    </a:cubicBezTo>
                    <a:cubicBezTo>
                      <a:pt x="1933" y="460"/>
                      <a:pt x="1920" y="460"/>
                      <a:pt x="1908" y="459"/>
                    </a:cubicBezTo>
                    <a:cubicBezTo>
                      <a:pt x="1969" y="446"/>
                      <a:pt x="2034" y="435"/>
                      <a:pt x="2098" y="427"/>
                    </a:cubicBezTo>
                    <a:cubicBezTo>
                      <a:pt x="2238" y="411"/>
                      <a:pt x="2383" y="400"/>
                      <a:pt x="2524" y="384"/>
                    </a:cubicBezTo>
                    <a:cubicBezTo>
                      <a:pt x="2661" y="367"/>
                      <a:pt x="2779" y="348"/>
                      <a:pt x="2884" y="335"/>
                    </a:cubicBezTo>
                    <a:cubicBezTo>
                      <a:pt x="2983" y="322"/>
                      <a:pt x="3072" y="314"/>
                      <a:pt x="3159" y="314"/>
                    </a:cubicBezTo>
                    <a:cubicBezTo>
                      <a:pt x="3263" y="314"/>
                      <a:pt x="3365" y="326"/>
                      <a:pt x="3479" y="357"/>
                    </a:cubicBezTo>
                    <a:cubicBezTo>
                      <a:pt x="3519" y="352"/>
                      <a:pt x="3566" y="344"/>
                      <a:pt x="3613" y="333"/>
                    </a:cubicBezTo>
                    <a:cubicBezTo>
                      <a:pt x="3643" y="326"/>
                      <a:pt x="3674" y="318"/>
                      <a:pt x="3702" y="308"/>
                    </a:cubicBezTo>
                    <a:cubicBezTo>
                      <a:pt x="3730" y="300"/>
                      <a:pt x="3755" y="288"/>
                      <a:pt x="3777" y="278"/>
                    </a:cubicBezTo>
                    <a:cubicBezTo>
                      <a:pt x="3800" y="267"/>
                      <a:pt x="3816" y="257"/>
                      <a:pt x="3827" y="247"/>
                    </a:cubicBezTo>
                    <a:cubicBezTo>
                      <a:pt x="3837" y="239"/>
                      <a:pt x="3841" y="233"/>
                      <a:pt x="3841" y="232"/>
                    </a:cubicBezTo>
                    <a:close/>
                    <a:moveTo>
                      <a:pt x="5285" y="2447"/>
                    </a:moveTo>
                    <a:lnTo>
                      <a:pt x="5285" y="2447"/>
                    </a:lnTo>
                    <a:cubicBezTo>
                      <a:pt x="5285" y="2447"/>
                      <a:pt x="5286" y="2462"/>
                      <a:pt x="5290" y="2488"/>
                    </a:cubicBezTo>
                    <a:cubicBezTo>
                      <a:pt x="5292" y="2502"/>
                      <a:pt x="5293" y="2519"/>
                      <a:pt x="5294" y="2540"/>
                    </a:cubicBezTo>
                    <a:cubicBezTo>
                      <a:pt x="5297" y="2560"/>
                      <a:pt x="5297" y="2582"/>
                      <a:pt x="5297" y="2608"/>
                    </a:cubicBezTo>
                    <a:cubicBezTo>
                      <a:pt x="5297" y="2660"/>
                      <a:pt x="5292" y="2722"/>
                      <a:pt x="5280" y="2792"/>
                    </a:cubicBezTo>
                    <a:cubicBezTo>
                      <a:pt x="5268" y="2863"/>
                      <a:pt x="5250" y="2942"/>
                      <a:pt x="5225" y="3027"/>
                    </a:cubicBezTo>
                    <a:cubicBezTo>
                      <a:pt x="5199" y="3112"/>
                      <a:pt x="5171" y="3202"/>
                      <a:pt x="5140" y="3300"/>
                    </a:cubicBezTo>
                    <a:cubicBezTo>
                      <a:pt x="5112" y="3395"/>
                      <a:pt x="5086" y="3500"/>
                      <a:pt x="5055" y="3604"/>
                    </a:cubicBezTo>
                    <a:cubicBezTo>
                      <a:pt x="5023" y="3711"/>
                      <a:pt x="4990" y="3819"/>
                      <a:pt x="4945" y="3927"/>
                    </a:cubicBezTo>
                    <a:cubicBezTo>
                      <a:pt x="4904" y="4034"/>
                      <a:pt x="4854" y="4143"/>
                      <a:pt x="4790" y="4244"/>
                    </a:cubicBezTo>
                    <a:cubicBezTo>
                      <a:pt x="4757" y="4295"/>
                      <a:pt x="4724" y="4343"/>
                      <a:pt x="4686" y="4389"/>
                    </a:cubicBezTo>
                    <a:cubicBezTo>
                      <a:pt x="4667" y="4411"/>
                      <a:pt x="4647" y="4434"/>
                      <a:pt x="4627" y="4454"/>
                    </a:cubicBezTo>
                    <a:lnTo>
                      <a:pt x="4612" y="4471"/>
                    </a:lnTo>
                    <a:cubicBezTo>
                      <a:pt x="4606" y="4477"/>
                      <a:pt x="4600" y="4481"/>
                      <a:pt x="4595" y="4485"/>
                    </a:cubicBezTo>
                    <a:cubicBezTo>
                      <a:pt x="4585" y="4496"/>
                      <a:pt x="4573" y="4505"/>
                      <a:pt x="4561" y="4515"/>
                    </a:cubicBezTo>
                    <a:cubicBezTo>
                      <a:pt x="4465" y="4586"/>
                      <a:pt x="4350" y="4618"/>
                      <a:pt x="4246" y="4651"/>
                    </a:cubicBezTo>
                    <a:cubicBezTo>
                      <a:pt x="4140" y="4680"/>
                      <a:pt x="4038" y="4710"/>
                      <a:pt x="3952" y="4757"/>
                    </a:cubicBezTo>
                    <a:cubicBezTo>
                      <a:pt x="3863" y="4804"/>
                      <a:pt x="3788" y="4859"/>
                      <a:pt x="3714" y="4910"/>
                    </a:cubicBezTo>
                    <a:cubicBezTo>
                      <a:pt x="3641" y="4959"/>
                      <a:pt x="3574" y="5005"/>
                      <a:pt x="3512" y="5040"/>
                    </a:cubicBezTo>
                    <a:cubicBezTo>
                      <a:pt x="3451" y="5075"/>
                      <a:pt x="3392" y="5100"/>
                      <a:pt x="3343" y="5118"/>
                    </a:cubicBezTo>
                    <a:cubicBezTo>
                      <a:pt x="3294" y="5134"/>
                      <a:pt x="3253" y="5142"/>
                      <a:pt x="3226" y="5146"/>
                    </a:cubicBezTo>
                    <a:cubicBezTo>
                      <a:pt x="3200" y="5149"/>
                      <a:pt x="3185" y="5153"/>
                      <a:pt x="3185" y="5153"/>
                    </a:cubicBezTo>
                    <a:cubicBezTo>
                      <a:pt x="3185" y="5153"/>
                      <a:pt x="3200" y="5149"/>
                      <a:pt x="3226" y="5145"/>
                    </a:cubicBezTo>
                    <a:cubicBezTo>
                      <a:pt x="3253" y="5139"/>
                      <a:pt x="3292" y="5127"/>
                      <a:pt x="3341" y="5111"/>
                    </a:cubicBezTo>
                    <a:cubicBezTo>
                      <a:pt x="3388" y="5092"/>
                      <a:pt x="3445" y="5065"/>
                      <a:pt x="3506" y="5028"/>
                    </a:cubicBezTo>
                    <a:cubicBezTo>
                      <a:pt x="3566" y="4992"/>
                      <a:pt x="3632" y="4945"/>
                      <a:pt x="3702" y="4892"/>
                    </a:cubicBezTo>
                    <a:cubicBezTo>
                      <a:pt x="3773" y="4840"/>
                      <a:pt x="3850" y="4783"/>
                      <a:pt x="3938" y="4732"/>
                    </a:cubicBezTo>
                    <a:cubicBezTo>
                      <a:pt x="4029" y="4680"/>
                      <a:pt x="4132" y="4651"/>
                      <a:pt x="4238" y="4621"/>
                    </a:cubicBezTo>
                    <a:cubicBezTo>
                      <a:pt x="4341" y="4589"/>
                      <a:pt x="4452" y="4555"/>
                      <a:pt x="4540" y="4489"/>
                    </a:cubicBezTo>
                    <a:cubicBezTo>
                      <a:pt x="4552" y="4483"/>
                      <a:pt x="4561" y="4473"/>
                      <a:pt x="4572" y="4463"/>
                    </a:cubicBezTo>
                    <a:cubicBezTo>
                      <a:pt x="4576" y="4457"/>
                      <a:pt x="4583" y="4452"/>
                      <a:pt x="4587" y="4449"/>
                    </a:cubicBezTo>
                    <a:lnTo>
                      <a:pt x="4602" y="4434"/>
                    </a:lnTo>
                    <a:cubicBezTo>
                      <a:pt x="4622" y="4414"/>
                      <a:pt x="4640" y="4391"/>
                      <a:pt x="4659" y="4370"/>
                    </a:cubicBezTo>
                    <a:cubicBezTo>
                      <a:pt x="4696" y="4327"/>
                      <a:pt x="4728" y="4277"/>
                      <a:pt x="4760" y="4229"/>
                    </a:cubicBezTo>
                    <a:cubicBezTo>
                      <a:pt x="4822" y="4132"/>
                      <a:pt x="4871" y="4026"/>
                      <a:pt x="4914" y="3920"/>
                    </a:cubicBezTo>
                    <a:cubicBezTo>
                      <a:pt x="4956" y="3806"/>
                      <a:pt x="4991" y="3698"/>
                      <a:pt x="5023" y="3594"/>
                    </a:cubicBezTo>
                    <a:cubicBezTo>
                      <a:pt x="5055" y="3488"/>
                      <a:pt x="5085" y="3387"/>
                      <a:pt x="5113" y="3289"/>
                    </a:cubicBezTo>
                    <a:cubicBezTo>
                      <a:pt x="5145" y="3193"/>
                      <a:pt x="5176" y="3102"/>
                      <a:pt x="5203" y="3020"/>
                    </a:cubicBezTo>
                    <a:cubicBezTo>
                      <a:pt x="5230" y="2937"/>
                      <a:pt x="5251" y="2859"/>
                      <a:pt x="5265" y="2791"/>
                    </a:cubicBezTo>
                    <a:cubicBezTo>
                      <a:pt x="5280" y="2722"/>
                      <a:pt x="5286" y="2660"/>
                      <a:pt x="5288" y="2608"/>
                    </a:cubicBezTo>
                    <a:cubicBezTo>
                      <a:pt x="5290" y="2582"/>
                      <a:pt x="5290" y="2560"/>
                      <a:pt x="5290" y="2540"/>
                    </a:cubicBezTo>
                    <a:cubicBezTo>
                      <a:pt x="5290" y="2519"/>
                      <a:pt x="5290" y="2502"/>
                      <a:pt x="5288" y="2488"/>
                    </a:cubicBezTo>
                    <a:cubicBezTo>
                      <a:pt x="5286" y="2462"/>
                      <a:pt x="5285" y="2447"/>
                      <a:pt x="5285" y="2447"/>
                    </a:cubicBezTo>
                    <a:close/>
                    <a:moveTo>
                      <a:pt x="3164" y="1"/>
                    </a:moveTo>
                    <a:cubicBezTo>
                      <a:pt x="3063" y="1"/>
                      <a:pt x="2960" y="9"/>
                      <a:pt x="2848" y="23"/>
                    </a:cubicBezTo>
                    <a:cubicBezTo>
                      <a:pt x="2797" y="30"/>
                      <a:pt x="2743" y="36"/>
                      <a:pt x="2688" y="44"/>
                    </a:cubicBezTo>
                    <a:cubicBezTo>
                      <a:pt x="2625" y="52"/>
                      <a:pt x="2559" y="63"/>
                      <a:pt x="2488" y="71"/>
                    </a:cubicBezTo>
                    <a:cubicBezTo>
                      <a:pt x="2421" y="79"/>
                      <a:pt x="2354" y="86"/>
                      <a:pt x="2284" y="93"/>
                    </a:cubicBezTo>
                    <a:cubicBezTo>
                      <a:pt x="2211" y="99"/>
                      <a:pt x="2137" y="106"/>
                      <a:pt x="2063" y="117"/>
                    </a:cubicBezTo>
                    <a:cubicBezTo>
                      <a:pt x="1906" y="137"/>
                      <a:pt x="1705" y="172"/>
                      <a:pt x="1513" y="265"/>
                    </a:cubicBezTo>
                    <a:cubicBezTo>
                      <a:pt x="1501" y="263"/>
                      <a:pt x="1491" y="261"/>
                      <a:pt x="1481" y="261"/>
                    </a:cubicBezTo>
                    <a:cubicBezTo>
                      <a:pt x="1435" y="255"/>
                      <a:pt x="1385" y="249"/>
                      <a:pt x="1333" y="249"/>
                    </a:cubicBezTo>
                    <a:cubicBezTo>
                      <a:pt x="1311" y="249"/>
                      <a:pt x="1289" y="250"/>
                      <a:pt x="1267" y="253"/>
                    </a:cubicBezTo>
                    <a:cubicBezTo>
                      <a:pt x="1203" y="261"/>
                      <a:pt x="1144" y="281"/>
                      <a:pt x="1095" y="317"/>
                    </a:cubicBezTo>
                    <a:cubicBezTo>
                      <a:pt x="845" y="489"/>
                      <a:pt x="625" y="701"/>
                      <a:pt x="444" y="946"/>
                    </a:cubicBezTo>
                    <a:cubicBezTo>
                      <a:pt x="330" y="1100"/>
                      <a:pt x="370" y="1270"/>
                      <a:pt x="394" y="1373"/>
                    </a:cubicBezTo>
                    <a:cubicBezTo>
                      <a:pt x="394" y="1374"/>
                      <a:pt x="394" y="1375"/>
                      <a:pt x="396" y="1378"/>
                    </a:cubicBezTo>
                    <a:cubicBezTo>
                      <a:pt x="275" y="1609"/>
                      <a:pt x="182" y="1898"/>
                      <a:pt x="122" y="2237"/>
                    </a:cubicBezTo>
                    <a:cubicBezTo>
                      <a:pt x="76" y="2497"/>
                      <a:pt x="52" y="2728"/>
                      <a:pt x="83" y="2996"/>
                    </a:cubicBezTo>
                    <a:cubicBezTo>
                      <a:pt x="80" y="3011"/>
                      <a:pt x="73" y="3034"/>
                      <a:pt x="68" y="3051"/>
                    </a:cubicBezTo>
                    <a:cubicBezTo>
                      <a:pt x="37" y="3144"/>
                      <a:pt x="1" y="3266"/>
                      <a:pt x="34" y="3399"/>
                    </a:cubicBezTo>
                    <a:cubicBezTo>
                      <a:pt x="102" y="3670"/>
                      <a:pt x="210" y="3929"/>
                      <a:pt x="357" y="4167"/>
                    </a:cubicBezTo>
                    <a:cubicBezTo>
                      <a:pt x="436" y="4295"/>
                      <a:pt x="563" y="4343"/>
                      <a:pt x="640" y="4373"/>
                    </a:cubicBezTo>
                    <a:cubicBezTo>
                      <a:pt x="644" y="4374"/>
                      <a:pt x="649" y="4375"/>
                      <a:pt x="653" y="4377"/>
                    </a:cubicBezTo>
                    <a:cubicBezTo>
                      <a:pt x="1175" y="5034"/>
                      <a:pt x="1974" y="5414"/>
                      <a:pt x="2803" y="5414"/>
                    </a:cubicBezTo>
                    <a:cubicBezTo>
                      <a:pt x="2914" y="5414"/>
                      <a:pt x="3026" y="5407"/>
                      <a:pt x="3138" y="5393"/>
                    </a:cubicBezTo>
                    <a:cubicBezTo>
                      <a:pt x="3424" y="5357"/>
                      <a:pt x="3627" y="5212"/>
                      <a:pt x="3805" y="5084"/>
                    </a:cubicBezTo>
                    <a:cubicBezTo>
                      <a:pt x="3879" y="5032"/>
                      <a:pt x="3948" y="4981"/>
                      <a:pt x="4015" y="4946"/>
                    </a:cubicBezTo>
                    <a:cubicBezTo>
                      <a:pt x="4068" y="4918"/>
                      <a:pt x="4144" y="4896"/>
                      <a:pt x="4223" y="4872"/>
                    </a:cubicBezTo>
                    <a:cubicBezTo>
                      <a:pt x="4380" y="4826"/>
                      <a:pt x="4577" y="4769"/>
                      <a:pt x="4733" y="4612"/>
                    </a:cubicBezTo>
                    <a:cubicBezTo>
                      <a:pt x="5069" y="4276"/>
                      <a:pt x="5198" y="3819"/>
                      <a:pt x="5312" y="3415"/>
                    </a:cubicBezTo>
                    <a:lnTo>
                      <a:pt x="5325" y="3369"/>
                    </a:lnTo>
                    <a:cubicBezTo>
                      <a:pt x="5344" y="3308"/>
                      <a:pt x="5364" y="3246"/>
                      <a:pt x="5384" y="3180"/>
                    </a:cubicBezTo>
                    <a:cubicBezTo>
                      <a:pt x="5464" y="2938"/>
                      <a:pt x="5552" y="2667"/>
                      <a:pt x="5509" y="2338"/>
                    </a:cubicBezTo>
                    <a:cubicBezTo>
                      <a:pt x="5426" y="1668"/>
                      <a:pt x="5105" y="1065"/>
                      <a:pt x="4602" y="623"/>
                    </a:cubicBezTo>
                    <a:cubicBezTo>
                      <a:pt x="4595" y="543"/>
                      <a:pt x="4567" y="439"/>
                      <a:pt x="4461" y="364"/>
                    </a:cubicBezTo>
                    <a:cubicBezTo>
                      <a:pt x="4345" y="279"/>
                      <a:pt x="4221" y="206"/>
                      <a:pt x="4094" y="140"/>
                    </a:cubicBezTo>
                    <a:cubicBezTo>
                      <a:pt x="4021" y="104"/>
                      <a:pt x="3954" y="99"/>
                      <a:pt x="3758" y="86"/>
                    </a:cubicBezTo>
                    <a:cubicBezTo>
                      <a:pt x="3725" y="85"/>
                      <a:pt x="3675" y="82"/>
                      <a:pt x="3648" y="78"/>
                    </a:cubicBezTo>
                    <a:cubicBezTo>
                      <a:pt x="3472" y="22"/>
                      <a:pt x="3321" y="1"/>
                      <a:pt x="3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g2fcc7deb26a_6_189"/>
              <p:cNvSpPr/>
              <p:nvPr/>
            </p:nvSpPr>
            <p:spPr>
              <a:xfrm>
                <a:off x="5796723" y="1982211"/>
                <a:ext cx="65731" cy="67554"/>
              </a:xfrm>
              <a:custGeom>
                <a:rect b="b" l="l" r="r" t="t"/>
                <a:pathLst>
                  <a:path extrusionOk="0" h="1297" w="1262">
                    <a:moveTo>
                      <a:pt x="536" y="54"/>
                    </a:moveTo>
                    <a:cubicBezTo>
                      <a:pt x="536" y="54"/>
                      <a:pt x="523" y="60"/>
                      <a:pt x="500" y="69"/>
                    </a:cubicBezTo>
                    <a:cubicBezTo>
                      <a:pt x="488" y="73"/>
                      <a:pt x="474" y="79"/>
                      <a:pt x="459" y="86"/>
                    </a:cubicBezTo>
                    <a:cubicBezTo>
                      <a:pt x="443" y="93"/>
                      <a:pt x="426" y="101"/>
                      <a:pt x="408" y="113"/>
                    </a:cubicBezTo>
                    <a:cubicBezTo>
                      <a:pt x="400" y="118"/>
                      <a:pt x="390" y="122"/>
                      <a:pt x="380" y="129"/>
                    </a:cubicBezTo>
                    <a:cubicBezTo>
                      <a:pt x="372" y="136"/>
                      <a:pt x="361" y="142"/>
                      <a:pt x="352" y="149"/>
                    </a:cubicBezTo>
                    <a:cubicBezTo>
                      <a:pt x="331" y="163"/>
                      <a:pt x="314" y="181"/>
                      <a:pt x="294" y="196"/>
                    </a:cubicBezTo>
                    <a:cubicBezTo>
                      <a:pt x="275" y="215"/>
                      <a:pt x="257" y="234"/>
                      <a:pt x="241" y="255"/>
                    </a:cubicBezTo>
                    <a:cubicBezTo>
                      <a:pt x="222" y="275"/>
                      <a:pt x="208" y="300"/>
                      <a:pt x="194" y="322"/>
                    </a:cubicBezTo>
                    <a:cubicBezTo>
                      <a:pt x="180" y="347"/>
                      <a:pt x="167" y="369"/>
                      <a:pt x="156" y="395"/>
                    </a:cubicBezTo>
                    <a:cubicBezTo>
                      <a:pt x="145" y="420"/>
                      <a:pt x="139" y="445"/>
                      <a:pt x="128" y="469"/>
                    </a:cubicBezTo>
                    <a:cubicBezTo>
                      <a:pt x="122" y="494"/>
                      <a:pt x="114" y="517"/>
                      <a:pt x="112" y="541"/>
                    </a:cubicBezTo>
                    <a:lnTo>
                      <a:pt x="106" y="576"/>
                    </a:lnTo>
                    <a:cubicBezTo>
                      <a:pt x="106" y="588"/>
                      <a:pt x="105" y="598"/>
                      <a:pt x="105" y="608"/>
                    </a:cubicBezTo>
                    <a:cubicBezTo>
                      <a:pt x="102" y="629"/>
                      <a:pt x="102" y="649"/>
                      <a:pt x="102" y="665"/>
                    </a:cubicBezTo>
                    <a:cubicBezTo>
                      <a:pt x="102" y="682"/>
                      <a:pt x="102" y="697"/>
                      <a:pt x="105" y="710"/>
                    </a:cubicBezTo>
                    <a:cubicBezTo>
                      <a:pt x="106" y="736"/>
                      <a:pt x="108" y="749"/>
                      <a:pt x="108" y="749"/>
                    </a:cubicBezTo>
                    <a:cubicBezTo>
                      <a:pt x="108" y="749"/>
                      <a:pt x="105" y="736"/>
                      <a:pt x="98" y="710"/>
                    </a:cubicBezTo>
                    <a:cubicBezTo>
                      <a:pt x="94" y="698"/>
                      <a:pt x="91" y="684"/>
                      <a:pt x="89" y="666"/>
                    </a:cubicBezTo>
                    <a:cubicBezTo>
                      <a:pt x="86" y="650"/>
                      <a:pt x="83" y="630"/>
                      <a:pt x="83" y="608"/>
                    </a:cubicBezTo>
                    <a:cubicBezTo>
                      <a:pt x="83" y="598"/>
                      <a:pt x="83" y="586"/>
                      <a:pt x="81" y="575"/>
                    </a:cubicBezTo>
                    <a:cubicBezTo>
                      <a:pt x="81" y="563"/>
                      <a:pt x="83" y="551"/>
                      <a:pt x="85" y="537"/>
                    </a:cubicBezTo>
                    <a:cubicBezTo>
                      <a:pt x="86" y="512"/>
                      <a:pt x="91" y="488"/>
                      <a:pt x="97" y="461"/>
                    </a:cubicBezTo>
                    <a:cubicBezTo>
                      <a:pt x="105" y="432"/>
                      <a:pt x="110" y="407"/>
                      <a:pt x="124" y="380"/>
                    </a:cubicBezTo>
                    <a:cubicBezTo>
                      <a:pt x="133" y="352"/>
                      <a:pt x="148" y="328"/>
                      <a:pt x="161" y="301"/>
                    </a:cubicBezTo>
                    <a:cubicBezTo>
                      <a:pt x="179" y="277"/>
                      <a:pt x="194" y="253"/>
                      <a:pt x="214" y="230"/>
                    </a:cubicBezTo>
                    <a:cubicBezTo>
                      <a:pt x="233" y="207"/>
                      <a:pt x="254" y="188"/>
                      <a:pt x="273" y="169"/>
                    </a:cubicBezTo>
                    <a:cubicBezTo>
                      <a:pt x="294" y="153"/>
                      <a:pt x="314" y="136"/>
                      <a:pt x="336" y="125"/>
                    </a:cubicBezTo>
                    <a:cubicBezTo>
                      <a:pt x="347" y="118"/>
                      <a:pt x="357" y="112"/>
                      <a:pt x="368" y="106"/>
                    </a:cubicBezTo>
                    <a:cubicBezTo>
                      <a:pt x="379" y="101"/>
                      <a:pt x="390" y="95"/>
                      <a:pt x="398" y="93"/>
                    </a:cubicBezTo>
                    <a:cubicBezTo>
                      <a:pt x="419" y="82"/>
                      <a:pt x="437" y="78"/>
                      <a:pt x="454" y="73"/>
                    </a:cubicBezTo>
                    <a:cubicBezTo>
                      <a:pt x="470" y="67"/>
                      <a:pt x="485" y="62"/>
                      <a:pt x="497" y="60"/>
                    </a:cubicBezTo>
                    <a:cubicBezTo>
                      <a:pt x="523" y="55"/>
                      <a:pt x="536" y="54"/>
                      <a:pt x="536" y="54"/>
                    </a:cubicBezTo>
                    <a:close/>
                    <a:moveTo>
                      <a:pt x="589" y="0"/>
                    </a:moveTo>
                    <a:cubicBezTo>
                      <a:pt x="582" y="0"/>
                      <a:pt x="574" y="1"/>
                      <a:pt x="567" y="1"/>
                    </a:cubicBezTo>
                    <a:cubicBezTo>
                      <a:pt x="556" y="1"/>
                      <a:pt x="548" y="4"/>
                      <a:pt x="537" y="5"/>
                    </a:cubicBezTo>
                    <a:cubicBezTo>
                      <a:pt x="533" y="5"/>
                      <a:pt x="529" y="5"/>
                      <a:pt x="523" y="7"/>
                    </a:cubicBezTo>
                    <a:lnTo>
                      <a:pt x="508" y="11"/>
                    </a:lnTo>
                    <a:cubicBezTo>
                      <a:pt x="427" y="24"/>
                      <a:pt x="340" y="58"/>
                      <a:pt x="261" y="116"/>
                    </a:cubicBezTo>
                    <a:cubicBezTo>
                      <a:pt x="181" y="173"/>
                      <a:pt x="113" y="254"/>
                      <a:pt x="67" y="351"/>
                    </a:cubicBezTo>
                    <a:cubicBezTo>
                      <a:pt x="43" y="400"/>
                      <a:pt x="30" y="451"/>
                      <a:pt x="16" y="508"/>
                    </a:cubicBezTo>
                    <a:cubicBezTo>
                      <a:pt x="7" y="563"/>
                      <a:pt x="0" y="616"/>
                      <a:pt x="7" y="678"/>
                    </a:cubicBezTo>
                    <a:cubicBezTo>
                      <a:pt x="10" y="710"/>
                      <a:pt x="14" y="733"/>
                      <a:pt x="18" y="757"/>
                    </a:cubicBezTo>
                    <a:lnTo>
                      <a:pt x="19" y="765"/>
                    </a:lnTo>
                    <a:lnTo>
                      <a:pt x="20" y="772"/>
                    </a:lnTo>
                    <a:lnTo>
                      <a:pt x="20" y="776"/>
                    </a:lnTo>
                    <a:lnTo>
                      <a:pt x="23" y="780"/>
                    </a:lnTo>
                    <a:lnTo>
                      <a:pt x="27" y="800"/>
                    </a:lnTo>
                    <a:cubicBezTo>
                      <a:pt x="31" y="814"/>
                      <a:pt x="34" y="830"/>
                      <a:pt x="39" y="843"/>
                    </a:cubicBezTo>
                    <a:cubicBezTo>
                      <a:pt x="59" y="897"/>
                      <a:pt x="83" y="951"/>
                      <a:pt x="114" y="999"/>
                    </a:cubicBezTo>
                    <a:cubicBezTo>
                      <a:pt x="177" y="1096"/>
                      <a:pt x="267" y="1175"/>
                      <a:pt x="368" y="1227"/>
                    </a:cubicBezTo>
                    <a:cubicBezTo>
                      <a:pt x="459" y="1272"/>
                      <a:pt x="559" y="1297"/>
                      <a:pt x="656" y="1297"/>
                    </a:cubicBezTo>
                    <a:cubicBezTo>
                      <a:pt x="668" y="1297"/>
                      <a:pt x="679" y="1297"/>
                      <a:pt x="690" y="1296"/>
                    </a:cubicBezTo>
                    <a:lnTo>
                      <a:pt x="732" y="1293"/>
                    </a:lnTo>
                    <a:cubicBezTo>
                      <a:pt x="739" y="1293"/>
                      <a:pt x="748" y="1291"/>
                      <a:pt x="752" y="1291"/>
                    </a:cubicBezTo>
                    <a:lnTo>
                      <a:pt x="770" y="1288"/>
                    </a:lnTo>
                    <a:lnTo>
                      <a:pt x="803" y="1281"/>
                    </a:lnTo>
                    <a:lnTo>
                      <a:pt x="806" y="1280"/>
                    </a:lnTo>
                    <a:lnTo>
                      <a:pt x="811" y="1277"/>
                    </a:lnTo>
                    <a:lnTo>
                      <a:pt x="815" y="1277"/>
                    </a:lnTo>
                    <a:lnTo>
                      <a:pt x="825" y="1274"/>
                    </a:lnTo>
                    <a:lnTo>
                      <a:pt x="844" y="1269"/>
                    </a:lnTo>
                    <a:cubicBezTo>
                      <a:pt x="869" y="1262"/>
                      <a:pt x="892" y="1253"/>
                      <a:pt x="913" y="1242"/>
                    </a:cubicBezTo>
                    <a:cubicBezTo>
                      <a:pt x="938" y="1234"/>
                      <a:pt x="958" y="1219"/>
                      <a:pt x="979" y="1207"/>
                    </a:cubicBezTo>
                    <a:cubicBezTo>
                      <a:pt x="1064" y="1156"/>
                      <a:pt x="1126" y="1088"/>
                      <a:pt x="1168" y="1019"/>
                    </a:cubicBezTo>
                    <a:cubicBezTo>
                      <a:pt x="1213" y="951"/>
                      <a:pt x="1240" y="878"/>
                      <a:pt x="1249" y="814"/>
                    </a:cubicBezTo>
                    <a:cubicBezTo>
                      <a:pt x="1261" y="751"/>
                      <a:pt x="1261" y="693"/>
                      <a:pt x="1256" y="649"/>
                    </a:cubicBezTo>
                    <a:cubicBezTo>
                      <a:pt x="1254" y="626"/>
                      <a:pt x="1249" y="604"/>
                      <a:pt x="1246" y="588"/>
                    </a:cubicBezTo>
                    <a:cubicBezTo>
                      <a:pt x="1242" y="571"/>
                      <a:pt x="1238" y="556"/>
                      <a:pt x="1234" y="545"/>
                    </a:cubicBezTo>
                    <a:cubicBezTo>
                      <a:pt x="1228" y="524"/>
                      <a:pt x="1222" y="510"/>
                      <a:pt x="1222" y="510"/>
                    </a:cubicBezTo>
                    <a:lnTo>
                      <a:pt x="1222" y="510"/>
                    </a:lnTo>
                    <a:cubicBezTo>
                      <a:pt x="1222" y="510"/>
                      <a:pt x="1222" y="524"/>
                      <a:pt x="1225" y="548"/>
                    </a:cubicBezTo>
                    <a:cubicBezTo>
                      <a:pt x="1226" y="571"/>
                      <a:pt x="1225" y="606"/>
                      <a:pt x="1220" y="649"/>
                    </a:cubicBezTo>
                    <a:cubicBezTo>
                      <a:pt x="1215" y="690"/>
                      <a:pt x="1202" y="740"/>
                      <a:pt x="1182" y="796"/>
                    </a:cubicBezTo>
                    <a:cubicBezTo>
                      <a:pt x="1162" y="850"/>
                      <a:pt x="1128" y="906"/>
                      <a:pt x="1084" y="959"/>
                    </a:cubicBezTo>
                    <a:cubicBezTo>
                      <a:pt x="1038" y="1011"/>
                      <a:pt x="979" y="1057"/>
                      <a:pt x="911" y="1089"/>
                    </a:cubicBezTo>
                    <a:cubicBezTo>
                      <a:pt x="889" y="1100"/>
                      <a:pt x="865" y="1108"/>
                      <a:pt x="842" y="1116"/>
                    </a:cubicBezTo>
                    <a:cubicBezTo>
                      <a:pt x="743" y="1052"/>
                      <a:pt x="493" y="948"/>
                      <a:pt x="434" y="753"/>
                    </a:cubicBezTo>
                    <a:cubicBezTo>
                      <a:pt x="322" y="391"/>
                      <a:pt x="476" y="195"/>
                      <a:pt x="564" y="106"/>
                    </a:cubicBezTo>
                    <a:cubicBezTo>
                      <a:pt x="570" y="103"/>
                      <a:pt x="574" y="103"/>
                      <a:pt x="576" y="102"/>
                    </a:cubicBezTo>
                    <a:cubicBezTo>
                      <a:pt x="591" y="99"/>
                      <a:pt x="607" y="95"/>
                      <a:pt x="623" y="94"/>
                    </a:cubicBezTo>
                    <a:cubicBezTo>
                      <a:pt x="656" y="89"/>
                      <a:pt x="685" y="87"/>
                      <a:pt x="715" y="87"/>
                    </a:cubicBezTo>
                    <a:cubicBezTo>
                      <a:pt x="771" y="89"/>
                      <a:pt x="823" y="98"/>
                      <a:pt x="864" y="112"/>
                    </a:cubicBezTo>
                    <a:cubicBezTo>
                      <a:pt x="904" y="122"/>
                      <a:pt x="938" y="136"/>
                      <a:pt x="958" y="146"/>
                    </a:cubicBezTo>
                    <a:cubicBezTo>
                      <a:pt x="979" y="156"/>
                      <a:pt x="990" y="161"/>
                      <a:pt x="990" y="161"/>
                    </a:cubicBezTo>
                    <a:cubicBezTo>
                      <a:pt x="990" y="161"/>
                      <a:pt x="980" y="153"/>
                      <a:pt x="963" y="136"/>
                    </a:cubicBezTo>
                    <a:cubicBezTo>
                      <a:pt x="944" y="121"/>
                      <a:pt x="917" y="99"/>
                      <a:pt x="877" y="78"/>
                    </a:cubicBezTo>
                    <a:cubicBezTo>
                      <a:pt x="837" y="55"/>
                      <a:pt x="784" y="32"/>
                      <a:pt x="721" y="19"/>
                    </a:cubicBezTo>
                    <a:cubicBezTo>
                      <a:pt x="689" y="12"/>
                      <a:pt x="654" y="7"/>
                      <a:pt x="617" y="7"/>
                    </a:cubicBezTo>
                    <a:cubicBezTo>
                      <a:pt x="611" y="2"/>
                      <a:pt x="601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g2fcc7deb26a_6_189"/>
              <p:cNvSpPr/>
              <p:nvPr/>
            </p:nvSpPr>
            <p:spPr>
              <a:xfrm>
                <a:off x="5776410" y="1933774"/>
                <a:ext cx="35991" cy="28438"/>
              </a:xfrm>
              <a:custGeom>
                <a:rect b="b" l="l" r="r" t="t"/>
                <a:pathLst>
                  <a:path extrusionOk="0" h="546" w="691">
                    <a:moveTo>
                      <a:pt x="68" y="1"/>
                    </a:moveTo>
                    <a:cubicBezTo>
                      <a:pt x="68" y="1"/>
                      <a:pt x="65" y="10"/>
                      <a:pt x="63" y="25"/>
                    </a:cubicBezTo>
                    <a:cubicBezTo>
                      <a:pt x="63" y="29"/>
                      <a:pt x="63" y="30"/>
                      <a:pt x="61" y="34"/>
                    </a:cubicBezTo>
                    <a:cubicBezTo>
                      <a:pt x="61" y="45"/>
                      <a:pt x="60" y="59"/>
                      <a:pt x="61" y="76"/>
                    </a:cubicBezTo>
                    <a:cubicBezTo>
                      <a:pt x="61" y="79"/>
                      <a:pt x="63" y="84"/>
                      <a:pt x="63" y="89"/>
                    </a:cubicBezTo>
                    <a:cubicBezTo>
                      <a:pt x="61" y="115"/>
                      <a:pt x="58" y="144"/>
                      <a:pt x="52" y="177"/>
                    </a:cubicBezTo>
                    <a:cubicBezTo>
                      <a:pt x="42" y="216"/>
                      <a:pt x="32" y="252"/>
                      <a:pt x="21" y="280"/>
                    </a:cubicBezTo>
                    <a:cubicBezTo>
                      <a:pt x="11" y="310"/>
                      <a:pt x="1" y="326"/>
                      <a:pt x="1" y="326"/>
                    </a:cubicBezTo>
                    <a:cubicBezTo>
                      <a:pt x="1" y="326"/>
                      <a:pt x="14" y="311"/>
                      <a:pt x="32" y="285"/>
                    </a:cubicBezTo>
                    <a:cubicBezTo>
                      <a:pt x="48" y="265"/>
                      <a:pt x="68" y="230"/>
                      <a:pt x="87" y="193"/>
                    </a:cubicBezTo>
                    <a:lnTo>
                      <a:pt x="92" y="183"/>
                    </a:lnTo>
                    <a:cubicBezTo>
                      <a:pt x="93" y="186"/>
                      <a:pt x="95" y="190"/>
                      <a:pt x="99" y="195"/>
                    </a:cubicBezTo>
                    <a:cubicBezTo>
                      <a:pt x="110" y="217"/>
                      <a:pt x="126" y="236"/>
                      <a:pt x="143" y="253"/>
                    </a:cubicBezTo>
                    <a:lnTo>
                      <a:pt x="174" y="279"/>
                    </a:lnTo>
                    <a:lnTo>
                      <a:pt x="190" y="291"/>
                    </a:lnTo>
                    <a:lnTo>
                      <a:pt x="209" y="299"/>
                    </a:lnTo>
                    <a:cubicBezTo>
                      <a:pt x="221" y="306"/>
                      <a:pt x="234" y="311"/>
                      <a:pt x="246" y="318"/>
                    </a:cubicBezTo>
                    <a:lnTo>
                      <a:pt x="284" y="330"/>
                    </a:lnTo>
                    <a:cubicBezTo>
                      <a:pt x="310" y="338"/>
                      <a:pt x="336" y="339"/>
                      <a:pt x="363" y="343"/>
                    </a:cubicBezTo>
                    <a:cubicBezTo>
                      <a:pt x="374" y="345"/>
                      <a:pt x="385" y="345"/>
                      <a:pt x="397" y="345"/>
                    </a:cubicBezTo>
                    <a:cubicBezTo>
                      <a:pt x="411" y="345"/>
                      <a:pt x="426" y="345"/>
                      <a:pt x="440" y="345"/>
                    </a:cubicBezTo>
                    <a:cubicBezTo>
                      <a:pt x="451" y="345"/>
                      <a:pt x="463" y="345"/>
                      <a:pt x="475" y="343"/>
                    </a:cubicBezTo>
                    <a:cubicBezTo>
                      <a:pt x="483" y="341"/>
                      <a:pt x="491" y="339"/>
                      <a:pt x="500" y="339"/>
                    </a:cubicBezTo>
                    <a:cubicBezTo>
                      <a:pt x="502" y="359"/>
                      <a:pt x="503" y="381"/>
                      <a:pt x="503" y="405"/>
                    </a:cubicBezTo>
                    <a:cubicBezTo>
                      <a:pt x="504" y="475"/>
                      <a:pt x="495" y="546"/>
                      <a:pt x="495" y="546"/>
                    </a:cubicBezTo>
                    <a:cubicBezTo>
                      <a:pt x="495" y="546"/>
                      <a:pt x="520" y="479"/>
                      <a:pt x="535" y="408"/>
                    </a:cubicBezTo>
                    <a:cubicBezTo>
                      <a:pt x="542" y="381"/>
                      <a:pt x="547" y="354"/>
                      <a:pt x="550" y="330"/>
                    </a:cubicBezTo>
                    <a:cubicBezTo>
                      <a:pt x="557" y="327"/>
                      <a:pt x="563" y="326"/>
                      <a:pt x="570" y="326"/>
                    </a:cubicBezTo>
                    <a:cubicBezTo>
                      <a:pt x="589" y="323"/>
                      <a:pt x="605" y="316"/>
                      <a:pt x="621" y="311"/>
                    </a:cubicBezTo>
                    <a:cubicBezTo>
                      <a:pt x="636" y="306"/>
                      <a:pt x="648" y="300"/>
                      <a:pt x="659" y="298"/>
                    </a:cubicBezTo>
                    <a:cubicBezTo>
                      <a:pt x="679" y="289"/>
                      <a:pt x="691" y="284"/>
                      <a:pt x="691" y="284"/>
                    </a:cubicBezTo>
                    <a:lnTo>
                      <a:pt x="656" y="284"/>
                    </a:lnTo>
                    <a:cubicBezTo>
                      <a:pt x="644" y="284"/>
                      <a:pt x="631" y="284"/>
                      <a:pt x="616" y="285"/>
                    </a:cubicBezTo>
                    <a:cubicBezTo>
                      <a:pt x="601" y="285"/>
                      <a:pt x="584" y="287"/>
                      <a:pt x="565" y="287"/>
                    </a:cubicBezTo>
                    <a:lnTo>
                      <a:pt x="473" y="287"/>
                    </a:lnTo>
                    <a:cubicBezTo>
                      <a:pt x="461" y="285"/>
                      <a:pt x="451" y="285"/>
                      <a:pt x="440" y="285"/>
                    </a:cubicBezTo>
                    <a:cubicBezTo>
                      <a:pt x="417" y="284"/>
                      <a:pt x="394" y="284"/>
                      <a:pt x="370" y="279"/>
                    </a:cubicBezTo>
                    <a:cubicBezTo>
                      <a:pt x="347" y="276"/>
                      <a:pt x="323" y="272"/>
                      <a:pt x="302" y="264"/>
                    </a:cubicBezTo>
                    <a:lnTo>
                      <a:pt x="268" y="253"/>
                    </a:lnTo>
                    <a:lnTo>
                      <a:pt x="238" y="240"/>
                    </a:lnTo>
                    <a:cubicBezTo>
                      <a:pt x="228" y="236"/>
                      <a:pt x="217" y="230"/>
                      <a:pt x="209" y="225"/>
                    </a:cubicBezTo>
                    <a:cubicBezTo>
                      <a:pt x="201" y="218"/>
                      <a:pt x="190" y="213"/>
                      <a:pt x="182" y="206"/>
                    </a:cubicBezTo>
                    <a:cubicBezTo>
                      <a:pt x="167" y="191"/>
                      <a:pt x="150" y="179"/>
                      <a:pt x="139" y="163"/>
                    </a:cubicBezTo>
                    <a:cubicBezTo>
                      <a:pt x="132" y="157"/>
                      <a:pt x="127" y="148"/>
                      <a:pt x="122" y="139"/>
                    </a:cubicBezTo>
                    <a:cubicBezTo>
                      <a:pt x="116" y="131"/>
                      <a:pt x="110" y="124"/>
                      <a:pt x="107" y="116"/>
                    </a:cubicBezTo>
                    <a:cubicBezTo>
                      <a:pt x="99" y="101"/>
                      <a:pt x="92" y="85"/>
                      <a:pt x="87" y="71"/>
                    </a:cubicBezTo>
                    <a:cubicBezTo>
                      <a:pt x="81" y="57"/>
                      <a:pt x="79" y="44"/>
                      <a:pt x="75" y="34"/>
                    </a:cubicBezTo>
                    <a:cubicBezTo>
                      <a:pt x="69" y="14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g2fcc7deb26a_6_189"/>
              <p:cNvSpPr/>
              <p:nvPr/>
            </p:nvSpPr>
            <p:spPr>
              <a:xfrm>
                <a:off x="5781306" y="1905909"/>
                <a:ext cx="51668" cy="40626"/>
              </a:xfrm>
              <a:custGeom>
                <a:rect b="b" l="l" r="r" t="t"/>
                <a:pathLst>
                  <a:path extrusionOk="0" h="780" w="992">
                    <a:moveTo>
                      <a:pt x="592" y="0"/>
                    </a:moveTo>
                    <a:cubicBezTo>
                      <a:pt x="571" y="0"/>
                      <a:pt x="547" y="1"/>
                      <a:pt x="522" y="5"/>
                    </a:cubicBezTo>
                    <a:cubicBezTo>
                      <a:pt x="477" y="9"/>
                      <a:pt x="429" y="21"/>
                      <a:pt x="377" y="40"/>
                    </a:cubicBezTo>
                    <a:cubicBezTo>
                      <a:pt x="324" y="59"/>
                      <a:pt x="271" y="83"/>
                      <a:pt x="220" y="121"/>
                    </a:cubicBezTo>
                    <a:cubicBezTo>
                      <a:pt x="167" y="157"/>
                      <a:pt x="115" y="203"/>
                      <a:pt x="75" y="263"/>
                    </a:cubicBezTo>
                    <a:cubicBezTo>
                      <a:pt x="34" y="324"/>
                      <a:pt x="1" y="395"/>
                      <a:pt x="5" y="485"/>
                    </a:cubicBezTo>
                    <a:cubicBezTo>
                      <a:pt x="5" y="495"/>
                      <a:pt x="6" y="502"/>
                      <a:pt x="6" y="512"/>
                    </a:cubicBezTo>
                    <a:lnTo>
                      <a:pt x="13" y="516"/>
                    </a:lnTo>
                    <a:lnTo>
                      <a:pt x="13" y="518"/>
                    </a:lnTo>
                    <a:lnTo>
                      <a:pt x="13" y="520"/>
                    </a:lnTo>
                    <a:lnTo>
                      <a:pt x="13" y="525"/>
                    </a:lnTo>
                    <a:lnTo>
                      <a:pt x="13" y="526"/>
                    </a:lnTo>
                    <a:lnTo>
                      <a:pt x="17" y="542"/>
                    </a:lnTo>
                    <a:cubicBezTo>
                      <a:pt x="18" y="551"/>
                      <a:pt x="21" y="557"/>
                      <a:pt x="24" y="564"/>
                    </a:cubicBezTo>
                    <a:cubicBezTo>
                      <a:pt x="28" y="577"/>
                      <a:pt x="33" y="589"/>
                      <a:pt x="38" y="600"/>
                    </a:cubicBezTo>
                    <a:cubicBezTo>
                      <a:pt x="58" y="639"/>
                      <a:pt x="87" y="671"/>
                      <a:pt x="120" y="698"/>
                    </a:cubicBezTo>
                    <a:cubicBezTo>
                      <a:pt x="187" y="748"/>
                      <a:pt x="267" y="771"/>
                      <a:pt x="342" y="777"/>
                    </a:cubicBezTo>
                    <a:cubicBezTo>
                      <a:pt x="356" y="779"/>
                      <a:pt x="371" y="779"/>
                      <a:pt x="385" y="779"/>
                    </a:cubicBezTo>
                    <a:cubicBezTo>
                      <a:pt x="417" y="779"/>
                      <a:pt x="449" y="776"/>
                      <a:pt x="480" y="771"/>
                    </a:cubicBezTo>
                    <a:cubicBezTo>
                      <a:pt x="507" y="765"/>
                      <a:pt x="534" y="760"/>
                      <a:pt x="561" y="753"/>
                    </a:cubicBezTo>
                    <a:cubicBezTo>
                      <a:pt x="625" y="735"/>
                      <a:pt x="688" y="706"/>
                      <a:pt x="742" y="671"/>
                    </a:cubicBezTo>
                    <a:cubicBezTo>
                      <a:pt x="796" y="638"/>
                      <a:pt x="840" y="598"/>
                      <a:pt x="878" y="557"/>
                    </a:cubicBezTo>
                    <a:cubicBezTo>
                      <a:pt x="914" y="517"/>
                      <a:pt x="941" y="473"/>
                      <a:pt x="960" y="431"/>
                    </a:cubicBezTo>
                    <a:cubicBezTo>
                      <a:pt x="978" y="391"/>
                      <a:pt x="986" y="352"/>
                      <a:pt x="988" y="321"/>
                    </a:cubicBezTo>
                    <a:cubicBezTo>
                      <a:pt x="992" y="289"/>
                      <a:pt x="986" y="263"/>
                      <a:pt x="984" y="248"/>
                    </a:cubicBezTo>
                    <a:cubicBezTo>
                      <a:pt x="980" y="231"/>
                      <a:pt x="977" y="223"/>
                      <a:pt x="977" y="223"/>
                    </a:cubicBezTo>
                    <a:lnTo>
                      <a:pt x="977" y="248"/>
                    </a:lnTo>
                    <a:cubicBezTo>
                      <a:pt x="977" y="265"/>
                      <a:pt x="973" y="289"/>
                      <a:pt x="965" y="317"/>
                    </a:cubicBezTo>
                    <a:cubicBezTo>
                      <a:pt x="957" y="345"/>
                      <a:pt x="943" y="377"/>
                      <a:pt x="919" y="411"/>
                    </a:cubicBezTo>
                    <a:cubicBezTo>
                      <a:pt x="898" y="444"/>
                      <a:pt x="867" y="479"/>
                      <a:pt x="831" y="512"/>
                    </a:cubicBezTo>
                    <a:cubicBezTo>
                      <a:pt x="793" y="544"/>
                      <a:pt x="749" y="573"/>
                      <a:pt x="698" y="600"/>
                    </a:cubicBezTo>
                    <a:cubicBezTo>
                      <a:pt x="668" y="616"/>
                      <a:pt x="636" y="630"/>
                      <a:pt x="602" y="639"/>
                    </a:cubicBezTo>
                    <a:cubicBezTo>
                      <a:pt x="522" y="616"/>
                      <a:pt x="401" y="559"/>
                      <a:pt x="373" y="383"/>
                    </a:cubicBezTo>
                    <a:cubicBezTo>
                      <a:pt x="351" y="251"/>
                      <a:pt x="468" y="113"/>
                      <a:pt x="486" y="60"/>
                    </a:cubicBezTo>
                    <a:cubicBezTo>
                      <a:pt x="502" y="55"/>
                      <a:pt x="515" y="48"/>
                      <a:pt x="529" y="46"/>
                    </a:cubicBezTo>
                    <a:cubicBezTo>
                      <a:pt x="569" y="34"/>
                      <a:pt x="604" y="27"/>
                      <a:pt x="633" y="23"/>
                    </a:cubicBezTo>
                    <a:cubicBezTo>
                      <a:pt x="661" y="20"/>
                      <a:pt x="683" y="19"/>
                      <a:pt x="700" y="19"/>
                    </a:cubicBezTo>
                    <a:cubicBezTo>
                      <a:pt x="719" y="19"/>
                      <a:pt x="730" y="20"/>
                      <a:pt x="730" y="20"/>
                    </a:cubicBezTo>
                    <a:cubicBezTo>
                      <a:pt x="730" y="20"/>
                      <a:pt x="721" y="16"/>
                      <a:pt x="704" y="13"/>
                    </a:cubicBezTo>
                    <a:cubicBezTo>
                      <a:pt x="687" y="9"/>
                      <a:pt x="664" y="5"/>
                      <a:pt x="633" y="1"/>
                    </a:cubicBezTo>
                    <a:cubicBezTo>
                      <a:pt x="621" y="1"/>
                      <a:pt x="607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g2fcc7deb26a_6_189"/>
              <p:cNvSpPr/>
              <p:nvPr/>
            </p:nvSpPr>
            <p:spPr>
              <a:xfrm>
                <a:off x="5749171" y="2026951"/>
                <a:ext cx="36303" cy="37553"/>
              </a:xfrm>
              <a:custGeom>
                <a:rect b="b" l="l" r="r" t="t"/>
                <a:pathLst>
                  <a:path extrusionOk="0" h="721" w="697">
                    <a:moveTo>
                      <a:pt x="185" y="0"/>
                    </a:moveTo>
                    <a:cubicBezTo>
                      <a:pt x="172" y="0"/>
                      <a:pt x="154" y="7"/>
                      <a:pt x="129" y="21"/>
                    </a:cubicBezTo>
                    <a:cubicBezTo>
                      <a:pt x="0" y="89"/>
                      <a:pt x="38" y="348"/>
                      <a:pt x="191" y="530"/>
                    </a:cubicBezTo>
                    <a:cubicBezTo>
                      <a:pt x="285" y="640"/>
                      <a:pt x="403" y="710"/>
                      <a:pt x="509" y="720"/>
                    </a:cubicBezTo>
                    <a:cubicBezTo>
                      <a:pt x="509" y="720"/>
                      <a:pt x="512" y="720"/>
                      <a:pt x="517" y="720"/>
                    </a:cubicBezTo>
                    <a:cubicBezTo>
                      <a:pt x="555" y="720"/>
                      <a:pt x="696" y="711"/>
                      <a:pt x="469" y="558"/>
                    </a:cubicBezTo>
                    <a:cubicBezTo>
                      <a:pt x="349" y="477"/>
                      <a:pt x="269" y="367"/>
                      <a:pt x="242" y="213"/>
                    </a:cubicBezTo>
                    <a:cubicBezTo>
                      <a:pt x="218" y="75"/>
                      <a:pt x="229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g2fcc7deb26a_6_189"/>
              <p:cNvSpPr/>
              <p:nvPr/>
            </p:nvSpPr>
            <p:spPr>
              <a:xfrm>
                <a:off x="5998704" y="1732157"/>
                <a:ext cx="133025" cy="160578"/>
              </a:xfrm>
              <a:custGeom>
                <a:rect b="b" l="l" r="r" t="t"/>
                <a:pathLst>
                  <a:path extrusionOk="0" h="3083" w="2554">
                    <a:moveTo>
                      <a:pt x="2553" y="0"/>
                    </a:moveTo>
                    <a:cubicBezTo>
                      <a:pt x="2553" y="0"/>
                      <a:pt x="2541" y="11"/>
                      <a:pt x="2518" y="28"/>
                    </a:cubicBezTo>
                    <a:cubicBezTo>
                      <a:pt x="2494" y="47"/>
                      <a:pt x="2461" y="75"/>
                      <a:pt x="2419" y="113"/>
                    </a:cubicBezTo>
                    <a:cubicBezTo>
                      <a:pt x="2336" y="186"/>
                      <a:pt x="2218" y="293"/>
                      <a:pt x="2083" y="423"/>
                    </a:cubicBezTo>
                    <a:cubicBezTo>
                      <a:pt x="1949" y="556"/>
                      <a:pt x="1796" y="712"/>
                      <a:pt x="1637" y="887"/>
                    </a:cubicBezTo>
                    <a:cubicBezTo>
                      <a:pt x="1558" y="974"/>
                      <a:pt x="1476" y="1062"/>
                      <a:pt x="1396" y="1156"/>
                    </a:cubicBezTo>
                    <a:cubicBezTo>
                      <a:pt x="1315" y="1249"/>
                      <a:pt x="1235" y="1344"/>
                      <a:pt x="1154" y="1441"/>
                    </a:cubicBezTo>
                    <a:cubicBezTo>
                      <a:pt x="1075" y="1538"/>
                      <a:pt x="994" y="1633"/>
                      <a:pt x="919" y="1731"/>
                    </a:cubicBezTo>
                    <a:cubicBezTo>
                      <a:pt x="841" y="1827"/>
                      <a:pt x="769" y="1925"/>
                      <a:pt x="699" y="2019"/>
                    </a:cubicBezTo>
                    <a:cubicBezTo>
                      <a:pt x="558" y="2207"/>
                      <a:pt x="431" y="2385"/>
                      <a:pt x="328" y="2542"/>
                    </a:cubicBezTo>
                    <a:cubicBezTo>
                      <a:pt x="276" y="2620"/>
                      <a:pt x="229" y="2693"/>
                      <a:pt x="188" y="2759"/>
                    </a:cubicBezTo>
                    <a:cubicBezTo>
                      <a:pt x="148" y="2824"/>
                      <a:pt x="113" y="2881"/>
                      <a:pt x="86" y="2929"/>
                    </a:cubicBezTo>
                    <a:cubicBezTo>
                      <a:pt x="57" y="2976"/>
                      <a:pt x="37" y="3015"/>
                      <a:pt x="22" y="3042"/>
                    </a:cubicBezTo>
                    <a:cubicBezTo>
                      <a:pt x="8" y="3069"/>
                      <a:pt x="0" y="3082"/>
                      <a:pt x="0" y="3082"/>
                    </a:cubicBezTo>
                    <a:cubicBezTo>
                      <a:pt x="0" y="3082"/>
                      <a:pt x="13" y="3071"/>
                      <a:pt x="35" y="3054"/>
                    </a:cubicBezTo>
                    <a:cubicBezTo>
                      <a:pt x="57" y="3034"/>
                      <a:pt x="93" y="3007"/>
                      <a:pt x="135" y="2969"/>
                    </a:cubicBezTo>
                    <a:cubicBezTo>
                      <a:pt x="176" y="2933"/>
                      <a:pt x="227" y="2889"/>
                      <a:pt x="284" y="2838"/>
                    </a:cubicBezTo>
                    <a:cubicBezTo>
                      <a:pt x="342" y="2785"/>
                      <a:pt x="403" y="2725"/>
                      <a:pt x="470" y="2659"/>
                    </a:cubicBezTo>
                    <a:cubicBezTo>
                      <a:pt x="605" y="2526"/>
                      <a:pt x="758" y="2370"/>
                      <a:pt x="916" y="2196"/>
                    </a:cubicBezTo>
                    <a:cubicBezTo>
                      <a:pt x="995" y="2109"/>
                      <a:pt x="1077" y="2020"/>
                      <a:pt x="1157" y="1926"/>
                    </a:cubicBezTo>
                    <a:cubicBezTo>
                      <a:pt x="1237" y="1833"/>
                      <a:pt x="1318" y="1738"/>
                      <a:pt x="1398" y="1641"/>
                    </a:cubicBezTo>
                    <a:cubicBezTo>
                      <a:pt x="1478" y="1545"/>
                      <a:pt x="1557" y="1449"/>
                      <a:pt x="1633" y="1351"/>
                    </a:cubicBezTo>
                    <a:cubicBezTo>
                      <a:pt x="1711" y="1256"/>
                      <a:pt x="1782" y="1158"/>
                      <a:pt x="1854" y="1064"/>
                    </a:cubicBezTo>
                    <a:cubicBezTo>
                      <a:pt x="1995" y="876"/>
                      <a:pt x="2121" y="697"/>
                      <a:pt x="2224" y="540"/>
                    </a:cubicBezTo>
                    <a:cubicBezTo>
                      <a:pt x="2329" y="384"/>
                      <a:pt x="2412" y="249"/>
                      <a:pt x="2467" y="153"/>
                    </a:cubicBezTo>
                    <a:cubicBezTo>
                      <a:pt x="2497" y="106"/>
                      <a:pt x="2517" y="67"/>
                      <a:pt x="2532" y="41"/>
                    </a:cubicBezTo>
                    <a:cubicBezTo>
                      <a:pt x="2545" y="14"/>
                      <a:pt x="2553" y="0"/>
                      <a:pt x="2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fcc7deb26a_6_326"/>
          <p:cNvSpPr txBox="1"/>
          <p:nvPr>
            <p:ph type="title"/>
          </p:nvPr>
        </p:nvSpPr>
        <p:spPr>
          <a:xfrm>
            <a:off x="3022594" y="316688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모델 준비 과정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8" name="Google Shape;1118;g2fcc7deb26a_6_326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19" name="Google Shape;1119;g2fcc7deb26a_6_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5" y="988500"/>
            <a:ext cx="8113626" cy="33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fcc7deb26a_6_119"/>
          <p:cNvSpPr txBox="1"/>
          <p:nvPr>
            <p:ph type="title"/>
          </p:nvPr>
        </p:nvSpPr>
        <p:spPr>
          <a:xfrm>
            <a:off x="1488199" y="305200"/>
            <a:ext cx="708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스케일링 및 인스턴스생성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5" name="Google Shape;1125;g2fcc7deb26a_6_119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26" name="Google Shape;1126;g2fcc7deb26a_6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61700"/>
            <a:ext cx="8422925" cy="3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fcc7deb26a_6_333"/>
          <p:cNvSpPr txBox="1"/>
          <p:nvPr>
            <p:ph type="title"/>
          </p:nvPr>
        </p:nvSpPr>
        <p:spPr>
          <a:xfrm>
            <a:off x="2272650" y="339725"/>
            <a:ext cx="44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하이퍼파라미터 튜닝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2" name="Google Shape;1132;g2fcc7deb26a_6_333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3" name="Google Shape;1133;g2fcc7deb26a_6_333"/>
          <p:cNvSpPr/>
          <p:nvPr/>
        </p:nvSpPr>
        <p:spPr>
          <a:xfrm>
            <a:off x="7363663" y="4493647"/>
            <a:ext cx="1067099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0009</a:t>
            </a:r>
          </a:p>
        </p:txBody>
      </p:sp>
      <p:pic>
        <p:nvPicPr>
          <p:cNvPr id="1134" name="Google Shape;1134;g2fcc7deb26a_6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5" y="912425"/>
            <a:ext cx="8224551" cy="3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fcc7deb26a_6_340"/>
          <p:cNvSpPr txBox="1"/>
          <p:nvPr>
            <p:ph type="title"/>
          </p:nvPr>
        </p:nvSpPr>
        <p:spPr>
          <a:xfrm>
            <a:off x="3022601" y="316700"/>
            <a:ext cx="37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앙상블 기법 강화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0" name="Google Shape;1140;g2fcc7deb26a_6_340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1" name="Google Shape;1141;g2fcc7deb26a_6_340"/>
          <p:cNvSpPr/>
          <p:nvPr/>
        </p:nvSpPr>
        <p:spPr>
          <a:xfrm>
            <a:off x="7363663" y="4493647"/>
            <a:ext cx="1067099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0009</a:t>
            </a:r>
          </a:p>
        </p:txBody>
      </p:sp>
      <p:pic>
        <p:nvPicPr>
          <p:cNvPr id="1142" name="Google Shape;1142;g2fcc7deb26a_6_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5" y="1055325"/>
            <a:ext cx="8584000" cy="37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fcc7deb26a_6_358"/>
          <p:cNvSpPr txBox="1"/>
          <p:nvPr>
            <p:ph type="title"/>
          </p:nvPr>
        </p:nvSpPr>
        <p:spPr>
          <a:xfrm>
            <a:off x="3022594" y="316688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Ridge 모델 예측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8" name="Google Shape;1148;g2fcc7deb26a_6_358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9" name="Google Shape;1149;g2fcc7deb26a_6_358"/>
          <p:cNvSpPr/>
          <p:nvPr/>
        </p:nvSpPr>
        <p:spPr>
          <a:xfrm>
            <a:off x="7363663" y="4493647"/>
            <a:ext cx="1067099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0009</a:t>
            </a:r>
          </a:p>
        </p:txBody>
      </p:sp>
      <p:pic>
        <p:nvPicPr>
          <p:cNvPr id="1150" name="Google Shape;1150;g2fcc7deb26a_6_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0" y="1054775"/>
            <a:ext cx="8513901" cy="3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fcc7deb26a_6_365"/>
          <p:cNvSpPr txBox="1"/>
          <p:nvPr>
            <p:ph type="title"/>
          </p:nvPr>
        </p:nvSpPr>
        <p:spPr>
          <a:xfrm>
            <a:off x="3022594" y="316688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결과 확인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6" name="Google Shape;1156;g2fcc7deb26a_6_365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하이퍼 파라미터 성능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Best Parameters:  {'DTmodel__max_depth': 3, 'Lmodel__C': 0.1, 'kmodel__n_neighbors': 3}</a:t>
            </a:r>
            <a:endParaRPr sz="105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Best Voting Classifier Accuracy:  1.0</a:t>
            </a:r>
            <a:endParaRPr sz="105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Train Accuracy: 1.0</a:t>
            </a:r>
            <a:endParaRPr sz="105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Test Accuracy: 1.0</a:t>
            </a:r>
            <a:endParaRPr sz="105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앙상블 기법 강화 성능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Gradient Boosting Train Accuracy: 1.0</a:t>
            </a:r>
            <a:endParaRPr sz="105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Gradient Boosting Test Accuracy: 1.0</a:t>
            </a:r>
            <a:endParaRPr sz="105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릿지 모델 성능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accent2"/>
                </a:solidFill>
                <a:latin typeface="Audiowide"/>
                <a:ea typeface="Audiowide"/>
                <a:cs typeface="Audiowide"/>
                <a:sym typeface="Audiowide"/>
              </a:rPr>
              <a:t>Ridge Regression MSE: 1.4513218686254918e-07</a:t>
            </a:r>
            <a:endParaRPr sz="1050">
              <a:solidFill>
                <a:schemeClr val="accen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accent2"/>
                </a:solidFill>
                <a:latin typeface="Audiowide"/>
                <a:ea typeface="Audiowide"/>
                <a:cs typeface="Audiowide"/>
                <a:sym typeface="Audiowide"/>
              </a:rPr>
              <a:t>Ridge Regression MAE: 0.00032496788342732165</a:t>
            </a:r>
            <a:endParaRPr sz="1050">
              <a:solidFill>
                <a:schemeClr val="accent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chemeClr val="accent2"/>
                </a:solidFill>
                <a:latin typeface="Audiowide"/>
                <a:ea typeface="Audiowide"/>
                <a:cs typeface="Audiowide"/>
                <a:sym typeface="Audiowide"/>
              </a:rPr>
              <a:t>Ridge Regression R^2: 0.999999419438308</a:t>
            </a:r>
            <a:endParaRPr sz="105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"/>
          <p:cNvSpPr txBox="1"/>
          <p:nvPr>
            <p:ph type="title"/>
          </p:nvPr>
        </p:nvSpPr>
        <p:spPr>
          <a:xfrm>
            <a:off x="527950" y="2331025"/>
            <a:ext cx="54102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전처리 및</a:t>
            </a:r>
            <a:r>
              <a:rPr lang="en" sz="4900">
                <a:latin typeface="Do Hyeon"/>
                <a:ea typeface="Do Hyeon"/>
                <a:cs typeface="Do Hyeon"/>
                <a:sym typeface="Do Hyeon"/>
              </a:rPr>
              <a:t> 로지스틱 회귀분석</a:t>
            </a:r>
            <a:endParaRPr sz="49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3827975" y="1004377"/>
            <a:ext cx="1972299" cy="1216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01</a:t>
            </a:r>
          </a:p>
        </p:txBody>
      </p:sp>
      <p:grpSp>
        <p:nvGrpSpPr>
          <p:cNvPr id="359" name="Google Shape;359;p8"/>
          <p:cNvGrpSpPr/>
          <p:nvPr/>
        </p:nvGrpSpPr>
        <p:grpSpPr>
          <a:xfrm rot="367781">
            <a:off x="6320775" y="630734"/>
            <a:ext cx="1886820" cy="3326681"/>
            <a:chOff x="6772750" y="1143250"/>
            <a:chExt cx="1027400" cy="1811425"/>
          </a:xfrm>
        </p:grpSpPr>
        <p:sp>
          <p:nvSpPr>
            <p:cNvPr id="360" name="Google Shape;360;p8"/>
            <p:cNvSpPr/>
            <p:nvPr/>
          </p:nvSpPr>
          <p:spPr>
            <a:xfrm>
              <a:off x="6772750" y="1143250"/>
              <a:ext cx="1027400" cy="1811425"/>
            </a:xfrm>
            <a:custGeom>
              <a:rect b="b" l="l" r="r" t="t"/>
              <a:pathLst>
                <a:path extrusionOk="0" h="72457" w="41096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61300" y="1530800"/>
              <a:ext cx="54525" cy="12950"/>
            </a:xfrm>
            <a:custGeom>
              <a:rect b="b" l="l" r="r" t="t"/>
              <a:pathLst>
                <a:path extrusionOk="0" h="518" w="2181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7063150" y="2320475"/>
              <a:ext cx="134650" cy="63350"/>
            </a:xfrm>
            <a:custGeom>
              <a:rect b="b" l="l" r="r" t="t"/>
              <a:pathLst>
                <a:path extrusionOk="0" h="2534" w="538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118000" y="1995600"/>
              <a:ext cx="161850" cy="11550"/>
            </a:xfrm>
            <a:custGeom>
              <a:rect b="b" l="l" r="r" t="t"/>
              <a:pathLst>
                <a:path extrusionOk="0" h="462" w="6474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339275" y="2228625"/>
              <a:ext cx="105700" cy="26900"/>
            </a:xfrm>
            <a:custGeom>
              <a:rect b="b" l="l" r="r" t="t"/>
              <a:pathLst>
                <a:path extrusionOk="0" h="1076" w="4228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7611550" y="1680975"/>
              <a:ext cx="53900" cy="48325"/>
            </a:xfrm>
            <a:custGeom>
              <a:rect b="b" l="l" r="r" t="t"/>
              <a:pathLst>
                <a:path extrusionOk="0" h="1933" w="2156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7116950" y="1254600"/>
              <a:ext cx="34850" cy="195550"/>
            </a:xfrm>
            <a:custGeom>
              <a:rect b="b" l="l" r="r" t="t"/>
              <a:pathLst>
                <a:path extrusionOk="0" h="7822" w="1394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328425" y="1645175"/>
              <a:ext cx="58650" cy="101800"/>
            </a:xfrm>
            <a:custGeom>
              <a:rect b="b" l="l" r="r" t="t"/>
              <a:pathLst>
                <a:path extrusionOk="0" h="4072" w="2346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217800" y="1644500"/>
              <a:ext cx="31600" cy="101800"/>
            </a:xfrm>
            <a:custGeom>
              <a:rect b="b" l="l" r="r" t="t"/>
              <a:pathLst>
                <a:path extrusionOk="0" h="4072" w="1264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254300" y="1644500"/>
              <a:ext cx="31550" cy="101800"/>
            </a:xfrm>
            <a:custGeom>
              <a:rect b="b" l="l" r="r" t="t"/>
              <a:pathLst>
                <a:path extrusionOk="0" h="4072" w="1262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7288650" y="1645025"/>
              <a:ext cx="31850" cy="31775"/>
            </a:xfrm>
            <a:custGeom>
              <a:rect b="b" l="l" r="r" t="t"/>
              <a:pathLst>
                <a:path extrusionOk="0" h="1271" w="1274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288600" y="1680575"/>
              <a:ext cx="31900" cy="31775"/>
            </a:xfrm>
            <a:custGeom>
              <a:rect b="b" l="l" r="r" t="t"/>
              <a:pathLst>
                <a:path extrusionOk="0" h="1271" w="1276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288650" y="1716050"/>
              <a:ext cx="31800" cy="31750"/>
            </a:xfrm>
            <a:custGeom>
              <a:rect b="b" l="l" r="r" t="t"/>
              <a:pathLst>
                <a:path extrusionOk="0" h="1270" w="1272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7220650" y="1650825"/>
              <a:ext cx="177575" cy="109975"/>
            </a:xfrm>
            <a:custGeom>
              <a:rect b="b" l="l" r="r" t="t"/>
              <a:pathLst>
                <a:path extrusionOk="0" h="4399" w="7103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8"/>
          <p:cNvSpPr/>
          <p:nvPr/>
        </p:nvSpPr>
        <p:spPr>
          <a:xfrm>
            <a:off x="7357090" y="4493645"/>
            <a:ext cx="1391502" cy="2476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C50A25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박형준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fcc7deb26a_6_372"/>
          <p:cNvSpPr txBox="1"/>
          <p:nvPr>
            <p:ph type="title"/>
          </p:nvPr>
        </p:nvSpPr>
        <p:spPr>
          <a:xfrm>
            <a:off x="3022594" y="316688"/>
            <a:ext cx="3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dk1"/>
                </a:solidFill>
              </a:rPr>
              <a:t>모델 평가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2" name="Google Shape;1162;g2fcc7deb26a_6_372"/>
          <p:cNvSpPr txBox="1"/>
          <p:nvPr>
            <p:ph idx="1" type="subTitle"/>
          </p:nvPr>
        </p:nvSpPr>
        <p:spPr>
          <a:xfrm>
            <a:off x="464100" y="1161700"/>
            <a:ext cx="80202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데이터 모두에서 100% 정확도를 달성했다. 매우 높은 성능이라 과대적합이 매우 의심됨.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부스팅 사용시에도 100%의 정확도를 보여 과대적합이 의심됨.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**성능 지표**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**MSE (Mean Squared Error)**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: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`1.451e-07`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로 매우 낮은 값을 보입니다. 이는 예측값과 실제값 사이의 차이가 매우 적다는 것을 나타냅니다.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**MAE (Mean Absolute Error)**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: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`0.00032`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역시 매우 낮은 값을 보입니다. 예측값과 실제값 사이의 평균 절대 차이가 거의 없음을 의미합니다.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-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b="1" lang="en" sz="1050">
                <a:solidFill>
                  <a:srgbClr val="00008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**R² (Coefficient of Determination)**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: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`0.999999419`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Audiowide"/>
                <a:ea typeface="Audiowide"/>
                <a:cs typeface="Audiowide"/>
                <a:sym typeface="Audiowide"/>
              </a:rPr>
              <a:t>로, 거의 1에 가까운 값입니다. 이는 모델이 대부분의 분산을 설명할 수 있음을 나타내며, 예측 성능이 매우 뛰어나다는 의미입니다.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fcc7deb26a_6_386"/>
          <p:cNvSpPr txBox="1"/>
          <p:nvPr>
            <p:ph idx="1" type="subTitle"/>
          </p:nvPr>
        </p:nvSpPr>
        <p:spPr>
          <a:xfrm>
            <a:off x="598175" y="824650"/>
            <a:ext cx="45048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Best Voting 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Accuracy </a:t>
            </a:r>
            <a:r>
              <a:rPr lang="en">
                <a:latin typeface="Audiowide"/>
                <a:ea typeface="Audiowide"/>
                <a:cs typeface="Audiowide"/>
                <a:sym typeface="Audiowide"/>
              </a:rPr>
              <a:t>: 1.0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Train Accuracy : 1.0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Test Accuracy : 1.0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Gradient Train : 1.0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Gradient Test : 1.0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Ridge MSE : 1.45e-07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Ridge MAE : 0.000324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Ridge R^2 : 0.99999941 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68" name="Google Shape;1168;g2fcc7deb26a_6_386"/>
          <p:cNvSpPr txBox="1"/>
          <p:nvPr>
            <p:ph type="title"/>
          </p:nvPr>
        </p:nvSpPr>
        <p:spPr>
          <a:xfrm>
            <a:off x="878511" y="3917259"/>
            <a:ext cx="422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—결론</a:t>
            </a:r>
            <a:endParaRPr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169" name="Google Shape;1169;g2fcc7deb26a_6_386"/>
          <p:cNvGrpSpPr/>
          <p:nvPr/>
        </p:nvGrpSpPr>
        <p:grpSpPr>
          <a:xfrm>
            <a:off x="5413641" y="1145773"/>
            <a:ext cx="2851847" cy="2851953"/>
            <a:chOff x="5413641" y="1145773"/>
            <a:chExt cx="2851847" cy="2851953"/>
          </a:xfrm>
        </p:grpSpPr>
        <p:sp>
          <p:nvSpPr>
            <p:cNvPr id="1170" name="Google Shape;1170;g2fcc7deb26a_6_386"/>
            <p:cNvSpPr/>
            <p:nvPr/>
          </p:nvSpPr>
          <p:spPr>
            <a:xfrm>
              <a:off x="5413641" y="1145773"/>
              <a:ext cx="2851847" cy="2851953"/>
            </a:xfrm>
            <a:custGeom>
              <a:rect b="b" l="l" r="r" t="t"/>
              <a:pathLst>
                <a:path extrusionOk="0" h="26923" w="26922">
                  <a:moveTo>
                    <a:pt x="14798" y="1589"/>
                  </a:moveTo>
                  <a:lnTo>
                    <a:pt x="14798" y="1589"/>
                  </a:lnTo>
                  <a:cubicBezTo>
                    <a:pt x="14798" y="1589"/>
                    <a:pt x="14797" y="1589"/>
                    <a:pt x="14797" y="1589"/>
                  </a:cubicBezTo>
                  <a:cubicBezTo>
                    <a:pt x="14796" y="1590"/>
                    <a:pt x="14796" y="1591"/>
                    <a:pt x="14796" y="1592"/>
                  </a:cubicBezTo>
                  <a:lnTo>
                    <a:pt x="14796" y="1592"/>
                  </a:lnTo>
                  <a:cubicBezTo>
                    <a:pt x="14797" y="1591"/>
                    <a:pt x="14797" y="1590"/>
                    <a:pt x="14798" y="1589"/>
                  </a:cubicBezTo>
                  <a:close/>
                  <a:moveTo>
                    <a:pt x="14796" y="1592"/>
                  </a:moveTo>
                  <a:cubicBezTo>
                    <a:pt x="14790" y="1599"/>
                    <a:pt x="14779" y="1614"/>
                    <a:pt x="14766" y="1639"/>
                  </a:cubicBezTo>
                  <a:cubicBezTo>
                    <a:pt x="14756" y="1657"/>
                    <a:pt x="14747" y="1682"/>
                    <a:pt x="14742" y="1710"/>
                  </a:cubicBezTo>
                  <a:cubicBezTo>
                    <a:pt x="14736" y="1723"/>
                    <a:pt x="14736" y="1738"/>
                    <a:pt x="14735" y="1755"/>
                  </a:cubicBezTo>
                  <a:cubicBezTo>
                    <a:pt x="14733" y="1772"/>
                    <a:pt x="14732" y="1789"/>
                    <a:pt x="14735" y="1807"/>
                  </a:cubicBezTo>
                  <a:cubicBezTo>
                    <a:pt x="14739" y="1825"/>
                    <a:pt x="14739" y="1844"/>
                    <a:pt x="14743" y="1864"/>
                  </a:cubicBezTo>
                  <a:cubicBezTo>
                    <a:pt x="14750" y="1884"/>
                    <a:pt x="14756" y="1903"/>
                    <a:pt x="14763" y="1925"/>
                  </a:cubicBezTo>
                  <a:cubicBezTo>
                    <a:pt x="14772" y="1945"/>
                    <a:pt x="14786" y="1965"/>
                    <a:pt x="14795" y="1985"/>
                  </a:cubicBezTo>
                  <a:cubicBezTo>
                    <a:pt x="14802" y="1995"/>
                    <a:pt x="14807" y="2007"/>
                    <a:pt x="14814" y="2017"/>
                  </a:cubicBezTo>
                  <a:lnTo>
                    <a:pt x="14840" y="2047"/>
                  </a:lnTo>
                  <a:cubicBezTo>
                    <a:pt x="14856" y="2067"/>
                    <a:pt x="14870" y="2087"/>
                    <a:pt x="14891" y="2107"/>
                  </a:cubicBezTo>
                  <a:cubicBezTo>
                    <a:pt x="14911" y="2126"/>
                    <a:pt x="14934" y="2145"/>
                    <a:pt x="14954" y="2162"/>
                  </a:cubicBezTo>
                  <a:cubicBezTo>
                    <a:pt x="14963" y="2173"/>
                    <a:pt x="14975" y="2181"/>
                    <a:pt x="14985" y="2192"/>
                  </a:cubicBezTo>
                  <a:lnTo>
                    <a:pt x="15022" y="2216"/>
                  </a:lnTo>
                  <a:lnTo>
                    <a:pt x="15096" y="2267"/>
                  </a:lnTo>
                  <a:cubicBezTo>
                    <a:pt x="15146" y="2299"/>
                    <a:pt x="15202" y="2324"/>
                    <a:pt x="15253" y="2354"/>
                  </a:cubicBezTo>
                  <a:cubicBezTo>
                    <a:pt x="15306" y="2383"/>
                    <a:pt x="15365" y="2401"/>
                    <a:pt x="15417" y="2424"/>
                  </a:cubicBezTo>
                  <a:cubicBezTo>
                    <a:pt x="15468" y="2448"/>
                    <a:pt x="15522" y="2465"/>
                    <a:pt x="15574" y="2482"/>
                  </a:cubicBezTo>
                  <a:cubicBezTo>
                    <a:pt x="15625" y="2497"/>
                    <a:pt x="15674" y="2512"/>
                    <a:pt x="15716" y="2528"/>
                  </a:cubicBezTo>
                  <a:cubicBezTo>
                    <a:pt x="15808" y="2550"/>
                    <a:pt x="15883" y="2565"/>
                    <a:pt x="15937" y="2579"/>
                  </a:cubicBezTo>
                  <a:cubicBezTo>
                    <a:pt x="15990" y="2591"/>
                    <a:pt x="16021" y="2597"/>
                    <a:pt x="16021" y="2597"/>
                  </a:cubicBezTo>
                  <a:cubicBezTo>
                    <a:pt x="16021" y="2597"/>
                    <a:pt x="15992" y="2585"/>
                    <a:pt x="15942" y="2568"/>
                  </a:cubicBezTo>
                  <a:cubicBezTo>
                    <a:pt x="15891" y="2549"/>
                    <a:pt x="15820" y="2524"/>
                    <a:pt x="15734" y="2494"/>
                  </a:cubicBezTo>
                  <a:cubicBezTo>
                    <a:pt x="15692" y="2477"/>
                    <a:pt x="15647" y="2458"/>
                    <a:pt x="15598" y="2440"/>
                  </a:cubicBezTo>
                  <a:cubicBezTo>
                    <a:pt x="15549" y="2422"/>
                    <a:pt x="15499" y="2401"/>
                    <a:pt x="15451" y="2377"/>
                  </a:cubicBezTo>
                  <a:cubicBezTo>
                    <a:pt x="15400" y="2354"/>
                    <a:pt x="15346" y="2333"/>
                    <a:pt x="15298" y="2306"/>
                  </a:cubicBezTo>
                  <a:cubicBezTo>
                    <a:pt x="15249" y="2277"/>
                    <a:pt x="15195" y="2252"/>
                    <a:pt x="15148" y="2221"/>
                  </a:cubicBezTo>
                  <a:lnTo>
                    <a:pt x="15077" y="2174"/>
                  </a:lnTo>
                  <a:lnTo>
                    <a:pt x="15042" y="2152"/>
                  </a:lnTo>
                  <a:lnTo>
                    <a:pt x="15011" y="2126"/>
                  </a:lnTo>
                  <a:lnTo>
                    <a:pt x="14951" y="2075"/>
                  </a:lnTo>
                  <a:cubicBezTo>
                    <a:pt x="14934" y="2059"/>
                    <a:pt x="14917" y="2040"/>
                    <a:pt x="14901" y="2021"/>
                  </a:cubicBezTo>
                  <a:lnTo>
                    <a:pt x="14876" y="1995"/>
                  </a:lnTo>
                  <a:lnTo>
                    <a:pt x="14857" y="1968"/>
                  </a:lnTo>
                  <a:cubicBezTo>
                    <a:pt x="14846" y="1950"/>
                    <a:pt x="14830" y="1933"/>
                    <a:pt x="14822" y="1914"/>
                  </a:cubicBezTo>
                  <a:cubicBezTo>
                    <a:pt x="14814" y="1896"/>
                    <a:pt x="14806" y="1878"/>
                    <a:pt x="14797" y="1860"/>
                  </a:cubicBezTo>
                  <a:cubicBezTo>
                    <a:pt x="14790" y="1844"/>
                    <a:pt x="14787" y="1825"/>
                    <a:pt x="14782" y="1809"/>
                  </a:cubicBezTo>
                  <a:cubicBezTo>
                    <a:pt x="14775" y="1792"/>
                    <a:pt x="14776" y="1777"/>
                    <a:pt x="14774" y="1760"/>
                  </a:cubicBezTo>
                  <a:cubicBezTo>
                    <a:pt x="14772" y="1745"/>
                    <a:pt x="14770" y="1730"/>
                    <a:pt x="14770" y="1717"/>
                  </a:cubicBezTo>
                  <a:cubicBezTo>
                    <a:pt x="14770" y="1688"/>
                    <a:pt x="14775" y="1664"/>
                    <a:pt x="14779" y="1645"/>
                  </a:cubicBezTo>
                  <a:cubicBezTo>
                    <a:pt x="14785" y="1620"/>
                    <a:pt x="14792" y="1601"/>
                    <a:pt x="14796" y="1592"/>
                  </a:cubicBezTo>
                  <a:close/>
                  <a:moveTo>
                    <a:pt x="24132" y="8578"/>
                  </a:moveTo>
                  <a:cubicBezTo>
                    <a:pt x="24150" y="8578"/>
                    <a:pt x="24167" y="8581"/>
                    <a:pt x="24183" y="8585"/>
                  </a:cubicBezTo>
                  <a:cubicBezTo>
                    <a:pt x="24242" y="8600"/>
                    <a:pt x="24283" y="8632"/>
                    <a:pt x="24312" y="8659"/>
                  </a:cubicBezTo>
                  <a:cubicBezTo>
                    <a:pt x="24343" y="8686"/>
                    <a:pt x="24363" y="8710"/>
                    <a:pt x="24377" y="8729"/>
                  </a:cubicBezTo>
                  <a:cubicBezTo>
                    <a:pt x="24390" y="8747"/>
                    <a:pt x="24397" y="8756"/>
                    <a:pt x="24397" y="8756"/>
                  </a:cubicBezTo>
                  <a:cubicBezTo>
                    <a:pt x="24397" y="8756"/>
                    <a:pt x="24369" y="8720"/>
                    <a:pt x="24304" y="8670"/>
                  </a:cubicBezTo>
                  <a:cubicBezTo>
                    <a:pt x="24273" y="8647"/>
                    <a:pt x="24230" y="8622"/>
                    <a:pt x="24178" y="8612"/>
                  </a:cubicBezTo>
                  <a:cubicBezTo>
                    <a:pt x="24168" y="8610"/>
                    <a:pt x="24158" y="8609"/>
                    <a:pt x="24147" y="8609"/>
                  </a:cubicBezTo>
                  <a:cubicBezTo>
                    <a:pt x="24104" y="8609"/>
                    <a:pt x="24057" y="8627"/>
                    <a:pt x="24017" y="8661"/>
                  </a:cubicBezTo>
                  <a:cubicBezTo>
                    <a:pt x="23920" y="8748"/>
                    <a:pt x="23881" y="8912"/>
                    <a:pt x="23873" y="9077"/>
                  </a:cubicBezTo>
                  <a:cubicBezTo>
                    <a:pt x="23866" y="9245"/>
                    <a:pt x="23899" y="9426"/>
                    <a:pt x="23966" y="9593"/>
                  </a:cubicBezTo>
                  <a:cubicBezTo>
                    <a:pt x="23999" y="9674"/>
                    <a:pt x="24041" y="9755"/>
                    <a:pt x="24095" y="9821"/>
                  </a:cubicBezTo>
                  <a:cubicBezTo>
                    <a:pt x="24150" y="9885"/>
                    <a:pt x="24218" y="9938"/>
                    <a:pt x="24292" y="9946"/>
                  </a:cubicBezTo>
                  <a:cubicBezTo>
                    <a:pt x="24297" y="9946"/>
                    <a:pt x="24301" y="9946"/>
                    <a:pt x="24305" y="9946"/>
                  </a:cubicBezTo>
                  <a:cubicBezTo>
                    <a:pt x="24376" y="9946"/>
                    <a:pt x="24436" y="9906"/>
                    <a:pt x="24477" y="9849"/>
                  </a:cubicBezTo>
                  <a:cubicBezTo>
                    <a:pt x="24520" y="9789"/>
                    <a:pt x="24546" y="9717"/>
                    <a:pt x="24561" y="9654"/>
                  </a:cubicBezTo>
                  <a:cubicBezTo>
                    <a:pt x="24593" y="9523"/>
                    <a:pt x="24594" y="9406"/>
                    <a:pt x="24590" y="9327"/>
                  </a:cubicBezTo>
                  <a:cubicBezTo>
                    <a:pt x="24586" y="9246"/>
                    <a:pt x="24579" y="9200"/>
                    <a:pt x="24579" y="9200"/>
                  </a:cubicBezTo>
                  <a:lnTo>
                    <a:pt x="24579" y="9200"/>
                  </a:lnTo>
                  <a:cubicBezTo>
                    <a:pt x="24579" y="9200"/>
                    <a:pt x="24584" y="9213"/>
                    <a:pt x="24586" y="9233"/>
                  </a:cubicBezTo>
                  <a:cubicBezTo>
                    <a:pt x="24592" y="9254"/>
                    <a:pt x="24598" y="9285"/>
                    <a:pt x="24604" y="9325"/>
                  </a:cubicBezTo>
                  <a:cubicBezTo>
                    <a:pt x="24613" y="9406"/>
                    <a:pt x="24626" y="9523"/>
                    <a:pt x="24600" y="9662"/>
                  </a:cubicBezTo>
                  <a:cubicBezTo>
                    <a:pt x="24586" y="9731"/>
                    <a:pt x="24565" y="9807"/>
                    <a:pt x="24519" y="9879"/>
                  </a:cubicBezTo>
                  <a:cubicBezTo>
                    <a:pt x="24494" y="9912"/>
                    <a:pt x="24467" y="9950"/>
                    <a:pt x="24425" y="9973"/>
                  </a:cubicBezTo>
                  <a:cubicBezTo>
                    <a:pt x="24384" y="9998"/>
                    <a:pt x="24343" y="10009"/>
                    <a:pt x="24294" y="10009"/>
                  </a:cubicBezTo>
                  <a:cubicBezTo>
                    <a:pt x="24291" y="10009"/>
                    <a:pt x="24288" y="10009"/>
                    <a:pt x="24285" y="10009"/>
                  </a:cubicBezTo>
                  <a:cubicBezTo>
                    <a:pt x="24185" y="9999"/>
                    <a:pt x="24103" y="9935"/>
                    <a:pt x="24041" y="9864"/>
                  </a:cubicBezTo>
                  <a:cubicBezTo>
                    <a:pt x="23979" y="9791"/>
                    <a:pt x="23932" y="9707"/>
                    <a:pt x="23895" y="9619"/>
                  </a:cubicBezTo>
                  <a:cubicBezTo>
                    <a:pt x="23832" y="9441"/>
                    <a:pt x="23803" y="9250"/>
                    <a:pt x="23813" y="9073"/>
                  </a:cubicBezTo>
                  <a:cubicBezTo>
                    <a:pt x="23823" y="8900"/>
                    <a:pt x="23877" y="8726"/>
                    <a:pt x="23993" y="8628"/>
                  </a:cubicBezTo>
                  <a:cubicBezTo>
                    <a:pt x="24035" y="8594"/>
                    <a:pt x="24086" y="8578"/>
                    <a:pt x="24132" y="8578"/>
                  </a:cubicBezTo>
                  <a:close/>
                  <a:moveTo>
                    <a:pt x="24767" y="12184"/>
                  </a:moveTo>
                  <a:cubicBezTo>
                    <a:pt x="24767" y="12187"/>
                    <a:pt x="24799" y="12185"/>
                    <a:pt x="24847" y="12206"/>
                  </a:cubicBezTo>
                  <a:cubicBezTo>
                    <a:pt x="24898" y="12226"/>
                    <a:pt x="24960" y="12281"/>
                    <a:pt x="25013" y="12367"/>
                  </a:cubicBezTo>
                  <a:cubicBezTo>
                    <a:pt x="25122" y="12539"/>
                    <a:pt x="25196" y="12824"/>
                    <a:pt x="25228" y="13167"/>
                  </a:cubicBezTo>
                  <a:cubicBezTo>
                    <a:pt x="25258" y="13514"/>
                    <a:pt x="25247" y="13919"/>
                    <a:pt x="25166" y="14348"/>
                  </a:cubicBezTo>
                  <a:cubicBezTo>
                    <a:pt x="25126" y="14561"/>
                    <a:pt x="25066" y="14781"/>
                    <a:pt x="24969" y="14992"/>
                  </a:cubicBezTo>
                  <a:cubicBezTo>
                    <a:pt x="24919" y="15098"/>
                    <a:pt x="24861" y="15200"/>
                    <a:pt x="24785" y="15296"/>
                  </a:cubicBezTo>
                  <a:cubicBezTo>
                    <a:pt x="24745" y="15343"/>
                    <a:pt x="24700" y="15387"/>
                    <a:pt x="24644" y="15422"/>
                  </a:cubicBezTo>
                  <a:cubicBezTo>
                    <a:pt x="24602" y="15453"/>
                    <a:pt x="24518" y="15477"/>
                    <a:pt x="24468" y="15477"/>
                  </a:cubicBezTo>
                  <a:cubicBezTo>
                    <a:pt x="24461" y="15477"/>
                    <a:pt x="24456" y="15476"/>
                    <a:pt x="24451" y="15476"/>
                  </a:cubicBezTo>
                  <a:cubicBezTo>
                    <a:pt x="24369" y="15468"/>
                    <a:pt x="24308" y="15435"/>
                    <a:pt x="24260" y="15388"/>
                  </a:cubicBezTo>
                  <a:cubicBezTo>
                    <a:pt x="24234" y="15367"/>
                    <a:pt x="24213" y="15343"/>
                    <a:pt x="24194" y="15316"/>
                  </a:cubicBezTo>
                  <a:cubicBezTo>
                    <a:pt x="24174" y="15292"/>
                    <a:pt x="24156" y="15265"/>
                    <a:pt x="24143" y="15238"/>
                  </a:cubicBezTo>
                  <a:cubicBezTo>
                    <a:pt x="24085" y="15131"/>
                    <a:pt x="24046" y="15018"/>
                    <a:pt x="24021" y="14904"/>
                  </a:cubicBezTo>
                  <a:cubicBezTo>
                    <a:pt x="23966" y="14677"/>
                    <a:pt x="23952" y="14450"/>
                    <a:pt x="23954" y="14234"/>
                  </a:cubicBezTo>
                  <a:cubicBezTo>
                    <a:pt x="23959" y="13797"/>
                    <a:pt x="24028" y="13396"/>
                    <a:pt x="24127" y="13065"/>
                  </a:cubicBezTo>
                  <a:cubicBezTo>
                    <a:pt x="24226" y="12735"/>
                    <a:pt x="24355" y="12469"/>
                    <a:pt x="24495" y="12321"/>
                  </a:cubicBezTo>
                  <a:cubicBezTo>
                    <a:pt x="24563" y="12247"/>
                    <a:pt x="24633" y="12204"/>
                    <a:pt x="24686" y="12194"/>
                  </a:cubicBezTo>
                  <a:cubicBezTo>
                    <a:pt x="24716" y="12186"/>
                    <a:pt x="24739" y="12185"/>
                    <a:pt x="24752" y="12185"/>
                  </a:cubicBezTo>
                  <a:cubicBezTo>
                    <a:pt x="24757" y="12185"/>
                    <a:pt x="24761" y="12185"/>
                    <a:pt x="24763" y="12185"/>
                  </a:cubicBezTo>
                  <a:cubicBezTo>
                    <a:pt x="24766" y="12185"/>
                    <a:pt x="24767" y="12185"/>
                    <a:pt x="24767" y="12184"/>
                  </a:cubicBezTo>
                  <a:close/>
                  <a:moveTo>
                    <a:pt x="22439" y="20046"/>
                  </a:moveTo>
                  <a:cubicBezTo>
                    <a:pt x="22474" y="20046"/>
                    <a:pt x="22502" y="20051"/>
                    <a:pt x="22524" y="20060"/>
                  </a:cubicBezTo>
                  <a:cubicBezTo>
                    <a:pt x="22557" y="20073"/>
                    <a:pt x="22571" y="20087"/>
                    <a:pt x="22574" y="20087"/>
                  </a:cubicBezTo>
                  <a:cubicBezTo>
                    <a:pt x="22574" y="20087"/>
                    <a:pt x="22574" y="20087"/>
                    <a:pt x="22575" y="20087"/>
                  </a:cubicBezTo>
                  <a:lnTo>
                    <a:pt x="22575" y="20087"/>
                  </a:lnTo>
                  <a:cubicBezTo>
                    <a:pt x="22572" y="20089"/>
                    <a:pt x="22591" y="20099"/>
                    <a:pt x="22612" y="20129"/>
                  </a:cubicBezTo>
                  <a:cubicBezTo>
                    <a:pt x="22636" y="20157"/>
                    <a:pt x="22652" y="20213"/>
                    <a:pt x="22656" y="20282"/>
                  </a:cubicBezTo>
                  <a:cubicBezTo>
                    <a:pt x="22662" y="20419"/>
                    <a:pt x="22609" y="20618"/>
                    <a:pt x="22503" y="20832"/>
                  </a:cubicBezTo>
                  <a:cubicBezTo>
                    <a:pt x="22400" y="21047"/>
                    <a:pt x="22243" y="21284"/>
                    <a:pt x="22035" y="21505"/>
                  </a:cubicBezTo>
                  <a:cubicBezTo>
                    <a:pt x="21931" y="21614"/>
                    <a:pt x="21813" y="21721"/>
                    <a:pt x="21672" y="21806"/>
                  </a:cubicBezTo>
                  <a:cubicBezTo>
                    <a:pt x="21602" y="21849"/>
                    <a:pt x="21527" y="21884"/>
                    <a:pt x="21441" y="21907"/>
                  </a:cubicBezTo>
                  <a:cubicBezTo>
                    <a:pt x="21404" y="21915"/>
                    <a:pt x="21366" y="21921"/>
                    <a:pt x="21325" y="21921"/>
                  </a:cubicBezTo>
                  <a:cubicBezTo>
                    <a:pt x="21318" y="21921"/>
                    <a:pt x="21310" y="21921"/>
                    <a:pt x="21303" y="21920"/>
                  </a:cubicBezTo>
                  <a:lnTo>
                    <a:pt x="21267" y="21916"/>
                  </a:lnTo>
                  <a:cubicBezTo>
                    <a:pt x="21253" y="21913"/>
                    <a:pt x="21238" y="21908"/>
                    <a:pt x="21225" y="21903"/>
                  </a:cubicBezTo>
                  <a:cubicBezTo>
                    <a:pt x="21193" y="21893"/>
                    <a:pt x="21181" y="21881"/>
                    <a:pt x="21165" y="21872"/>
                  </a:cubicBezTo>
                  <a:cubicBezTo>
                    <a:pt x="21065" y="21794"/>
                    <a:pt x="21054" y="21691"/>
                    <a:pt x="21053" y="21603"/>
                  </a:cubicBezTo>
                  <a:cubicBezTo>
                    <a:pt x="21053" y="21513"/>
                    <a:pt x="21073" y="21431"/>
                    <a:pt x="21099" y="21355"/>
                  </a:cubicBezTo>
                  <a:cubicBezTo>
                    <a:pt x="21148" y="21198"/>
                    <a:pt x="21226" y="21061"/>
                    <a:pt x="21310" y="20933"/>
                  </a:cubicBezTo>
                  <a:cubicBezTo>
                    <a:pt x="21477" y="20679"/>
                    <a:pt x="21672" y="20477"/>
                    <a:pt x="21860" y="20325"/>
                  </a:cubicBezTo>
                  <a:cubicBezTo>
                    <a:pt x="22047" y="20176"/>
                    <a:pt x="22227" y="20080"/>
                    <a:pt x="22364" y="20054"/>
                  </a:cubicBezTo>
                  <a:cubicBezTo>
                    <a:pt x="22391" y="20048"/>
                    <a:pt x="22417" y="20046"/>
                    <a:pt x="22439" y="20046"/>
                  </a:cubicBezTo>
                  <a:close/>
                  <a:moveTo>
                    <a:pt x="17919" y="19570"/>
                  </a:moveTo>
                  <a:cubicBezTo>
                    <a:pt x="18039" y="19570"/>
                    <a:pt x="18157" y="19581"/>
                    <a:pt x="18268" y="19604"/>
                  </a:cubicBezTo>
                  <a:cubicBezTo>
                    <a:pt x="18506" y="19645"/>
                    <a:pt x="18710" y="19741"/>
                    <a:pt x="18871" y="19856"/>
                  </a:cubicBezTo>
                  <a:cubicBezTo>
                    <a:pt x="18879" y="19863"/>
                    <a:pt x="18886" y="19868"/>
                    <a:pt x="18895" y="19875"/>
                  </a:cubicBezTo>
                  <a:cubicBezTo>
                    <a:pt x="18381" y="20681"/>
                    <a:pt x="17700" y="21434"/>
                    <a:pt x="16748" y="22146"/>
                  </a:cubicBezTo>
                  <a:cubicBezTo>
                    <a:pt x="16730" y="22140"/>
                    <a:pt x="16716" y="22132"/>
                    <a:pt x="16701" y="22127"/>
                  </a:cubicBezTo>
                  <a:cubicBezTo>
                    <a:pt x="16636" y="22099"/>
                    <a:pt x="16581" y="22063"/>
                    <a:pt x="16521" y="22029"/>
                  </a:cubicBezTo>
                  <a:cubicBezTo>
                    <a:pt x="16467" y="21989"/>
                    <a:pt x="16411" y="21954"/>
                    <a:pt x="16364" y="21908"/>
                  </a:cubicBezTo>
                  <a:cubicBezTo>
                    <a:pt x="16264" y="21821"/>
                    <a:pt x="16178" y="21724"/>
                    <a:pt x="16122" y="21613"/>
                  </a:cubicBezTo>
                  <a:cubicBezTo>
                    <a:pt x="16103" y="21587"/>
                    <a:pt x="16092" y="21558"/>
                    <a:pt x="16082" y="21528"/>
                  </a:cubicBezTo>
                  <a:cubicBezTo>
                    <a:pt x="16070" y="21500"/>
                    <a:pt x="16052" y="21472"/>
                    <a:pt x="16050" y="21448"/>
                  </a:cubicBezTo>
                  <a:cubicBezTo>
                    <a:pt x="16043" y="21421"/>
                    <a:pt x="16032" y="21403"/>
                    <a:pt x="16025" y="21371"/>
                  </a:cubicBezTo>
                  <a:lnTo>
                    <a:pt x="16005" y="21250"/>
                  </a:lnTo>
                  <a:lnTo>
                    <a:pt x="16004" y="21238"/>
                  </a:lnTo>
                  <a:lnTo>
                    <a:pt x="16004" y="21217"/>
                  </a:lnTo>
                  <a:lnTo>
                    <a:pt x="16003" y="21170"/>
                  </a:lnTo>
                  <a:cubicBezTo>
                    <a:pt x="15998" y="21137"/>
                    <a:pt x="15998" y="21108"/>
                    <a:pt x="16003" y="21076"/>
                  </a:cubicBezTo>
                  <a:cubicBezTo>
                    <a:pt x="16004" y="21014"/>
                    <a:pt x="16017" y="20949"/>
                    <a:pt x="16028" y="20888"/>
                  </a:cubicBezTo>
                  <a:cubicBezTo>
                    <a:pt x="16059" y="20763"/>
                    <a:pt x="16110" y="20640"/>
                    <a:pt x="16177" y="20524"/>
                  </a:cubicBezTo>
                  <a:cubicBezTo>
                    <a:pt x="16319" y="20293"/>
                    <a:pt x="16518" y="20083"/>
                    <a:pt x="16755" y="19933"/>
                  </a:cubicBezTo>
                  <a:cubicBezTo>
                    <a:pt x="16870" y="19854"/>
                    <a:pt x="16996" y="19789"/>
                    <a:pt x="17122" y="19734"/>
                  </a:cubicBezTo>
                  <a:cubicBezTo>
                    <a:pt x="17186" y="19711"/>
                    <a:pt x="17245" y="19687"/>
                    <a:pt x="17310" y="19665"/>
                  </a:cubicBezTo>
                  <a:cubicBezTo>
                    <a:pt x="17345" y="19655"/>
                    <a:pt x="17380" y="19647"/>
                    <a:pt x="17414" y="19637"/>
                  </a:cubicBezTo>
                  <a:lnTo>
                    <a:pt x="17466" y="19624"/>
                  </a:lnTo>
                  <a:cubicBezTo>
                    <a:pt x="17473" y="19620"/>
                    <a:pt x="17496" y="19617"/>
                    <a:pt x="17509" y="19613"/>
                  </a:cubicBezTo>
                  <a:cubicBezTo>
                    <a:pt x="17647" y="19584"/>
                    <a:pt x="17785" y="19570"/>
                    <a:pt x="17919" y="19570"/>
                  </a:cubicBezTo>
                  <a:close/>
                  <a:moveTo>
                    <a:pt x="13464" y="1020"/>
                  </a:moveTo>
                  <a:cubicBezTo>
                    <a:pt x="14165" y="1020"/>
                    <a:pt x="14853" y="1079"/>
                    <a:pt x="15522" y="1191"/>
                  </a:cubicBezTo>
                  <a:cubicBezTo>
                    <a:pt x="15506" y="1198"/>
                    <a:pt x="15491" y="1206"/>
                    <a:pt x="15473" y="1213"/>
                  </a:cubicBezTo>
                  <a:cubicBezTo>
                    <a:pt x="15424" y="1236"/>
                    <a:pt x="15366" y="1259"/>
                    <a:pt x="15307" y="1279"/>
                  </a:cubicBezTo>
                  <a:cubicBezTo>
                    <a:pt x="15190" y="1322"/>
                    <a:pt x="15057" y="1357"/>
                    <a:pt x="14924" y="1390"/>
                  </a:cubicBezTo>
                  <a:cubicBezTo>
                    <a:pt x="14391" y="1522"/>
                    <a:pt x="13830" y="1563"/>
                    <a:pt x="13830" y="1563"/>
                  </a:cubicBezTo>
                  <a:cubicBezTo>
                    <a:pt x="13830" y="1563"/>
                    <a:pt x="14132" y="1593"/>
                    <a:pt x="14517" y="1593"/>
                  </a:cubicBezTo>
                  <a:cubicBezTo>
                    <a:pt x="14607" y="1593"/>
                    <a:pt x="14702" y="1592"/>
                    <a:pt x="14799" y="1588"/>
                  </a:cubicBezTo>
                  <a:lnTo>
                    <a:pt x="14799" y="1588"/>
                  </a:lnTo>
                  <a:cubicBezTo>
                    <a:pt x="14799" y="1588"/>
                    <a:pt x="14799" y="1588"/>
                    <a:pt x="14798" y="1589"/>
                  </a:cubicBezTo>
                  <a:lnTo>
                    <a:pt x="14798" y="1589"/>
                  </a:lnTo>
                  <a:cubicBezTo>
                    <a:pt x="14842" y="1588"/>
                    <a:pt x="14884" y="1585"/>
                    <a:pt x="14928" y="1582"/>
                  </a:cubicBezTo>
                  <a:lnTo>
                    <a:pt x="14928" y="1582"/>
                  </a:lnTo>
                  <a:cubicBezTo>
                    <a:pt x="14927" y="1588"/>
                    <a:pt x="14923" y="1594"/>
                    <a:pt x="14922" y="1601"/>
                  </a:cubicBezTo>
                  <a:lnTo>
                    <a:pt x="14917" y="1610"/>
                  </a:lnTo>
                  <a:lnTo>
                    <a:pt x="14916" y="1619"/>
                  </a:lnTo>
                  <a:lnTo>
                    <a:pt x="14916" y="1621"/>
                  </a:lnTo>
                  <a:lnTo>
                    <a:pt x="14916" y="1624"/>
                  </a:lnTo>
                  <a:lnTo>
                    <a:pt x="14915" y="1631"/>
                  </a:lnTo>
                  <a:lnTo>
                    <a:pt x="14911" y="1659"/>
                  </a:lnTo>
                  <a:cubicBezTo>
                    <a:pt x="14908" y="1679"/>
                    <a:pt x="14908" y="1698"/>
                    <a:pt x="14911" y="1718"/>
                  </a:cubicBezTo>
                  <a:cubicBezTo>
                    <a:pt x="14915" y="1738"/>
                    <a:pt x="14915" y="1758"/>
                    <a:pt x="14922" y="1777"/>
                  </a:cubicBezTo>
                  <a:cubicBezTo>
                    <a:pt x="14940" y="1854"/>
                    <a:pt x="14987" y="1925"/>
                    <a:pt x="15038" y="1986"/>
                  </a:cubicBezTo>
                  <a:cubicBezTo>
                    <a:pt x="15150" y="2111"/>
                    <a:pt x="15296" y="2205"/>
                    <a:pt x="15445" y="2281"/>
                  </a:cubicBezTo>
                  <a:cubicBezTo>
                    <a:pt x="15598" y="2356"/>
                    <a:pt x="15755" y="2408"/>
                    <a:pt x="15918" y="2450"/>
                  </a:cubicBezTo>
                  <a:cubicBezTo>
                    <a:pt x="15961" y="2462"/>
                    <a:pt x="15996" y="2469"/>
                    <a:pt x="16035" y="2475"/>
                  </a:cubicBezTo>
                  <a:cubicBezTo>
                    <a:pt x="16055" y="2478"/>
                    <a:pt x="16068" y="2483"/>
                    <a:pt x="16095" y="2487"/>
                  </a:cubicBezTo>
                  <a:lnTo>
                    <a:pt x="16153" y="2495"/>
                  </a:lnTo>
                  <a:cubicBezTo>
                    <a:pt x="16192" y="2502"/>
                    <a:pt x="16231" y="2507"/>
                    <a:pt x="16270" y="2510"/>
                  </a:cubicBezTo>
                  <a:cubicBezTo>
                    <a:pt x="16307" y="2516"/>
                    <a:pt x="16345" y="2518"/>
                    <a:pt x="16381" y="2521"/>
                  </a:cubicBezTo>
                  <a:cubicBezTo>
                    <a:pt x="16431" y="2524"/>
                    <a:pt x="16479" y="2526"/>
                    <a:pt x="16526" y="2526"/>
                  </a:cubicBezTo>
                  <a:cubicBezTo>
                    <a:pt x="16622" y="2526"/>
                    <a:pt x="16714" y="2519"/>
                    <a:pt x="16798" y="2507"/>
                  </a:cubicBezTo>
                  <a:cubicBezTo>
                    <a:pt x="17051" y="2474"/>
                    <a:pt x="17238" y="2380"/>
                    <a:pt x="17319" y="2287"/>
                  </a:cubicBezTo>
                  <a:cubicBezTo>
                    <a:pt x="17359" y="2242"/>
                    <a:pt x="17375" y="2199"/>
                    <a:pt x="17382" y="2169"/>
                  </a:cubicBezTo>
                  <a:cubicBezTo>
                    <a:pt x="17387" y="2141"/>
                    <a:pt x="17388" y="2126"/>
                    <a:pt x="17388" y="2126"/>
                  </a:cubicBezTo>
                  <a:lnTo>
                    <a:pt x="17388" y="2126"/>
                  </a:lnTo>
                  <a:lnTo>
                    <a:pt x="17368" y="2166"/>
                  </a:lnTo>
                  <a:cubicBezTo>
                    <a:pt x="17353" y="2193"/>
                    <a:pt x="17325" y="2225"/>
                    <a:pt x="17278" y="2262"/>
                  </a:cubicBezTo>
                  <a:cubicBezTo>
                    <a:pt x="17231" y="2297"/>
                    <a:pt x="17160" y="2329"/>
                    <a:pt x="17075" y="2353"/>
                  </a:cubicBezTo>
                  <a:cubicBezTo>
                    <a:pt x="16990" y="2376"/>
                    <a:pt x="16883" y="2393"/>
                    <a:pt x="16768" y="2397"/>
                  </a:cubicBezTo>
                  <a:cubicBezTo>
                    <a:pt x="16744" y="2398"/>
                    <a:pt x="16720" y="2399"/>
                    <a:pt x="16695" y="2399"/>
                  </a:cubicBezTo>
                  <a:cubicBezTo>
                    <a:pt x="16599" y="2399"/>
                    <a:pt x="16495" y="2391"/>
                    <a:pt x="16391" y="2377"/>
                  </a:cubicBezTo>
                  <a:cubicBezTo>
                    <a:pt x="16357" y="2375"/>
                    <a:pt x="16323" y="2368"/>
                    <a:pt x="16290" y="2362"/>
                  </a:cubicBezTo>
                  <a:cubicBezTo>
                    <a:pt x="16280" y="2361"/>
                    <a:pt x="16271" y="2360"/>
                    <a:pt x="16263" y="2357"/>
                  </a:cubicBezTo>
                  <a:cubicBezTo>
                    <a:pt x="16088" y="2215"/>
                    <a:pt x="15593" y="1894"/>
                    <a:pt x="15694" y="1535"/>
                  </a:cubicBezTo>
                  <a:cubicBezTo>
                    <a:pt x="15721" y="1441"/>
                    <a:pt x="15833" y="1397"/>
                    <a:pt x="15961" y="1379"/>
                  </a:cubicBezTo>
                  <a:cubicBezTo>
                    <a:pt x="16045" y="1381"/>
                    <a:pt x="16129" y="1384"/>
                    <a:pt x="16207" y="1393"/>
                  </a:cubicBezTo>
                  <a:cubicBezTo>
                    <a:pt x="16326" y="1408"/>
                    <a:pt x="16435" y="1426"/>
                    <a:pt x="16532" y="1448"/>
                  </a:cubicBezTo>
                  <a:cubicBezTo>
                    <a:pt x="16627" y="1469"/>
                    <a:pt x="16709" y="1494"/>
                    <a:pt x="16776" y="1516"/>
                  </a:cubicBezTo>
                  <a:cubicBezTo>
                    <a:pt x="16910" y="1561"/>
                    <a:pt x="16984" y="1596"/>
                    <a:pt x="16984" y="1596"/>
                  </a:cubicBezTo>
                  <a:cubicBezTo>
                    <a:pt x="16984" y="1596"/>
                    <a:pt x="16968" y="1585"/>
                    <a:pt x="16937" y="1563"/>
                  </a:cubicBezTo>
                  <a:cubicBezTo>
                    <a:pt x="16908" y="1543"/>
                    <a:pt x="16861" y="1515"/>
                    <a:pt x="16798" y="1483"/>
                  </a:cubicBezTo>
                  <a:cubicBezTo>
                    <a:pt x="16784" y="1476"/>
                    <a:pt x="16768" y="1468"/>
                    <a:pt x="16753" y="1461"/>
                  </a:cubicBezTo>
                  <a:lnTo>
                    <a:pt x="16753" y="1461"/>
                  </a:lnTo>
                  <a:cubicBezTo>
                    <a:pt x="19656" y="2255"/>
                    <a:pt x="22138" y="4073"/>
                    <a:pt x="23779" y="6505"/>
                  </a:cubicBezTo>
                  <a:cubicBezTo>
                    <a:pt x="20266" y="12308"/>
                    <a:pt x="21003" y="16520"/>
                    <a:pt x="18915" y="19839"/>
                  </a:cubicBezTo>
                  <a:cubicBezTo>
                    <a:pt x="18909" y="19833"/>
                    <a:pt x="18903" y="19827"/>
                    <a:pt x="18896" y="19820"/>
                  </a:cubicBezTo>
                  <a:cubicBezTo>
                    <a:pt x="18742" y="19687"/>
                    <a:pt x="18542" y="19563"/>
                    <a:pt x="18300" y="19477"/>
                  </a:cubicBezTo>
                  <a:cubicBezTo>
                    <a:pt x="18071" y="19398"/>
                    <a:pt x="17807" y="19351"/>
                    <a:pt x="17525" y="19351"/>
                  </a:cubicBezTo>
                  <a:cubicBezTo>
                    <a:pt x="17510" y="19351"/>
                    <a:pt x="17495" y="19351"/>
                    <a:pt x="17480" y="19351"/>
                  </a:cubicBezTo>
                  <a:cubicBezTo>
                    <a:pt x="17472" y="19351"/>
                    <a:pt x="17465" y="19351"/>
                    <a:pt x="17457" y="19351"/>
                  </a:cubicBezTo>
                  <a:cubicBezTo>
                    <a:pt x="17446" y="19351"/>
                    <a:pt x="17435" y="19352"/>
                    <a:pt x="17418" y="19354"/>
                  </a:cubicBezTo>
                  <a:lnTo>
                    <a:pt x="17364" y="19357"/>
                  </a:lnTo>
                  <a:cubicBezTo>
                    <a:pt x="17328" y="19361"/>
                    <a:pt x="17292" y="19362"/>
                    <a:pt x="17257" y="19365"/>
                  </a:cubicBezTo>
                  <a:cubicBezTo>
                    <a:pt x="17180" y="19374"/>
                    <a:pt x="17098" y="19389"/>
                    <a:pt x="17018" y="19404"/>
                  </a:cubicBezTo>
                  <a:cubicBezTo>
                    <a:pt x="16863" y="19441"/>
                    <a:pt x="16702" y="19484"/>
                    <a:pt x="16549" y="19557"/>
                  </a:cubicBezTo>
                  <a:cubicBezTo>
                    <a:pt x="16393" y="19624"/>
                    <a:pt x="16246" y="19717"/>
                    <a:pt x="16102" y="19821"/>
                  </a:cubicBezTo>
                  <a:cubicBezTo>
                    <a:pt x="15958" y="19931"/>
                    <a:pt x="15829" y="20063"/>
                    <a:pt x="15716" y="20213"/>
                  </a:cubicBezTo>
                  <a:cubicBezTo>
                    <a:pt x="15608" y="20368"/>
                    <a:pt x="15518" y="20542"/>
                    <a:pt x="15460" y="20733"/>
                  </a:cubicBezTo>
                  <a:cubicBezTo>
                    <a:pt x="15434" y="20831"/>
                    <a:pt x="15413" y="20928"/>
                    <a:pt x="15408" y="21030"/>
                  </a:cubicBezTo>
                  <a:cubicBezTo>
                    <a:pt x="15401" y="21081"/>
                    <a:pt x="15401" y="21131"/>
                    <a:pt x="15405" y="21183"/>
                  </a:cubicBezTo>
                  <a:lnTo>
                    <a:pt x="15408" y="21258"/>
                  </a:lnTo>
                  <a:lnTo>
                    <a:pt x="15410" y="21297"/>
                  </a:lnTo>
                  <a:lnTo>
                    <a:pt x="15410" y="21302"/>
                  </a:lnTo>
                  <a:lnTo>
                    <a:pt x="15413" y="21325"/>
                  </a:lnTo>
                  <a:lnTo>
                    <a:pt x="15414" y="21335"/>
                  </a:lnTo>
                  <a:lnTo>
                    <a:pt x="15417" y="21349"/>
                  </a:lnTo>
                  <a:lnTo>
                    <a:pt x="15439" y="21470"/>
                  </a:lnTo>
                  <a:cubicBezTo>
                    <a:pt x="15451" y="21517"/>
                    <a:pt x="15468" y="21576"/>
                    <a:pt x="15486" y="21630"/>
                  </a:cubicBezTo>
                  <a:cubicBezTo>
                    <a:pt x="15502" y="21687"/>
                    <a:pt x="15524" y="21731"/>
                    <a:pt x="15546" y="21775"/>
                  </a:cubicBezTo>
                  <a:cubicBezTo>
                    <a:pt x="15567" y="21822"/>
                    <a:pt x="15589" y="21868"/>
                    <a:pt x="15620" y="21909"/>
                  </a:cubicBezTo>
                  <a:cubicBezTo>
                    <a:pt x="15723" y="22084"/>
                    <a:pt x="15868" y="22229"/>
                    <a:pt x="16024" y="22339"/>
                  </a:cubicBezTo>
                  <a:cubicBezTo>
                    <a:pt x="16102" y="22397"/>
                    <a:pt x="16180" y="22444"/>
                    <a:pt x="16263" y="22484"/>
                  </a:cubicBezTo>
                  <a:cubicBezTo>
                    <a:pt x="16216" y="22516"/>
                    <a:pt x="16169" y="22547"/>
                    <a:pt x="16119" y="22580"/>
                  </a:cubicBezTo>
                  <a:cubicBezTo>
                    <a:pt x="15011" y="23298"/>
                    <a:pt x="13756" y="23666"/>
                    <a:pt x="12503" y="23816"/>
                  </a:cubicBezTo>
                  <a:cubicBezTo>
                    <a:pt x="12503" y="23779"/>
                    <a:pt x="12499" y="23745"/>
                    <a:pt x="12492" y="23718"/>
                  </a:cubicBezTo>
                  <a:cubicBezTo>
                    <a:pt x="12479" y="23663"/>
                    <a:pt x="12467" y="23635"/>
                    <a:pt x="12467" y="23634"/>
                  </a:cubicBezTo>
                  <a:lnTo>
                    <a:pt x="12467" y="23634"/>
                  </a:lnTo>
                  <a:cubicBezTo>
                    <a:pt x="12467" y="23635"/>
                    <a:pt x="12479" y="23663"/>
                    <a:pt x="12491" y="23718"/>
                  </a:cubicBezTo>
                  <a:cubicBezTo>
                    <a:pt x="12498" y="23745"/>
                    <a:pt x="12500" y="23779"/>
                    <a:pt x="12499" y="23816"/>
                  </a:cubicBezTo>
                  <a:cubicBezTo>
                    <a:pt x="12001" y="23876"/>
                    <a:pt x="11504" y="23902"/>
                    <a:pt x="11016" y="23902"/>
                  </a:cubicBezTo>
                  <a:cubicBezTo>
                    <a:pt x="10579" y="23902"/>
                    <a:pt x="10149" y="23881"/>
                    <a:pt x="9734" y="23846"/>
                  </a:cubicBezTo>
                  <a:cubicBezTo>
                    <a:pt x="9707" y="23816"/>
                    <a:pt x="9687" y="23788"/>
                    <a:pt x="9664" y="23760"/>
                  </a:cubicBezTo>
                  <a:cubicBezTo>
                    <a:pt x="9647" y="23741"/>
                    <a:pt x="9649" y="23729"/>
                    <a:pt x="9639" y="23714"/>
                  </a:cubicBezTo>
                  <a:cubicBezTo>
                    <a:pt x="9631" y="23700"/>
                    <a:pt x="9620" y="23695"/>
                    <a:pt x="9612" y="23659"/>
                  </a:cubicBezTo>
                  <a:lnTo>
                    <a:pt x="9589" y="23581"/>
                  </a:lnTo>
                  <a:lnTo>
                    <a:pt x="9589" y="23579"/>
                  </a:lnTo>
                  <a:lnTo>
                    <a:pt x="9586" y="23565"/>
                  </a:lnTo>
                  <a:lnTo>
                    <a:pt x="9584" y="23538"/>
                  </a:lnTo>
                  <a:cubicBezTo>
                    <a:pt x="9578" y="23520"/>
                    <a:pt x="9585" y="23505"/>
                    <a:pt x="9585" y="23490"/>
                  </a:cubicBezTo>
                  <a:cubicBezTo>
                    <a:pt x="9585" y="23481"/>
                    <a:pt x="9585" y="23473"/>
                    <a:pt x="9586" y="23466"/>
                  </a:cubicBezTo>
                  <a:lnTo>
                    <a:pt x="9596" y="23444"/>
                  </a:lnTo>
                  <a:cubicBezTo>
                    <a:pt x="9616" y="23384"/>
                    <a:pt x="9657" y="23317"/>
                    <a:pt x="9731" y="23259"/>
                  </a:cubicBezTo>
                  <a:cubicBezTo>
                    <a:pt x="9875" y="23144"/>
                    <a:pt x="10086" y="23062"/>
                    <a:pt x="10290" y="23009"/>
                  </a:cubicBezTo>
                  <a:cubicBezTo>
                    <a:pt x="10497" y="22957"/>
                    <a:pt x="10714" y="22934"/>
                    <a:pt x="10913" y="22933"/>
                  </a:cubicBezTo>
                  <a:cubicBezTo>
                    <a:pt x="10925" y="22932"/>
                    <a:pt x="10937" y="22932"/>
                    <a:pt x="10949" y="22932"/>
                  </a:cubicBezTo>
                  <a:cubicBezTo>
                    <a:pt x="10988" y="22932"/>
                    <a:pt x="11029" y="22934"/>
                    <a:pt x="11067" y="22935"/>
                  </a:cubicBezTo>
                  <a:cubicBezTo>
                    <a:pt x="11120" y="22937"/>
                    <a:pt x="11163" y="22941"/>
                    <a:pt x="11214" y="22946"/>
                  </a:cubicBezTo>
                  <a:cubicBezTo>
                    <a:pt x="11309" y="22956"/>
                    <a:pt x="11402" y="22973"/>
                    <a:pt x="11490" y="22990"/>
                  </a:cubicBezTo>
                  <a:cubicBezTo>
                    <a:pt x="11842" y="23068"/>
                    <a:pt x="12116" y="23223"/>
                    <a:pt x="12271" y="23369"/>
                  </a:cubicBezTo>
                  <a:cubicBezTo>
                    <a:pt x="12350" y="23440"/>
                    <a:pt x="12398" y="23509"/>
                    <a:pt x="12426" y="23559"/>
                  </a:cubicBezTo>
                  <a:cubicBezTo>
                    <a:pt x="12456" y="23608"/>
                    <a:pt x="12467" y="23638"/>
                    <a:pt x="12467" y="23638"/>
                  </a:cubicBezTo>
                  <a:cubicBezTo>
                    <a:pt x="12467" y="23638"/>
                    <a:pt x="12456" y="23608"/>
                    <a:pt x="12429" y="23559"/>
                  </a:cubicBezTo>
                  <a:cubicBezTo>
                    <a:pt x="12402" y="23507"/>
                    <a:pt x="12351" y="23439"/>
                    <a:pt x="12276" y="23364"/>
                  </a:cubicBezTo>
                  <a:cubicBezTo>
                    <a:pt x="12127" y="23211"/>
                    <a:pt x="11866" y="23036"/>
                    <a:pt x="11517" y="22899"/>
                  </a:cubicBezTo>
                  <a:cubicBezTo>
                    <a:pt x="11345" y="22829"/>
                    <a:pt x="11141" y="22776"/>
                    <a:pt x="10934" y="22735"/>
                  </a:cubicBezTo>
                  <a:cubicBezTo>
                    <a:pt x="10768" y="22707"/>
                    <a:pt x="10595" y="22688"/>
                    <a:pt x="10413" y="22688"/>
                  </a:cubicBezTo>
                  <a:cubicBezTo>
                    <a:pt x="10357" y="22688"/>
                    <a:pt x="10299" y="22690"/>
                    <a:pt x="10242" y="22694"/>
                  </a:cubicBezTo>
                  <a:cubicBezTo>
                    <a:pt x="9999" y="22715"/>
                    <a:pt x="9737" y="22761"/>
                    <a:pt x="9486" y="22922"/>
                  </a:cubicBezTo>
                  <a:cubicBezTo>
                    <a:pt x="9362" y="23000"/>
                    <a:pt x="9241" y="23127"/>
                    <a:pt x="9177" y="23295"/>
                  </a:cubicBezTo>
                  <a:lnTo>
                    <a:pt x="9154" y="23358"/>
                  </a:lnTo>
                  <a:cubicBezTo>
                    <a:pt x="9148" y="23380"/>
                    <a:pt x="9146" y="23403"/>
                    <a:pt x="9142" y="23424"/>
                  </a:cubicBezTo>
                  <a:cubicBezTo>
                    <a:pt x="9136" y="23467"/>
                    <a:pt x="9127" y="23514"/>
                    <a:pt x="9134" y="23557"/>
                  </a:cubicBezTo>
                  <a:lnTo>
                    <a:pt x="9139" y="23620"/>
                  </a:lnTo>
                  <a:lnTo>
                    <a:pt x="9142" y="23653"/>
                  </a:lnTo>
                  <a:lnTo>
                    <a:pt x="9143" y="23669"/>
                  </a:lnTo>
                  <a:lnTo>
                    <a:pt x="9143" y="23672"/>
                  </a:lnTo>
                  <a:lnTo>
                    <a:pt x="9143" y="23672"/>
                  </a:lnTo>
                  <a:cubicBezTo>
                    <a:pt x="9143" y="23670"/>
                    <a:pt x="9142" y="23668"/>
                    <a:pt x="9142" y="23668"/>
                  </a:cubicBezTo>
                  <a:lnTo>
                    <a:pt x="9142" y="23668"/>
                  </a:lnTo>
                  <a:cubicBezTo>
                    <a:pt x="9142" y="23668"/>
                    <a:pt x="9142" y="23670"/>
                    <a:pt x="9143" y="23673"/>
                  </a:cubicBezTo>
                  <a:lnTo>
                    <a:pt x="9143" y="23672"/>
                  </a:lnTo>
                  <a:lnTo>
                    <a:pt x="9143" y="23672"/>
                  </a:lnTo>
                  <a:cubicBezTo>
                    <a:pt x="9145" y="23680"/>
                    <a:pt x="9149" y="23697"/>
                    <a:pt x="9150" y="23697"/>
                  </a:cubicBezTo>
                  <a:cubicBezTo>
                    <a:pt x="9150" y="23697"/>
                    <a:pt x="9150" y="23697"/>
                    <a:pt x="9150" y="23697"/>
                  </a:cubicBezTo>
                  <a:lnTo>
                    <a:pt x="9152" y="23702"/>
                  </a:lnTo>
                  <a:lnTo>
                    <a:pt x="9177" y="23788"/>
                  </a:lnTo>
                  <a:cubicBezTo>
                    <a:pt x="7039" y="23530"/>
                    <a:pt x="5419" y="22929"/>
                    <a:pt x="5380" y="22914"/>
                  </a:cubicBezTo>
                  <a:cubicBezTo>
                    <a:pt x="4687" y="22319"/>
                    <a:pt x="4059" y="21652"/>
                    <a:pt x="3510" y="20921"/>
                  </a:cubicBezTo>
                  <a:lnTo>
                    <a:pt x="3510" y="20921"/>
                  </a:lnTo>
                  <a:cubicBezTo>
                    <a:pt x="3543" y="20929"/>
                    <a:pt x="3578" y="20933"/>
                    <a:pt x="3614" y="20933"/>
                  </a:cubicBezTo>
                  <a:cubicBezTo>
                    <a:pt x="3728" y="20933"/>
                    <a:pt x="3847" y="20891"/>
                    <a:pt x="3922" y="20798"/>
                  </a:cubicBezTo>
                  <a:cubicBezTo>
                    <a:pt x="4023" y="20665"/>
                    <a:pt x="4023" y="20522"/>
                    <a:pt x="4017" y="20405"/>
                  </a:cubicBezTo>
                  <a:cubicBezTo>
                    <a:pt x="4009" y="20286"/>
                    <a:pt x="3978" y="20181"/>
                    <a:pt x="3945" y="20087"/>
                  </a:cubicBezTo>
                  <a:cubicBezTo>
                    <a:pt x="3878" y="19899"/>
                    <a:pt x="3790" y="19760"/>
                    <a:pt x="3725" y="19667"/>
                  </a:cubicBezTo>
                  <a:cubicBezTo>
                    <a:pt x="3657" y="19576"/>
                    <a:pt x="3614" y="19530"/>
                    <a:pt x="3614" y="19530"/>
                  </a:cubicBezTo>
                  <a:lnTo>
                    <a:pt x="3614" y="19530"/>
                  </a:lnTo>
                  <a:cubicBezTo>
                    <a:pt x="3614" y="19530"/>
                    <a:pt x="3644" y="19586"/>
                    <a:pt x="3688" y="19690"/>
                  </a:cubicBezTo>
                  <a:cubicBezTo>
                    <a:pt x="3730" y="19792"/>
                    <a:pt x="3788" y="19939"/>
                    <a:pt x="3824" y="20121"/>
                  </a:cubicBezTo>
                  <a:cubicBezTo>
                    <a:pt x="3843" y="20211"/>
                    <a:pt x="3855" y="20310"/>
                    <a:pt x="3852" y="20409"/>
                  </a:cubicBezTo>
                  <a:cubicBezTo>
                    <a:pt x="3851" y="20493"/>
                    <a:pt x="3831" y="20579"/>
                    <a:pt x="3794" y="20639"/>
                  </a:cubicBezTo>
                  <a:cubicBezTo>
                    <a:pt x="3751" y="20530"/>
                    <a:pt x="3567" y="20391"/>
                    <a:pt x="3311" y="20121"/>
                  </a:cubicBezTo>
                  <a:cubicBezTo>
                    <a:pt x="3040" y="19837"/>
                    <a:pt x="2930" y="19584"/>
                    <a:pt x="2905" y="19357"/>
                  </a:cubicBezTo>
                  <a:cubicBezTo>
                    <a:pt x="2892" y="19222"/>
                    <a:pt x="2865" y="19163"/>
                    <a:pt x="2838" y="19143"/>
                  </a:cubicBezTo>
                  <a:cubicBezTo>
                    <a:pt x="2858" y="19122"/>
                    <a:pt x="2885" y="19106"/>
                    <a:pt x="2909" y="19095"/>
                  </a:cubicBezTo>
                  <a:cubicBezTo>
                    <a:pt x="2943" y="19083"/>
                    <a:pt x="2963" y="19079"/>
                    <a:pt x="2991" y="19075"/>
                  </a:cubicBezTo>
                  <a:cubicBezTo>
                    <a:pt x="3002" y="19074"/>
                    <a:pt x="3013" y="19073"/>
                    <a:pt x="3023" y="19073"/>
                  </a:cubicBezTo>
                  <a:cubicBezTo>
                    <a:pt x="3061" y="19073"/>
                    <a:pt x="3092" y="19080"/>
                    <a:pt x="3116" y="19085"/>
                  </a:cubicBezTo>
                  <a:cubicBezTo>
                    <a:pt x="3144" y="19092"/>
                    <a:pt x="3159" y="19099"/>
                    <a:pt x="3159" y="19099"/>
                  </a:cubicBezTo>
                  <a:cubicBezTo>
                    <a:pt x="3159" y="19099"/>
                    <a:pt x="3147" y="19087"/>
                    <a:pt x="3123" y="19069"/>
                  </a:cubicBezTo>
                  <a:cubicBezTo>
                    <a:pt x="3097" y="19053"/>
                    <a:pt x="3056" y="19029"/>
                    <a:pt x="2995" y="19018"/>
                  </a:cubicBezTo>
                  <a:cubicBezTo>
                    <a:pt x="2979" y="19014"/>
                    <a:pt x="2963" y="19013"/>
                    <a:pt x="2946" y="19013"/>
                  </a:cubicBezTo>
                  <a:cubicBezTo>
                    <a:pt x="2928" y="19013"/>
                    <a:pt x="2909" y="19014"/>
                    <a:pt x="2892" y="19016"/>
                  </a:cubicBezTo>
                  <a:cubicBezTo>
                    <a:pt x="2850" y="19025"/>
                    <a:pt x="2810" y="19040"/>
                    <a:pt x="2771" y="19068"/>
                  </a:cubicBezTo>
                  <a:cubicBezTo>
                    <a:pt x="2696" y="19126"/>
                    <a:pt x="2648" y="19221"/>
                    <a:pt x="2623" y="19324"/>
                  </a:cubicBezTo>
                  <a:cubicBezTo>
                    <a:pt x="2609" y="19389"/>
                    <a:pt x="2603" y="19457"/>
                    <a:pt x="2603" y="19529"/>
                  </a:cubicBezTo>
                  <a:cubicBezTo>
                    <a:pt x="1599" y="17733"/>
                    <a:pt x="1024" y="15664"/>
                    <a:pt x="1024" y="13460"/>
                  </a:cubicBezTo>
                  <a:cubicBezTo>
                    <a:pt x="1024" y="6590"/>
                    <a:pt x="6594" y="1020"/>
                    <a:pt x="13464" y="1020"/>
                  </a:cubicBezTo>
                  <a:close/>
                  <a:moveTo>
                    <a:pt x="15976" y="24855"/>
                  </a:moveTo>
                  <a:cubicBezTo>
                    <a:pt x="16156" y="24855"/>
                    <a:pt x="16311" y="24863"/>
                    <a:pt x="16434" y="24881"/>
                  </a:cubicBezTo>
                  <a:cubicBezTo>
                    <a:pt x="16541" y="24903"/>
                    <a:pt x="16623" y="24928"/>
                    <a:pt x="16674" y="24958"/>
                  </a:cubicBezTo>
                  <a:cubicBezTo>
                    <a:pt x="16699" y="24973"/>
                    <a:pt x="16714" y="24990"/>
                    <a:pt x="16721" y="25003"/>
                  </a:cubicBezTo>
                  <a:cubicBezTo>
                    <a:pt x="16728" y="25017"/>
                    <a:pt x="16729" y="25024"/>
                    <a:pt x="16729" y="25024"/>
                  </a:cubicBezTo>
                  <a:cubicBezTo>
                    <a:pt x="16729" y="25024"/>
                    <a:pt x="16729" y="25024"/>
                    <a:pt x="16729" y="25024"/>
                  </a:cubicBezTo>
                  <a:lnTo>
                    <a:pt x="16729" y="25024"/>
                  </a:lnTo>
                  <a:cubicBezTo>
                    <a:pt x="16728" y="25024"/>
                    <a:pt x="16742" y="25059"/>
                    <a:pt x="16706" y="25106"/>
                  </a:cubicBezTo>
                  <a:cubicBezTo>
                    <a:pt x="16673" y="25153"/>
                    <a:pt x="16601" y="25205"/>
                    <a:pt x="16507" y="25257"/>
                  </a:cubicBezTo>
                  <a:cubicBezTo>
                    <a:pt x="16317" y="25359"/>
                    <a:pt x="16025" y="25467"/>
                    <a:pt x="15668" y="25567"/>
                  </a:cubicBezTo>
                  <a:cubicBezTo>
                    <a:pt x="15311" y="25668"/>
                    <a:pt x="14887" y="25762"/>
                    <a:pt x="14425" y="25825"/>
                  </a:cubicBezTo>
                  <a:cubicBezTo>
                    <a:pt x="14195" y="25858"/>
                    <a:pt x="13952" y="25882"/>
                    <a:pt x="13708" y="25886"/>
                  </a:cubicBezTo>
                  <a:cubicBezTo>
                    <a:pt x="13684" y="25886"/>
                    <a:pt x="13661" y="25887"/>
                    <a:pt x="13638" y="25887"/>
                  </a:cubicBezTo>
                  <a:cubicBezTo>
                    <a:pt x="13538" y="25887"/>
                    <a:pt x="13435" y="25882"/>
                    <a:pt x="13333" y="25870"/>
                  </a:cubicBezTo>
                  <a:cubicBezTo>
                    <a:pt x="13270" y="25862"/>
                    <a:pt x="13205" y="25851"/>
                    <a:pt x="13142" y="25831"/>
                  </a:cubicBezTo>
                  <a:cubicBezTo>
                    <a:pt x="13110" y="25819"/>
                    <a:pt x="13076" y="25809"/>
                    <a:pt x="13043" y="25789"/>
                  </a:cubicBezTo>
                  <a:cubicBezTo>
                    <a:pt x="13027" y="25778"/>
                    <a:pt x="13009" y="25768"/>
                    <a:pt x="12993" y="25749"/>
                  </a:cubicBezTo>
                  <a:cubicBezTo>
                    <a:pt x="12980" y="25741"/>
                    <a:pt x="12954" y="25690"/>
                    <a:pt x="12956" y="25683"/>
                  </a:cubicBezTo>
                  <a:cubicBezTo>
                    <a:pt x="12941" y="25620"/>
                    <a:pt x="12968" y="25573"/>
                    <a:pt x="12989" y="25542"/>
                  </a:cubicBezTo>
                  <a:cubicBezTo>
                    <a:pt x="13015" y="25511"/>
                    <a:pt x="13040" y="25487"/>
                    <a:pt x="13068" y="25465"/>
                  </a:cubicBezTo>
                  <a:cubicBezTo>
                    <a:pt x="13122" y="25422"/>
                    <a:pt x="13178" y="25392"/>
                    <a:pt x="13236" y="25362"/>
                  </a:cubicBezTo>
                  <a:cubicBezTo>
                    <a:pt x="13350" y="25306"/>
                    <a:pt x="13466" y="25260"/>
                    <a:pt x="13584" y="25221"/>
                  </a:cubicBezTo>
                  <a:cubicBezTo>
                    <a:pt x="13816" y="25143"/>
                    <a:pt x="14051" y="25085"/>
                    <a:pt x="14280" y="25038"/>
                  </a:cubicBezTo>
                  <a:cubicBezTo>
                    <a:pt x="14736" y="24947"/>
                    <a:pt x="15169" y="24893"/>
                    <a:pt x="15539" y="24869"/>
                  </a:cubicBezTo>
                  <a:cubicBezTo>
                    <a:pt x="15697" y="24859"/>
                    <a:pt x="15843" y="24855"/>
                    <a:pt x="15976" y="24855"/>
                  </a:cubicBezTo>
                  <a:close/>
                  <a:moveTo>
                    <a:pt x="26230" y="13126"/>
                  </a:moveTo>
                  <a:cubicBezTo>
                    <a:pt x="26230" y="13126"/>
                    <a:pt x="26234" y="13206"/>
                    <a:pt x="26231" y="13358"/>
                  </a:cubicBezTo>
                  <a:cubicBezTo>
                    <a:pt x="26230" y="13433"/>
                    <a:pt x="26230" y="13526"/>
                    <a:pt x="26229" y="13635"/>
                  </a:cubicBezTo>
                  <a:cubicBezTo>
                    <a:pt x="26227" y="13690"/>
                    <a:pt x="26227" y="13749"/>
                    <a:pt x="26225" y="13811"/>
                  </a:cubicBezTo>
                  <a:cubicBezTo>
                    <a:pt x="26222" y="13872"/>
                    <a:pt x="26216" y="13939"/>
                    <a:pt x="26211" y="14011"/>
                  </a:cubicBezTo>
                  <a:cubicBezTo>
                    <a:pt x="26203" y="14152"/>
                    <a:pt x="26194" y="14307"/>
                    <a:pt x="26182" y="14477"/>
                  </a:cubicBezTo>
                  <a:cubicBezTo>
                    <a:pt x="26163" y="14647"/>
                    <a:pt x="26141" y="14828"/>
                    <a:pt x="26120" y="15024"/>
                  </a:cubicBezTo>
                  <a:cubicBezTo>
                    <a:pt x="26097" y="15219"/>
                    <a:pt x="26055" y="15426"/>
                    <a:pt x="26022" y="15642"/>
                  </a:cubicBezTo>
                  <a:cubicBezTo>
                    <a:pt x="25988" y="15860"/>
                    <a:pt x="25928" y="16084"/>
                    <a:pt x="25878" y="16322"/>
                  </a:cubicBezTo>
                  <a:cubicBezTo>
                    <a:pt x="25822" y="16557"/>
                    <a:pt x="25748" y="16798"/>
                    <a:pt x="25679" y="17051"/>
                  </a:cubicBezTo>
                  <a:cubicBezTo>
                    <a:pt x="25639" y="17174"/>
                    <a:pt x="25597" y="17301"/>
                    <a:pt x="25556" y="17428"/>
                  </a:cubicBezTo>
                  <a:cubicBezTo>
                    <a:pt x="25513" y="17556"/>
                    <a:pt x="25471" y="17686"/>
                    <a:pt x="25417" y="17814"/>
                  </a:cubicBezTo>
                  <a:cubicBezTo>
                    <a:pt x="25368" y="17944"/>
                    <a:pt x="25317" y="18074"/>
                    <a:pt x="25264" y="18207"/>
                  </a:cubicBezTo>
                  <a:cubicBezTo>
                    <a:pt x="25211" y="18339"/>
                    <a:pt x="25149" y="18469"/>
                    <a:pt x="25092" y="18603"/>
                  </a:cubicBezTo>
                  <a:cubicBezTo>
                    <a:pt x="24981" y="18873"/>
                    <a:pt x="24833" y="19132"/>
                    <a:pt x="24699" y="19404"/>
                  </a:cubicBezTo>
                  <a:cubicBezTo>
                    <a:pt x="24405" y="19934"/>
                    <a:pt x="24073" y="20466"/>
                    <a:pt x="23697" y="20979"/>
                  </a:cubicBezTo>
                  <a:cubicBezTo>
                    <a:pt x="23314" y="21486"/>
                    <a:pt x="22893" y="21979"/>
                    <a:pt x="22440" y="22440"/>
                  </a:cubicBezTo>
                  <a:cubicBezTo>
                    <a:pt x="21978" y="22894"/>
                    <a:pt x="21487" y="23315"/>
                    <a:pt x="20978" y="23698"/>
                  </a:cubicBezTo>
                  <a:cubicBezTo>
                    <a:pt x="20464" y="24076"/>
                    <a:pt x="19932" y="24406"/>
                    <a:pt x="19403" y="24700"/>
                  </a:cubicBezTo>
                  <a:cubicBezTo>
                    <a:pt x="18866" y="24981"/>
                    <a:pt x="18335" y="25230"/>
                    <a:pt x="17811" y="25418"/>
                  </a:cubicBezTo>
                  <a:cubicBezTo>
                    <a:pt x="17682" y="25471"/>
                    <a:pt x="17554" y="25514"/>
                    <a:pt x="17426" y="25555"/>
                  </a:cubicBezTo>
                  <a:cubicBezTo>
                    <a:pt x="17298" y="25598"/>
                    <a:pt x="17172" y="25640"/>
                    <a:pt x="17049" y="25680"/>
                  </a:cubicBezTo>
                  <a:cubicBezTo>
                    <a:pt x="16796" y="25749"/>
                    <a:pt x="16554" y="25821"/>
                    <a:pt x="16319" y="25876"/>
                  </a:cubicBezTo>
                  <a:cubicBezTo>
                    <a:pt x="16083" y="25926"/>
                    <a:pt x="15857" y="25988"/>
                    <a:pt x="15640" y="26021"/>
                  </a:cubicBezTo>
                  <a:cubicBezTo>
                    <a:pt x="15421" y="26055"/>
                    <a:pt x="15217" y="26097"/>
                    <a:pt x="15022" y="26118"/>
                  </a:cubicBezTo>
                  <a:cubicBezTo>
                    <a:pt x="14828" y="26140"/>
                    <a:pt x="14645" y="26162"/>
                    <a:pt x="14474" y="26180"/>
                  </a:cubicBezTo>
                  <a:cubicBezTo>
                    <a:pt x="14305" y="26191"/>
                    <a:pt x="14149" y="26200"/>
                    <a:pt x="14008" y="26211"/>
                  </a:cubicBezTo>
                  <a:cubicBezTo>
                    <a:pt x="13937" y="26216"/>
                    <a:pt x="13870" y="26219"/>
                    <a:pt x="13808" y="26224"/>
                  </a:cubicBezTo>
                  <a:cubicBezTo>
                    <a:pt x="13746" y="26225"/>
                    <a:pt x="13687" y="26225"/>
                    <a:pt x="13632" y="26227"/>
                  </a:cubicBezTo>
                  <a:cubicBezTo>
                    <a:pt x="13524" y="26230"/>
                    <a:pt x="13430" y="26230"/>
                    <a:pt x="13353" y="26231"/>
                  </a:cubicBezTo>
                  <a:cubicBezTo>
                    <a:pt x="13203" y="26232"/>
                    <a:pt x="13122" y="26234"/>
                    <a:pt x="13122" y="26234"/>
                  </a:cubicBezTo>
                  <a:cubicBezTo>
                    <a:pt x="13122" y="26234"/>
                    <a:pt x="13203" y="26231"/>
                    <a:pt x="13353" y="26225"/>
                  </a:cubicBezTo>
                  <a:cubicBezTo>
                    <a:pt x="13430" y="26223"/>
                    <a:pt x="13521" y="26219"/>
                    <a:pt x="13631" y="26215"/>
                  </a:cubicBezTo>
                  <a:cubicBezTo>
                    <a:pt x="13686" y="26213"/>
                    <a:pt x="13742" y="26211"/>
                    <a:pt x="13807" y="26209"/>
                  </a:cubicBezTo>
                  <a:cubicBezTo>
                    <a:pt x="13869" y="26204"/>
                    <a:pt x="13936" y="26197"/>
                    <a:pt x="14004" y="26191"/>
                  </a:cubicBezTo>
                  <a:cubicBezTo>
                    <a:pt x="14144" y="26178"/>
                    <a:pt x="14300" y="26164"/>
                    <a:pt x="14468" y="26148"/>
                  </a:cubicBezTo>
                  <a:cubicBezTo>
                    <a:pt x="14635" y="26125"/>
                    <a:pt x="14817" y="26099"/>
                    <a:pt x="15011" y="26072"/>
                  </a:cubicBezTo>
                  <a:cubicBezTo>
                    <a:pt x="15398" y="26011"/>
                    <a:pt x="15831" y="25923"/>
                    <a:pt x="16298" y="25806"/>
                  </a:cubicBezTo>
                  <a:cubicBezTo>
                    <a:pt x="16532" y="25747"/>
                    <a:pt x="16769" y="25672"/>
                    <a:pt x="17019" y="25600"/>
                  </a:cubicBezTo>
                  <a:cubicBezTo>
                    <a:pt x="17143" y="25557"/>
                    <a:pt x="17266" y="25514"/>
                    <a:pt x="17394" y="25471"/>
                  </a:cubicBezTo>
                  <a:cubicBezTo>
                    <a:pt x="17521" y="25426"/>
                    <a:pt x="17649" y="25383"/>
                    <a:pt x="17776" y="25330"/>
                  </a:cubicBezTo>
                  <a:cubicBezTo>
                    <a:pt x="17904" y="25277"/>
                    <a:pt x="18033" y="25225"/>
                    <a:pt x="18165" y="25173"/>
                  </a:cubicBezTo>
                  <a:cubicBezTo>
                    <a:pt x="18293" y="25118"/>
                    <a:pt x="18422" y="25056"/>
                    <a:pt x="18555" y="24995"/>
                  </a:cubicBezTo>
                  <a:cubicBezTo>
                    <a:pt x="18821" y="24880"/>
                    <a:pt x="19079" y="24735"/>
                    <a:pt x="19346" y="24599"/>
                  </a:cubicBezTo>
                  <a:cubicBezTo>
                    <a:pt x="19870" y="24305"/>
                    <a:pt x="20395" y="23975"/>
                    <a:pt x="20903" y="23599"/>
                  </a:cubicBezTo>
                  <a:cubicBezTo>
                    <a:pt x="21404" y="23217"/>
                    <a:pt x="21890" y="22797"/>
                    <a:pt x="22344" y="22347"/>
                  </a:cubicBezTo>
                  <a:cubicBezTo>
                    <a:pt x="22796" y="21893"/>
                    <a:pt x="23214" y="21407"/>
                    <a:pt x="23595" y="20906"/>
                  </a:cubicBezTo>
                  <a:cubicBezTo>
                    <a:pt x="23971" y="20399"/>
                    <a:pt x="24302" y="19874"/>
                    <a:pt x="24596" y="19350"/>
                  </a:cubicBezTo>
                  <a:cubicBezTo>
                    <a:pt x="24730" y="19081"/>
                    <a:pt x="24875" y="18825"/>
                    <a:pt x="24992" y="18559"/>
                  </a:cubicBezTo>
                  <a:cubicBezTo>
                    <a:pt x="25052" y="18429"/>
                    <a:pt x="25114" y="18298"/>
                    <a:pt x="25169" y="18168"/>
                  </a:cubicBezTo>
                  <a:cubicBezTo>
                    <a:pt x="25221" y="18037"/>
                    <a:pt x="25274" y="17908"/>
                    <a:pt x="25325" y="17780"/>
                  </a:cubicBezTo>
                  <a:cubicBezTo>
                    <a:pt x="25379" y="17653"/>
                    <a:pt x="25424" y="17525"/>
                    <a:pt x="25466" y="17397"/>
                  </a:cubicBezTo>
                  <a:cubicBezTo>
                    <a:pt x="25510" y="17271"/>
                    <a:pt x="25553" y="17146"/>
                    <a:pt x="25596" y="17023"/>
                  </a:cubicBezTo>
                  <a:cubicBezTo>
                    <a:pt x="25667" y="16774"/>
                    <a:pt x="25744" y="16535"/>
                    <a:pt x="25802" y="16302"/>
                  </a:cubicBezTo>
                  <a:cubicBezTo>
                    <a:pt x="25920" y="15834"/>
                    <a:pt x="26007" y="15402"/>
                    <a:pt x="26069" y="15015"/>
                  </a:cubicBezTo>
                  <a:cubicBezTo>
                    <a:pt x="26096" y="14820"/>
                    <a:pt x="26121" y="14639"/>
                    <a:pt x="26144" y="14471"/>
                  </a:cubicBezTo>
                  <a:cubicBezTo>
                    <a:pt x="26160" y="14302"/>
                    <a:pt x="26173" y="14148"/>
                    <a:pt x="26187" y="14008"/>
                  </a:cubicBezTo>
                  <a:cubicBezTo>
                    <a:pt x="26194" y="13938"/>
                    <a:pt x="26198" y="13872"/>
                    <a:pt x="26204" y="13811"/>
                  </a:cubicBezTo>
                  <a:cubicBezTo>
                    <a:pt x="26208" y="13749"/>
                    <a:pt x="26210" y="13690"/>
                    <a:pt x="26211" y="13635"/>
                  </a:cubicBezTo>
                  <a:cubicBezTo>
                    <a:pt x="26215" y="13525"/>
                    <a:pt x="26220" y="13433"/>
                    <a:pt x="26222" y="13357"/>
                  </a:cubicBezTo>
                  <a:cubicBezTo>
                    <a:pt x="26227" y="13206"/>
                    <a:pt x="26230" y="13126"/>
                    <a:pt x="26230" y="13126"/>
                  </a:cubicBezTo>
                  <a:close/>
                  <a:moveTo>
                    <a:pt x="13460" y="0"/>
                  </a:moveTo>
                  <a:cubicBezTo>
                    <a:pt x="6040" y="0"/>
                    <a:pt x="1" y="6039"/>
                    <a:pt x="1" y="13461"/>
                  </a:cubicBezTo>
                  <a:cubicBezTo>
                    <a:pt x="1" y="20882"/>
                    <a:pt x="6038" y="26922"/>
                    <a:pt x="13460" y="26922"/>
                  </a:cubicBezTo>
                  <a:cubicBezTo>
                    <a:pt x="20884" y="26922"/>
                    <a:pt x="26921" y="20885"/>
                    <a:pt x="26921" y="13461"/>
                  </a:cubicBezTo>
                  <a:cubicBezTo>
                    <a:pt x="26921" y="6039"/>
                    <a:pt x="20883" y="0"/>
                    <a:pt x="13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2fcc7deb26a_6_386"/>
            <p:cNvSpPr/>
            <p:nvPr/>
          </p:nvSpPr>
          <p:spPr>
            <a:xfrm>
              <a:off x="6633284" y="3780252"/>
              <a:ext cx="388022" cy="95443"/>
            </a:xfrm>
            <a:custGeom>
              <a:rect b="b" l="l" r="r" t="t"/>
              <a:pathLst>
                <a:path extrusionOk="0" h="901" w="3663">
                  <a:moveTo>
                    <a:pt x="3017" y="1"/>
                  </a:moveTo>
                  <a:cubicBezTo>
                    <a:pt x="2855" y="1"/>
                    <a:pt x="2669" y="11"/>
                    <a:pt x="2465" y="33"/>
                  </a:cubicBezTo>
                  <a:cubicBezTo>
                    <a:pt x="2097" y="73"/>
                    <a:pt x="1672" y="147"/>
                    <a:pt x="1224" y="261"/>
                  </a:cubicBezTo>
                  <a:cubicBezTo>
                    <a:pt x="1001" y="317"/>
                    <a:pt x="773" y="385"/>
                    <a:pt x="546" y="468"/>
                  </a:cubicBezTo>
                  <a:cubicBezTo>
                    <a:pt x="433" y="509"/>
                    <a:pt x="322" y="555"/>
                    <a:pt x="216" y="609"/>
                  </a:cubicBezTo>
                  <a:cubicBezTo>
                    <a:pt x="164" y="636"/>
                    <a:pt x="111" y="665"/>
                    <a:pt x="68" y="699"/>
                  </a:cubicBezTo>
                  <a:cubicBezTo>
                    <a:pt x="47" y="716"/>
                    <a:pt x="28" y="735"/>
                    <a:pt x="14" y="751"/>
                  </a:cubicBezTo>
                  <a:cubicBezTo>
                    <a:pt x="1" y="767"/>
                    <a:pt x="1" y="782"/>
                    <a:pt x="1" y="782"/>
                  </a:cubicBezTo>
                  <a:cubicBezTo>
                    <a:pt x="1" y="782"/>
                    <a:pt x="1" y="782"/>
                    <a:pt x="1" y="782"/>
                  </a:cubicBezTo>
                  <a:cubicBezTo>
                    <a:pt x="1" y="798"/>
                    <a:pt x="49" y="829"/>
                    <a:pt x="102" y="844"/>
                  </a:cubicBezTo>
                  <a:cubicBezTo>
                    <a:pt x="155" y="860"/>
                    <a:pt x="212" y="871"/>
                    <a:pt x="271" y="879"/>
                  </a:cubicBezTo>
                  <a:cubicBezTo>
                    <a:pt x="389" y="894"/>
                    <a:pt x="510" y="899"/>
                    <a:pt x="631" y="900"/>
                  </a:cubicBezTo>
                  <a:cubicBezTo>
                    <a:pt x="651" y="900"/>
                    <a:pt x="672" y="901"/>
                    <a:pt x="692" y="901"/>
                  </a:cubicBezTo>
                  <a:cubicBezTo>
                    <a:pt x="911" y="901"/>
                    <a:pt x="1128" y="888"/>
                    <a:pt x="1337" y="869"/>
                  </a:cubicBezTo>
                  <a:cubicBezTo>
                    <a:pt x="1796" y="826"/>
                    <a:pt x="2224" y="755"/>
                    <a:pt x="2582" y="671"/>
                  </a:cubicBezTo>
                  <a:cubicBezTo>
                    <a:pt x="2942" y="585"/>
                    <a:pt x="3237" y="487"/>
                    <a:pt x="3427" y="383"/>
                  </a:cubicBezTo>
                  <a:cubicBezTo>
                    <a:pt x="3522" y="334"/>
                    <a:pt x="3593" y="283"/>
                    <a:pt x="3627" y="236"/>
                  </a:cubicBezTo>
                  <a:cubicBezTo>
                    <a:pt x="3662" y="189"/>
                    <a:pt x="3649" y="154"/>
                    <a:pt x="3650" y="154"/>
                  </a:cubicBezTo>
                  <a:lnTo>
                    <a:pt x="3650" y="154"/>
                  </a:lnTo>
                  <a:cubicBezTo>
                    <a:pt x="3650" y="154"/>
                    <a:pt x="3650" y="154"/>
                    <a:pt x="3650" y="154"/>
                  </a:cubicBezTo>
                  <a:cubicBezTo>
                    <a:pt x="3650" y="154"/>
                    <a:pt x="3648" y="146"/>
                    <a:pt x="3642" y="133"/>
                  </a:cubicBezTo>
                  <a:cubicBezTo>
                    <a:pt x="3640" y="120"/>
                    <a:pt x="3623" y="105"/>
                    <a:pt x="3599" y="90"/>
                  </a:cubicBezTo>
                  <a:cubicBezTo>
                    <a:pt x="3549" y="60"/>
                    <a:pt x="3466" y="37"/>
                    <a:pt x="3358" y="21"/>
                  </a:cubicBezTo>
                  <a:cubicBezTo>
                    <a:pt x="3262" y="7"/>
                    <a:pt x="3148" y="1"/>
                    <a:pt x="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2fcc7deb26a_6_386"/>
            <p:cNvSpPr/>
            <p:nvPr/>
          </p:nvSpPr>
          <p:spPr>
            <a:xfrm>
              <a:off x="7656921" y="3269246"/>
              <a:ext cx="156776" cy="184848"/>
            </a:xfrm>
            <a:custGeom>
              <a:rect b="b" l="l" r="r" t="t"/>
              <a:pathLst>
                <a:path extrusionOk="0" h="1745" w="1480">
                  <a:moveTo>
                    <a:pt x="1395" y="37"/>
                  </a:moveTo>
                  <a:cubicBezTo>
                    <a:pt x="1395" y="37"/>
                    <a:pt x="1395" y="37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lose/>
                  <a:moveTo>
                    <a:pt x="1268" y="1"/>
                  </a:moveTo>
                  <a:cubicBezTo>
                    <a:pt x="1243" y="1"/>
                    <a:pt x="1216" y="3"/>
                    <a:pt x="1187" y="9"/>
                  </a:cubicBezTo>
                  <a:cubicBezTo>
                    <a:pt x="1051" y="36"/>
                    <a:pt x="875" y="141"/>
                    <a:pt x="702" y="299"/>
                  </a:cubicBezTo>
                  <a:cubicBezTo>
                    <a:pt x="529" y="460"/>
                    <a:pt x="353" y="678"/>
                    <a:pt x="210" y="933"/>
                  </a:cubicBezTo>
                  <a:cubicBezTo>
                    <a:pt x="139" y="1060"/>
                    <a:pt x="76" y="1197"/>
                    <a:pt x="36" y="1340"/>
                  </a:cubicBezTo>
                  <a:cubicBezTo>
                    <a:pt x="16" y="1412"/>
                    <a:pt x="2" y="1485"/>
                    <a:pt x="2" y="1553"/>
                  </a:cubicBezTo>
                  <a:cubicBezTo>
                    <a:pt x="1" y="1620"/>
                    <a:pt x="25" y="1689"/>
                    <a:pt x="57" y="1713"/>
                  </a:cubicBezTo>
                  <a:cubicBezTo>
                    <a:pt x="87" y="1736"/>
                    <a:pt x="122" y="1745"/>
                    <a:pt x="161" y="1745"/>
                  </a:cubicBezTo>
                  <a:cubicBezTo>
                    <a:pt x="247" y="1745"/>
                    <a:pt x="349" y="1700"/>
                    <a:pt x="435" y="1654"/>
                  </a:cubicBezTo>
                  <a:cubicBezTo>
                    <a:pt x="566" y="1581"/>
                    <a:pt x="686" y="1490"/>
                    <a:pt x="795" y="1392"/>
                  </a:cubicBezTo>
                  <a:cubicBezTo>
                    <a:pt x="1011" y="1196"/>
                    <a:pt x="1183" y="976"/>
                    <a:pt x="1301" y="772"/>
                  </a:cubicBezTo>
                  <a:cubicBezTo>
                    <a:pt x="1419" y="566"/>
                    <a:pt x="1479" y="372"/>
                    <a:pt x="1474" y="232"/>
                  </a:cubicBezTo>
                  <a:cubicBezTo>
                    <a:pt x="1473" y="163"/>
                    <a:pt x="1455" y="110"/>
                    <a:pt x="1432" y="79"/>
                  </a:cubicBezTo>
                  <a:cubicBezTo>
                    <a:pt x="1413" y="51"/>
                    <a:pt x="1395" y="38"/>
                    <a:pt x="1395" y="37"/>
                  </a:cubicBezTo>
                  <a:lnTo>
                    <a:pt x="1395" y="37"/>
                  </a:lnTo>
                  <a:cubicBezTo>
                    <a:pt x="1395" y="37"/>
                    <a:pt x="1395" y="37"/>
                    <a:pt x="1395" y="37"/>
                  </a:cubicBezTo>
                  <a:cubicBezTo>
                    <a:pt x="1394" y="37"/>
                    <a:pt x="1379" y="23"/>
                    <a:pt x="1345" y="12"/>
                  </a:cubicBezTo>
                  <a:cubicBezTo>
                    <a:pt x="1326" y="5"/>
                    <a:pt x="1300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2fcc7deb26a_6_386"/>
            <p:cNvSpPr/>
            <p:nvPr/>
          </p:nvSpPr>
          <p:spPr>
            <a:xfrm>
              <a:off x="7958080" y="2436213"/>
              <a:ext cx="126798" cy="336540"/>
            </a:xfrm>
            <a:custGeom>
              <a:rect b="b" l="l" r="r" t="t"/>
              <a:pathLst>
                <a:path extrusionOk="0" h="3177" w="1197">
                  <a:moveTo>
                    <a:pt x="746" y="4"/>
                  </a:moveTo>
                  <a:cubicBezTo>
                    <a:pt x="746" y="8"/>
                    <a:pt x="715" y="1"/>
                    <a:pt x="666" y="14"/>
                  </a:cubicBezTo>
                  <a:cubicBezTo>
                    <a:pt x="613" y="25"/>
                    <a:pt x="543" y="69"/>
                    <a:pt x="478" y="145"/>
                  </a:cubicBezTo>
                  <a:cubicBezTo>
                    <a:pt x="343" y="294"/>
                    <a:pt x="216" y="558"/>
                    <a:pt x="132" y="891"/>
                  </a:cubicBezTo>
                  <a:cubicBezTo>
                    <a:pt x="49" y="1224"/>
                    <a:pt x="1" y="1627"/>
                    <a:pt x="16" y="2052"/>
                  </a:cubicBezTo>
                  <a:cubicBezTo>
                    <a:pt x="26" y="2265"/>
                    <a:pt x="48" y="2485"/>
                    <a:pt x="103" y="2697"/>
                  </a:cubicBezTo>
                  <a:cubicBezTo>
                    <a:pt x="130" y="2805"/>
                    <a:pt x="169" y="2910"/>
                    <a:pt x="221" y="3002"/>
                  </a:cubicBezTo>
                  <a:cubicBezTo>
                    <a:pt x="271" y="3092"/>
                    <a:pt x="355" y="3173"/>
                    <a:pt x="429" y="3177"/>
                  </a:cubicBezTo>
                  <a:cubicBezTo>
                    <a:pt x="435" y="3177"/>
                    <a:pt x="441" y="3177"/>
                    <a:pt x="446" y="3177"/>
                  </a:cubicBezTo>
                  <a:cubicBezTo>
                    <a:pt x="470" y="3177"/>
                    <a:pt x="492" y="3176"/>
                    <a:pt x="503" y="3167"/>
                  </a:cubicBezTo>
                  <a:cubicBezTo>
                    <a:pt x="519" y="3165"/>
                    <a:pt x="541" y="3153"/>
                    <a:pt x="564" y="3141"/>
                  </a:cubicBezTo>
                  <a:cubicBezTo>
                    <a:pt x="605" y="3116"/>
                    <a:pt x="644" y="3080"/>
                    <a:pt x="679" y="3040"/>
                  </a:cubicBezTo>
                  <a:cubicBezTo>
                    <a:pt x="747" y="2959"/>
                    <a:pt x="805" y="2864"/>
                    <a:pt x="854" y="2765"/>
                  </a:cubicBezTo>
                  <a:cubicBezTo>
                    <a:pt x="948" y="2566"/>
                    <a:pt x="1013" y="2355"/>
                    <a:pt x="1064" y="2150"/>
                  </a:cubicBezTo>
                  <a:cubicBezTo>
                    <a:pt x="1164" y="1735"/>
                    <a:pt x="1196" y="1332"/>
                    <a:pt x="1181" y="989"/>
                  </a:cubicBezTo>
                  <a:cubicBezTo>
                    <a:pt x="1164" y="647"/>
                    <a:pt x="1090" y="364"/>
                    <a:pt x="987" y="190"/>
                  </a:cubicBezTo>
                  <a:cubicBezTo>
                    <a:pt x="935" y="104"/>
                    <a:pt x="875" y="49"/>
                    <a:pt x="825" y="28"/>
                  </a:cubicBezTo>
                  <a:cubicBezTo>
                    <a:pt x="776" y="4"/>
                    <a:pt x="746" y="5"/>
                    <a:pt x="74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2fcc7deb26a_6_386"/>
            <p:cNvSpPr/>
            <p:nvPr/>
          </p:nvSpPr>
          <p:spPr>
            <a:xfrm>
              <a:off x="6093818" y="1803281"/>
              <a:ext cx="309633" cy="176585"/>
            </a:xfrm>
            <a:custGeom>
              <a:rect b="b" l="l" r="r" t="t"/>
              <a:pathLst>
                <a:path extrusionOk="0" h="1667" w="2923">
                  <a:moveTo>
                    <a:pt x="71" y="0"/>
                  </a:moveTo>
                  <a:cubicBezTo>
                    <a:pt x="71" y="0"/>
                    <a:pt x="67" y="51"/>
                    <a:pt x="81" y="145"/>
                  </a:cubicBezTo>
                  <a:cubicBezTo>
                    <a:pt x="90" y="191"/>
                    <a:pt x="101" y="247"/>
                    <a:pt x="125" y="310"/>
                  </a:cubicBezTo>
                  <a:cubicBezTo>
                    <a:pt x="125" y="312"/>
                    <a:pt x="128" y="316"/>
                    <a:pt x="129" y="317"/>
                  </a:cubicBezTo>
                  <a:cubicBezTo>
                    <a:pt x="132" y="349"/>
                    <a:pt x="136" y="384"/>
                    <a:pt x="136" y="420"/>
                  </a:cubicBezTo>
                  <a:cubicBezTo>
                    <a:pt x="138" y="482"/>
                    <a:pt x="136" y="552"/>
                    <a:pt x="129" y="621"/>
                  </a:cubicBezTo>
                  <a:cubicBezTo>
                    <a:pt x="117" y="759"/>
                    <a:pt x="85" y="894"/>
                    <a:pt x="56" y="997"/>
                  </a:cubicBezTo>
                  <a:cubicBezTo>
                    <a:pt x="28" y="1099"/>
                    <a:pt x="0" y="1164"/>
                    <a:pt x="0" y="1164"/>
                  </a:cubicBezTo>
                  <a:cubicBezTo>
                    <a:pt x="0" y="1164"/>
                    <a:pt x="43" y="1108"/>
                    <a:pt x="97" y="1015"/>
                  </a:cubicBezTo>
                  <a:cubicBezTo>
                    <a:pt x="155" y="921"/>
                    <a:pt x="222" y="792"/>
                    <a:pt x="271" y="653"/>
                  </a:cubicBezTo>
                  <a:cubicBezTo>
                    <a:pt x="278" y="633"/>
                    <a:pt x="285" y="611"/>
                    <a:pt x="291" y="591"/>
                  </a:cubicBezTo>
                  <a:cubicBezTo>
                    <a:pt x="298" y="599"/>
                    <a:pt x="304" y="607"/>
                    <a:pt x="310" y="615"/>
                  </a:cubicBezTo>
                  <a:cubicBezTo>
                    <a:pt x="343" y="647"/>
                    <a:pt x="376" y="680"/>
                    <a:pt x="411" y="715"/>
                  </a:cubicBezTo>
                  <a:cubicBezTo>
                    <a:pt x="446" y="748"/>
                    <a:pt x="490" y="774"/>
                    <a:pt x="531" y="803"/>
                  </a:cubicBezTo>
                  <a:cubicBezTo>
                    <a:pt x="551" y="819"/>
                    <a:pt x="572" y="834"/>
                    <a:pt x="594" y="847"/>
                  </a:cubicBezTo>
                  <a:cubicBezTo>
                    <a:pt x="618" y="857"/>
                    <a:pt x="641" y="869"/>
                    <a:pt x="665" y="881"/>
                  </a:cubicBezTo>
                  <a:cubicBezTo>
                    <a:pt x="712" y="903"/>
                    <a:pt x="760" y="928"/>
                    <a:pt x="811" y="947"/>
                  </a:cubicBezTo>
                  <a:cubicBezTo>
                    <a:pt x="861" y="962"/>
                    <a:pt x="913" y="976"/>
                    <a:pt x="967" y="991"/>
                  </a:cubicBezTo>
                  <a:cubicBezTo>
                    <a:pt x="994" y="998"/>
                    <a:pt x="1021" y="1007"/>
                    <a:pt x="1046" y="1011"/>
                  </a:cubicBezTo>
                  <a:lnTo>
                    <a:pt x="1127" y="1022"/>
                  </a:lnTo>
                  <a:lnTo>
                    <a:pt x="1289" y="1042"/>
                  </a:lnTo>
                  <a:cubicBezTo>
                    <a:pt x="1322" y="1045"/>
                    <a:pt x="1354" y="1045"/>
                    <a:pt x="1387" y="1045"/>
                  </a:cubicBezTo>
                  <a:cubicBezTo>
                    <a:pt x="1462" y="1045"/>
                    <a:pt x="1537" y="1041"/>
                    <a:pt x="1612" y="1041"/>
                  </a:cubicBezTo>
                  <a:cubicBezTo>
                    <a:pt x="1718" y="1038"/>
                    <a:pt x="1818" y="1014"/>
                    <a:pt x="1916" y="1002"/>
                  </a:cubicBezTo>
                  <a:cubicBezTo>
                    <a:pt x="2000" y="994"/>
                    <a:pt x="2076" y="974"/>
                    <a:pt x="2151" y="951"/>
                  </a:cubicBezTo>
                  <a:cubicBezTo>
                    <a:pt x="2170" y="1018"/>
                    <a:pt x="2188" y="1095"/>
                    <a:pt x="2201" y="1171"/>
                  </a:cubicBezTo>
                  <a:cubicBezTo>
                    <a:pt x="2223" y="1292"/>
                    <a:pt x="2236" y="1417"/>
                    <a:pt x="2243" y="1511"/>
                  </a:cubicBezTo>
                  <a:cubicBezTo>
                    <a:pt x="2249" y="1605"/>
                    <a:pt x="2249" y="1667"/>
                    <a:pt x="2249" y="1667"/>
                  </a:cubicBezTo>
                  <a:cubicBezTo>
                    <a:pt x="2249" y="1667"/>
                    <a:pt x="2266" y="1606"/>
                    <a:pt x="2283" y="1512"/>
                  </a:cubicBezTo>
                  <a:cubicBezTo>
                    <a:pt x="2302" y="1418"/>
                    <a:pt x="2319" y="1293"/>
                    <a:pt x="2327" y="1164"/>
                  </a:cubicBezTo>
                  <a:cubicBezTo>
                    <a:pt x="2334" y="1074"/>
                    <a:pt x="2338" y="982"/>
                    <a:pt x="2337" y="900"/>
                  </a:cubicBezTo>
                  <a:cubicBezTo>
                    <a:pt x="2373" y="889"/>
                    <a:pt x="2409" y="877"/>
                    <a:pt x="2443" y="868"/>
                  </a:cubicBezTo>
                  <a:cubicBezTo>
                    <a:pt x="2518" y="842"/>
                    <a:pt x="2582" y="813"/>
                    <a:pt x="2642" y="787"/>
                  </a:cubicBezTo>
                  <a:cubicBezTo>
                    <a:pt x="2701" y="763"/>
                    <a:pt x="2750" y="739"/>
                    <a:pt x="2793" y="720"/>
                  </a:cubicBezTo>
                  <a:cubicBezTo>
                    <a:pt x="2877" y="681"/>
                    <a:pt x="2922" y="658"/>
                    <a:pt x="2922" y="658"/>
                  </a:cubicBezTo>
                  <a:lnTo>
                    <a:pt x="2922" y="658"/>
                  </a:lnTo>
                  <a:cubicBezTo>
                    <a:pt x="2922" y="658"/>
                    <a:pt x="2868" y="661"/>
                    <a:pt x="2777" y="672"/>
                  </a:cubicBezTo>
                  <a:cubicBezTo>
                    <a:pt x="2687" y="681"/>
                    <a:pt x="2558" y="700"/>
                    <a:pt x="2407" y="723"/>
                  </a:cubicBezTo>
                  <a:cubicBezTo>
                    <a:pt x="2330" y="729"/>
                    <a:pt x="2247" y="739"/>
                    <a:pt x="2159" y="749"/>
                  </a:cubicBezTo>
                  <a:cubicBezTo>
                    <a:pt x="2072" y="762"/>
                    <a:pt x="1982" y="772"/>
                    <a:pt x="1888" y="776"/>
                  </a:cubicBezTo>
                  <a:cubicBezTo>
                    <a:pt x="1794" y="782"/>
                    <a:pt x="1696" y="792"/>
                    <a:pt x="1599" y="792"/>
                  </a:cubicBezTo>
                  <a:cubicBezTo>
                    <a:pt x="1501" y="788"/>
                    <a:pt x="1401" y="794"/>
                    <a:pt x="1305" y="786"/>
                  </a:cubicBezTo>
                  <a:lnTo>
                    <a:pt x="1159" y="770"/>
                  </a:lnTo>
                  <a:lnTo>
                    <a:pt x="1088" y="763"/>
                  </a:lnTo>
                  <a:cubicBezTo>
                    <a:pt x="1064" y="759"/>
                    <a:pt x="1041" y="753"/>
                    <a:pt x="1018" y="747"/>
                  </a:cubicBezTo>
                  <a:cubicBezTo>
                    <a:pt x="974" y="735"/>
                    <a:pt x="927" y="725"/>
                    <a:pt x="881" y="716"/>
                  </a:cubicBezTo>
                  <a:cubicBezTo>
                    <a:pt x="835" y="705"/>
                    <a:pt x="795" y="686"/>
                    <a:pt x="753" y="673"/>
                  </a:cubicBezTo>
                  <a:lnTo>
                    <a:pt x="692" y="651"/>
                  </a:lnTo>
                  <a:lnTo>
                    <a:pt x="634" y="621"/>
                  </a:lnTo>
                  <a:cubicBezTo>
                    <a:pt x="598" y="600"/>
                    <a:pt x="557" y="586"/>
                    <a:pt x="524" y="561"/>
                  </a:cubicBezTo>
                  <a:cubicBezTo>
                    <a:pt x="490" y="539"/>
                    <a:pt x="459" y="514"/>
                    <a:pt x="426" y="493"/>
                  </a:cubicBezTo>
                  <a:cubicBezTo>
                    <a:pt x="396" y="470"/>
                    <a:pt x="369" y="443"/>
                    <a:pt x="343" y="419"/>
                  </a:cubicBezTo>
                  <a:cubicBezTo>
                    <a:pt x="313" y="396"/>
                    <a:pt x="293" y="367"/>
                    <a:pt x="271" y="343"/>
                  </a:cubicBezTo>
                  <a:cubicBezTo>
                    <a:pt x="250" y="317"/>
                    <a:pt x="228" y="293"/>
                    <a:pt x="212" y="266"/>
                  </a:cubicBezTo>
                  <a:cubicBezTo>
                    <a:pt x="177" y="218"/>
                    <a:pt x="150" y="171"/>
                    <a:pt x="129" y="130"/>
                  </a:cubicBezTo>
                  <a:cubicBezTo>
                    <a:pt x="89" y="51"/>
                    <a:pt x="71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2fcc7deb26a_6_386"/>
            <p:cNvSpPr/>
            <p:nvPr/>
          </p:nvSpPr>
          <p:spPr>
            <a:xfrm>
              <a:off x="6112144" y="1566845"/>
              <a:ext cx="436961" cy="305926"/>
            </a:xfrm>
            <a:custGeom>
              <a:rect b="b" l="l" r="r" t="t"/>
              <a:pathLst>
                <a:path extrusionOk="0" h="2888" w="4125">
                  <a:moveTo>
                    <a:pt x="2511" y="1"/>
                  </a:moveTo>
                  <a:cubicBezTo>
                    <a:pt x="2492" y="1"/>
                    <a:pt x="2472" y="1"/>
                    <a:pt x="2451" y="2"/>
                  </a:cubicBezTo>
                  <a:cubicBezTo>
                    <a:pt x="2205" y="7"/>
                    <a:pt x="1847" y="54"/>
                    <a:pt x="1445" y="212"/>
                  </a:cubicBezTo>
                  <a:cubicBezTo>
                    <a:pt x="1245" y="290"/>
                    <a:pt x="1032" y="395"/>
                    <a:pt x="828" y="541"/>
                  </a:cubicBezTo>
                  <a:cubicBezTo>
                    <a:pt x="622" y="685"/>
                    <a:pt x="417" y="866"/>
                    <a:pt x="255" y="1108"/>
                  </a:cubicBezTo>
                  <a:cubicBezTo>
                    <a:pt x="178" y="1230"/>
                    <a:pt x="102" y="1363"/>
                    <a:pt x="62" y="1519"/>
                  </a:cubicBezTo>
                  <a:cubicBezTo>
                    <a:pt x="22" y="1678"/>
                    <a:pt x="0" y="1833"/>
                    <a:pt x="49" y="2033"/>
                  </a:cubicBezTo>
                  <a:cubicBezTo>
                    <a:pt x="62" y="2074"/>
                    <a:pt x="71" y="2102"/>
                    <a:pt x="82" y="2135"/>
                  </a:cubicBezTo>
                  <a:lnTo>
                    <a:pt x="90" y="2160"/>
                  </a:lnTo>
                  <a:lnTo>
                    <a:pt x="98" y="2180"/>
                  </a:lnTo>
                  <a:lnTo>
                    <a:pt x="101" y="2182"/>
                  </a:lnTo>
                  <a:lnTo>
                    <a:pt x="104" y="2189"/>
                  </a:lnTo>
                  <a:lnTo>
                    <a:pt x="112" y="2205"/>
                  </a:lnTo>
                  <a:lnTo>
                    <a:pt x="143" y="2263"/>
                  </a:lnTo>
                  <a:cubicBezTo>
                    <a:pt x="161" y="2303"/>
                    <a:pt x="186" y="2340"/>
                    <a:pt x="215" y="2373"/>
                  </a:cubicBezTo>
                  <a:cubicBezTo>
                    <a:pt x="242" y="2407"/>
                    <a:pt x="266" y="2443"/>
                    <a:pt x="298" y="2471"/>
                  </a:cubicBezTo>
                  <a:cubicBezTo>
                    <a:pt x="418" y="2597"/>
                    <a:pt x="564" y="2683"/>
                    <a:pt x="709" y="2746"/>
                  </a:cubicBezTo>
                  <a:cubicBezTo>
                    <a:pt x="969" y="2851"/>
                    <a:pt x="1234" y="2887"/>
                    <a:pt x="1489" y="2887"/>
                  </a:cubicBezTo>
                  <a:cubicBezTo>
                    <a:pt x="1529" y="2887"/>
                    <a:pt x="1569" y="2886"/>
                    <a:pt x="1608" y="2885"/>
                  </a:cubicBezTo>
                  <a:cubicBezTo>
                    <a:pt x="1903" y="2873"/>
                    <a:pt x="2178" y="2810"/>
                    <a:pt x="2446" y="2720"/>
                  </a:cubicBezTo>
                  <a:cubicBezTo>
                    <a:pt x="2516" y="2698"/>
                    <a:pt x="2572" y="2675"/>
                    <a:pt x="2630" y="2651"/>
                  </a:cubicBezTo>
                  <a:cubicBezTo>
                    <a:pt x="2662" y="2638"/>
                    <a:pt x="2683" y="2631"/>
                    <a:pt x="2724" y="2612"/>
                  </a:cubicBezTo>
                  <a:lnTo>
                    <a:pt x="2814" y="2569"/>
                  </a:lnTo>
                  <a:cubicBezTo>
                    <a:pt x="2874" y="2542"/>
                    <a:pt x="2930" y="2510"/>
                    <a:pt x="2986" y="2478"/>
                  </a:cubicBezTo>
                  <a:cubicBezTo>
                    <a:pt x="3042" y="2448"/>
                    <a:pt x="3097" y="2416"/>
                    <a:pt x="3149" y="2381"/>
                  </a:cubicBezTo>
                  <a:cubicBezTo>
                    <a:pt x="3360" y="2248"/>
                    <a:pt x="3541" y="2092"/>
                    <a:pt x="3689" y="1931"/>
                  </a:cubicBezTo>
                  <a:cubicBezTo>
                    <a:pt x="3989" y="1610"/>
                    <a:pt x="4124" y="1241"/>
                    <a:pt x="4119" y="986"/>
                  </a:cubicBezTo>
                  <a:cubicBezTo>
                    <a:pt x="4118" y="858"/>
                    <a:pt x="4087" y="759"/>
                    <a:pt x="4063" y="700"/>
                  </a:cubicBezTo>
                  <a:cubicBezTo>
                    <a:pt x="4033" y="642"/>
                    <a:pt x="4018" y="610"/>
                    <a:pt x="4018" y="610"/>
                  </a:cubicBezTo>
                  <a:lnTo>
                    <a:pt x="4018" y="610"/>
                  </a:lnTo>
                  <a:cubicBezTo>
                    <a:pt x="4018" y="610"/>
                    <a:pt x="4025" y="644"/>
                    <a:pt x="4040" y="707"/>
                  </a:cubicBezTo>
                  <a:cubicBezTo>
                    <a:pt x="4052" y="772"/>
                    <a:pt x="4052" y="864"/>
                    <a:pt x="4036" y="978"/>
                  </a:cubicBezTo>
                  <a:cubicBezTo>
                    <a:pt x="4013" y="1092"/>
                    <a:pt x="3959" y="1221"/>
                    <a:pt x="3875" y="1355"/>
                  </a:cubicBezTo>
                  <a:cubicBezTo>
                    <a:pt x="3789" y="1490"/>
                    <a:pt x="3668" y="1624"/>
                    <a:pt x="3519" y="1753"/>
                  </a:cubicBezTo>
                  <a:cubicBezTo>
                    <a:pt x="3367" y="1880"/>
                    <a:pt x="3187" y="1996"/>
                    <a:pt x="2988" y="2102"/>
                  </a:cubicBezTo>
                  <a:cubicBezTo>
                    <a:pt x="2939" y="2129"/>
                    <a:pt x="2887" y="2153"/>
                    <a:pt x="2834" y="2176"/>
                  </a:cubicBezTo>
                  <a:cubicBezTo>
                    <a:pt x="2781" y="2201"/>
                    <a:pt x="2728" y="2223"/>
                    <a:pt x="2670" y="2243"/>
                  </a:cubicBezTo>
                  <a:lnTo>
                    <a:pt x="2669" y="2243"/>
                  </a:lnTo>
                  <a:cubicBezTo>
                    <a:pt x="2307" y="2203"/>
                    <a:pt x="1762" y="2063"/>
                    <a:pt x="1534" y="1471"/>
                  </a:cubicBezTo>
                  <a:cubicBezTo>
                    <a:pt x="1367" y="1040"/>
                    <a:pt x="1753" y="511"/>
                    <a:pt x="1816" y="306"/>
                  </a:cubicBezTo>
                  <a:cubicBezTo>
                    <a:pt x="1896" y="269"/>
                    <a:pt x="1974" y="237"/>
                    <a:pt x="2050" y="210"/>
                  </a:cubicBezTo>
                  <a:cubicBezTo>
                    <a:pt x="2204" y="155"/>
                    <a:pt x="2344" y="114"/>
                    <a:pt x="2460" y="88"/>
                  </a:cubicBezTo>
                  <a:cubicBezTo>
                    <a:pt x="2694" y="34"/>
                    <a:pt x="2835" y="24"/>
                    <a:pt x="2835" y="24"/>
                  </a:cubicBezTo>
                  <a:cubicBezTo>
                    <a:pt x="2835" y="24"/>
                    <a:pt x="2800" y="20"/>
                    <a:pt x="2736" y="12"/>
                  </a:cubicBezTo>
                  <a:cubicBezTo>
                    <a:pt x="2681" y="8"/>
                    <a:pt x="2606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2fcc7deb26a_6_386"/>
            <p:cNvSpPr/>
            <p:nvPr/>
          </p:nvSpPr>
          <p:spPr>
            <a:xfrm>
              <a:off x="5559189" y="2279436"/>
              <a:ext cx="188979" cy="459524"/>
            </a:xfrm>
            <a:custGeom>
              <a:rect b="b" l="l" r="r" t="t"/>
              <a:pathLst>
                <a:path extrusionOk="0" h="4338" w="1784">
                  <a:moveTo>
                    <a:pt x="1039" y="0"/>
                  </a:moveTo>
                  <a:cubicBezTo>
                    <a:pt x="972" y="0"/>
                    <a:pt x="901" y="15"/>
                    <a:pt x="836" y="45"/>
                  </a:cubicBezTo>
                  <a:cubicBezTo>
                    <a:pt x="755" y="82"/>
                    <a:pt x="683" y="137"/>
                    <a:pt x="617" y="203"/>
                  </a:cubicBezTo>
                  <a:cubicBezTo>
                    <a:pt x="488" y="334"/>
                    <a:pt x="383" y="498"/>
                    <a:pt x="300" y="683"/>
                  </a:cubicBezTo>
                  <a:cubicBezTo>
                    <a:pt x="218" y="866"/>
                    <a:pt x="147" y="1067"/>
                    <a:pt x="101" y="1278"/>
                  </a:cubicBezTo>
                  <a:cubicBezTo>
                    <a:pt x="57" y="1490"/>
                    <a:pt x="21" y="1715"/>
                    <a:pt x="11" y="1942"/>
                  </a:cubicBezTo>
                  <a:cubicBezTo>
                    <a:pt x="1" y="2170"/>
                    <a:pt x="7" y="2402"/>
                    <a:pt x="37" y="2634"/>
                  </a:cubicBezTo>
                  <a:cubicBezTo>
                    <a:pt x="70" y="2867"/>
                    <a:pt x="124" y="3099"/>
                    <a:pt x="215" y="3318"/>
                  </a:cubicBezTo>
                  <a:cubicBezTo>
                    <a:pt x="262" y="3429"/>
                    <a:pt x="321" y="3537"/>
                    <a:pt x="402" y="3635"/>
                  </a:cubicBezTo>
                  <a:cubicBezTo>
                    <a:pt x="481" y="3733"/>
                    <a:pt x="585" y="3827"/>
                    <a:pt x="726" y="3873"/>
                  </a:cubicBezTo>
                  <a:cubicBezTo>
                    <a:pt x="749" y="3879"/>
                    <a:pt x="770" y="3882"/>
                    <a:pt x="793" y="3886"/>
                  </a:cubicBezTo>
                  <a:cubicBezTo>
                    <a:pt x="851" y="3917"/>
                    <a:pt x="919" y="3964"/>
                    <a:pt x="984" y="4023"/>
                  </a:cubicBezTo>
                  <a:cubicBezTo>
                    <a:pt x="1053" y="4089"/>
                    <a:pt x="1115" y="4165"/>
                    <a:pt x="1155" y="4228"/>
                  </a:cubicBezTo>
                  <a:cubicBezTo>
                    <a:pt x="1196" y="4290"/>
                    <a:pt x="1216" y="4337"/>
                    <a:pt x="1216" y="4337"/>
                  </a:cubicBezTo>
                  <a:cubicBezTo>
                    <a:pt x="1216" y="4337"/>
                    <a:pt x="1212" y="4286"/>
                    <a:pt x="1192" y="4211"/>
                  </a:cubicBezTo>
                  <a:cubicBezTo>
                    <a:pt x="1173" y="4136"/>
                    <a:pt x="1134" y="4038"/>
                    <a:pt x="1082" y="3944"/>
                  </a:cubicBezTo>
                  <a:cubicBezTo>
                    <a:pt x="1068" y="3920"/>
                    <a:pt x="1052" y="3894"/>
                    <a:pt x="1037" y="3869"/>
                  </a:cubicBezTo>
                  <a:cubicBezTo>
                    <a:pt x="1072" y="3858"/>
                    <a:pt x="1106" y="3843"/>
                    <a:pt x="1135" y="3826"/>
                  </a:cubicBezTo>
                  <a:cubicBezTo>
                    <a:pt x="1248" y="3760"/>
                    <a:pt x="1327" y="3674"/>
                    <a:pt x="1390" y="3591"/>
                  </a:cubicBezTo>
                  <a:cubicBezTo>
                    <a:pt x="1518" y="3419"/>
                    <a:pt x="1589" y="3239"/>
                    <a:pt x="1643" y="3074"/>
                  </a:cubicBezTo>
                  <a:cubicBezTo>
                    <a:pt x="1746" y="2741"/>
                    <a:pt x="1769" y="2456"/>
                    <a:pt x="1777" y="2258"/>
                  </a:cubicBezTo>
                  <a:cubicBezTo>
                    <a:pt x="1784" y="2162"/>
                    <a:pt x="1780" y="2085"/>
                    <a:pt x="1779" y="2033"/>
                  </a:cubicBezTo>
                  <a:cubicBezTo>
                    <a:pt x="1777" y="1981"/>
                    <a:pt x="1776" y="1952"/>
                    <a:pt x="1776" y="1952"/>
                  </a:cubicBezTo>
                  <a:cubicBezTo>
                    <a:pt x="1776" y="1952"/>
                    <a:pt x="1757" y="2062"/>
                    <a:pt x="1713" y="2252"/>
                  </a:cubicBezTo>
                  <a:cubicBezTo>
                    <a:pt x="1670" y="2440"/>
                    <a:pt x="1597" y="2711"/>
                    <a:pt x="1464" y="3006"/>
                  </a:cubicBezTo>
                  <a:cubicBezTo>
                    <a:pt x="1396" y="3152"/>
                    <a:pt x="1310" y="3305"/>
                    <a:pt x="1198" y="3432"/>
                  </a:cubicBezTo>
                  <a:cubicBezTo>
                    <a:pt x="1158" y="3478"/>
                    <a:pt x="1112" y="3518"/>
                    <a:pt x="1064" y="3550"/>
                  </a:cubicBezTo>
                  <a:cubicBezTo>
                    <a:pt x="1052" y="3412"/>
                    <a:pt x="941" y="3189"/>
                    <a:pt x="818" y="2802"/>
                  </a:cubicBezTo>
                  <a:cubicBezTo>
                    <a:pt x="629" y="2203"/>
                    <a:pt x="634" y="1618"/>
                    <a:pt x="782" y="1028"/>
                  </a:cubicBezTo>
                  <a:cubicBezTo>
                    <a:pt x="918" y="483"/>
                    <a:pt x="906" y="282"/>
                    <a:pt x="849" y="231"/>
                  </a:cubicBezTo>
                  <a:cubicBezTo>
                    <a:pt x="920" y="168"/>
                    <a:pt x="998" y="127"/>
                    <a:pt x="1078" y="123"/>
                  </a:cubicBezTo>
                  <a:cubicBezTo>
                    <a:pt x="1079" y="123"/>
                    <a:pt x="1080" y="123"/>
                    <a:pt x="1082" y="123"/>
                  </a:cubicBezTo>
                  <a:cubicBezTo>
                    <a:pt x="1198" y="123"/>
                    <a:pt x="1295" y="175"/>
                    <a:pt x="1364" y="237"/>
                  </a:cubicBezTo>
                  <a:cubicBezTo>
                    <a:pt x="1433" y="301"/>
                    <a:pt x="1478" y="364"/>
                    <a:pt x="1505" y="408"/>
                  </a:cubicBezTo>
                  <a:cubicBezTo>
                    <a:pt x="1531" y="451"/>
                    <a:pt x="1544" y="478"/>
                    <a:pt x="1544" y="478"/>
                  </a:cubicBezTo>
                  <a:cubicBezTo>
                    <a:pt x="1544" y="478"/>
                    <a:pt x="1538" y="451"/>
                    <a:pt x="1521" y="401"/>
                  </a:cubicBezTo>
                  <a:cubicBezTo>
                    <a:pt x="1502" y="352"/>
                    <a:pt x="1474" y="276"/>
                    <a:pt x="1409" y="196"/>
                  </a:cubicBezTo>
                  <a:cubicBezTo>
                    <a:pt x="1377" y="156"/>
                    <a:pt x="1337" y="113"/>
                    <a:pt x="1283" y="76"/>
                  </a:cubicBezTo>
                  <a:cubicBezTo>
                    <a:pt x="1232" y="41"/>
                    <a:pt x="1154" y="12"/>
                    <a:pt x="1084" y="2"/>
                  </a:cubicBezTo>
                  <a:cubicBezTo>
                    <a:pt x="1070" y="1"/>
                    <a:pt x="1055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2fcc7deb26a_6_386"/>
            <p:cNvSpPr/>
            <p:nvPr/>
          </p:nvSpPr>
          <p:spPr>
            <a:xfrm>
              <a:off x="6259598" y="2492673"/>
              <a:ext cx="505180" cy="523718"/>
            </a:xfrm>
            <a:custGeom>
              <a:rect b="b" l="l" r="r" t="t"/>
              <a:pathLst>
                <a:path extrusionOk="0" h="4944" w="4769">
                  <a:moveTo>
                    <a:pt x="2297" y="196"/>
                  </a:moveTo>
                  <a:cubicBezTo>
                    <a:pt x="2297" y="196"/>
                    <a:pt x="2243" y="209"/>
                    <a:pt x="2152" y="229"/>
                  </a:cubicBezTo>
                  <a:cubicBezTo>
                    <a:pt x="2129" y="235"/>
                    <a:pt x="2104" y="239"/>
                    <a:pt x="2077" y="245"/>
                  </a:cubicBezTo>
                  <a:cubicBezTo>
                    <a:pt x="2050" y="255"/>
                    <a:pt x="2022" y="264"/>
                    <a:pt x="1990" y="275"/>
                  </a:cubicBezTo>
                  <a:cubicBezTo>
                    <a:pt x="1928" y="295"/>
                    <a:pt x="1857" y="317"/>
                    <a:pt x="1786" y="350"/>
                  </a:cubicBezTo>
                  <a:cubicBezTo>
                    <a:pt x="1748" y="365"/>
                    <a:pt x="1709" y="380"/>
                    <a:pt x="1671" y="399"/>
                  </a:cubicBezTo>
                  <a:cubicBezTo>
                    <a:pt x="1634" y="419"/>
                    <a:pt x="1594" y="439"/>
                    <a:pt x="1553" y="460"/>
                  </a:cubicBezTo>
                  <a:cubicBezTo>
                    <a:pt x="1513" y="480"/>
                    <a:pt x="1473" y="505"/>
                    <a:pt x="1434" y="533"/>
                  </a:cubicBezTo>
                  <a:cubicBezTo>
                    <a:pt x="1393" y="560"/>
                    <a:pt x="1353" y="585"/>
                    <a:pt x="1313" y="613"/>
                  </a:cubicBezTo>
                  <a:cubicBezTo>
                    <a:pt x="1236" y="675"/>
                    <a:pt x="1156" y="736"/>
                    <a:pt x="1082" y="810"/>
                  </a:cubicBezTo>
                  <a:cubicBezTo>
                    <a:pt x="1003" y="877"/>
                    <a:pt x="940" y="961"/>
                    <a:pt x="870" y="1040"/>
                  </a:cubicBezTo>
                  <a:cubicBezTo>
                    <a:pt x="808" y="1124"/>
                    <a:pt x="742" y="1206"/>
                    <a:pt x="694" y="1298"/>
                  </a:cubicBezTo>
                  <a:cubicBezTo>
                    <a:pt x="637" y="1386"/>
                    <a:pt x="598" y="1480"/>
                    <a:pt x="553" y="1567"/>
                  </a:cubicBezTo>
                  <a:cubicBezTo>
                    <a:pt x="519" y="1660"/>
                    <a:pt x="478" y="1747"/>
                    <a:pt x="457" y="1835"/>
                  </a:cubicBezTo>
                  <a:cubicBezTo>
                    <a:pt x="445" y="1880"/>
                    <a:pt x="432" y="1921"/>
                    <a:pt x="420" y="1963"/>
                  </a:cubicBezTo>
                  <a:cubicBezTo>
                    <a:pt x="412" y="2005"/>
                    <a:pt x="404" y="2045"/>
                    <a:pt x="397" y="2084"/>
                  </a:cubicBezTo>
                  <a:cubicBezTo>
                    <a:pt x="378" y="2163"/>
                    <a:pt x="372" y="2236"/>
                    <a:pt x="365" y="2299"/>
                  </a:cubicBezTo>
                  <a:cubicBezTo>
                    <a:pt x="362" y="2331"/>
                    <a:pt x="358" y="2361"/>
                    <a:pt x="355" y="2390"/>
                  </a:cubicBezTo>
                  <a:cubicBezTo>
                    <a:pt x="355" y="2418"/>
                    <a:pt x="353" y="2445"/>
                    <a:pt x="353" y="2468"/>
                  </a:cubicBezTo>
                  <a:cubicBezTo>
                    <a:pt x="351" y="2562"/>
                    <a:pt x="349" y="2618"/>
                    <a:pt x="349" y="2618"/>
                  </a:cubicBezTo>
                  <a:lnTo>
                    <a:pt x="330" y="2471"/>
                  </a:lnTo>
                  <a:cubicBezTo>
                    <a:pt x="327" y="2446"/>
                    <a:pt x="323" y="2420"/>
                    <a:pt x="320" y="2393"/>
                  </a:cubicBezTo>
                  <a:cubicBezTo>
                    <a:pt x="320" y="2365"/>
                    <a:pt x="318" y="2332"/>
                    <a:pt x="318" y="2299"/>
                  </a:cubicBezTo>
                  <a:cubicBezTo>
                    <a:pt x="316" y="2232"/>
                    <a:pt x="312" y="2155"/>
                    <a:pt x="323" y="2074"/>
                  </a:cubicBezTo>
                  <a:cubicBezTo>
                    <a:pt x="326" y="2032"/>
                    <a:pt x="331" y="1990"/>
                    <a:pt x="335" y="1946"/>
                  </a:cubicBezTo>
                  <a:cubicBezTo>
                    <a:pt x="342" y="1901"/>
                    <a:pt x="354" y="1856"/>
                    <a:pt x="362" y="1809"/>
                  </a:cubicBezTo>
                  <a:cubicBezTo>
                    <a:pt x="377" y="1715"/>
                    <a:pt x="412" y="1621"/>
                    <a:pt x="444" y="1521"/>
                  </a:cubicBezTo>
                  <a:cubicBezTo>
                    <a:pt x="486" y="1427"/>
                    <a:pt x="523" y="1324"/>
                    <a:pt x="581" y="1231"/>
                  </a:cubicBezTo>
                  <a:cubicBezTo>
                    <a:pt x="633" y="1134"/>
                    <a:pt x="699" y="1045"/>
                    <a:pt x="765" y="955"/>
                  </a:cubicBezTo>
                  <a:cubicBezTo>
                    <a:pt x="839" y="870"/>
                    <a:pt x="909" y="785"/>
                    <a:pt x="993" y="714"/>
                  </a:cubicBezTo>
                  <a:cubicBezTo>
                    <a:pt x="1070" y="638"/>
                    <a:pt x="1162" y="579"/>
                    <a:pt x="1244" y="517"/>
                  </a:cubicBezTo>
                  <a:cubicBezTo>
                    <a:pt x="1336" y="464"/>
                    <a:pt x="1419" y="407"/>
                    <a:pt x="1508" y="373"/>
                  </a:cubicBezTo>
                  <a:cubicBezTo>
                    <a:pt x="1552" y="356"/>
                    <a:pt x="1594" y="337"/>
                    <a:pt x="1635" y="318"/>
                  </a:cubicBezTo>
                  <a:cubicBezTo>
                    <a:pt x="1678" y="303"/>
                    <a:pt x="1720" y="291"/>
                    <a:pt x="1759" y="279"/>
                  </a:cubicBezTo>
                  <a:cubicBezTo>
                    <a:pt x="1835" y="251"/>
                    <a:pt x="1912" y="239"/>
                    <a:pt x="1976" y="228"/>
                  </a:cubicBezTo>
                  <a:cubicBezTo>
                    <a:pt x="2010" y="223"/>
                    <a:pt x="2041" y="216"/>
                    <a:pt x="2069" y="211"/>
                  </a:cubicBezTo>
                  <a:cubicBezTo>
                    <a:pt x="2097" y="209"/>
                    <a:pt x="2124" y="205"/>
                    <a:pt x="2148" y="204"/>
                  </a:cubicBezTo>
                  <a:cubicBezTo>
                    <a:pt x="2243" y="197"/>
                    <a:pt x="2297" y="196"/>
                    <a:pt x="2297" y="196"/>
                  </a:cubicBezTo>
                  <a:close/>
                  <a:moveTo>
                    <a:pt x="2300" y="0"/>
                  </a:moveTo>
                  <a:cubicBezTo>
                    <a:pt x="2293" y="0"/>
                    <a:pt x="2286" y="1"/>
                    <a:pt x="2276" y="1"/>
                  </a:cubicBezTo>
                  <a:lnTo>
                    <a:pt x="2217" y="6"/>
                  </a:lnTo>
                  <a:cubicBezTo>
                    <a:pt x="1902" y="21"/>
                    <a:pt x="1559" y="106"/>
                    <a:pt x="1236" y="287"/>
                  </a:cubicBezTo>
                  <a:cubicBezTo>
                    <a:pt x="913" y="464"/>
                    <a:pt x="612" y="734"/>
                    <a:pt x="394" y="1082"/>
                  </a:cubicBezTo>
                  <a:cubicBezTo>
                    <a:pt x="278" y="1251"/>
                    <a:pt x="197" y="1445"/>
                    <a:pt x="126" y="1645"/>
                  </a:cubicBezTo>
                  <a:cubicBezTo>
                    <a:pt x="100" y="1747"/>
                    <a:pt x="63" y="1848"/>
                    <a:pt x="48" y="1954"/>
                  </a:cubicBezTo>
                  <a:lnTo>
                    <a:pt x="22" y="2113"/>
                  </a:lnTo>
                  <a:cubicBezTo>
                    <a:pt x="16" y="2166"/>
                    <a:pt x="14" y="2228"/>
                    <a:pt x="12" y="2284"/>
                  </a:cubicBezTo>
                  <a:cubicBezTo>
                    <a:pt x="1" y="2408"/>
                    <a:pt x="9" y="2493"/>
                    <a:pt x="12" y="2589"/>
                  </a:cubicBezTo>
                  <a:lnTo>
                    <a:pt x="13" y="2625"/>
                  </a:lnTo>
                  <a:lnTo>
                    <a:pt x="14" y="2651"/>
                  </a:lnTo>
                  <a:lnTo>
                    <a:pt x="16" y="2660"/>
                  </a:lnTo>
                  <a:lnTo>
                    <a:pt x="20" y="2680"/>
                  </a:lnTo>
                  <a:lnTo>
                    <a:pt x="32" y="2761"/>
                  </a:lnTo>
                  <a:cubicBezTo>
                    <a:pt x="40" y="2814"/>
                    <a:pt x="47" y="2869"/>
                    <a:pt x="56" y="2922"/>
                  </a:cubicBezTo>
                  <a:cubicBezTo>
                    <a:pt x="107" y="3135"/>
                    <a:pt x="167" y="3349"/>
                    <a:pt x="269" y="3545"/>
                  </a:cubicBezTo>
                  <a:cubicBezTo>
                    <a:pt x="461" y="3942"/>
                    <a:pt x="766" y="4280"/>
                    <a:pt x="1122" y="4525"/>
                  </a:cubicBezTo>
                  <a:cubicBezTo>
                    <a:pt x="1303" y="4642"/>
                    <a:pt x="1493" y="4747"/>
                    <a:pt x="1697" y="4810"/>
                  </a:cubicBezTo>
                  <a:cubicBezTo>
                    <a:pt x="1795" y="4849"/>
                    <a:pt x="1900" y="4869"/>
                    <a:pt x="2000" y="4896"/>
                  </a:cubicBezTo>
                  <a:cubicBezTo>
                    <a:pt x="2102" y="4916"/>
                    <a:pt x="2203" y="4929"/>
                    <a:pt x="2309" y="4938"/>
                  </a:cubicBezTo>
                  <a:cubicBezTo>
                    <a:pt x="2363" y="4940"/>
                    <a:pt x="2418" y="4942"/>
                    <a:pt x="2472" y="4943"/>
                  </a:cubicBezTo>
                  <a:cubicBezTo>
                    <a:pt x="2490" y="4943"/>
                    <a:pt x="2508" y="4943"/>
                    <a:pt x="2526" y="4943"/>
                  </a:cubicBezTo>
                  <a:cubicBezTo>
                    <a:pt x="2534" y="4943"/>
                    <a:pt x="2543" y="4943"/>
                    <a:pt x="2551" y="4943"/>
                  </a:cubicBezTo>
                  <a:lnTo>
                    <a:pt x="2617" y="4938"/>
                  </a:lnTo>
                  <a:lnTo>
                    <a:pt x="2747" y="4928"/>
                  </a:lnTo>
                  <a:lnTo>
                    <a:pt x="2765" y="4927"/>
                  </a:lnTo>
                  <a:lnTo>
                    <a:pt x="2782" y="4924"/>
                  </a:lnTo>
                  <a:lnTo>
                    <a:pt x="2787" y="4923"/>
                  </a:lnTo>
                  <a:lnTo>
                    <a:pt x="2795" y="4921"/>
                  </a:lnTo>
                  <a:lnTo>
                    <a:pt x="2833" y="4915"/>
                  </a:lnTo>
                  <a:lnTo>
                    <a:pt x="2906" y="4901"/>
                  </a:lnTo>
                  <a:cubicBezTo>
                    <a:pt x="2954" y="4891"/>
                    <a:pt x="3001" y="4884"/>
                    <a:pt x="3048" y="4872"/>
                  </a:cubicBezTo>
                  <a:cubicBezTo>
                    <a:pt x="3095" y="4858"/>
                    <a:pt x="3141" y="4845"/>
                    <a:pt x="3185" y="4833"/>
                  </a:cubicBezTo>
                  <a:cubicBezTo>
                    <a:pt x="3277" y="4809"/>
                    <a:pt x="3363" y="4767"/>
                    <a:pt x="3449" y="4732"/>
                  </a:cubicBezTo>
                  <a:cubicBezTo>
                    <a:pt x="3786" y="4587"/>
                    <a:pt x="4055" y="4357"/>
                    <a:pt x="4255" y="4116"/>
                  </a:cubicBezTo>
                  <a:cubicBezTo>
                    <a:pt x="4457" y="3874"/>
                    <a:pt x="4585" y="3615"/>
                    <a:pt x="4659" y="3378"/>
                  </a:cubicBezTo>
                  <a:cubicBezTo>
                    <a:pt x="4733" y="3142"/>
                    <a:pt x="4763" y="2929"/>
                    <a:pt x="4761" y="2754"/>
                  </a:cubicBezTo>
                  <a:cubicBezTo>
                    <a:pt x="4768" y="2668"/>
                    <a:pt x="4759" y="2590"/>
                    <a:pt x="4753" y="2523"/>
                  </a:cubicBezTo>
                  <a:cubicBezTo>
                    <a:pt x="4749" y="2456"/>
                    <a:pt x="4739" y="2402"/>
                    <a:pt x="4729" y="2357"/>
                  </a:cubicBezTo>
                  <a:cubicBezTo>
                    <a:pt x="4713" y="2268"/>
                    <a:pt x="4702" y="2221"/>
                    <a:pt x="4702" y="2221"/>
                  </a:cubicBezTo>
                  <a:cubicBezTo>
                    <a:pt x="4702" y="2221"/>
                    <a:pt x="4698" y="2269"/>
                    <a:pt x="4692" y="2358"/>
                  </a:cubicBezTo>
                  <a:cubicBezTo>
                    <a:pt x="4688" y="2404"/>
                    <a:pt x="4685" y="2459"/>
                    <a:pt x="4671" y="2523"/>
                  </a:cubicBezTo>
                  <a:cubicBezTo>
                    <a:pt x="4658" y="2586"/>
                    <a:pt x="4651" y="2657"/>
                    <a:pt x="4627" y="2735"/>
                  </a:cubicBezTo>
                  <a:cubicBezTo>
                    <a:pt x="4592" y="2895"/>
                    <a:pt x="4517" y="3080"/>
                    <a:pt x="4418" y="3275"/>
                  </a:cubicBezTo>
                  <a:cubicBezTo>
                    <a:pt x="4313" y="3470"/>
                    <a:pt x="4161" y="3666"/>
                    <a:pt x="3969" y="3842"/>
                  </a:cubicBezTo>
                  <a:cubicBezTo>
                    <a:pt x="3774" y="4016"/>
                    <a:pt x="3533" y="4165"/>
                    <a:pt x="3256" y="4255"/>
                  </a:cubicBezTo>
                  <a:cubicBezTo>
                    <a:pt x="3185" y="4273"/>
                    <a:pt x="3118" y="4300"/>
                    <a:pt x="3044" y="4310"/>
                  </a:cubicBezTo>
                  <a:cubicBezTo>
                    <a:pt x="3024" y="4313"/>
                    <a:pt x="3004" y="4318"/>
                    <a:pt x="2983" y="4322"/>
                  </a:cubicBezTo>
                  <a:cubicBezTo>
                    <a:pt x="2638" y="4027"/>
                    <a:pt x="1747" y="3523"/>
                    <a:pt x="1612" y="2758"/>
                  </a:cubicBezTo>
                  <a:cubicBezTo>
                    <a:pt x="1364" y="1337"/>
                    <a:pt x="2034" y="666"/>
                    <a:pt x="2411" y="374"/>
                  </a:cubicBezTo>
                  <a:cubicBezTo>
                    <a:pt x="2429" y="372"/>
                    <a:pt x="2445" y="369"/>
                    <a:pt x="2458" y="369"/>
                  </a:cubicBezTo>
                  <a:cubicBezTo>
                    <a:pt x="2517" y="362"/>
                    <a:pt x="2579" y="361"/>
                    <a:pt x="2640" y="357"/>
                  </a:cubicBezTo>
                  <a:cubicBezTo>
                    <a:pt x="2655" y="357"/>
                    <a:pt x="2671" y="356"/>
                    <a:pt x="2686" y="356"/>
                  </a:cubicBezTo>
                  <a:cubicBezTo>
                    <a:pt x="2790" y="356"/>
                    <a:pt x="2890" y="364"/>
                    <a:pt x="2986" y="377"/>
                  </a:cubicBezTo>
                  <a:cubicBezTo>
                    <a:pt x="3202" y="411"/>
                    <a:pt x="3392" y="468"/>
                    <a:pt x="3541" y="533"/>
                  </a:cubicBezTo>
                  <a:cubicBezTo>
                    <a:pt x="3691" y="599"/>
                    <a:pt x="3807" y="663"/>
                    <a:pt x="3882" y="710"/>
                  </a:cubicBezTo>
                  <a:cubicBezTo>
                    <a:pt x="3957" y="758"/>
                    <a:pt x="3997" y="785"/>
                    <a:pt x="3997" y="785"/>
                  </a:cubicBezTo>
                  <a:cubicBezTo>
                    <a:pt x="3997" y="785"/>
                    <a:pt x="3968" y="746"/>
                    <a:pt x="3907" y="679"/>
                  </a:cubicBezTo>
                  <a:cubicBezTo>
                    <a:pt x="3846" y="612"/>
                    <a:pt x="3752" y="515"/>
                    <a:pt x="3611" y="415"/>
                  </a:cubicBezTo>
                  <a:cubicBezTo>
                    <a:pt x="3471" y="311"/>
                    <a:pt x="3284" y="201"/>
                    <a:pt x="3049" y="121"/>
                  </a:cubicBezTo>
                  <a:cubicBezTo>
                    <a:pt x="2932" y="80"/>
                    <a:pt x="2802" y="47"/>
                    <a:pt x="2664" y="23"/>
                  </a:cubicBezTo>
                  <a:cubicBezTo>
                    <a:pt x="2594" y="13"/>
                    <a:pt x="2520" y="5"/>
                    <a:pt x="2442" y="2"/>
                  </a:cubicBezTo>
                  <a:cubicBezTo>
                    <a:pt x="2422" y="1"/>
                    <a:pt x="2404" y="1"/>
                    <a:pt x="2386" y="1"/>
                  </a:cubicBezTo>
                  <a:cubicBezTo>
                    <a:pt x="2369" y="1"/>
                    <a:pt x="2352" y="1"/>
                    <a:pt x="2335" y="1"/>
                  </a:cubicBezTo>
                  <a:cubicBezTo>
                    <a:pt x="2321" y="1"/>
                    <a:pt x="2313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2fcc7deb26a_6_386"/>
            <p:cNvSpPr/>
            <p:nvPr/>
          </p:nvSpPr>
          <p:spPr>
            <a:xfrm>
              <a:off x="7040303" y="2273504"/>
              <a:ext cx="473825" cy="544904"/>
            </a:xfrm>
            <a:custGeom>
              <a:rect b="b" l="l" r="r" t="t"/>
              <a:pathLst>
                <a:path extrusionOk="0" h="5144" w="4473">
                  <a:moveTo>
                    <a:pt x="2235" y="0"/>
                  </a:moveTo>
                  <a:cubicBezTo>
                    <a:pt x="2187" y="0"/>
                    <a:pt x="2136" y="3"/>
                    <a:pt x="2085" y="9"/>
                  </a:cubicBezTo>
                  <a:cubicBezTo>
                    <a:pt x="1871" y="28"/>
                    <a:pt x="1625" y="77"/>
                    <a:pt x="1381" y="198"/>
                  </a:cubicBezTo>
                  <a:cubicBezTo>
                    <a:pt x="1138" y="316"/>
                    <a:pt x="894" y="494"/>
                    <a:pt x="683" y="727"/>
                  </a:cubicBezTo>
                  <a:cubicBezTo>
                    <a:pt x="628" y="782"/>
                    <a:pt x="579" y="848"/>
                    <a:pt x="532" y="914"/>
                  </a:cubicBezTo>
                  <a:cubicBezTo>
                    <a:pt x="481" y="977"/>
                    <a:pt x="438" y="1045"/>
                    <a:pt x="397" y="1118"/>
                  </a:cubicBezTo>
                  <a:lnTo>
                    <a:pt x="332" y="1225"/>
                  </a:lnTo>
                  <a:lnTo>
                    <a:pt x="276" y="1346"/>
                  </a:lnTo>
                  <a:lnTo>
                    <a:pt x="219" y="1468"/>
                  </a:lnTo>
                  <a:lnTo>
                    <a:pt x="179" y="1576"/>
                  </a:lnTo>
                  <a:cubicBezTo>
                    <a:pt x="62" y="1897"/>
                    <a:pt x="1" y="2257"/>
                    <a:pt x="11" y="2621"/>
                  </a:cubicBezTo>
                  <a:cubicBezTo>
                    <a:pt x="21" y="2985"/>
                    <a:pt x="104" y="3353"/>
                    <a:pt x="256" y="3695"/>
                  </a:cubicBezTo>
                  <a:cubicBezTo>
                    <a:pt x="407" y="4036"/>
                    <a:pt x="632" y="4349"/>
                    <a:pt x="916" y="4591"/>
                  </a:cubicBezTo>
                  <a:cubicBezTo>
                    <a:pt x="990" y="4650"/>
                    <a:pt x="1057" y="4714"/>
                    <a:pt x="1138" y="4761"/>
                  </a:cubicBezTo>
                  <a:cubicBezTo>
                    <a:pt x="1216" y="4811"/>
                    <a:pt x="1292" y="4862"/>
                    <a:pt x="1385" y="4905"/>
                  </a:cubicBezTo>
                  <a:lnTo>
                    <a:pt x="1518" y="4971"/>
                  </a:lnTo>
                  <a:lnTo>
                    <a:pt x="1628" y="5011"/>
                  </a:lnTo>
                  <a:lnTo>
                    <a:pt x="1683" y="5031"/>
                  </a:lnTo>
                  <a:lnTo>
                    <a:pt x="1710" y="5041"/>
                  </a:lnTo>
                  <a:lnTo>
                    <a:pt x="1724" y="5046"/>
                  </a:lnTo>
                  <a:lnTo>
                    <a:pt x="1744" y="5053"/>
                  </a:lnTo>
                  <a:lnTo>
                    <a:pt x="1748" y="5054"/>
                  </a:lnTo>
                  <a:lnTo>
                    <a:pt x="1756" y="5057"/>
                  </a:lnTo>
                  <a:lnTo>
                    <a:pt x="1887" y="5088"/>
                  </a:lnTo>
                  <a:cubicBezTo>
                    <a:pt x="2046" y="5126"/>
                    <a:pt x="2206" y="5143"/>
                    <a:pt x="2362" y="5143"/>
                  </a:cubicBezTo>
                  <a:cubicBezTo>
                    <a:pt x="2549" y="5143"/>
                    <a:pt x="2731" y="5118"/>
                    <a:pt x="2899" y="5071"/>
                  </a:cubicBezTo>
                  <a:cubicBezTo>
                    <a:pt x="3210" y="4987"/>
                    <a:pt x="3475" y="4835"/>
                    <a:pt x="3681" y="4663"/>
                  </a:cubicBezTo>
                  <a:cubicBezTo>
                    <a:pt x="3890" y="4490"/>
                    <a:pt x="4044" y="4299"/>
                    <a:pt x="4153" y="4117"/>
                  </a:cubicBezTo>
                  <a:cubicBezTo>
                    <a:pt x="4208" y="4025"/>
                    <a:pt x="4253" y="3937"/>
                    <a:pt x="4292" y="3856"/>
                  </a:cubicBezTo>
                  <a:cubicBezTo>
                    <a:pt x="4325" y="3770"/>
                    <a:pt x="4356" y="3695"/>
                    <a:pt x="4380" y="3624"/>
                  </a:cubicBezTo>
                  <a:cubicBezTo>
                    <a:pt x="4400" y="3553"/>
                    <a:pt x="4419" y="3488"/>
                    <a:pt x="4432" y="3432"/>
                  </a:cubicBezTo>
                  <a:cubicBezTo>
                    <a:pt x="4443" y="3375"/>
                    <a:pt x="4448" y="3328"/>
                    <a:pt x="4455" y="3291"/>
                  </a:cubicBezTo>
                  <a:cubicBezTo>
                    <a:pt x="4467" y="3213"/>
                    <a:pt x="4472" y="3171"/>
                    <a:pt x="4472" y="3171"/>
                  </a:cubicBezTo>
                  <a:lnTo>
                    <a:pt x="4472" y="3171"/>
                  </a:lnTo>
                  <a:cubicBezTo>
                    <a:pt x="4472" y="3171"/>
                    <a:pt x="4454" y="3208"/>
                    <a:pt x="4416" y="3277"/>
                  </a:cubicBezTo>
                  <a:cubicBezTo>
                    <a:pt x="4399" y="3310"/>
                    <a:pt x="4378" y="3353"/>
                    <a:pt x="4352" y="3401"/>
                  </a:cubicBezTo>
                  <a:cubicBezTo>
                    <a:pt x="4321" y="3448"/>
                    <a:pt x="4288" y="3502"/>
                    <a:pt x="4253" y="3562"/>
                  </a:cubicBezTo>
                  <a:cubicBezTo>
                    <a:pt x="4217" y="3621"/>
                    <a:pt x="4166" y="3683"/>
                    <a:pt x="4119" y="3750"/>
                  </a:cubicBezTo>
                  <a:cubicBezTo>
                    <a:pt x="4064" y="3813"/>
                    <a:pt x="4010" y="3884"/>
                    <a:pt x="3943" y="3951"/>
                  </a:cubicBezTo>
                  <a:cubicBezTo>
                    <a:pt x="3812" y="4090"/>
                    <a:pt x="3642" y="4219"/>
                    <a:pt x="3452" y="4330"/>
                  </a:cubicBezTo>
                  <a:cubicBezTo>
                    <a:pt x="3258" y="4440"/>
                    <a:pt x="3031" y="4525"/>
                    <a:pt x="2790" y="4556"/>
                  </a:cubicBezTo>
                  <a:cubicBezTo>
                    <a:pt x="2717" y="4566"/>
                    <a:pt x="2642" y="4571"/>
                    <a:pt x="2567" y="4571"/>
                  </a:cubicBezTo>
                  <a:cubicBezTo>
                    <a:pt x="2395" y="4571"/>
                    <a:pt x="2219" y="4544"/>
                    <a:pt x="2048" y="4489"/>
                  </a:cubicBezTo>
                  <a:lnTo>
                    <a:pt x="1956" y="4459"/>
                  </a:lnTo>
                  <a:lnTo>
                    <a:pt x="1867" y="4419"/>
                  </a:lnTo>
                  <a:lnTo>
                    <a:pt x="1760" y="4372"/>
                  </a:lnTo>
                  <a:lnTo>
                    <a:pt x="1682" y="4325"/>
                  </a:lnTo>
                  <a:cubicBezTo>
                    <a:pt x="1632" y="4298"/>
                    <a:pt x="1578" y="4258"/>
                    <a:pt x="1525" y="4217"/>
                  </a:cubicBezTo>
                  <a:cubicBezTo>
                    <a:pt x="1467" y="4180"/>
                    <a:pt x="1420" y="4131"/>
                    <a:pt x="1368" y="4088"/>
                  </a:cubicBezTo>
                  <a:cubicBezTo>
                    <a:pt x="1169" y="3903"/>
                    <a:pt x="1005" y="3668"/>
                    <a:pt x="891" y="3410"/>
                  </a:cubicBezTo>
                  <a:cubicBezTo>
                    <a:pt x="774" y="3152"/>
                    <a:pt x="708" y="2870"/>
                    <a:pt x="688" y="2591"/>
                  </a:cubicBezTo>
                  <a:cubicBezTo>
                    <a:pt x="669" y="2309"/>
                    <a:pt x="699" y="2030"/>
                    <a:pt x="769" y="1767"/>
                  </a:cubicBezTo>
                  <a:lnTo>
                    <a:pt x="800" y="1655"/>
                  </a:lnTo>
                  <a:lnTo>
                    <a:pt x="833" y="1568"/>
                  </a:lnTo>
                  <a:lnTo>
                    <a:pt x="864" y="1481"/>
                  </a:lnTo>
                  <a:lnTo>
                    <a:pt x="904" y="1392"/>
                  </a:lnTo>
                  <a:cubicBezTo>
                    <a:pt x="931" y="1332"/>
                    <a:pt x="958" y="1272"/>
                    <a:pt x="994" y="1219"/>
                  </a:cubicBezTo>
                  <a:cubicBezTo>
                    <a:pt x="1025" y="1164"/>
                    <a:pt x="1057" y="1109"/>
                    <a:pt x="1095" y="1058"/>
                  </a:cubicBezTo>
                  <a:cubicBezTo>
                    <a:pt x="1236" y="851"/>
                    <a:pt x="1407" y="680"/>
                    <a:pt x="1587" y="549"/>
                  </a:cubicBezTo>
                  <a:cubicBezTo>
                    <a:pt x="1766" y="414"/>
                    <a:pt x="1957" y="330"/>
                    <a:pt x="2133" y="272"/>
                  </a:cubicBezTo>
                  <a:cubicBezTo>
                    <a:pt x="2312" y="213"/>
                    <a:pt x="2478" y="195"/>
                    <a:pt x="2617" y="185"/>
                  </a:cubicBezTo>
                  <a:cubicBezTo>
                    <a:pt x="2640" y="185"/>
                    <a:pt x="2662" y="185"/>
                    <a:pt x="2684" y="185"/>
                  </a:cubicBezTo>
                  <a:cubicBezTo>
                    <a:pt x="2792" y="185"/>
                    <a:pt x="2882" y="186"/>
                    <a:pt x="2944" y="197"/>
                  </a:cubicBezTo>
                  <a:cubicBezTo>
                    <a:pt x="3022" y="205"/>
                    <a:pt x="3064" y="209"/>
                    <a:pt x="3064" y="209"/>
                  </a:cubicBezTo>
                  <a:cubicBezTo>
                    <a:pt x="3064" y="209"/>
                    <a:pt x="3026" y="190"/>
                    <a:pt x="2956" y="158"/>
                  </a:cubicBezTo>
                  <a:cubicBezTo>
                    <a:pt x="2885" y="123"/>
                    <a:pt x="2776" y="83"/>
                    <a:pt x="2630" y="45"/>
                  </a:cubicBezTo>
                  <a:cubicBezTo>
                    <a:pt x="2520" y="25"/>
                    <a:pt x="2386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2fcc7deb26a_6_386"/>
            <p:cNvSpPr/>
            <p:nvPr/>
          </p:nvSpPr>
          <p:spPr>
            <a:xfrm>
              <a:off x="7351313" y="1651907"/>
              <a:ext cx="298617" cy="235271"/>
            </a:xfrm>
            <a:custGeom>
              <a:rect b="b" l="l" r="r" t="t"/>
              <a:pathLst>
                <a:path extrusionOk="0" h="2221" w="28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0" y="34"/>
                    <a:pt x="109" y="74"/>
                  </a:cubicBezTo>
                  <a:cubicBezTo>
                    <a:pt x="176" y="116"/>
                    <a:pt x="274" y="163"/>
                    <a:pt x="375" y="200"/>
                  </a:cubicBezTo>
                  <a:cubicBezTo>
                    <a:pt x="399" y="210"/>
                    <a:pt x="426" y="218"/>
                    <a:pt x="451" y="227"/>
                  </a:cubicBezTo>
                  <a:cubicBezTo>
                    <a:pt x="437" y="242"/>
                    <a:pt x="422" y="255"/>
                    <a:pt x="408" y="272"/>
                  </a:cubicBezTo>
                  <a:cubicBezTo>
                    <a:pt x="271" y="417"/>
                    <a:pt x="200" y="633"/>
                    <a:pt x="211" y="842"/>
                  </a:cubicBezTo>
                  <a:cubicBezTo>
                    <a:pt x="220" y="947"/>
                    <a:pt x="236" y="1053"/>
                    <a:pt x="274" y="1148"/>
                  </a:cubicBezTo>
                  <a:cubicBezTo>
                    <a:pt x="305" y="1248"/>
                    <a:pt x="355" y="1338"/>
                    <a:pt x="412" y="1432"/>
                  </a:cubicBezTo>
                  <a:cubicBezTo>
                    <a:pt x="442" y="1476"/>
                    <a:pt x="466" y="1507"/>
                    <a:pt x="493" y="1545"/>
                  </a:cubicBezTo>
                  <a:cubicBezTo>
                    <a:pt x="533" y="1597"/>
                    <a:pt x="563" y="1625"/>
                    <a:pt x="598" y="1665"/>
                  </a:cubicBezTo>
                  <a:cubicBezTo>
                    <a:pt x="668" y="1738"/>
                    <a:pt x="745" y="1806"/>
                    <a:pt x="826" y="1868"/>
                  </a:cubicBezTo>
                  <a:cubicBezTo>
                    <a:pt x="990" y="1989"/>
                    <a:pt x="1171" y="2083"/>
                    <a:pt x="1363" y="2144"/>
                  </a:cubicBezTo>
                  <a:cubicBezTo>
                    <a:pt x="1521" y="2195"/>
                    <a:pt x="1685" y="2221"/>
                    <a:pt x="1848" y="2221"/>
                  </a:cubicBezTo>
                  <a:cubicBezTo>
                    <a:pt x="1882" y="2221"/>
                    <a:pt x="1916" y="2220"/>
                    <a:pt x="1950" y="2217"/>
                  </a:cubicBezTo>
                  <a:cubicBezTo>
                    <a:pt x="2049" y="2208"/>
                    <a:pt x="2142" y="2196"/>
                    <a:pt x="2241" y="2158"/>
                  </a:cubicBezTo>
                  <a:lnTo>
                    <a:pt x="2315" y="2131"/>
                  </a:lnTo>
                  <a:lnTo>
                    <a:pt x="2369" y="2105"/>
                  </a:lnTo>
                  <a:lnTo>
                    <a:pt x="2396" y="2091"/>
                  </a:lnTo>
                  <a:lnTo>
                    <a:pt x="2403" y="2088"/>
                  </a:lnTo>
                  <a:lnTo>
                    <a:pt x="2413" y="2082"/>
                  </a:lnTo>
                  <a:lnTo>
                    <a:pt x="2417" y="2080"/>
                  </a:lnTo>
                  <a:lnTo>
                    <a:pt x="2432" y="2070"/>
                  </a:lnTo>
                  <a:lnTo>
                    <a:pt x="2493" y="2031"/>
                  </a:lnTo>
                  <a:cubicBezTo>
                    <a:pt x="2648" y="1921"/>
                    <a:pt x="2753" y="1753"/>
                    <a:pt x="2783" y="1593"/>
                  </a:cubicBezTo>
                  <a:cubicBezTo>
                    <a:pt x="2819" y="1433"/>
                    <a:pt x="2793" y="1289"/>
                    <a:pt x="2754" y="1175"/>
                  </a:cubicBezTo>
                  <a:cubicBezTo>
                    <a:pt x="2719" y="1061"/>
                    <a:pt x="2667" y="973"/>
                    <a:pt x="2617" y="907"/>
                  </a:cubicBezTo>
                  <a:cubicBezTo>
                    <a:pt x="2568" y="840"/>
                    <a:pt x="2523" y="791"/>
                    <a:pt x="2493" y="762"/>
                  </a:cubicBezTo>
                  <a:cubicBezTo>
                    <a:pt x="2460" y="732"/>
                    <a:pt x="2444" y="717"/>
                    <a:pt x="2444" y="717"/>
                  </a:cubicBezTo>
                  <a:lnTo>
                    <a:pt x="2444" y="717"/>
                  </a:lnTo>
                  <a:cubicBezTo>
                    <a:pt x="2444" y="717"/>
                    <a:pt x="2454" y="738"/>
                    <a:pt x="2474" y="775"/>
                  </a:cubicBezTo>
                  <a:cubicBezTo>
                    <a:pt x="2497" y="814"/>
                    <a:pt x="2519" y="872"/>
                    <a:pt x="2546" y="943"/>
                  </a:cubicBezTo>
                  <a:cubicBezTo>
                    <a:pt x="2574" y="1016"/>
                    <a:pt x="2595" y="1108"/>
                    <a:pt x="2605" y="1209"/>
                  </a:cubicBezTo>
                  <a:cubicBezTo>
                    <a:pt x="2613" y="1310"/>
                    <a:pt x="2601" y="1424"/>
                    <a:pt x="2561" y="1527"/>
                  </a:cubicBezTo>
                  <a:cubicBezTo>
                    <a:pt x="2525" y="1620"/>
                    <a:pt x="2454" y="1698"/>
                    <a:pt x="2364" y="1754"/>
                  </a:cubicBezTo>
                  <a:cubicBezTo>
                    <a:pt x="2161" y="1657"/>
                    <a:pt x="1681" y="1545"/>
                    <a:pt x="1398" y="1234"/>
                  </a:cubicBezTo>
                  <a:cubicBezTo>
                    <a:pt x="913" y="705"/>
                    <a:pt x="933" y="386"/>
                    <a:pt x="988" y="227"/>
                  </a:cubicBezTo>
                  <a:cubicBezTo>
                    <a:pt x="1119" y="185"/>
                    <a:pt x="1248" y="172"/>
                    <a:pt x="1360" y="172"/>
                  </a:cubicBezTo>
                  <a:cubicBezTo>
                    <a:pt x="1425" y="172"/>
                    <a:pt x="1485" y="176"/>
                    <a:pt x="1536" y="182"/>
                  </a:cubicBezTo>
                  <a:cubicBezTo>
                    <a:pt x="1613" y="191"/>
                    <a:pt x="1675" y="200"/>
                    <a:pt x="1718" y="208"/>
                  </a:cubicBezTo>
                  <a:cubicBezTo>
                    <a:pt x="1759" y="217"/>
                    <a:pt x="1782" y="222"/>
                    <a:pt x="1782" y="222"/>
                  </a:cubicBezTo>
                  <a:cubicBezTo>
                    <a:pt x="1782" y="222"/>
                    <a:pt x="1762" y="210"/>
                    <a:pt x="1726" y="187"/>
                  </a:cubicBezTo>
                  <a:cubicBezTo>
                    <a:pt x="1687" y="167"/>
                    <a:pt x="1632" y="133"/>
                    <a:pt x="1557" y="102"/>
                  </a:cubicBezTo>
                  <a:cubicBezTo>
                    <a:pt x="1480" y="70"/>
                    <a:pt x="1383" y="37"/>
                    <a:pt x="1268" y="19"/>
                  </a:cubicBezTo>
                  <a:cubicBezTo>
                    <a:pt x="1205" y="9"/>
                    <a:pt x="1135" y="1"/>
                    <a:pt x="1061" y="1"/>
                  </a:cubicBezTo>
                  <a:cubicBezTo>
                    <a:pt x="997" y="1"/>
                    <a:pt x="930" y="7"/>
                    <a:pt x="862" y="22"/>
                  </a:cubicBezTo>
                  <a:cubicBezTo>
                    <a:pt x="835" y="29"/>
                    <a:pt x="811" y="35"/>
                    <a:pt x="784" y="43"/>
                  </a:cubicBezTo>
                  <a:cubicBezTo>
                    <a:pt x="768" y="47"/>
                    <a:pt x="728" y="55"/>
                    <a:pt x="672" y="62"/>
                  </a:cubicBezTo>
                  <a:cubicBezTo>
                    <a:pt x="614" y="71"/>
                    <a:pt x="538" y="77"/>
                    <a:pt x="459" y="77"/>
                  </a:cubicBezTo>
                  <a:cubicBezTo>
                    <a:pt x="439" y="77"/>
                    <a:pt x="419" y="76"/>
                    <a:pt x="399" y="76"/>
                  </a:cubicBezTo>
                  <a:cubicBezTo>
                    <a:pt x="298" y="70"/>
                    <a:pt x="198" y="55"/>
                    <a:pt x="124" y="37"/>
                  </a:cubicBezTo>
                  <a:cubicBezTo>
                    <a:pt x="49" y="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2fcc7deb26a_6_386"/>
            <p:cNvSpPr/>
            <p:nvPr/>
          </p:nvSpPr>
          <p:spPr>
            <a:xfrm>
              <a:off x="5978142" y="2243738"/>
              <a:ext cx="141628" cy="174679"/>
            </a:xfrm>
            <a:custGeom>
              <a:rect b="b" l="l" r="r" t="t"/>
              <a:pathLst>
                <a:path extrusionOk="0" h="1649" w="1337">
                  <a:moveTo>
                    <a:pt x="794" y="1"/>
                  </a:moveTo>
                  <a:cubicBezTo>
                    <a:pt x="759" y="1"/>
                    <a:pt x="724" y="5"/>
                    <a:pt x="689" y="13"/>
                  </a:cubicBezTo>
                  <a:cubicBezTo>
                    <a:pt x="546" y="43"/>
                    <a:pt x="414" y="121"/>
                    <a:pt x="309" y="227"/>
                  </a:cubicBezTo>
                  <a:cubicBezTo>
                    <a:pt x="200" y="330"/>
                    <a:pt x="128" y="458"/>
                    <a:pt x="69" y="604"/>
                  </a:cubicBezTo>
                  <a:cubicBezTo>
                    <a:pt x="59" y="638"/>
                    <a:pt x="49" y="664"/>
                    <a:pt x="39" y="705"/>
                  </a:cubicBezTo>
                  <a:cubicBezTo>
                    <a:pt x="29" y="744"/>
                    <a:pt x="20" y="780"/>
                    <a:pt x="15" y="818"/>
                  </a:cubicBezTo>
                  <a:cubicBezTo>
                    <a:pt x="4" y="891"/>
                    <a:pt x="0" y="967"/>
                    <a:pt x="7" y="1040"/>
                  </a:cubicBezTo>
                  <a:cubicBezTo>
                    <a:pt x="19" y="1188"/>
                    <a:pt x="67" y="1335"/>
                    <a:pt x="156" y="1450"/>
                  </a:cubicBezTo>
                  <a:cubicBezTo>
                    <a:pt x="246" y="1561"/>
                    <a:pt x="383" y="1638"/>
                    <a:pt x="509" y="1646"/>
                  </a:cubicBezTo>
                  <a:cubicBezTo>
                    <a:pt x="527" y="1648"/>
                    <a:pt x="543" y="1649"/>
                    <a:pt x="560" y="1649"/>
                  </a:cubicBezTo>
                  <a:cubicBezTo>
                    <a:pt x="673" y="1649"/>
                    <a:pt x="769" y="1611"/>
                    <a:pt x="848" y="1565"/>
                  </a:cubicBezTo>
                  <a:cubicBezTo>
                    <a:pt x="939" y="1512"/>
                    <a:pt x="1010" y="1446"/>
                    <a:pt x="1063" y="1383"/>
                  </a:cubicBezTo>
                  <a:cubicBezTo>
                    <a:pt x="1115" y="1317"/>
                    <a:pt x="1158" y="1258"/>
                    <a:pt x="1186" y="1207"/>
                  </a:cubicBezTo>
                  <a:cubicBezTo>
                    <a:pt x="1214" y="1155"/>
                    <a:pt x="1234" y="1112"/>
                    <a:pt x="1245" y="1082"/>
                  </a:cubicBezTo>
                  <a:lnTo>
                    <a:pt x="1245" y="1082"/>
                  </a:lnTo>
                  <a:cubicBezTo>
                    <a:pt x="1233" y="1110"/>
                    <a:pt x="1212" y="1153"/>
                    <a:pt x="1181" y="1204"/>
                  </a:cubicBezTo>
                  <a:cubicBezTo>
                    <a:pt x="1150" y="1255"/>
                    <a:pt x="1108" y="1314"/>
                    <a:pt x="1049" y="1371"/>
                  </a:cubicBezTo>
                  <a:cubicBezTo>
                    <a:pt x="991" y="1427"/>
                    <a:pt x="919" y="1486"/>
                    <a:pt x="826" y="1523"/>
                  </a:cubicBezTo>
                  <a:cubicBezTo>
                    <a:pt x="768" y="1547"/>
                    <a:pt x="700" y="1563"/>
                    <a:pt x="632" y="1563"/>
                  </a:cubicBezTo>
                  <a:cubicBezTo>
                    <a:pt x="598" y="1563"/>
                    <a:pt x="563" y="1559"/>
                    <a:pt x="531" y="1549"/>
                  </a:cubicBezTo>
                  <a:cubicBezTo>
                    <a:pt x="425" y="1523"/>
                    <a:pt x="343" y="1450"/>
                    <a:pt x="289" y="1356"/>
                  </a:cubicBezTo>
                  <a:cubicBezTo>
                    <a:pt x="237" y="1261"/>
                    <a:pt x="214" y="1144"/>
                    <a:pt x="214" y="1027"/>
                  </a:cubicBezTo>
                  <a:cubicBezTo>
                    <a:pt x="215" y="968"/>
                    <a:pt x="221" y="907"/>
                    <a:pt x="230" y="848"/>
                  </a:cubicBezTo>
                  <a:cubicBezTo>
                    <a:pt x="235" y="819"/>
                    <a:pt x="242" y="789"/>
                    <a:pt x="250" y="762"/>
                  </a:cubicBezTo>
                  <a:cubicBezTo>
                    <a:pt x="257" y="736"/>
                    <a:pt x="273" y="701"/>
                    <a:pt x="281" y="668"/>
                  </a:cubicBezTo>
                  <a:cubicBezTo>
                    <a:pt x="320" y="561"/>
                    <a:pt x="384" y="451"/>
                    <a:pt x="458" y="362"/>
                  </a:cubicBezTo>
                  <a:cubicBezTo>
                    <a:pt x="536" y="272"/>
                    <a:pt x="629" y="198"/>
                    <a:pt x="732" y="162"/>
                  </a:cubicBezTo>
                  <a:cubicBezTo>
                    <a:pt x="783" y="142"/>
                    <a:pt x="838" y="135"/>
                    <a:pt x="889" y="135"/>
                  </a:cubicBezTo>
                  <a:cubicBezTo>
                    <a:pt x="895" y="136"/>
                    <a:pt x="900" y="136"/>
                    <a:pt x="906" y="136"/>
                  </a:cubicBezTo>
                  <a:cubicBezTo>
                    <a:pt x="912" y="136"/>
                    <a:pt x="919" y="136"/>
                    <a:pt x="926" y="137"/>
                  </a:cubicBezTo>
                  <a:lnTo>
                    <a:pt x="970" y="145"/>
                  </a:lnTo>
                  <a:cubicBezTo>
                    <a:pt x="990" y="150"/>
                    <a:pt x="1018" y="158"/>
                    <a:pt x="1040" y="170"/>
                  </a:cubicBezTo>
                  <a:cubicBezTo>
                    <a:pt x="1135" y="215"/>
                    <a:pt x="1205" y="298"/>
                    <a:pt x="1248" y="385"/>
                  </a:cubicBezTo>
                  <a:cubicBezTo>
                    <a:pt x="1294" y="472"/>
                    <a:pt x="1312" y="565"/>
                    <a:pt x="1318" y="646"/>
                  </a:cubicBezTo>
                  <a:cubicBezTo>
                    <a:pt x="1324" y="728"/>
                    <a:pt x="1320" y="800"/>
                    <a:pt x="1308" y="856"/>
                  </a:cubicBezTo>
                  <a:cubicBezTo>
                    <a:pt x="1298" y="916"/>
                    <a:pt x="1287" y="961"/>
                    <a:pt x="1276" y="991"/>
                  </a:cubicBezTo>
                  <a:cubicBezTo>
                    <a:pt x="1267" y="1022"/>
                    <a:pt x="1261" y="1039"/>
                    <a:pt x="1261" y="1039"/>
                  </a:cubicBezTo>
                  <a:cubicBezTo>
                    <a:pt x="1261" y="1039"/>
                    <a:pt x="1267" y="1022"/>
                    <a:pt x="1279" y="993"/>
                  </a:cubicBezTo>
                  <a:cubicBezTo>
                    <a:pt x="1289" y="963"/>
                    <a:pt x="1302" y="918"/>
                    <a:pt x="1314" y="860"/>
                  </a:cubicBezTo>
                  <a:cubicBezTo>
                    <a:pt x="1327" y="801"/>
                    <a:pt x="1334" y="730"/>
                    <a:pt x="1335" y="647"/>
                  </a:cubicBezTo>
                  <a:cubicBezTo>
                    <a:pt x="1336" y="564"/>
                    <a:pt x="1326" y="470"/>
                    <a:pt x="1292" y="369"/>
                  </a:cubicBezTo>
                  <a:cubicBezTo>
                    <a:pt x="1256" y="270"/>
                    <a:pt x="1195" y="164"/>
                    <a:pt x="1088" y="88"/>
                  </a:cubicBezTo>
                  <a:cubicBezTo>
                    <a:pt x="1061" y="68"/>
                    <a:pt x="1034" y="55"/>
                    <a:pt x="999" y="40"/>
                  </a:cubicBezTo>
                  <a:cubicBezTo>
                    <a:pt x="973" y="28"/>
                    <a:pt x="944" y="18"/>
                    <a:pt x="904" y="12"/>
                  </a:cubicBezTo>
                  <a:cubicBezTo>
                    <a:pt x="868" y="5"/>
                    <a:pt x="831" y="1"/>
                    <a:pt x="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2fcc7deb26a_6_386"/>
            <p:cNvSpPr/>
            <p:nvPr/>
          </p:nvSpPr>
          <p:spPr>
            <a:xfrm>
              <a:off x="6536711" y="2010692"/>
              <a:ext cx="341306" cy="262706"/>
            </a:xfrm>
            <a:custGeom>
              <a:rect b="b" l="l" r="r" t="t"/>
              <a:pathLst>
                <a:path extrusionOk="0" h="2480" w="3222">
                  <a:moveTo>
                    <a:pt x="1660" y="1"/>
                  </a:moveTo>
                  <a:cubicBezTo>
                    <a:pt x="1598" y="1"/>
                    <a:pt x="1529" y="5"/>
                    <a:pt x="1454" y="18"/>
                  </a:cubicBezTo>
                  <a:cubicBezTo>
                    <a:pt x="1340" y="35"/>
                    <a:pt x="1209" y="69"/>
                    <a:pt x="1075" y="134"/>
                  </a:cubicBezTo>
                  <a:cubicBezTo>
                    <a:pt x="941" y="199"/>
                    <a:pt x="804" y="293"/>
                    <a:pt x="687" y="424"/>
                  </a:cubicBezTo>
                  <a:cubicBezTo>
                    <a:pt x="569" y="556"/>
                    <a:pt x="467" y="725"/>
                    <a:pt x="426" y="924"/>
                  </a:cubicBezTo>
                  <a:cubicBezTo>
                    <a:pt x="418" y="975"/>
                    <a:pt x="405" y="1018"/>
                    <a:pt x="404" y="1078"/>
                  </a:cubicBezTo>
                  <a:cubicBezTo>
                    <a:pt x="404" y="1082"/>
                    <a:pt x="404" y="1089"/>
                    <a:pt x="401" y="1095"/>
                  </a:cubicBezTo>
                  <a:cubicBezTo>
                    <a:pt x="396" y="1108"/>
                    <a:pt x="392" y="1120"/>
                    <a:pt x="385" y="1135"/>
                  </a:cubicBezTo>
                  <a:cubicBezTo>
                    <a:pt x="361" y="1182"/>
                    <a:pt x="332" y="1234"/>
                    <a:pt x="300" y="1283"/>
                  </a:cubicBezTo>
                  <a:cubicBezTo>
                    <a:pt x="173" y="1483"/>
                    <a:pt x="1" y="1657"/>
                    <a:pt x="1" y="1657"/>
                  </a:cubicBezTo>
                  <a:cubicBezTo>
                    <a:pt x="1" y="1657"/>
                    <a:pt x="212" y="1536"/>
                    <a:pt x="398" y="1367"/>
                  </a:cubicBezTo>
                  <a:cubicBezTo>
                    <a:pt x="404" y="1362"/>
                    <a:pt x="406" y="1356"/>
                    <a:pt x="412" y="1354"/>
                  </a:cubicBezTo>
                  <a:lnTo>
                    <a:pt x="417" y="1385"/>
                  </a:lnTo>
                  <a:cubicBezTo>
                    <a:pt x="424" y="1437"/>
                    <a:pt x="440" y="1488"/>
                    <a:pt x="457" y="1538"/>
                  </a:cubicBezTo>
                  <a:cubicBezTo>
                    <a:pt x="520" y="1740"/>
                    <a:pt x="647" y="1920"/>
                    <a:pt x="796" y="2063"/>
                  </a:cubicBezTo>
                  <a:cubicBezTo>
                    <a:pt x="949" y="2206"/>
                    <a:pt x="1129" y="2315"/>
                    <a:pt x="1318" y="2384"/>
                  </a:cubicBezTo>
                  <a:cubicBezTo>
                    <a:pt x="1498" y="2452"/>
                    <a:pt x="1691" y="2479"/>
                    <a:pt x="1866" y="2479"/>
                  </a:cubicBezTo>
                  <a:cubicBezTo>
                    <a:pt x="1874" y="2479"/>
                    <a:pt x="1882" y="2479"/>
                    <a:pt x="1890" y="2479"/>
                  </a:cubicBezTo>
                  <a:cubicBezTo>
                    <a:pt x="2080" y="2479"/>
                    <a:pt x="2266" y="2441"/>
                    <a:pt x="2425" y="2381"/>
                  </a:cubicBezTo>
                  <a:cubicBezTo>
                    <a:pt x="2586" y="2322"/>
                    <a:pt x="2724" y="2235"/>
                    <a:pt x="2838" y="2139"/>
                  </a:cubicBezTo>
                  <a:cubicBezTo>
                    <a:pt x="2952" y="2043"/>
                    <a:pt x="3036" y="1932"/>
                    <a:pt x="3093" y="1830"/>
                  </a:cubicBezTo>
                  <a:cubicBezTo>
                    <a:pt x="3157" y="1730"/>
                    <a:pt x="3183" y="1626"/>
                    <a:pt x="3201" y="1548"/>
                  </a:cubicBezTo>
                  <a:cubicBezTo>
                    <a:pt x="3218" y="1465"/>
                    <a:pt x="3221" y="1402"/>
                    <a:pt x="3220" y="1358"/>
                  </a:cubicBezTo>
                  <a:cubicBezTo>
                    <a:pt x="3221" y="1316"/>
                    <a:pt x="3221" y="1293"/>
                    <a:pt x="3221" y="1293"/>
                  </a:cubicBezTo>
                  <a:lnTo>
                    <a:pt x="3221" y="1293"/>
                  </a:lnTo>
                  <a:cubicBezTo>
                    <a:pt x="3221" y="1293"/>
                    <a:pt x="3214" y="1315"/>
                    <a:pt x="3200" y="1355"/>
                  </a:cubicBezTo>
                  <a:cubicBezTo>
                    <a:pt x="3190" y="1395"/>
                    <a:pt x="3163" y="1453"/>
                    <a:pt x="3130" y="1522"/>
                  </a:cubicBezTo>
                  <a:cubicBezTo>
                    <a:pt x="3091" y="1589"/>
                    <a:pt x="3044" y="1665"/>
                    <a:pt x="2971" y="1742"/>
                  </a:cubicBezTo>
                  <a:cubicBezTo>
                    <a:pt x="2901" y="1814"/>
                    <a:pt x="2811" y="1891"/>
                    <a:pt x="2707" y="1953"/>
                  </a:cubicBezTo>
                  <a:cubicBezTo>
                    <a:pt x="2599" y="2014"/>
                    <a:pt x="2474" y="2064"/>
                    <a:pt x="2339" y="2095"/>
                  </a:cubicBezTo>
                  <a:cubicBezTo>
                    <a:pt x="2233" y="2120"/>
                    <a:pt x="2125" y="2130"/>
                    <a:pt x="2014" y="2130"/>
                  </a:cubicBezTo>
                  <a:cubicBezTo>
                    <a:pt x="1979" y="2130"/>
                    <a:pt x="1944" y="2129"/>
                    <a:pt x="1909" y="2127"/>
                  </a:cubicBezTo>
                  <a:cubicBezTo>
                    <a:pt x="1751" y="2116"/>
                    <a:pt x="1606" y="2079"/>
                    <a:pt x="1461" y="2021"/>
                  </a:cubicBezTo>
                  <a:cubicBezTo>
                    <a:pt x="1318" y="1961"/>
                    <a:pt x="1185" y="1879"/>
                    <a:pt x="1075" y="1773"/>
                  </a:cubicBezTo>
                  <a:cubicBezTo>
                    <a:pt x="964" y="1669"/>
                    <a:pt x="875" y="1543"/>
                    <a:pt x="824" y="1409"/>
                  </a:cubicBezTo>
                  <a:cubicBezTo>
                    <a:pt x="813" y="1375"/>
                    <a:pt x="800" y="1342"/>
                    <a:pt x="793" y="1307"/>
                  </a:cubicBezTo>
                  <a:lnTo>
                    <a:pt x="780" y="1254"/>
                  </a:lnTo>
                  <a:lnTo>
                    <a:pt x="773" y="1207"/>
                  </a:lnTo>
                  <a:cubicBezTo>
                    <a:pt x="766" y="1182"/>
                    <a:pt x="768" y="1132"/>
                    <a:pt x="766" y="1089"/>
                  </a:cubicBezTo>
                  <a:cubicBezTo>
                    <a:pt x="762" y="1065"/>
                    <a:pt x="770" y="1022"/>
                    <a:pt x="773" y="991"/>
                  </a:cubicBezTo>
                  <a:cubicBezTo>
                    <a:pt x="793" y="853"/>
                    <a:pt x="844" y="723"/>
                    <a:pt x="921" y="611"/>
                  </a:cubicBezTo>
                  <a:cubicBezTo>
                    <a:pt x="997" y="502"/>
                    <a:pt x="1091" y="407"/>
                    <a:pt x="1192" y="333"/>
                  </a:cubicBezTo>
                  <a:cubicBezTo>
                    <a:pt x="1293" y="262"/>
                    <a:pt x="1397" y="207"/>
                    <a:pt x="1494" y="165"/>
                  </a:cubicBezTo>
                  <a:cubicBezTo>
                    <a:pt x="1592" y="128"/>
                    <a:pt x="1682" y="101"/>
                    <a:pt x="1757" y="85"/>
                  </a:cubicBezTo>
                  <a:cubicBezTo>
                    <a:pt x="1834" y="69"/>
                    <a:pt x="1896" y="58"/>
                    <a:pt x="1937" y="54"/>
                  </a:cubicBezTo>
                  <a:cubicBezTo>
                    <a:pt x="1979" y="48"/>
                    <a:pt x="2003" y="46"/>
                    <a:pt x="2003" y="46"/>
                  </a:cubicBezTo>
                  <a:cubicBezTo>
                    <a:pt x="2003" y="46"/>
                    <a:pt x="1982" y="40"/>
                    <a:pt x="1939" y="31"/>
                  </a:cubicBezTo>
                  <a:cubicBezTo>
                    <a:pt x="1897" y="20"/>
                    <a:pt x="1837" y="8"/>
                    <a:pt x="1753" y="4"/>
                  </a:cubicBezTo>
                  <a:cubicBezTo>
                    <a:pt x="1724" y="2"/>
                    <a:pt x="169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2fcc7deb26a_6_386"/>
            <p:cNvSpPr/>
            <p:nvPr/>
          </p:nvSpPr>
          <p:spPr>
            <a:xfrm>
              <a:off x="6494445" y="1341638"/>
              <a:ext cx="194276" cy="99574"/>
            </a:xfrm>
            <a:custGeom>
              <a:rect b="b" l="l" r="r" t="t"/>
              <a:pathLst>
                <a:path extrusionOk="0" h="940" w="1834">
                  <a:moveTo>
                    <a:pt x="1034" y="0"/>
                  </a:moveTo>
                  <a:cubicBezTo>
                    <a:pt x="1017" y="0"/>
                    <a:pt x="965" y="15"/>
                    <a:pt x="860" y="50"/>
                  </a:cubicBezTo>
                  <a:cubicBezTo>
                    <a:pt x="252" y="257"/>
                    <a:pt x="1" y="508"/>
                    <a:pt x="24" y="790"/>
                  </a:cubicBezTo>
                  <a:cubicBezTo>
                    <a:pt x="32" y="890"/>
                    <a:pt x="192" y="940"/>
                    <a:pt x="430" y="940"/>
                  </a:cubicBezTo>
                  <a:cubicBezTo>
                    <a:pt x="648" y="940"/>
                    <a:pt x="931" y="898"/>
                    <a:pt x="1223" y="817"/>
                  </a:cubicBezTo>
                  <a:cubicBezTo>
                    <a:pt x="1834" y="649"/>
                    <a:pt x="752" y="667"/>
                    <a:pt x="471" y="426"/>
                  </a:cubicBezTo>
                  <a:cubicBezTo>
                    <a:pt x="366" y="336"/>
                    <a:pt x="111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2fcc7deb26a_6_386"/>
            <p:cNvSpPr/>
            <p:nvPr/>
          </p:nvSpPr>
          <p:spPr>
            <a:xfrm>
              <a:off x="5756219" y="2844996"/>
              <a:ext cx="122349" cy="161120"/>
            </a:xfrm>
            <a:custGeom>
              <a:rect b="b" l="l" r="r" t="t"/>
              <a:pathLst>
                <a:path extrusionOk="0" h="1521" w="1155">
                  <a:moveTo>
                    <a:pt x="376" y="0"/>
                  </a:moveTo>
                  <a:cubicBezTo>
                    <a:pt x="352" y="0"/>
                    <a:pt x="319" y="9"/>
                    <a:pt x="274" y="26"/>
                  </a:cubicBezTo>
                  <a:cubicBezTo>
                    <a:pt x="0" y="132"/>
                    <a:pt x="11" y="653"/>
                    <a:pt x="268" y="1052"/>
                  </a:cubicBezTo>
                  <a:cubicBezTo>
                    <a:pt x="426" y="1296"/>
                    <a:pt x="648" y="1462"/>
                    <a:pt x="853" y="1513"/>
                  </a:cubicBezTo>
                  <a:cubicBezTo>
                    <a:pt x="853" y="1514"/>
                    <a:pt x="887" y="1520"/>
                    <a:pt x="925" y="1520"/>
                  </a:cubicBezTo>
                  <a:cubicBezTo>
                    <a:pt x="1024" y="1520"/>
                    <a:pt x="1154" y="1478"/>
                    <a:pt x="813" y="1179"/>
                  </a:cubicBezTo>
                  <a:cubicBezTo>
                    <a:pt x="597" y="988"/>
                    <a:pt x="464" y="749"/>
                    <a:pt x="449" y="435"/>
                  </a:cubicBezTo>
                  <a:cubicBezTo>
                    <a:pt x="434" y="146"/>
                    <a:pt x="478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2fcc7deb26a_6_386"/>
            <p:cNvSpPr/>
            <p:nvPr/>
          </p:nvSpPr>
          <p:spPr>
            <a:xfrm>
              <a:off x="5687788" y="1822242"/>
              <a:ext cx="243639" cy="281880"/>
            </a:xfrm>
            <a:custGeom>
              <a:rect b="b" l="l" r="r" t="t"/>
              <a:pathLst>
                <a:path extrusionOk="0" h="2661" w="2300">
                  <a:moveTo>
                    <a:pt x="1689" y="0"/>
                  </a:moveTo>
                  <a:cubicBezTo>
                    <a:pt x="1645" y="0"/>
                    <a:pt x="1601" y="4"/>
                    <a:pt x="1558" y="10"/>
                  </a:cubicBezTo>
                  <a:cubicBezTo>
                    <a:pt x="1325" y="45"/>
                    <a:pt x="1111" y="157"/>
                    <a:pt x="922" y="294"/>
                  </a:cubicBezTo>
                  <a:cubicBezTo>
                    <a:pt x="730" y="433"/>
                    <a:pt x="571" y="607"/>
                    <a:pt x="425" y="801"/>
                  </a:cubicBezTo>
                  <a:cubicBezTo>
                    <a:pt x="394" y="848"/>
                    <a:pt x="363" y="891"/>
                    <a:pt x="332" y="944"/>
                  </a:cubicBezTo>
                  <a:cubicBezTo>
                    <a:pt x="303" y="996"/>
                    <a:pt x="269" y="1047"/>
                    <a:pt x="244" y="1101"/>
                  </a:cubicBezTo>
                  <a:cubicBezTo>
                    <a:pt x="189" y="1206"/>
                    <a:pt x="143" y="1316"/>
                    <a:pt x="108" y="1427"/>
                  </a:cubicBezTo>
                  <a:cubicBezTo>
                    <a:pt x="37" y="1650"/>
                    <a:pt x="1" y="1888"/>
                    <a:pt x="42" y="2120"/>
                  </a:cubicBezTo>
                  <a:cubicBezTo>
                    <a:pt x="62" y="2236"/>
                    <a:pt x="104" y="2348"/>
                    <a:pt x="176" y="2444"/>
                  </a:cubicBezTo>
                  <a:cubicBezTo>
                    <a:pt x="250" y="2539"/>
                    <a:pt x="348" y="2604"/>
                    <a:pt x="452" y="2636"/>
                  </a:cubicBezTo>
                  <a:cubicBezTo>
                    <a:pt x="512" y="2653"/>
                    <a:pt x="570" y="2661"/>
                    <a:pt x="627" y="2661"/>
                  </a:cubicBezTo>
                  <a:cubicBezTo>
                    <a:pt x="672" y="2661"/>
                    <a:pt x="716" y="2656"/>
                    <a:pt x="758" y="2647"/>
                  </a:cubicBezTo>
                  <a:cubicBezTo>
                    <a:pt x="852" y="2630"/>
                    <a:pt x="939" y="2600"/>
                    <a:pt x="1016" y="2563"/>
                  </a:cubicBezTo>
                  <a:cubicBezTo>
                    <a:pt x="1329" y="2412"/>
                    <a:pt x="1525" y="2203"/>
                    <a:pt x="1659" y="2061"/>
                  </a:cubicBezTo>
                  <a:cubicBezTo>
                    <a:pt x="1722" y="1987"/>
                    <a:pt x="1773" y="1927"/>
                    <a:pt x="1803" y="1885"/>
                  </a:cubicBezTo>
                  <a:cubicBezTo>
                    <a:pt x="1835" y="1844"/>
                    <a:pt x="1852" y="1819"/>
                    <a:pt x="1852" y="1819"/>
                  </a:cubicBezTo>
                  <a:lnTo>
                    <a:pt x="1852" y="1819"/>
                  </a:lnTo>
                  <a:cubicBezTo>
                    <a:pt x="1852" y="1819"/>
                    <a:pt x="1835" y="1842"/>
                    <a:pt x="1801" y="1884"/>
                  </a:cubicBezTo>
                  <a:cubicBezTo>
                    <a:pt x="1769" y="1925"/>
                    <a:pt x="1719" y="1985"/>
                    <a:pt x="1654" y="2057"/>
                  </a:cubicBezTo>
                  <a:cubicBezTo>
                    <a:pt x="1585" y="2127"/>
                    <a:pt x="1503" y="2213"/>
                    <a:pt x="1390" y="2292"/>
                  </a:cubicBezTo>
                  <a:cubicBezTo>
                    <a:pt x="1282" y="2370"/>
                    <a:pt x="1149" y="2455"/>
                    <a:pt x="993" y="2507"/>
                  </a:cubicBezTo>
                  <a:cubicBezTo>
                    <a:pt x="906" y="2538"/>
                    <a:pt x="806" y="2560"/>
                    <a:pt x="708" y="2560"/>
                  </a:cubicBezTo>
                  <a:cubicBezTo>
                    <a:pt x="635" y="2560"/>
                    <a:pt x="563" y="2547"/>
                    <a:pt x="499" y="2518"/>
                  </a:cubicBezTo>
                  <a:cubicBezTo>
                    <a:pt x="422" y="2484"/>
                    <a:pt x="352" y="2426"/>
                    <a:pt x="312" y="2352"/>
                  </a:cubicBezTo>
                  <a:cubicBezTo>
                    <a:pt x="270" y="2279"/>
                    <a:pt x="252" y="2187"/>
                    <a:pt x="245" y="2095"/>
                  </a:cubicBezTo>
                  <a:cubicBezTo>
                    <a:pt x="238" y="2003"/>
                    <a:pt x="249" y="1904"/>
                    <a:pt x="270" y="1806"/>
                  </a:cubicBezTo>
                  <a:cubicBezTo>
                    <a:pt x="289" y="1709"/>
                    <a:pt x="319" y="1611"/>
                    <a:pt x="358" y="1515"/>
                  </a:cubicBezTo>
                  <a:cubicBezTo>
                    <a:pt x="398" y="1419"/>
                    <a:pt x="440" y="1322"/>
                    <a:pt x="492" y="1233"/>
                  </a:cubicBezTo>
                  <a:cubicBezTo>
                    <a:pt x="516" y="1186"/>
                    <a:pt x="544" y="1144"/>
                    <a:pt x="571" y="1100"/>
                  </a:cubicBezTo>
                  <a:cubicBezTo>
                    <a:pt x="599" y="1057"/>
                    <a:pt x="634" y="1007"/>
                    <a:pt x="665" y="963"/>
                  </a:cubicBezTo>
                  <a:cubicBezTo>
                    <a:pt x="781" y="795"/>
                    <a:pt x="932" y="636"/>
                    <a:pt x="1087" y="501"/>
                  </a:cubicBezTo>
                  <a:cubicBezTo>
                    <a:pt x="1165" y="435"/>
                    <a:pt x="1248" y="374"/>
                    <a:pt x="1335" y="325"/>
                  </a:cubicBezTo>
                  <a:cubicBezTo>
                    <a:pt x="1420" y="272"/>
                    <a:pt x="1510" y="232"/>
                    <a:pt x="1600" y="208"/>
                  </a:cubicBezTo>
                  <a:cubicBezTo>
                    <a:pt x="1661" y="193"/>
                    <a:pt x="1722" y="183"/>
                    <a:pt x="1780" y="183"/>
                  </a:cubicBezTo>
                  <a:cubicBezTo>
                    <a:pt x="1809" y="183"/>
                    <a:pt x="1838" y="185"/>
                    <a:pt x="1866" y="190"/>
                  </a:cubicBezTo>
                  <a:lnTo>
                    <a:pt x="1921" y="205"/>
                  </a:lnTo>
                  <a:cubicBezTo>
                    <a:pt x="1941" y="212"/>
                    <a:pt x="1965" y="227"/>
                    <a:pt x="1987" y="237"/>
                  </a:cubicBezTo>
                  <a:cubicBezTo>
                    <a:pt x="2015" y="254"/>
                    <a:pt x="2055" y="280"/>
                    <a:pt x="2081" y="313"/>
                  </a:cubicBezTo>
                  <a:cubicBezTo>
                    <a:pt x="2196" y="439"/>
                    <a:pt x="2231" y="624"/>
                    <a:pt x="2228" y="785"/>
                  </a:cubicBezTo>
                  <a:cubicBezTo>
                    <a:pt x="2228" y="951"/>
                    <a:pt x="2191" y="1101"/>
                    <a:pt x="2150" y="1231"/>
                  </a:cubicBezTo>
                  <a:cubicBezTo>
                    <a:pt x="2112" y="1361"/>
                    <a:pt x="2056" y="1468"/>
                    <a:pt x="2013" y="1555"/>
                  </a:cubicBezTo>
                  <a:cubicBezTo>
                    <a:pt x="1966" y="1641"/>
                    <a:pt x="1928" y="1708"/>
                    <a:pt x="1898" y="1750"/>
                  </a:cubicBezTo>
                  <a:cubicBezTo>
                    <a:pt x="1868" y="1792"/>
                    <a:pt x="1854" y="1817"/>
                    <a:pt x="1854" y="1817"/>
                  </a:cubicBezTo>
                  <a:cubicBezTo>
                    <a:pt x="1854" y="1817"/>
                    <a:pt x="1871" y="1792"/>
                    <a:pt x="1899" y="1751"/>
                  </a:cubicBezTo>
                  <a:cubicBezTo>
                    <a:pt x="1929" y="1709"/>
                    <a:pt x="1972" y="1643"/>
                    <a:pt x="2020" y="1557"/>
                  </a:cubicBezTo>
                  <a:cubicBezTo>
                    <a:pt x="2112" y="1386"/>
                    <a:pt x="2246" y="1132"/>
                    <a:pt x="2289" y="788"/>
                  </a:cubicBezTo>
                  <a:cubicBezTo>
                    <a:pt x="2298" y="702"/>
                    <a:pt x="2300" y="609"/>
                    <a:pt x="2285" y="515"/>
                  </a:cubicBezTo>
                  <a:cubicBezTo>
                    <a:pt x="2275" y="423"/>
                    <a:pt x="2240" y="325"/>
                    <a:pt x="2177" y="235"/>
                  </a:cubicBezTo>
                  <a:cubicBezTo>
                    <a:pt x="2146" y="188"/>
                    <a:pt x="2110" y="151"/>
                    <a:pt x="2058" y="113"/>
                  </a:cubicBezTo>
                  <a:cubicBezTo>
                    <a:pt x="2036" y="99"/>
                    <a:pt x="2020" y="84"/>
                    <a:pt x="1995" y="71"/>
                  </a:cubicBezTo>
                  <a:cubicBezTo>
                    <a:pt x="1966" y="57"/>
                    <a:pt x="1938" y="44"/>
                    <a:pt x="1907" y="33"/>
                  </a:cubicBezTo>
                  <a:cubicBezTo>
                    <a:pt x="1837" y="11"/>
                    <a:pt x="1762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2fcc7deb26a_6_386"/>
            <p:cNvSpPr/>
            <p:nvPr/>
          </p:nvSpPr>
          <p:spPr>
            <a:xfrm>
              <a:off x="6640841" y="3174227"/>
              <a:ext cx="223936" cy="180399"/>
            </a:xfrm>
            <a:custGeom>
              <a:rect b="b" l="l" r="r" t="t"/>
              <a:pathLst>
                <a:path extrusionOk="0" h="1703" w="2114">
                  <a:moveTo>
                    <a:pt x="937" y="0"/>
                  </a:moveTo>
                  <a:cubicBezTo>
                    <a:pt x="894" y="0"/>
                    <a:pt x="851" y="2"/>
                    <a:pt x="807" y="8"/>
                  </a:cubicBezTo>
                  <a:cubicBezTo>
                    <a:pt x="667" y="25"/>
                    <a:pt x="518" y="61"/>
                    <a:pt x="381" y="145"/>
                  </a:cubicBezTo>
                  <a:cubicBezTo>
                    <a:pt x="244" y="226"/>
                    <a:pt x="112" y="349"/>
                    <a:pt x="48" y="519"/>
                  </a:cubicBezTo>
                  <a:cubicBezTo>
                    <a:pt x="32" y="563"/>
                    <a:pt x="21" y="600"/>
                    <a:pt x="12" y="653"/>
                  </a:cubicBezTo>
                  <a:lnTo>
                    <a:pt x="2" y="710"/>
                  </a:lnTo>
                  <a:cubicBezTo>
                    <a:pt x="1" y="730"/>
                    <a:pt x="1" y="757"/>
                    <a:pt x="1" y="782"/>
                  </a:cubicBezTo>
                  <a:cubicBezTo>
                    <a:pt x="2" y="878"/>
                    <a:pt x="21" y="965"/>
                    <a:pt x="56" y="1047"/>
                  </a:cubicBezTo>
                  <a:cubicBezTo>
                    <a:pt x="123" y="1213"/>
                    <a:pt x="244" y="1342"/>
                    <a:pt x="374" y="1444"/>
                  </a:cubicBezTo>
                  <a:cubicBezTo>
                    <a:pt x="506" y="1545"/>
                    <a:pt x="656" y="1611"/>
                    <a:pt x="804" y="1653"/>
                  </a:cubicBezTo>
                  <a:cubicBezTo>
                    <a:pt x="929" y="1687"/>
                    <a:pt x="1050" y="1703"/>
                    <a:pt x="1171" y="1703"/>
                  </a:cubicBezTo>
                  <a:cubicBezTo>
                    <a:pt x="1194" y="1703"/>
                    <a:pt x="1217" y="1702"/>
                    <a:pt x="1240" y="1701"/>
                  </a:cubicBezTo>
                  <a:cubicBezTo>
                    <a:pt x="1379" y="1694"/>
                    <a:pt x="1510" y="1665"/>
                    <a:pt x="1623" y="1619"/>
                  </a:cubicBezTo>
                  <a:cubicBezTo>
                    <a:pt x="1737" y="1573"/>
                    <a:pt x="1831" y="1512"/>
                    <a:pt x="1902" y="1444"/>
                  </a:cubicBezTo>
                  <a:cubicBezTo>
                    <a:pt x="1976" y="1380"/>
                    <a:pt x="2023" y="1305"/>
                    <a:pt x="2055" y="1243"/>
                  </a:cubicBezTo>
                  <a:cubicBezTo>
                    <a:pt x="2088" y="1181"/>
                    <a:pt x="2100" y="1128"/>
                    <a:pt x="2104" y="1093"/>
                  </a:cubicBezTo>
                  <a:cubicBezTo>
                    <a:pt x="2109" y="1056"/>
                    <a:pt x="2113" y="1036"/>
                    <a:pt x="2113" y="1036"/>
                  </a:cubicBezTo>
                  <a:lnTo>
                    <a:pt x="2113" y="1036"/>
                  </a:lnTo>
                  <a:cubicBezTo>
                    <a:pt x="2113" y="1036"/>
                    <a:pt x="2106" y="1055"/>
                    <a:pt x="2093" y="1087"/>
                  </a:cubicBezTo>
                  <a:cubicBezTo>
                    <a:pt x="2081" y="1126"/>
                    <a:pt x="2057" y="1170"/>
                    <a:pt x="2019" y="1223"/>
                  </a:cubicBezTo>
                  <a:cubicBezTo>
                    <a:pt x="1979" y="1274"/>
                    <a:pt x="1925" y="1330"/>
                    <a:pt x="1851" y="1377"/>
                  </a:cubicBezTo>
                  <a:cubicBezTo>
                    <a:pt x="1777" y="1426"/>
                    <a:pt x="1686" y="1467"/>
                    <a:pt x="1583" y="1493"/>
                  </a:cubicBezTo>
                  <a:cubicBezTo>
                    <a:pt x="1488" y="1518"/>
                    <a:pt x="1385" y="1529"/>
                    <a:pt x="1276" y="1529"/>
                  </a:cubicBezTo>
                  <a:cubicBezTo>
                    <a:pt x="1264" y="1529"/>
                    <a:pt x="1252" y="1529"/>
                    <a:pt x="1240" y="1529"/>
                  </a:cubicBezTo>
                  <a:cubicBezTo>
                    <a:pt x="1121" y="1524"/>
                    <a:pt x="989" y="1498"/>
                    <a:pt x="866" y="1458"/>
                  </a:cubicBezTo>
                  <a:cubicBezTo>
                    <a:pt x="739" y="1416"/>
                    <a:pt x="620" y="1349"/>
                    <a:pt x="515" y="1269"/>
                  </a:cubicBezTo>
                  <a:cubicBezTo>
                    <a:pt x="412" y="1185"/>
                    <a:pt x="320" y="1079"/>
                    <a:pt x="275" y="960"/>
                  </a:cubicBezTo>
                  <a:cubicBezTo>
                    <a:pt x="248" y="903"/>
                    <a:pt x="236" y="837"/>
                    <a:pt x="233" y="782"/>
                  </a:cubicBezTo>
                  <a:cubicBezTo>
                    <a:pt x="233" y="768"/>
                    <a:pt x="230" y="757"/>
                    <a:pt x="230" y="739"/>
                  </a:cubicBezTo>
                  <a:lnTo>
                    <a:pt x="237" y="683"/>
                  </a:lnTo>
                  <a:cubicBezTo>
                    <a:pt x="243" y="663"/>
                    <a:pt x="249" y="625"/>
                    <a:pt x="260" y="601"/>
                  </a:cubicBezTo>
                  <a:cubicBezTo>
                    <a:pt x="302" y="487"/>
                    <a:pt x="385" y="389"/>
                    <a:pt x="490" y="320"/>
                  </a:cubicBezTo>
                  <a:cubicBezTo>
                    <a:pt x="596" y="252"/>
                    <a:pt x="714" y="206"/>
                    <a:pt x="833" y="181"/>
                  </a:cubicBezTo>
                  <a:cubicBezTo>
                    <a:pt x="923" y="164"/>
                    <a:pt x="1008" y="157"/>
                    <a:pt x="1090" y="157"/>
                  </a:cubicBezTo>
                  <a:cubicBezTo>
                    <a:pt x="1120" y="157"/>
                    <a:pt x="1149" y="158"/>
                    <a:pt x="1177" y="159"/>
                  </a:cubicBezTo>
                  <a:cubicBezTo>
                    <a:pt x="1397" y="174"/>
                    <a:pt x="1573" y="239"/>
                    <a:pt x="1691" y="296"/>
                  </a:cubicBezTo>
                  <a:cubicBezTo>
                    <a:pt x="1808" y="355"/>
                    <a:pt x="1869" y="404"/>
                    <a:pt x="1869" y="404"/>
                  </a:cubicBezTo>
                  <a:cubicBezTo>
                    <a:pt x="1869" y="404"/>
                    <a:pt x="1855" y="389"/>
                    <a:pt x="1832" y="362"/>
                  </a:cubicBezTo>
                  <a:cubicBezTo>
                    <a:pt x="1807" y="335"/>
                    <a:pt x="1771" y="296"/>
                    <a:pt x="1717" y="256"/>
                  </a:cubicBezTo>
                  <a:cubicBezTo>
                    <a:pt x="1663" y="214"/>
                    <a:pt x="1592" y="167"/>
                    <a:pt x="1505" y="127"/>
                  </a:cubicBezTo>
                  <a:cubicBezTo>
                    <a:pt x="1418" y="87"/>
                    <a:pt x="1314" y="46"/>
                    <a:pt x="1197" y="26"/>
                  </a:cubicBezTo>
                  <a:cubicBezTo>
                    <a:pt x="1117" y="11"/>
                    <a:pt x="1030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2fcc7deb26a_6_386"/>
            <p:cNvSpPr/>
            <p:nvPr/>
          </p:nvSpPr>
          <p:spPr>
            <a:xfrm>
              <a:off x="7138606" y="2324880"/>
              <a:ext cx="358467" cy="421390"/>
            </a:xfrm>
            <a:custGeom>
              <a:rect b="b" l="l" r="r" t="t"/>
              <a:pathLst>
                <a:path extrusionOk="0" h="3978" w="3384">
                  <a:moveTo>
                    <a:pt x="1601" y="0"/>
                  </a:moveTo>
                  <a:cubicBezTo>
                    <a:pt x="1587" y="0"/>
                    <a:pt x="1574" y="0"/>
                    <a:pt x="1561" y="0"/>
                  </a:cubicBezTo>
                  <a:cubicBezTo>
                    <a:pt x="1272" y="2"/>
                    <a:pt x="1013" y="94"/>
                    <a:pt x="806" y="219"/>
                  </a:cubicBezTo>
                  <a:cubicBezTo>
                    <a:pt x="597" y="342"/>
                    <a:pt x="442" y="499"/>
                    <a:pt x="328" y="649"/>
                  </a:cubicBezTo>
                  <a:cubicBezTo>
                    <a:pt x="215" y="801"/>
                    <a:pt x="143" y="949"/>
                    <a:pt x="97" y="1073"/>
                  </a:cubicBezTo>
                  <a:cubicBezTo>
                    <a:pt x="50" y="1197"/>
                    <a:pt x="27" y="1300"/>
                    <a:pt x="17" y="1368"/>
                  </a:cubicBezTo>
                  <a:cubicBezTo>
                    <a:pt x="6" y="1436"/>
                    <a:pt x="1" y="1471"/>
                    <a:pt x="1" y="1471"/>
                  </a:cubicBezTo>
                  <a:cubicBezTo>
                    <a:pt x="1" y="1471"/>
                    <a:pt x="17" y="1437"/>
                    <a:pt x="48" y="1376"/>
                  </a:cubicBezTo>
                  <a:cubicBezTo>
                    <a:pt x="74" y="1311"/>
                    <a:pt x="127" y="1224"/>
                    <a:pt x="194" y="1120"/>
                  </a:cubicBezTo>
                  <a:cubicBezTo>
                    <a:pt x="262" y="1016"/>
                    <a:pt x="359" y="900"/>
                    <a:pt x="480" y="783"/>
                  </a:cubicBezTo>
                  <a:cubicBezTo>
                    <a:pt x="606" y="671"/>
                    <a:pt x="762" y="564"/>
                    <a:pt x="946" y="488"/>
                  </a:cubicBezTo>
                  <a:cubicBezTo>
                    <a:pt x="1097" y="425"/>
                    <a:pt x="1268" y="388"/>
                    <a:pt x="1446" y="388"/>
                  </a:cubicBezTo>
                  <a:cubicBezTo>
                    <a:pt x="1483" y="388"/>
                    <a:pt x="1520" y="389"/>
                    <a:pt x="1557" y="393"/>
                  </a:cubicBezTo>
                  <a:cubicBezTo>
                    <a:pt x="1611" y="398"/>
                    <a:pt x="1663" y="403"/>
                    <a:pt x="1718" y="418"/>
                  </a:cubicBezTo>
                  <a:cubicBezTo>
                    <a:pt x="1772" y="429"/>
                    <a:pt x="1825" y="446"/>
                    <a:pt x="1879" y="465"/>
                  </a:cubicBezTo>
                  <a:lnTo>
                    <a:pt x="1913" y="477"/>
                  </a:lnTo>
                  <a:lnTo>
                    <a:pt x="1917" y="480"/>
                  </a:lnTo>
                  <a:lnTo>
                    <a:pt x="1929" y="485"/>
                  </a:lnTo>
                  <a:lnTo>
                    <a:pt x="1950" y="496"/>
                  </a:lnTo>
                  <a:lnTo>
                    <a:pt x="2043" y="538"/>
                  </a:lnTo>
                  <a:cubicBezTo>
                    <a:pt x="2097" y="569"/>
                    <a:pt x="2134" y="591"/>
                    <a:pt x="2183" y="624"/>
                  </a:cubicBezTo>
                  <a:cubicBezTo>
                    <a:pt x="2372" y="758"/>
                    <a:pt x="2540" y="941"/>
                    <a:pt x="2654" y="1162"/>
                  </a:cubicBezTo>
                  <a:cubicBezTo>
                    <a:pt x="2768" y="1382"/>
                    <a:pt x="2843" y="1631"/>
                    <a:pt x="2855" y="1885"/>
                  </a:cubicBezTo>
                  <a:lnTo>
                    <a:pt x="2861" y="1980"/>
                  </a:lnTo>
                  <a:lnTo>
                    <a:pt x="2857" y="2075"/>
                  </a:lnTo>
                  <a:cubicBezTo>
                    <a:pt x="2860" y="2140"/>
                    <a:pt x="2846" y="2201"/>
                    <a:pt x="2841" y="2265"/>
                  </a:cubicBezTo>
                  <a:cubicBezTo>
                    <a:pt x="2839" y="2297"/>
                    <a:pt x="2829" y="2328"/>
                    <a:pt x="2823" y="2359"/>
                  </a:cubicBezTo>
                  <a:lnTo>
                    <a:pt x="2814" y="2406"/>
                  </a:lnTo>
                  <a:lnTo>
                    <a:pt x="2808" y="2430"/>
                  </a:lnTo>
                  <a:lnTo>
                    <a:pt x="2807" y="2442"/>
                  </a:lnTo>
                  <a:lnTo>
                    <a:pt x="2806" y="2446"/>
                  </a:lnTo>
                  <a:lnTo>
                    <a:pt x="2806" y="2449"/>
                  </a:lnTo>
                  <a:lnTo>
                    <a:pt x="2770" y="2544"/>
                  </a:lnTo>
                  <a:cubicBezTo>
                    <a:pt x="2760" y="2577"/>
                    <a:pt x="2749" y="2616"/>
                    <a:pt x="2739" y="2639"/>
                  </a:cubicBezTo>
                  <a:cubicBezTo>
                    <a:pt x="2716" y="2693"/>
                    <a:pt x="2698" y="2745"/>
                    <a:pt x="2666" y="2800"/>
                  </a:cubicBezTo>
                  <a:cubicBezTo>
                    <a:pt x="2641" y="2858"/>
                    <a:pt x="2608" y="2909"/>
                    <a:pt x="2575" y="2960"/>
                  </a:cubicBezTo>
                  <a:cubicBezTo>
                    <a:pt x="2545" y="3014"/>
                    <a:pt x="2504" y="3057"/>
                    <a:pt x="2470" y="3107"/>
                  </a:cubicBezTo>
                  <a:cubicBezTo>
                    <a:pt x="2427" y="3148"/>
                    <a:pt x="2392" y="3197"/>
                    <a:pt x="2347" y="3235"/>
                  </a:cubicBezTo>
                  <a:cubicBezTo>
                    <a:pt x="2176" y="3395"/>
                    <a:pt x="1975" y="3517"/>
                    <a:pt x="1765" y="3569"/>
                  </a:cubicBezTo>
                  <a:cubicBezTo>
                    <a:pt x="1652" y="3597"/>
                    <a:pt x="1538" y="3612"/>
                    <a:pt x="1427" y="3612"/>
                  </a:cubicBezTo>
                  <a:cubicBezTo>
                    <a:pt x="1331" y="3612"/>
                    <a:pt x="1238" y="3601"/>
                    <a:pt x="1149" y="3581"/>
                  </a:cubicBezTo>
                  <a:lnTo>
                    <a:pt x="1111" y="3574"/>
                  </a:lnTo>
                  <a:cubicBezTo>
                    <a:pt x="1107" y="3574"/>
                    <a:pt x="1088" y="3567"/>
                    <a:pt x="1076" y="3564"/>
                  </a:cubicBezTo>
                  <a:cubicBezTo>
                    <a:pt x="1051" y="3555"/>
                    <a:pt x="1022" y="3548"/>
                    <a:pt x="1004" y="3542"/>
                  </a:cubicBezTo>
                  <a:cubicBezTo>
                    <a:pt x="962" y="3528"/>
                    <a:pt x="919" y="3511"/>
                    <a:pt x="875" y="3493"/>
                  </a:cubicBezTo>
                  <a:cubicBezTo>
                    <a:pt x="791" y="3457"/>
                    <a:pt x="714" y="3413"/>
                    <a:pt x="644" y="3367"/>
                  </a:cubicBezTo>
                  <a:cubicBezTo>
                    <a:pt x="504" y="3273"/>
                    <a:pt x="393" y="3170"/>
                    <a:pt x="311" y="3077"/>
                  </a:cubicBezTo>
                  <a:cubicBezTo>
                    <a:pt x="229" y="2983"/>
                    <a:pt x="170" y="2902"/>
                    <a:pt x="131" y="2843"/>
                  </a:cubicBezTo>
                  <a:cubicBezTo>
                    <a:pt x="95" y="2786"/>
                    <a:pt x="74" y="2755"/>
                    <a:pt x="74" y="2755"/>
                  </a:cubicBezTo>
                  <a:lnTo>
                    <a:pt x="74" y="2755"/>
                  </a:lnTo>
                  <a:cubicBezTo>
                    <a:pt x="74" y="2755"/>
                    <a:pt x="82" y="2791"/>
                    <a:pt x="104" y="2858"/>
                  </a:cubicBezTo>
                  <a:cubicBezTo>
                    <a:pt x="127" y="2923"/>
                    <a:pt x="160" y="3022"/>
                    <a:pt x="225" y="3137"/>
                  </a:cubicBezTo>
                  <a:cubicBezTo>
                    <a:pt x="289" y="3253"/>
                    <a:pt x="378" y="3393"/>
                    <a:pt x="516" y="3526"/>
                  </a:cubicBezTo>
                  <a:cubicBezTo>
                    <a:pt x="585" y="3593"/>
                    <a:pt x="661" y="3658"/>
                    <a:pt x="753" y="3719"/>
                  </a:cubicBezTo>
                  <a:cubicBezTo>
                    <a:pt x="798" y="3748"/>
                    <a:pt x="845" y="3778"/>
                    <a:pt x="900" y="3805"/>
                  </a:cubicBezTo>
                  <a:cubicBezTo>
                    <a:pt x="928" y="3820"/>
                    <a:pt x="950" y="3829"/>
                    <a:pt x="975" y="3841"/>
                  </a:cubicBezTo>
                  <a:cubicBezTo>
                    <a:pt x="989" y="3848"/>
                    <a:pt x="996" y="3852"/>
                    <a:pt x="1017" y="3860"/>
                  </a:cubicBezTo>
                  <a:lnTo>
                    <a:pt x="1060" y="3875"/>
                  </a:lnTo>
                  <a:cubicBezTo>
                    <a:pt x="1223" y="3938"/>
                    <a:pt x="1412" y="3977"/>
                    <a:pt x="1611" y="3977"/>
                  </a:cubicBezTo>
                  <a:cubicBezTo>
                    <a:pt x="1687" y="3977"/>
                    <a:pt x="1765" y="3972"/>
                    <a:pt x="1843" y="3959"/>
                  </a:cubicBezTo>
                  <a:cubicBezTo>
                    <a:pt x="2128" y="3920"/>
                    <a:pt x="2414" y="3789"/>
                    <a:pt x="2658" y="3591"/>
                  </a:cubicBezTo>
                  <a:cubicBezTo>
                    <a:pt x="2720" y="3543"/>
                    <a:pt x="2775" y="3485"/>
                    <a:pt x="2833" y="3430"/>
                  </a:cubicBezTo>
                  <a:cubicBezTo>
                    <a:pt x="2882" y="3370"/>
                    <a:pt x="2940" y="3312"/>
                    <a:pt x="2983" y="3244"/>
                  </a:cubicBezTo>
                  <a:cubicBezTo>
                    <a:pt x="3081" y="3112"/>
                    <a:pt x="3156" y="2975"/>
                    <a:pt x="3223" y="2810"/>
                  </a:cubicBezTo>
                  <a:cubicBezTo>
                    <a:pt x="3242" y="2768"/>
                    <a:pt x="3252" y="2737"/>
                    <a:pt x="3264" y="2701"/>
                  </a:cubicBezTo>
                  <a:lnTo>
                    <a:pt x="3299" y="2599"/>
                  </a:lnTo>
                  <a:lnTo>
                    <a:pt x="3304" y="2580"/>
                  </a:lnTo>
                  <a:lnTo>
                    <a:pt x="3305" y="2573"/>
                  </a:lnTo>
                  <a:lnTo>
                    <a:pt x="3309" y="2559"/>
                  </a:lnTo>
                  <a:lnTo>
                    <a:pt x="3316" y="2528"/>
                  </a:lnTo>
                  <a:lnTo>
                    <a:pt x="3330" y="2467"/>
                  </a:lnTo>
                  <a:cubicBezTo>
                    <a:pt x="3338" y="2427"/>
                    <a:pt x="3350" y="2387"/>
                    <a:pt x="3352" y="2346"/>
                  </a:cubicBezTo>
                  <a:cubicBezTo>
                    <a:pt x="3363" y="2265"/>
                    <a:pt x="3378" y="2184"/>
                    <a:pt x="3378" y="2101"/>
                  </a:cubicBezTo>
                  <a:lnTo>
                    <a:pt x="3383" y="1976"/>
                  </a:lnTo>
                  <a:lnTo>
                    <a:pt x="3378" y="1852"/>
                  </a:lnTo>
                  <a:cubicBezTo>
                    <a:pt x="3359" y="1522"/>
                    <a:pt x="3260" y="1196"/>
                    <a:pt x="3096" y="912"/>
                  </a:cubicBezTo>
                  <a:cubicBezTo>
                    <a:pt x="2936" y="626"/>
                    <a:pt x="2696" y="390"/>
                    <a:pt x="2426" y="227"/>
                  </a:cubicBezTo>
                  <a:cubicBezTo>
                    <a:pt x="2357" y="188"/>
                    <a:pt x="2275" y="148"/>
                    <a:pt x="2208" y="119"/>
                  </a:cubicBezTo>
                  <a:lnTo>
                    <a:pt x="2114" y="85"/>
                  </a:lnTo>
                  <a:lnTo>
                    <a:pt x="2055" y="65"/>
                  </a:lnTo>
                  <a:lnTo>
                    <a:pt x="2000" y="52"/>
                  </a:lnTo>
                  <a:cubicBezTo>
                    <a:pt x="1926" y="33"/>
                    <a:pt x="1854" y="18"/>
                    <a:pt x="1780" y="11"/>
                  </a:cubicBezTo>
                  <a:cubicBezTo>
                    <a:pt x="1719" y="1"/>
                    <a:pt x="1660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2fcc7deb26a_6_386"/>
            <p:cNvSpPr/>
            <p:nvPr/>
          </p:nvSpPr>
          <p:spPr>
            <a:xfrm>
              <a:off x="5980685" y="3135668"/>
              <a:ext cx="370225" cy="364187"/>
            </a:xfrm>
            <a:custGeom>
              <a:rect b="b" l="l" r="r" t="t"/>
              <a:pathLst>
                <a:path extrusionOk="0" h="3438" w="3495">
                  <a:moveTo>
                    <a:pt x="645" y="1"/>
                  </a:moveTo>
                  <a:cubicBezTo>
                    <a:pt x="645" y="1"/>
                    <a:pt x="618" y="9"/>
                    <a:pt x="567" y="26"/>
                  </a:cubicBezTo>
                  <a:cubicBezTo>
                    <a:pt x="540" y="33"/>
                    <a:pt x="511" y="47"/>
                    <a:pt x="477" y="65"/>
                  </a:cubicBezTo>
                  <a:cubicBezTo>
                    <a:pt x="458" y="73"/>
                    <a:pt x="440" y="83"/>
                    <a:pt x="419" y="94"/>
                  </a:cubicBezTo>
                  <a:cubicBezTo>
                    <a:pt x="401" y="107"/>
                    <a:pt x="381" y="122"/>
                    <a:pt x="360" y="137"/>
                  </a:cubicBezTo>
                  <a:cubicBezTo>
                    <a:pt x="278" y="197"/>
                    <a:pt x="188" y="294"/>
                    <a:pt x="124" y="428"/>
                  </a:cubicBezTo>
                  <a:cubicBezTo>
                    <a:pt x="58" y="558"/>
                    <a:pt x="15" y="725"/>
                    <a:pt x="9" y="905"/>
                  </a:cubicBezTo>
                  <a:cubicBezTo>
                    <a:pt x="0" y="1083"/>
                    <a:pt x="23" y="1281"/>
                    <a:pt x="81" y="1477"/>
                  </a:cubicBezTo>
                  <a:cubicBezTo>
                    <a:pt x="96" y="1525"/>
                    <a:pt x="112" y="1576"/>
                    <a:pt x="128" y="1624"/>
                  </a:cubicBezTo>
                  <a:cubicBezTo>
                    <a:pt x="148" y="1674"/>
                    <a:pt x="168" y="1725"/>
                    <a:pt x="188" y="1778"/>
                  </a:cubicBezTo>
                  <a:cubicBezTo>
                    <a:pt x="209" y="1825"/>
                    <a:pt x="231" y="1869"/>
                    <a:pt x="253" y="1916"/>
                  </a:cubicBezTo>
                  <a:cubicBezTo>
                    <a:pt x="282" y="1972"/>
                    <a:pt x="309" y="2014"/>
                    <a:pt x="336" y="2064"/>
                  </a:cubicBezTo>
                  <a:cubicBezTo>
                    <a:pt x="452" y="2254"/>
                    <a:pt x="586" y="2440"/>
                    <a:pt x="750" y="2606"/>
                  </a:cubicBezTo>
                  <a:cubicBezTo>
                    <a:pt x="911" y="2773"/>
                    <a:pt x="1092" y="2927"/>
                    <a:pt x="1292" y="3057"/>
                  </a:cubicBezTo>
                  <a:cubicBezTo>
                    <a:pt x="1492" y="3185"/>
                    <a:pt x="1710" y="3292"/>
                    <a:pt x="1941" y="3362"/>
                  </a:cubicBezTo>
                  <a:cubicBezTo>
                    <a:pt x="1997" y="3380"/>
                    <a:pt x="2056" y="3392"/>
                    <a:pt x="2116" y="3406"/>
                  </a:cubicBezTo>
                  <a:cubicBezTo>
                    <a:pt x="2176" y="3417"/>
                    <a:pt x="2243" y="3427"/>
                    <a:pt x="2301" y="3432"/>
                  </a:cubicBezTo>
                  <a:lnTo>
                    <a:pt x="2381" y="3436"/>
                  </a:lnTo>
                  <a:lnTo>
                    <a:pt x="2422" y="3437"/>
                  </a:lnTo>
                  <a:cubicBezTo>
                    <a:pt x="2428" y="3438"/>
                    <a:pt x="2433" y="3438"/>
                    <a:pt x="2437" y="3438"/>
                  </a:cubicBezTo>
                  <a:cubicBezTo>
                    <a:pt x="2454" y="3438"/>
                    <a:pt x="2459" y="3436"/>
                    <a:pt x="2474" y="3436"/>
                  </a:cubicBezTo>
                  <a:cubicBezTo>
                    <a:pt x="2535" y="3429"/>
                    <a:pt x="2594" y="3432"/>
                    <a:pt x="2654" y="3419"/>
                  </a:cubicBezTo>
                  <a:cubicBezTo>
                    <a:pt x="2890" y="3384"/>
                    <a:pt x="3116" y="3261"/>
                    <a:pt x="3261" y="3087"/>
                  </a:cubicBezTo>
                  <a:cubicBezTo>
                    <a:pt x="3411" y="2914"/>
                    <a:pt x="3472" y="2704"/>
                    <a:pt x="3483" y="2523"/>
                  </a:cubicBezTo>
                  <a:cubicBezTo>
                    <a:pt x="3495" y="2339"/>
                    <a:pt x="3472" y="2175"/>
                    <a:pt x="3432" y="2039"/>
                  </a:cubicBezTo>
                  <a:cubicBezTo>
                    <a:pt x="3393" y="1906"/>
                    <a:pt x="3343" y="1794"/>
                    <a:pt x="3297" y="1702"/>
                  </a:cubicBezTo>
                  <a:cubicBezTo>
                    <a:pt x="3256" y="1611"/>
                    <a:pt x="3210" y="1549"/>
                    <a:pt x="3183" y="1504"/>
                  </a:cubicBezTo>
                  <a:cubicBezTo>
                    <a:pt x="3155" y="1458"/>
                    <a:pt x="3139" y="1434"/>
                    <a:pt x="3139" y="1434"/>
                  </a:cubicBezTo>
                  <a:lnTo>
                    <a:pt x="3139" y="1434"/>
                  </a:lnTo>
                  <a:cubicBezTo>
                    <a:pt x="3139" y="1434"/>
                    <a:pt x="3147" y="1462"/>
                    <a:pt x="3164" y="1512"/>
                  </a:cubicBezTo>
                  <a:cubicBezTo>
                    <a:pt x="3180" y="1563"/>
                    <a:pt x="3209" y="1635"/>
                    <a:pt x="3230" y="1731"/>
                  </a:cubicBezTo>
                  <a:cubicBezTo>
                    <a:pt x="3257" y="1822"/>
                    <a:pt x="3278" y="1937"/>
                    <a:pt x="3293" y="2069"/>
                  </a:cubicBezTo>
                  <a:cubicBezTo>
                    <a:pt x="3297" y="2101"/>
                    <a:pt x="3299" y="2136"/>
                    <a:pt x="3301" y="2170"/>
                  </a:cubicBezTo>
                  <a:cubicBezTo>
                    <a:pt x="3304" y="2205"/>
                    <a:pt x="3300" y="2239"/>
                    <a:pt x="3300" y="2276"/>
                  </a:cubicBezTo>
                  <a:cubicBezTo>
                    <a:pt x="3300" y="2312"/>
                    <a:pt x="3299" y="2348"/>
                    <a:pt x="3293" y="2385"/>
                  </a:cubicBezTo>
                  <a:cubicBezTo>
                    <a:pt x="3287" y="2422"/>
                    <a:pt x="3288" y="2460"/>
                    <a:pt x="3277" y="2497"/>
                  </a:cubicBezTo>
                  <a:cubicBezTo>
                    <a:pt x="3246" y="2646"/>
                    <a:pt x="3176" y="2797"/>
                    <a:pt x="3062" y="2908"/>
                  </a:cubicBezTo>
                  <a:cubicBezTo>
                    <a:pt x="2948" y="3021"/>
                    <a:pt x="2787" y="3088"/>
                    <a:pt x="2608" y="3108"/>
                  </a:cubicBezTo>
                  <a:cubicBezTo>
                    <a:pt x="2590" y="3112"/>
                    <a:pt x="2570" y="3113"/>
                    <a:pt x="2550" y="3113"/>
                  </a:cubicBezTo>
                  <a:cubicBezTo>
                    <a:pt x="2528" y="3113"/>
                    <a:pt x="2506" y="3112"/>
                    <a:pt x="2485" y="3112"/>
                  </a:cubicBezTo>
                  <a:cubicBezTo>
                    <a:pt x="2480" y="3112"/>
                    <a:pt x="2476" y="3112"/>
                    <a:pt x="2471" y="3112"/>
                  </a:cubicBezTo>
                  <a:lnTo>
                    <a:pt x="2445" y="3112"/>
                  </a:lnTo>
                  <a:lnTo>
                    <a:pt x="2404" y="3110"/>
                  </a:lnTo>
                  <a:lnTo>
                    <a:pt x="2324" y="3102"/>
                  </a:lnTo>
                  <a:cubicBezTo>
                    <a:pt x="2274" y="3094"/>
                    <a:pt x="2232" y="3083"/>
                    <a:pt x="2187" y="3075"/>
                  </a:cubicBezTo>
                  <a:cubicBezTo>
                    <a:pt x="2140" y="3060"/>
                    <a:pt x="2091" y="3051"/>
                    <a:pt x="2043" y="3034"/>
                  </a:cubicBezTo>
                  <a:cubicBezTo>
                    <a:pt x="1851" y="2973"/>
                    <a:pt x="1663" y="2876"/>
                    <a:pt x="1488" y="2759"/>
                  </a:cubicBezTo>
                  <a:cubicBezTo>
                    <a:pt x="1312" y="2645"/>
                    <a:pt x="1146" y="2512"/>
                    <a:pt x="998" y="2364"/>
                  </a:cubicBezTo>
                  <a:cubicBezTo>
                    <a:pt x="853" y="2217"/>
                    <a:pt x="715" y="2062"/>
                    <a:pt x="605" y="1896"/>
                  </a:cubicBezTo>
                  <a:cubicBezTo>
                    <a:pt x="579" y="1855"/>
                    <a:pt x="547" y="1811"/>
                    <a:pt x="527" y="1775"/>
                  </a:cubicBezTo>
                  <a:cubicBezTo>
                    <a:pt x="501" y="1731"/>
                    <a:pt x="477" y="1686"/>
                    <a:pt x="452" y="1643"/>
                  </a:cubicBezTo>
                  <a:cubicBezTo>
                    <a:pt x="432" y="1600"/>
                    <a:pt x="410" y="1560"/>
                    <a:pt x="390" y="1520"/>
                  </a:cubicBezTo>
                  <a:cubicBezTo>
                    <a:pt x="371" y="1478"/>
                    <a:pt x="352" y="1435"/>
                    <a:pt x="336" y="1395"/>
                  </a:cubicBezTo>
                  <a:cubicBezTo>
                    <a:pt x="272" y="1224"/>
                    <a:pt x="229" y="1059"/>
                    <a:pt x="215" y="902"/>
                  </a:cubicBezTo>
                  <a:cubicBezTo>
                    <a:pt x="202" y="746"/>
                    <a:pt x="215" y="603"/>
                    <a:pt x="252" y="482"/>
                  </a:cubicBezTo>
                  <a:cubicBezTo>
                    <a:pt x="287" y="358"/>
                    <a:pt x="347" y="261"/>
                    <a:pt x="410" y="190"/>
                  </a:cubicBezTo>
                  <a:lnTo>
                    <a:pt x="454" y="141"/>
                  </a:lnTo>
                  <a:cubicBezTo>
                    <a:pt x="472" y="127"/>
                    <a:pt x="487" y="114"/>
                    <a:pt x="500" y="102"/>
                  </a:cubicBezTo>
                  <a:cubicBezTo>
                    <a:pt x="527" y="76"/>
                    <a:pt x="554" y="56"/>
                    <a:pt x="575" y="45"/>
                  </a:cubicBezTo>
                  <a:cubicBezTo>
                    <a:pt x="621" y="16"/>
                    <a:pt x="645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2fcc7deb26a_6_386"/>
            <p:cNvSpPr/>
            <p:nvPr/>
          </p:nvSpPr>
          <p:spPr>
            <a:xfrm>
              <a:off x="6014370" y="3156219"/>
              <a:ext cx="299146" cy="297663"/>
            </a:xfrm>
            <a:custGeom>
              <a:rect b="b" l="l" r="r" t="t"/>
              <a:pathLst>
                <a:path extrusionOk="0" h="2810" w="2824">
                  <a:moveTo>
                    <a:pt x="892" y="1"/>
                  </a:moveTo>
                  <a:cubicBezTo>
                    <a:pt x="853" y="1"/>
                    <a:pt x="813" y="3"/>
                    <a:pt x="773" y="7"/>
                  </a:cubicBezTo>
                  <a:cubicBezTo>
                    <a:pt x="715" y="16"/>
                    <a:pt x="643" y="24"/>
                    <a:pt x="604" y="41"/>
                  </a:cubicBezTo>
                  <a:lnTo>
                    <a:pt x="537" y="61"/>
                  </a:lnTo>
                  <a:lnTo>
                    <a:pt x="531" y="62"/>
                  </a:lnTo>
                  <a:lnTo>
                    <a:pt x="518" y="65"/>
                  </a:lnTo>
                  <a:lnTo>
                    <a:pt x="516" y="67"/>
                  </a:lnTo>
                  <a:lnTo>
                    <a:pt x="506" y="71"/>
                  </a:lnTo>
                  <a:lnTo>
                    <a:pt x="486" y="81"/>
                  </a:lnTo>
                  <a:lnTo>
                    <a:pt x="448" y="98"/>
                  </a:lnTo>
                  <a:cubicBezTo>
                    <a:pt x="240" y="194"/>
                    <a:pt x="99" y="390"/>
                    <a:pt x="53" y="568"/>
                  </a:cubicBezTo>
                  <a:cubicBezTo>
                    <a:pt x="1" y="751"/>
                    <a:pt x="18" y="916"/>
                    <a:pt x="46" y="1050"/>
                  </a:cubicBezTo>
                  <a:cubicBezTo>
                    <a:pt x="77" y="1187"/>
                    <a:pt x="124" y="1296"/>
                    <a:pt x="169" y="1381"/>
                  </a:cubicBezTo>
                  <a:cubicBezTo>
                    <a:pt x="213" y="1467"/>
                    <a:pt x="256" y="1531"/>
                    <a:pt x="287" y="1571"/>
                  </a:cubicBezTo>
                  <a:cubicBezTo>
                    <a:pt x="316" y="1612"/>
                    <a:pt x="334" y="1633"/>
                    <a:pt x="334" y="1633"/>
                  </a:cubicBezTo>
                  <a:cubicBezTo>
                    <a:pt x="334" y="1633"/>
                    <a:pt x="326" y="1608"/>
                    <a:pt x="308" y="1559"/>
                  </a:cubicBezTo>
                  <a:cubicBezTo>
                    <a:pt x="289" y="1512"/>
                    <a:pt x="272" y="1440"/>
                    <a:pt x="248" y="1353"/>
                  </a:cubicBezTo>
                  <a:cubicBezTo>
                    <a:pt x="226" y="1264"/>
                    <a:pt x="212" y="1154"/>
                    <a:pt x="208" y="1032"/>
                  </a:cubicBezTo>
                  <a:cubicBezTo>
                    <a:pt x="206" y="909"/>
                    <a:pt x="225" y="774"/>
                    <a:pt x="281" y="652"/>
                  </a:cubicBezTo>
                  <a:cubicBezTo>
                    <a:pt x="308" y="591"/>
                    <a:pt x="349" y="535"/>
                    <a:pt x="400" y="492"/>
                  </a:cubicBezTo>
                  <a:cubicBezTo>
                    <a:pt x="447" y="446"/>
                    <a:pt x="506" y="411"/>
                    <a:pt x="573" y="390"/>
                  </a:cubicBezTo>
                  <a:cubicBezTo>
                    <a:pt x="644" y="367"/>
                    <a:pt x="718" y="355"/>
                    <a:pt x="794" y="355"/>
                  </a:cubicBezTo>
                  <a:cubicBezTo>
                    <a:pt x="873" y="355"/>
                    <a:pt x="955" y="367"/>
                    <a:pt x="1041" y="390"/>
                  </a:cubicBezTo>
                  <a:cubicBezTo>
                    <a:pt x="1379" y="474"/>
                    <a:pt x="1717" y="703"/>
                    <a:pt x="1973" y="991"/>
                  </a:cubicBezTo>
                  <a:cubicBezTo>
                    <a:pt x="2104" y="1136"/>
                    <a:pt x="2211" y="1298"/>
                    <a:pt x="2298" y="1468"/>
                  </a:cubicBezTo>
                  <a:cubicBezTo>
                    <a:pt x="2325" y="1519"/>
                    <a:pt x="2339" y="1555"/>
                    <a:pt x="2356" y="1596"/>
                  </a:cubicBezTo>
                  <a:cubicBezTo>
                    <a:pt x="2375" y="1635"/>
                    <a:pt x="2386" y="1680"/>
                    <a:pt x="2402" y="1722"/>
                  </a:cubicBezTo>
                  <a:cubicBezTo>
                    <a:pt x="2417" y="1763"/>
                    <a:pt x="2422" y="1808"/>
                    <a:pt x="2433" y="1849"/>
                  </a:cubicBezTo>
                  <a:cubicBezTo>
                    <a:pt x="2438" y="1891"/>
                    <a:pt x="2446" y="1934"/>
                    <a:pt x="2446" y="1974"/>
                  </a:cubicBezTo>
                  <a:cubicBezTo>
                    <a:pt x="2452" y="2056"/>
                    <a:pt x="2439" y="2131"/>
                    <a:pt x="2423" y="2204"/>
                  </a:cubicBezTo>
                  <a:cubicBezTo>
                    <a:pt x="2402" y="2270"/>
                    <a:pt x="2374" y="2336"/>
                    <a:pt x="2327" y="2385"/>
                  </a:cubicBezTo>
                  <a:cubicBezTo>
                    <a:pt x="2237" y="2487"/>
                    <a:pt x="2101" y="2546"/>
                    <a:pt x="1961" y="2568"/>
                  </a:cubicBezTo>
                  <a:cubicBezTo>
                    <a:pt x="1908" y="2576"/>
                    <a:pt x="1857" y="2580"/>
                    <a:pt x="1806" y="2580"/>
                  </a:cubicBezTo>
                  <a:cubicBezTo>
                    <a:pt x="1721" y="2580"/>
                    <a:pt x="1639" y="2570"/>
                    <a:pt x="1563" y="2554"/>
                  </a:cubicBezTo>
                  <a:cubicBezTo>
                    <a:pt x="1442" y="2532"/>
                    <a:pt x="1334" y="2498"/>
                    <a:pt x="1248" y="2464"/>
                  </a:cubicBezTo>
                  <a:cubicBezTo>
                    <a:pt x="1162" y="2431"/>
                    <a:pt x="1095" y="2403"/>
                    <a:pt x="1051" y="2379"/>
                  </a:cubicBezTo>
                  <a:cubicBezTo>
                    <a:pt x="1005" y="2357"/>
                    <a:pt x="980" y="2345"/>
                    <a:pt x="980" y="2345"/>
                  </a:cubicBezTo>
                  <a:lnTo>
                    <a:pt x="980" y="2345"/>
                  </a:lnTo>
                  <a:cubicBezTo>
                    <a:pt x="980" y="2345"/>
                    <a:pt x="1000" y="2364"/>
                    <a:pt x="1035" y="2399"/>
                  </a:cubicBezTo>
                  <a:cubicBezTo>
                    <a:pt x="1074" y="2432"/>
                    <a:pt x="1129" y="2482"/>
                    <a:pt x="1208" y="2538"/>
                  </a:cubicBezTo>
                  <a:cubicBezTo>
                    <a:pt x="1287" y="2592"/>
                    <a:pt x="1387" y="2658"/>
                    <a:pt x="1514" y="2709"/>
                  </a:cubicBezTo>
                  <a:cubicBezTo>
                    <a:pt x="1638" y="2761"/>
                    <a:pt x="1798" y="2810"/>
                    <a:pt x="1975" y="2810"/>
                  </a:cubicBezTo>
                  <a:cubicBezTo>
                    <a:pt x="1982" y="2810"/>
                    <a:pt x="1989" y="2810"/>
                    <a:pt x="1996" y="2810"/>
                  </a:cubicBezTo>
                  <a:cubicBezTo>
                    <a:pt x="2171" y="2810"/>
                    <a:pt x="2380" y="2762"/>
                    <a:pt x="2546" y="2608"/>
                  </a:cubicBezTo>
                  <a:cubicBezTo>
                    <a:pt x="2635" y="2532"/>
                    <a:pt x="2699" y="2430"/>
                    <a:pt x="2750" y="2319"/>
                  </a:cubicBezTo>
                  <a:cubicBezTo>
                    <a:pt x="2794" y="2209"/>
                    <a:pt x="2817" y="2088"/>
                    <a:pt x="2819" y="1970"/>
                  </a:cubicBezTo>
                  <a:cubicBezTo>
                    <a:pt x="2823" y="1911"/>
                    <a:pt x="2818" y="1853"/>
                    <a:pt x="2813" y="1793"/>
                  </a:cubicBezTo>
                  <a:cubicBezTo>
                    <a:pt x="2803" y="1735"/>
                    <a:pt x="2798" y="1675"/>
                    <a:pt x="2783" y="1620"/>
                  </a:cubicBezTo>
                  <a:cubicBezTo>
                    <a:pt x="2767" y="1562"/>
                    <a:pt x="2756" y="1507"/>
                    <a:pt x="2732" y="1448"/>
                  </a:cubicBezTo>
                  <a:cubicBezTo>
                    <a:pt x="2711" y="1392"/>
                    <a:pt x="2689" y="1331"/>
                    <a:pt x="2666" y="1287"/>
                  </a:cubicBezTo>
                  <a:cubicBezTo>
                    <a:pt x="2575" y="1079"/>
                    <a:pt x="2442" y="881"/>
                    <a:pt x="2288" y="708"/>
                  </a:cubicBezTo>
                  <a:cubicBezTo>
                    <a:pt x="2132" y="535"/>
                    <a:pt x="1952" y="384"/>
                    <a:pt x="1753" y="265"/>
                  </a:cubicBezTo>
                  <a:cubicBezTo>
                    <a:pt x="1556" y="145"/>
                    <a:pt x="1341" y="58"/>
                    <a:pt x="1115" y="20"/>
                  </a:cubicBezTo>
                  <a:cubicBezTo>
                    <a:pt x="1042" y="8"/>
                    <a:pt x="968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2fcc7deb26a_6_386"/>
            <p:cNvSpPr/>
            <p:nvPr/>
          </p:nvSpPr>
          <p:spPr>
            <a:xfrm>
              <a:off x="6807045" y="1598518"/>
              <a:ext cx="429440" cy="288871"/>
            </a:xfrm>
            <a:custGeom>
              <a:rect b="b" l="l" r="r" t="t"/>
              <a:pathLst>
                <a:path extrusionOk="0" h="2727" w="4054">
                  <a:moveTo>
                    <a:pt x="1348" y="0"/>
                  </a:moveTo>
                  <a:cubicBezTo>
                    <a:pt x="1327" y="0"/>
                    <a:pt x="1274" y="30"/>
                    <a:pt x="1165" y="93"/>
                  </a:cubicBezTo>
                  <a:cubicBezTo>
                    <a:pt x="989" y="195"/>
                    <a:pt x="860" y="324"/>
                    <a:pt x="774" y="469"/>
                  </a:cubicBezTo>
                  <a:lnTo>
                    <a:pt x="767" y="476"/>
                  </a:lnTo>
                  <a:cubicBezTo>
                    <a:pt x="700" y="545"/>
                    <a:pt x="599" y="632"/>
                    <a:pt x="488" y="708"/>
                  </a:cubicBezTo>
                  <a:cubicBezTo>
                    <a:pt x="378" y="786"/>
                    <a:pt x="257" y="853"/>
                    <a:pt x="161" y="896"/>
                  </a:cubicBezTo>
                  <a:cubicBezTo>
                    <a:pt x="67" y="942"/>
                    <a:pt x="0" y="964"/>
                    <a:pt x="0" y="964"/>
                  </a:cubicBezTo>
                  <a:cubicBezTo>
                    <a:pt x="0" y="964"/>
                    <a:pt x="7" y="964"/>
                    <a:pt x="19" y="964"/>
                  </a:cubicBezTo>
                  <a:cubicBezTo>
                    <a:pt x="47" y="964"/>
                    <a:pt x="103" y="963"/>
                    <a:pt x="176" y="954"/>
                  </a:cubicBezTo>
                  <a:cubicBezTo>
                    <a:pt x="282" y="943"/>
                    <a:pt x="425" y="921"/>
                    <a:pt x="566" y="882"/>
                  </a:cubicBezTo>
                  <a:cubicBezTo>
                    <a:pt x="595" y="874"/>
                    <a:pt x="627" y="866"/>
                    <a:pt x="658" y="855"/>
                  </a:cubicBezTo>
                  <a:lnTo>
                    <a:pt x="658" y="855"/>
                  </a:lnTo>
                  <a:cubicBezTo>
                    <a:pt x="642" y="1188"/>
                    <a:pt x="819" y="1546"/>
                    <a:pt x="1198" y="1840"/>
                  </a:cubicBezTo>
                  <a:cubicBezTo>
                    <a:pt x="1588" y="2138"/>
                    <a:pt x="2079" y="2286"/>
                    <a:pt x="2539" y="2286"/>
                  </a:cubicBezTo>
                  <a:cubicBezTo>
                    <a:pt x="2804" y="2286"/>
                    <a:pt x="3059" y="2237"/>
                    <a:pt x="3277" y="2139"/>
                  </a:cubicBezTo>
                  <a:cubicBezTo>
                    <a:pt x="3327" y="2235"/>
                    <a:pt x="3406" y="2343"/>
                    <a:pt x="3496" y="2430"/>
                  </a:cubicBezTo>
                  <a:cubicBezTo>
                    <a:pt x="3682" y="2614"/>
                    <a:pt x="3903" y="2727"/>
                    <a:pt x="3903" y="2727"/>
                  </a:cubicBezTo>
                  <a:cubicBezTo>
                    <a:pt x="3903" y="2727"/>
                    <a:pt x="3862" y="2680"/>
                    <a:pt x="3810" y="2605"/>
                  </a:cubicBezTo>
                  <a:cubicBezTo>
                    <a:pt x="3758" y="2528"/>
                    <a:pt x="3697" y="2425"/>
                    <a:pt x="3653" y="2319"/>
                  </a:cubicBezTo>
                  <a:cubicBezTo>
                    <a:pt x="3607" y="2211"/>
                    <a:pt x="3582" y="2104"/>
                    <a:pt x="3576" y="2030"/>
                  </a:cubicBezTo>
                  <a:cubicBezTo>
                    <a:pt x="3575" y="1996"/>
                    <a:pt x="3575" y="1971"/>
                    <a:pt x="3576" y="1951"/>
                  </a:cubicBezTo>
                  <a:cubicBezTo>
                    <a:pt x="4053" y="1548"/>
                    <a:pt x="2755" y="1976"/>
                    <a:pt x="2045" y="1491"/>
                  </a:cubicBezTo>
                  <a:cubicBezTo>
                    <a:pt x="826" y="655"/>
                    <a:pt x="1445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7"/>
          <p:cNvSpPr txBox="1"/>
          <p:nvPr>
            <p:ph type="title"/>
          </p:nvPr>
        </p:nvSpPr>
        <p:spPr>
          <a:xfrm>
            <a:off x="3314700" y="1539300"/>
            <a:ext cx="51162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Audiowide"/>
                <a:ea typeface="Audiowide"/>
                <a:cs typeface="Audiowide"/>
                <a:sym typeface="Audiowide"/>
              </a:rPr>
              <a:t>Final Results</a:t>
            </a:r>
            <a:endParaRPr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195" name="Google Shape;1195;p27"/>
          <p:cNvGrpSpPr/>
          <p:nvPr/>
        </p:nvGrpSpPr>
        <p:grpSpPr>
          <a:xfrm>
            <a:off x="578835" y="739745"/>
            <a:ext cx="2297727" cy="3644961"/>
            <a:chOff x="578835" y="739745"/>
            <a:chExt cx="2297727" cy="3644961"/>
          </a:xfrm>
        </p:grpSpPr>
        <p:sp>
          <p:nvSpPr>
            <p:cNvPr id="1196" name="Google Shape;1196;p27"/>
            <p:cNvSpPr/>
            <p:nvPr/>
          </p:nvSpPr>
          <p:spPr>
            <a:xfrm>
              <a:off x="1040711" y="1435906"/>
              <a:ext cx="1515480" cy="1697702"/>
            </a:xfrm>
            <a:custGeom>
              <a:rect b="b" l="l" r="r" t="t"/>
              <a:pathLst>
                <a:path extrusionOk="0" h="37481" w="33458">
                  <a:moveTo>
                    <a:pt x="9568" y="514"/>
                  </a:moveTo>
                  <a:cubicBezTo>
                    <a:pt x="9733" y="514"/>
                    <a:pt x="9865" y="647"/>
                    <a:pt x="9865" y="812"/>
                  </a:cubicBezTo>
                  <a:cubicBezTo>
                    <a:pt x="9865" y="976"/>
                    <a:pt x="9733" y="1109"/>
                    <a:pt x="9568" y="1109"/>
                  </a:cubicBezTo>
                  <a:cubicBezTo>
                    <a:pt x="9404" y="1109"/>
                    <a:pt x="9271" y="976"/>
                    <a:pt x="9271" y="812"/>
                  </a:cubicBezTo>
                  <a:cubicBezTo>
                    <a:pt x="9271" y="647"/>
                    <a:pt x="9404" y="514"/>
                    <a:pt x="9568" y="514"/>
                  </a:cubicBezTo>
                  <a:close/>
                  <a:moveTo>
                    <a:pt x="9459" y="247"/>
                  </a:moveTo>
                  <a:cubicBezTo>
                    <a:pt x="9471" y="247"/>
                    <a:pt x="9482" y="248"/>
                    <a:pt x="9491" y="249"/>
                  </a:cubicBezTo>
                  <a:cubicBezTo>
                    <a:pt x="9516" y="249"/>
                    <a:pt x="9534" y="253"/>
                    <a:pt x="9548" y="256"/>
                  </a:cubicBezTo>
                  <a:cubicBezTo>
                    <a:pt x="9561" y="257"/>
                    <a:pt x="9568" y="259"/>
                    <a:pt x="9568" y="259"/>
                  </a:cubicBezTo>
                  <a:cubicBezTo>
                    <a:pt x="9568" y="259"/>
                    <a:pt x="9540" y="265"/>
                    <a:pt x="9496" y="280"/>
                  </a:cubicBezTo>
                  <a:cubicBezTo>
                    <a:pt x="9450" y="293"/>
                    <a:pt x="9389" y="323"/>
                    <a:pt x="9329" y="366"/>
                  </a:cubicBezTo>
                  <a:cubicBezTo>
                    <a:pt x="9269" y="412"/>
                    <a:pt x="9208" y="473"/>
                    <a:pt x="9165" y="551"/>
                  </a:cubicBezTo>
                  <a:cubicBezTo>
                    <a:pt x="9141" y="589"/>
                    <a:pt x="9128" y="633"/>
                    <a:pt x="9114" y="676"/>
                  </a:cubicBezTo>
                  <a:cubicBezTo>
                    <a:pt x="9103" y="723"/>
                    <a:pt x="9098" y="757"/>
                    <a:pt x="9097" y="817"/>
                  </a:cubicBezTo>
                  <a:cubicBezTo>
                    <a:pt x="9098" y="856"/>
                    <a:pt x="9103" y="908"/>
                    <a:pt x="9114" y="950"/>
                  </a:cubicBezTo>
                  <a:cubicBezTo>
                    <a:pt x="9128" y="994"/>
                    <a:pt x="9141" y="1037"/>
                    <a:pt x="9165" y="1076"/>
                  </a:cubicBezTo>
                  <a:cubicBezTo>
                    <a:pt x="9208" y="1153"/>
                    <a:pt x="9269" y="1216"/>
                    <a:pt x="9329" y="1260"/>
                  </a:cubicBezTo>
                  <a:cubicBezTo>
                    <a:pt x="9360" y="1283"/>
                    <a:pt x="9391" y="1301"/>
                    <a:pt x="9419" y="1314"/>
                  </a:cubicBezTo>
                  <a:cubicBezTo>
                    <a:pt x="9447" y="1327"/>
                    <a:pt x="9473" y="1340"/>
                    <a:pt x="9496" y="1346"/>
                  </a:cubicBezTo>
                  <a:cubicBezTo>
                    <a:pt x="9541" y="1361"/>
                    <a:pt x="9568" y="1368"/>
                    <a:pt x="9568" y="1368"/>
                  </a:cubicBezTo>
                  <a:cubicBezTo>
                    <a:pt x="9568" y="1368"/>
                    <a:pt x="9561" y="1370"/>
                    <a:pt x="9548" y="1372"/>
                  </a:cubicBezTo>
                  <a:cubicBezTo>
                    <a:pt x="9536" y="1373"/>
                    <a:pt x="9519" y="1379"/>
                    <a:pt x="9498" y="1379"/>
                  </a:cubicBezTo>
                  <a:cubicBezTo>
                    <a:pt x="9496" y="1379"/>
                    <a:pt x="9494" y="1379"/>
                    <a:pt x="9491" y="1378"/>
                  </a:cubicBezTo>
                  <a:cubicBezTo>
                    <a:pt x="9488" y="1379"/>
                    <a:pt x="9483" y="1379"/>
                    <a:pt x="9479" y="1379"/>
                  </a:cubicBezTo>
                  <a:cubicBezTo>
                    <a:pt x="9429" y="1379"/>
                    <a:pt x="9362" y="1371"/>
                    <a:pt x="9285" y="1342"/>
                  </a:cubicBezTo>
                  <a:cubicBezTo>
                    <a:pt x="9203" y="1310"/>
                    <a:pt x="9111" y="1246"/>
                    <a:pt x="9043" y="1153"/>
                  </a:cubicBezTo>
                  <a:cubicBezTo>
                    <a:pt x="9009" y="1107"/>
                    <a:pt x="8981" y="1052"/>
                    <a:pt x="8961" y="996"/>
                  </a:cubicBezTo>
                  <a:cubicBezTo>
                    <a:pt x="8941" y="935"/>
                    <a:pt x="8932" y="880"/>
                    <a:pt x="8930" y="808"/>
                  </a:cubicBezTo>
                  <a:cubicBezTo>
                    <a:pt x="8932" y="759"/>
                    <a:pt x="8941" y="686"/>
                    <a:pt x="8961" y="628"/>
                  </a:cubicBezTo>
                  <a:cubicBezTo>
                    <a:pt x="8981" y="569"/>
                    <a:pt x="9009" y="515"/>
                    <a:pt x="9043" y="471"/>
                  </a:cubicBezTo>
                  <a:cubicBezTo>
                    <a:pt x="9111" y="377"/>
                    <a:pt x="9203" y="314"/>
                    <a:pt x="9285" y="283"/>
                  </a:cubicBezTo>
                  <a:cubicBezTo>
                    <a:pt x="9351" y="257"/>
                    <a:pt x="9412" y="247"/>
                    <a:pt x="9459" y="247"/>
                  </a:cubicBezTo>
                  <a:close/>
                  <a:moveTo>
                    <a:pt x="10051" y="1604"/>
                  </a:moveTo>
                  <a:lnTo>
                    <a:pt x="14717" y="5878"/>
                  </a:lnTo>
                  <a:cubicBezTo>
                    <a:pt x="14214" y="6165"/>
                    <a:pt x="13711" y="6460"/>
                    <a:pt x="13209" y="6767"/>
                  </a:cubicBezTo>
                  <a:cubicBezTo>
                    <a:pt x="12708" y="7074"/>
                    <a:pt x="12215" y="7387"/>
                    <a:pt x="11731" y="7705"/>
                  </a:cubicBezTo>
                  <a:lnTo>
                    <a:pt x="10051" y="1604"/>
                  </a:lnTo>
                  <a:close/>
                  <a:moveTo>
                    <a:pt x="18671" y="5192"/>
                  </a:moveTo>
                  <a:cubicBezTo>
                    <a:pt x="18683" y="5233"/>
                    <a:pt x="18697" y="5271"/>
                    <a:pt x="18712" y="5313"/>
                  </a:cubicBezTo>
                  <a:cubicBezTo>
                    <a:pt x="18743" y="5406"/>
                    <a:pt x="18780" y="5505"/>
                    <a:pt x="18806" y="5614"/>
                  </a:cubicBezTo>
                  <a:cubicBezTo>
                    <a:pt x="18862" y="5831"/>
                    <a:pt x="18928" y="6079"/>
                    <a:pt x="18999" y="6348"/>
                  </a:cubicBezTo>
                  <a:cubicBezTo>
                    <a:pt x="19064" y="6620"/>
                    <a:pt x="19113" y="6918"/>
                    <a:pt x="19176" y="7232"/>
                  </a:cubicBezTo>
                  <a:cubicBezTo>
                    <a:pt x="19210" y="7388"/>
                    <a:pt x="19234" y="7553"/>
                    <a:pt x="19256" y="7718"/>
                  </a:cubicBezTo>
                  <a:cubicBezTo>
                    <a:pt x="19278" y="7885"/>
                    <a:pt x="19303" y="8057"/>
                    <a:pt x="19325" y="8229"/>
                  </a:cubicBezTo>
                  <a:cubicBezTo>
                    <a:pt x="19331" y="8258"/>
                    <a:pt x="19332" y="8288"/>
                    <a:pt x="19337" y="8316"/>
                  </a:cubicBezTo>
                  <a:lnTo>
                    <a:pt x="16901" y="6362"/>
                  </a:lnTo>
                  <a:cubicBezTo>
                    <a:pt x="17475" y="5963"/>
                    <a:pt x="18063" y="5572"/>
                    <a:pt x="18671" y="5192"/>
                  </a:cubicBezTo>
                  <a:close/>
                  <a:moveTo>
                    <a:pt x="13512" y="7263"/>
                  </a:moveTo>
                  <a:cubicBezTo>
                    <a:pt x="13512" y="7263"/>
                    <a:pt x="13383" y="7348"/>
                    <a:pt x="13143" y="7507"/>
                  </a:cubicBezTo>
                  <a:cubicBezTo>
                    <a:pt x="13022" y="7587"/>
                    <a:pt x="12874" y="7685"/>
                    <a:pt x="12700" y="7800"/>
                  </a:cubicBezTo>
                  <a:cubicBezTo>
                    <a:pt x="12528" y="7918"/>
                    <a:pt x="12329" y="8053"/>
                    <a:pt x="12106" y="8206"/>
                  </a:cubicBezTo>
                  <a:cubicBezTo>
                    <a:pt x="12043" y="8249"/>
                    <a:pt x="11976" y="8296"/>
                    <a:pt x="11906" y="8343"/>
                  </a:cubicBezTo>
                  <a:lnTo>
                    <a:pt x="11882" y="8253"/>
                  </a:lnTo>
                  <a:cubicBezTo>
                    <a:pt x="11944" y="8212"/>
                    <a:pt x="12004" y="8173"/>
                    <a:pt x="12062" y="8136"/>
                  </a:cubicBezTo>
                  <a:cubicBezTo>
                    <a:pt x="12518" y="7850"/>
                    <a:pt x="12884" y="7632"/>
                    <a:pt x="13132" y="7489"/>
                  </a:cubicBezTo>
                  <a:cubicBezTo>
                    <a:pt x="13380" y="7342"/>
                    <a:pt x="13512" y="7263"/>
                    <a:pt x="13512" y="7263"/>
                  </a:cubicBezTo>
                  <a:close/>
                  <a:moveTo>
                    <a:pt x="11429" y="8543"/>
                  </a:moveTo>
                  <a:lnTo>
                    <a:pt x="11460" y="8656"/>
                  </a:lnTo>
                  <a:cubicBezTo>
                    <a:pt x="11455" y="8658"/>
                    <a:pt x="11449" y="8662"/>
                    <a:pt x="11447" y="8665"/>
                  </a:cubicBezTo>
                  <a:lnTo>
                    <a:pt x="11423" y="8548"/>
                  </a:lnTo>
                  <a:cubicBezTo>
                    <a:pt x="11425" y="8547"/>
                    <a:pt x="11428" y="8544"/>
                    <a:pt x="11429" y="8543"/>
                  </a:cubicBezTo>
                  <a:close/>
                  <a:moveTo>
                    <a:pt x="16464" y="6673"/>
                  </a:moveTo>
                  <a:lnTo>
                    <a:pt x="19406" y="9034"/>
                  </a:lnTo>
                  <a:lnTo>
                    <a:pt x="19431" y="9307"/>
                  </a:lnTo>
                  <a:cubicBezTo>
                    <a:pt x="19437" y="9375"/>
                    <a:pt x="19440" y="9444"/>
                    <a:pt x="19444" y="9514"/>
                  </a:cubicBezTo>
                  <a:lnTo>
                    <a:pt x="16558" y="6870"/>
                  </a:lnTo>
                  <a:cubicBezTo>
                    <a:pt x="16527" y="6802"/>
                    <a:pt x="16493" y="6737"/>
                    <a:pt x="16464" y="6673"/>
                  </a:cubicBezTo>
                  <a:close/>
                  <a:moveTo>
                    <a:pt x="21595" y="3604"/>
                  </a:moveTo>
                  <a:cubicBezTo>
                    <a:pt x="21606" y="3671"/>
                    <a:pt x="21618" y="3747"/>
                    <a:pt x="21628" y="3831"/>
                  </a:cubicBezTo>
                  <a:cubicBezTo>
                    <a:pt x="21639" y="3922"/>
                    <a:pt x="21649" y="4023"/>
                    <a:pt x="21661" y="4131"/>
                  </a:cubicBezTo>
                  <a:cubicBezTo>
                    <a:pt x="21667" y="4186"/>
                    <a:pt x="21673" y="4244"/>
                    <a:pt x="21679" y="4303"/>
                  </a:cubicBezTo>
                  <a:cubicBezTo>
                    <a:pt x="21682" y="4361"/>
                    <a:pt x="21688" y="4424"/>
                    <a:pt x="21692" y="4487"/>
                  </a:cubicBezTo>
                  <a:cubicBezTo>
                    <a:pt x="21697" y="4615"/>
                    <a:pt x="21709" y="4749"/>
                    <a:pt x="21714" y="4894"/>
                  </a:cubicBezTo>
                  <a:cubicBezTo>
                    <a:pt x="21717" y="5036"/>
                    <a:pt x="21721" y="5187"/>
                    <a:pt x="21725" y="5345"/>
                  </a:cubicBezTo>
                  <a:cubicBezTo>
                    <a:pt x="21725" y="5661"/>
                    <a:pt x="21720" y="6002"/>
                    <a:pt x="21700" y="6365"/>
                  </a:cubicBezTo>
                  <a:cubicBezTo>
                    <a:pt x="21679" y="6724"/>
                    <a:pt x="21647" y="7107"/>
                    <a:pt x="21602" y="7501"/>
                  </a:cubicBezTo>
                  <a:cubicBezTo>
                    <a:pt x="21557" y="7895"/>
                    <a:pt x="21498" y="8300"/>
                    <a:pt x="21431" y="8711"/>
                  </a:cubicBezTo>
                  <a:cubicBezTo>
                    <a:pt x="21367" y="9080"/>
                    <a:pt x="21294" y="9455"/>
                    <a:pt x="21216" y="9829"/>
                  </a:cubicBezTo>
                  <a:lnTo>
                    <a:pt x="19691" y="8605"/>
                  </a:lnTo>
                  <a:cubicBezTo>
                    <a:pt x="19684" y="8468"/>
                    <a:pt x="19677" y="8329"/>
                    <a:pt x="19660" y="8195"/>
                  </a:cubicBezTo>
                  <a:cubicBezTo>
                    <a:pt x="19644" y="8018"/>
                    <a:pt x="19626" y="7843"/>
                    <a:pt x="19610" y="7674"/>
                  </a:cubicBezTo>
                  <a:cubicBezTo>
                    <a:pt x="19594" y="7502"/>
                    <a:pt x="19578" y="7336"/>
                    <a:pt x="19551" y="7173"/>
                  </a:cubicBezTo>
                  <a:cubicBezTo>
                    <a:pt x="19499" y="6851"/>
                    <a:pt x="19462" y="6542"/>
                    <a:pt x="19405" y="6261"/>
                  </a:cubicBezTo>
                  <a:cubicBezTo>
                    <a:pt x="19344" y="5982"/>
                    <a:pt x="19288" y="5724"/>
                    <a:pt x="19237" y="5496"/>
                  </a:cubicBezTo>
                  <a:cubicBezTo>
                    <a:pt x="19215" y="5382"/>
                    <a:pt x="19182" y="5278"/>
                    <a:pt x="19154" y="5180"/>
                  </a:cubicBezTo>
                  <a:cubicBezTo>
                    <a:pt x="19127" y="5092"/>
                    <a:pt x="19102" y="5011"/>
                    <a:pt x="19080" y="4937"/>
                  </a:cubicBezTo>
                  <a:cubicBezTo>
                    <a:pt x="19693" y="4561"/>
                    <a:pt x="20329" y="4196"/>
                    <a:pt x="20981" y="3836"/>
                  </a:cubicBezTo>
                  <a:cubicBezTo>
                    <a:pt x="21191" y="3755"/>
                    <a:pt x="21393" y="3680"/>
                    <a:pt x="21595" y="3604"/>
                  </a:cubicBezTo>
                  <a:close/>
                  <a:moveTo>
                    <a:pt x="31747" y="3421"/>
                  </a:moveTo>
                  <a:lnTo>
                    <a:pt x="31747" y="3421"/>
                  </a:lnTo>
                  <a:cubicBezTo>
                    <a:pt x="32515" y="4861"/>
                    <a:pt x="30581" y="7608"/>
                    <a:pt x="26804" y="10788"/>
                  </a:cubicBezTo>
                  <a:cubicBezTo>
                    <a:pt x="27222" y="10391"/>
                    <a:pt x="27623" y="9977"/>
                    <a:pt x="28010" y="9559"/>
                  </a:cubicBezTo>
                  <a:cubicBezTo>
                    <a:pt x="28209" y="9344"/>
                    <a:pt x="28397" y="9122"/>
                    <a:pt x="28589" y="8907"/>
                  </a:cubicBezTo>
                  <a:cubicBezTo>
                    <a:pt x="28773" y="8685"/>
                    <a:pt x="28952" y="8466"/>
                    <a:pt x="29128" y="8247"/>
                  </a:cubicBezTo>
                  <a:cubicBezTo>
                    <a:pt x="29296" y="8023"/>
                    <a:pt x="29468" y="7806"/>
                    <a:pt x="29625" y="7588"/>
                  </a:cubicBezTo>
                  <a:cubicBezTo>
                    <a:pt x="29778" y="7365"/>
                    <a:pt x="29934" y="7152"/>
                    <a:pt x="30074" y="6935"/>
                  </a:cubicBezTo>
                  <a:cubicBezTo>
                    <a:pt x="30209" y="6716"/>
                    <a:pt x="30349" y="6507"/>
                    <a:pt x="30471" y="6297"/>
                  </a:cubicBezTo>
                  <a:cubicBezTo>
                    <a:pt x="30591" y="6085"/>
                    <a:pt x="30706" y="5881"/>
                    <a:pt x="30816" y="5684"/>
                  </a:cubicBezTo>
                  <a:cubicBezTo>
                    <a:pt x="30917" y="5481"/>
                    <a:pt x="31012" y="5288"/>
                    <a:pt x="31102" y="5104"/>
                  </a:cubicBezTo>
                  <a:cubicBezTo>
                    <a:pt x="31194" y="4918"/>
                    <a:pt x="31262" y="4736"/>
                    <a:pt x="31337" y="4566"/>
                  </a:cubicBezTo>
                  <a:cubicBezTo>
                    <a:pt x="31374" y="4482"/>
                    <a:pt x="31409" y="4400"/>
                    <a:pt x="31442" y="4321"/>
                  </a:cubicBezTo>
                  <a:cubicBezTo>
                    <a:pt x="31470" y="4240"/>
                    <a:pt x="31499" y="4162"/>
                    <a:pt x="31525" y="4086"/>
                  </a:cubicBezTo>
                  <a:cubicBezTo>
                    <a:pt x="31579" y="3935"/>
                    <a:pt x="31626" y="3797"/>
                    <a:pt x="31672" y="3671"/>
                  </a:cubicBezTo>
                  <a:cubicBezTo>
                    <a:pt x="31700" y="3581"/>
                    <a:pt x="31726" y="3499"/>
                    <a:pt x="31747" y="3421"/>
                  </a:cubicBezTo>
                  <a:close/>
                  <a:moveTo>
                    <a:pt x="19728" y="9289"/>
                  </a:moveTo>
                  <a:lnTo>
                    <a:pt x="21097" y="10388"/>
                  </a:lnTo>
                  <a:cubicBezTo>
                    <a:pt x="21055" y="10564"/>
                    <a:pt x="21013" y="10737"/>
                    <a:pt x="20969" y="10910"/>
                  </a:cubicBezTo>
                  <a:lnTo>
                    <a:pt x="19738" y="9780"/>
                  </a:lnTo>
                  <a:cubicBezTo>
                    <a:pt x="19735" y="9616"/>
                    <a:pt x="19734" y="9453"/>
                    <a:pt x="19728" y="9289"/>
                  </a:cubicBezTo>
                  <a:close/>
                  <a:moveTo>
                    <a:pt x="24630" y="2656"/>
                  </a:moveTo>
                  <a:cubicBezTo>
                    <a:pt x="24630" y="2740"/>
                    <a:pt x="24628" y="2837"/>
                    <a:pt x="24626" y="2946"/>
                  </a:cubicBezTo>
                  <a:cubicBezTo>
                    <a:pt x="24610" y="3152"/>
                    <a:pt x="24607" y="3405"/>
                    <a:pt x="24569" y="3694"/>
                  </a:cubicBezTo>
                  <a:cubicBezTo>
                    <a:pt x="24553" y="3837"/>
                    <a:pt x="24541" y="3990"/>
                    <a:pt x="24516" y="4152"/>
                  </a:cubicBezTo>
                  <a:cubicBezTo>
                    <a:pt x="24491" y="4313"/>
                    <a:pt x="24466" y="4482"/>
                    <a:pt x="24439" y="4658"/>
                  </a:cubicBezTo>
                  <a:cubicBezTo>
                    <a:pt x="24406" y="4835"/>
                    <a:pt x="24369" y="5018"/>
                    <a:pt x="24333" y="5207"/>
                  </a:cubicBezTo>
                  <a:cubicBezTo>
                    <a:pt x="24294" y="5396"/>
                    <a:pt x="24246" y="5590"/>
                    <a:pt x="24200" y="5791"/>
                  </a:cubicBezTo>
                  <a:cubicBezTo>
                    <a:pt x="24153" y="5991"/>
                    <a:pt x="24095" y="6194"/>
                    <a:pt x="24042" y="6404"/>
                  </a:cubicBezTo>
                  <a:cubicBezTo>
                    <a:pt x="23984" y="6612"/>
                    <a:pt x="23917" y="6824"/>
                    <a:pt x="23854" y="7039"/>
                  </a:cubicBezTo>
                  <a:cubicBezTo>
                    <a:pt x="23782" y="7252"/>
                    <a:pt x="23713" y="7470"/>
                    <a:pt x="23640" y="7690"/>
                  </a:cubicBezTo>
                  <a:cubicBezTo>
                    <a:pt x="23561" y="7908"/>
                    <a:pt x="23482" y="8128"/>
                    <a:pt x="23401" y="8351"/>
                  </a:cubicBezTo>
                  <a:cubicBezTo>
                    <a:pt x="23233" y="8794"/>
                    <a:pt x="23056" y="9241"/>
                    <a:pt x="22864" y="9683"/>
                  </a:cubicBezTo>
                  <a:cubicBezTo>
                    <a:pt x="22559" y="10392"/>
                    <a:pt x="22226" y="11090"/>
                    <a:pt x="21889" y="11752"/>
                  </a:cubicBezTo>
                  <a:lnTo>
                    <a:pt x="21145" y="11070"/>
                  </a:lnTo>
                  <a:cubicBezTo>
                    <a:pt x="21183" y="10947"/>
                    <a:pt x="21218" y="10822"/>
                    <a:pt x="21252" y="10697"/>
                  </a:cubicBezTo>
                  <a:cubicBezTo>
                    <a:pt x="21309" y="10768"/>
                    <a:pt x="21380" y="10819"/>
                    <a:pt x="21466" y="10838"/>
                  </a:cubicBezTo>
                  <a:cubicBezTo>
                    <a:pt x="21490" y="10843"/>
                    <a:pt x="21515" y="10846"/>
                    <a:pt x="21540" y="10846"/>
                  </a:cubicBezTo>
                  <a:cubicBezTo>
                    <a:pt x="21750" y="10846"/>
                    <a:pt x="21951" y="10656"/>
                    <a:pt x="22010" y="10388"/>
                  </a:cubicBezTo>
                  <a:cubicBezTo>
                    <a:pt x="22076" y="10087"/>
                    <a:pt x="21939" y="9804"/>
                    <a:pt x="21704" y="9751"/>
                  </a:cubicBezTo>
                  <a:cubicBezTo>
                    <a:pt x="21681" y="9747"/>
                    <a:pt x="21658" y="9744"/>
                    <a:pt x="21635" y="9744"/>
                  </a:cubicBezTo>
                  <a:cubicBezTo>
                    <a:pt x="21587" y="9744"/>
                    <a:pt x="21538" y="9755"/>
                    <a:pt x="21493" y="9773"/>
                  </a:cubicBezTo>
                  <a:cubicBezTo>
                    <a:pt x="21575" y="9436"/>
                    <a:pt x="21654" y="9099"/>
                    <a:pt x="21724" y="8764"/>
                  </a:cubicBezTo>
                  <a:cubicBezTo>
                    <a:pt x="21807" y="8351"/>
                    <a:pt x="21882" y="7941"/>
                    <a:pt x="21943" y="7544"/>
                  </a:cubicBezTo>
                  <a:cubicBezTo>
                    <a:pt x="22003" y="7146"/>
                    <a:pt x="22050" y="6758"/>
                    <a:pt x="22084" y="6390"/>
                  </a:cubicBezTo>
                  <a:cubicBezTo>
                    <a:pt x="22119" y="6024"/>
                    <a:pt x="22136" y="5672"/>
                    <a:pt x="22147" y="5348"/>
                  </a:cubicBezTo>
                  <a:cubicBezTo>
                    <a:pt x="22149" y="5186"/>
                    <a:pt x="22151" y="5031"/>
                    <a:pt x="22153" y="4883"/>
                  </a:cubicBezTo>
                  <a:cubicBezTo>
                    <a:pt x="22153" y="4736"/>
                    <a:pt x="22147" y="4595"/>
                    <a:pt x="22144" y="4463"/>
                  </a:cubicBezTo>
                  <a:cubicBezTo>
                    <a:pt x="22143" y="4399"/>
                    <a:pt x="22140" y="4334"/>
                    <a:pt x="22139" y="4272"/>
                  </a:cubicBezTo>
                  <a:cubicBezTo>
                    <a:pt x="22133" y="4211"/>
                    <a:pt x="22131" y="4152"/>
                    <a:pt x="22125" y="4094"/>
                  </a:cubicBezTo>
                  <a:cubicBezTo>
                    <a:pt x="22117" y="3980"/>
                    <a:pt x="22111" y="3875"/>
                    <a:pt x="22102" y="3781"/>
                  </a:cubicBezTo>
                  <a:cubicBezTo>
                    <a:pt x="22089" y="3643"/>
                    <a:pt x="22076" y="3528"/>
                    <a:pt x="22064" y="3436"/>
                  </a:cubicBezTo>
                  <a:cubicBezTo>
                    <a:pt x="22947" y="3124"/>
                    <a:pt x="23807" y="2862"/>
                    <a:pt x="24630" y="2656"/>
                  </a:cubicBezTo>
                  <a:close/>
                  <a:moveTo>
                    <a:pt x="27978" y="2121"/>
                  </a:moveTo>
                  <a:cubicBezTo>
                    <a:pt x="27965" y="2235"/>
                    <a:pt x="27949" y="2365"/>
                    <a:pt x="27920" y="2521"/>
                  </a:cubicBezTo>
                  <a:cubicBezTo>
                    <a:pt x="27870" y="2752"/>
                    <a:pt x="27830" y="3033"/>
                    <a:pt x="27741" y="3348"/>
                  </a:cubicBezTo>
                  <a:cubicBezTo>
                    <a:pt x="27665" y="3668"/>
                    <a:pt x="27555" y="4023"/>
                    <a:pt x="27432" y="4408"/>
                  </a:cubicBezTo>
                  <a:cubicBezTo>
                    <a:pt x="27363" y="4600"/>
                    <a:pt x="27291" y="4797"/>
                    <a:pt x="27217" y="5004"/>
                  </a:cubicBezTo>
                  <a:cubicBezTo>
                    <a:pt x="27134" y="5207"/>
                    <a:pt x="27050" y="5417"/>
                    <a:pt x="26962" y="5634"/>
                  </a:cubicBezTo>
                  <a:cubicBezTo>
                    <a:pt x="26870" y="5848"/>
                    <a:pt x="26769" y="6065"/>
                    <a:pt x="26668" y="6288"/>
                  </a:cubicBezTo>
                  <a:cubicBezTo>
                    <a:pt x="26561" y="6508"/>
                    <a:pt x="26449" y="6733"/>
                    <a:pt x="26338" y="6961"/>
                  </a:cubicBezTo>
                  <a:cubicBezTo>
                    <a:pt x="26218" y="7186"/>
                    <a:pt x="26096" y="7415"/>
                    <a:pt x="25971" y="7646"/>
                  </a:cubicBezTo>
                  <a:cubicBezTo>
                    <a:pt x="25841" y="7874"/>
                    <a:pt x="25713" y="8108"/>
                    <a:pt x="25575" y="8337"/>
                  </a:cubicBezTo>
                  <a:cubicBezTo>
                    <a:pt x="25300" y="8798"/>
                    <a:pt x="25012" y="9261"/>
                    <a:pt x="24709" y="9714"/>
                  </a:cubicBezTo>
                  <a:cubicBezTo>
                    <a:pt x="24408" y="10172"/>
                    <a:pt x="24091" y="10615"/>
                    <a:pt x="23776" y="11051"/>
                  </a:cubicBezTo>
                  <a:cubicBezTo>
                    <a:pt x="23619" y="11267"/>
                    <a:pt x="23455" y="11481"/>
                    <a:pt x="23298" y="11690"/>
                  </a:cubicBezTo>
                  <a:cubicBezTo>
                    <a:pt x="23135" y="11899"/>
                    <a:pt x="22978" y="12105"/>
                    <a:pt x="22817" y="12304"/>
                  </a:cubicBezTo>
                  <a:cubicBezTo>
                    <a:pt x="22770" y="12363"/>
                    <a:pt x="22724" y="12418"/>
                    <a:pt x="22680" y="12476"/>
                  </a:cubicBezTo>
                  <a:lnTo>
                    <a:pt x="22022" y="11872"/>
                  </a:lnTo>
                  <a:cubicBezTo>
                    <a:pt x="22388" y="11207"/>
                    <a:pt x="22754" y="10502"/>
                    <a:pt x="23091" y="9782"/>
                  </a:cubicBezTo>
                  <a:cubicBezTo>
                    <a:pt x="23299" y="9343"/>
                    <a:pt x="23492" y="8897"/>
                    <a:pt x="23676" y="8455"/>
                  </a:cubicBezTo>
                  <a:cubicBezTo>
                    <a:pt x="23765" y="8233"/>
                    <a:pt x="23852" y="8012"/>
                    <a:pt x="23938" y="7795"/>
                  </a:cubicBezTo>
                  <a:cubicBezTo>
                    <a:pt x="24019" y="7573"/>
                    <a:pt x="24098" y="7356"/>
                    <a:pt x="24176" y="7141"/>
                  </a:cubicBezTo>
                  <a:cubicBezTo>
                    <a:pt x="24247" y="6925"/>
                    <a:pt x="24321" y="6714"/>
                    <a:pt x="24387" y="6502"/>
                  </a:cubicBezTo>
                  <a:cubicBezTo>
                    <a:pt x="24448" y="6291"/>
                    <a:pt x="24516" y="6085"/>
                    <a:pt x="24569" y="5883"/>
                  </a:cubicBezTo>
                  <a:cubicBezTo>
                    <a:pt x="24622" y="5680"/>
                    <a:pt x="24679" y="5482"/>
                    <a:pt x="24724" y="5290"/>
                  </a:cubicBezTo>
                  <a:cubicBezTo>
                    <a:pt x="24768" y="5097"/>
                    <a:pt x="24810" y="4910"/>
                    <a:pt x="24850" y="4730"/>
                  </a:cubicBezTo>
                  <a:cubicBezTo>
                    <a:pt x="24884" y="4549"/>
                    <a:pt x="24916" y="4377"/>
                    <a:pt x="24945" y="4212"/>
                  </a:cubicBezTo>
                  <a:cubicBezTo>
                    <a:pt x="24978" y="4048"/>
                    <a:pt x="24992" y="3888"/>
                    <a:pt x="25017" y="3741"/>
                  </a:cubicBezTo>
                  <a:cubicBezTo>
                    <a:pt x="25064" y="3445"/>
                    <a:pt x="25074" y="3182"/>
                    <a:pt x="25098" y="2967"/>
                  </a:cubicBezTo>
                  <a:cubicBezTo>
                    <a:pt x="25112" y="2789"/>
                    <a:pt x="25115" y="2645"/>
                    <a:pt x="25119" y="2533"/>
                  </a:cubicBezTo>
                  <a:cubicBezTo>
                    <a:pt x="25174" y="2520"/>
                    <a:pt x="25229" y="2507"/>
                    <a:pt x="25285" y="2494"/>
                  </a:cubicBezTo>
                  <a:cubicBezTo>
                    <a:pt x="26275" y="2277"/>
                    <a:pt x="27176" y="2155"/>
                    <a:pt x="27978" y="2121"/>
                  </a:cubicBezTo>
                  <a:close/>
                  <a:moveTo>
                    <a:pt x="11427" y="11120"/>
                  </a:moveTo>
                  <a:lnTo>
                    <a:pt x="11799" y="12927"/>
                  </a:lnTo>
                  <a:cubicBezTo>
                    <a:pt x="11776" y="12911"/>
                    <a:pt x="11750" y="12895"/>
                    <a:pt x="11725" y="12878"/>
                  </a:cubicBezTo>
                  <a:cubicBezTo>
                    <a:pt x="11582" y="12777"/>
                    <a:pt x="11440" y="12677"/>
                    <a:pt x="11302" y="12582"/>
                  </a:cubicBezTo>
                  <a:cubicBezTo>
                    <a:pt x="11163" y="12485"/>
                    <a:pt x="11029" y="12391"/>
                    <a:pt x="10904" y="12289"/>
                  </a:cubicBezTo>
                  <a:cubicBezTo>
                    <a:pt x="10802" y="12207"/>
                    <a:pt x="10701" y="12130"/>
                    <a:pt x="10602" y="12053"/>
                  </a:cubicBezTo>
                  <a:cubicBezTo>
                    <a:pt x="10872" y="11736"/>
                    <a:pt x="11146" y="11425"/>
                    <a:pt x="11427" y="11120"/>
                  </a:cubicBezTo>
                  <a:close/>
                  <a:moveTo>
                    <a:pt x="28474" y="2121"/>
                  </a:moveTo>
                  <a:cubicBezTo>
                    <a:pt x="29782" y="2129"/>
                    <a:pt x="30773" y="2410"/>
                    <a:pt x="31364" y="2948"/>
                  </a:cubicBezTo>
                  <a:cubicBezTo>
                    <a:pt x="31364" y="2951"/>
                    <a:pt x="31363" y="2956"/>
                    <a:pt x="31362" y="2963"/>
                  </a:cubicBezTo>
                  <a:cubicBezTo>
                    <a:pt x="31327" y="3095"/>
                    <a:pt x="31286" y="3289"/>
                    <a:pt x="31215" y="3532"/>
                  </a:cubicBezTo>
                  <a:cubicBezTo>
                    <a:pt x="31176" y="3653"/>
                    <a:pt x="31133" y="3788"/>
                    <a:pt x="31086" y="3931"/>
                  </a:cubicBezTo>
                  <a:cubicBezTo>
                    <a:pt x="31062" y="4004"/>
                    <a:pt x="31038" y="4080"/>
                    <a:pt x="31012" y="4158"/>
                  </a:cubicBezTo>
                  <a:cubicBezTo>
                    <a:pt x="30982" y="4236"/>
                    <a:pt x="30951" y="4314"/>
                    <a:pt x="30918" y="4399"/>
                  </a:cubicBezTo>
                  <a:cubicBezTo>
                    <a:pt x="30851" y="4562"/>
                    <a:pt x="30790" y="4741"/>
                    <a:pt x="30705" y="4922"/>
                  </a:cubicBezTo>
                  <a:cubicBezTo>
                    <a:pt x="30622" y="5104"/>
                    <a:pt x="30534" y="5293"/>
                    <a:pt x="30442" y="5490"/>
                  </a:cubicBezTo>
                  <a:cubicBezTo>
                    <a:pt x="30340" y="5684"/>
                    <a:pt x="30232" y="5887"/>
                    <a:pt x="30122" y="6095"/>
                  </a:cubicBezTo>
                  <a:cubicBezTo>
                    <a:pt x="30008" y="6301"/>
                    <a:pt x="29878" y="6510"/>
                    <a:pt x="29752" y="6726"/>
                  </a:cubicBezTo>
                  <a:cubicBezTo>
                    <a:pt x="29621" y="6941"/>
                    <a:pt x="29474" y="7154"/>
                    <a:pt x="29328" y="7377"/>
                  </a:cubicBezTo>
                  <a:cubicBezTo>
                    <a:pt x="29179" y="7597"/>
                    <a:pt x="29018" y="7814"/>
                    <a:pt x="28858" y="8039"/>
                  </a:cubicBezTo>
                  <a:cubicBezTo>
                    <a:pt x="28689" y="8257"/>
                    <a:pt x="28517" y="8478"/>
                    <a:pt x="28343" y="8703"/>
                  </a:cubicBezTo>
                  <a:cubicBezTo>
                    <a:pt x="28160" y="8919"/>
                    <a:pt x="27980" y="9143"/>
                    <a:pt x="27790" y="9362"/>
                  </a:cubicBezTo>
                  <a:cubicBezTo>
                    <a:pt x="27407" y="9797"/>
                    <a:pt x="27007" y="10233"/>
                    <a:pt x="26589" y="10650"/>
                  </a:cubicBezTo>
                  <a:lnTo>
                    <a:pt x="26277" y="10963"/>
                  </a:lnTo>
                  <a:lnTo>
                    <a:pt x="25958" y="11269"/>
                  </a:lnTo>
                  <a:cubicBezTo>
                    <a:pt x="25748" y="11476"/>
                    <a:pt x="25528" y="11668"/>
                    <a:pt x="25313" y="11866"/>
                  </a:cubicBezTo>
                  <a:cubicBezTo>
                    <a:pt x="25098" y="12061"/>
                    <a:pt x="24878" y="12249"/>
                    <a:pt x="24663" y="12438"/>
                  </a:cubicBezTo>
                  <a:cubicBezTo>
                    <a:pt x="24482" y="12590"/>
                    <a:pt x="24305" y="12743"/>
                    <a:pt x="24125" y="12891"/>
                  </a:cubicBezTo>
                  <a:cubicBezTo>
                    <a:pt x="23942" y="13025"/>
                    <a:pt x="23757" y="13160"/>
                    <a:pt x="23568" y="13295"/>
                  </a:cubicBezTo>
                  <a:lnTo>
                    <a:pt x="22790" y="12582"/>
                  </a:lnTo>
                  <a:cubicBezTo>
                    <a:pt x="22840" y="12523"/>
                    <a:pt x="22889" y="12465"/>
                    <a:pt x="22938" y="12408"/>
                  </a:cubicBezTo>
                  <a:cubicBezTo>
                    <a:pt x="23104" y="12210"/>
                    <a:pt x="23269" y="12007"/>
                    <a:pt x="23439" y="11803"/>
                  </a:cubicBezTo>
                  <a:cubicBezTo>
                    <a:pt x="23602" y="11595"/>
                    <a:pt x="23773" y="11387"/>
                    <a:pt x="23937" y="11173"/>
                  </a:cubicBezTo>
                  <a:cubicBezTo>
                    <a:pt x="24267" y="10745"/>
                    <a:pt x="24599" y="10307"/>
                    <a:pt x="24914" y="9857"/>
                  </a:cubicBezTo>
                  <a:cubicBezTo>
                    <a:pt x="25233" y="9410"/>
                    <a:pt x="25536" y="8951"/>
                    <a:pt x="25828" y="8494"/>
                  </a:cubicBezTo>
                  <a:cubicBezTo>
                    <a:pt x="25973" y="8266"/>
                    <a:pt x="26110" y="8032"/>
                    <a:pt x="26248" y="7808"/>
                  </a:cubicBezTo>
                  <a:cubicBezTo>
                    <a:pt x="26381" y="7576"/>
                    <a:pt x="26510" y="7348"/>
                    <a:pt x="26637" y="7125"/>
                  </a:cubicBezTo>
                  <a:cubicBezTo>
                    <a:pt x="26758" y="6896"/>
                    <a:pt x="26876" y="6669"/>
                    <a:pt x="26992" y="6449"/>
                  </a:cubicBezTo>
                  <a:cubicBezTo>
                    <a:pt x="27099" y="6225"/>
                    <a:pt x="27208" y="6006"/>
                    <a:pt x="27309" y="5791"/>
                  </a:cubicBezTo>
                  <a:cubicBezTo>
                    <a:pt x="27405" y="5574"/>
                    <a:pt x="27497" y="5361"/>
                    <a:pt x="27588" y="5157"/>
                  </a:cubicBezTo>
                  <a:cubicBezTo>
                    <a:pt x="27670" y="4949"/>
                    <a:pt x="27749" y="4748"/>
                    <a:pt x="27824" y="4553"/>
                  </a:cubicBezTo>
                  <a:cubicBezTo>
                    <a:pt x="27963" y="4160"/>
                    <a:pt x="28088" y="3800"/>
                    <a:pt x="28174" y="3469"/>
                  </a:cubicBezTo>
                  <a:cubicBezTo>
                    <a:pt x="28274" y="3146"/>
                    <a:pt x="28327" y="2853"/>
                    <a:pt x="28386" y="2615"/>
                  </a:cubicBezTo>
                  <a:cubicBezTo>
                    <a:pt x="28429" y="2412"/>
                    <a:pt x="28453" y="2245"/>
                    <a:pt x="28474" y="2121"/>
                  </a:cubicBezTo>
                  <a:close/>
                  <a:moveTo>
                    <a:pt x="11978" y="10536"/>
                  </a:moveTo>
                  <a:lnTo>
                    <a:pt x="12812" y="13569"/>
                  </a:lnTo>
                  <a:cubicBezTo>
                    <a:pt x="12753" y="13533"/>
                    <a:pt x="12693" y="13499"/>
                    <a:pt x="12635" y="13463"/>
                  </a:cubicBezTo>
                  <a:lnTo>
                    <a:pt x="12403" y="13317"/>
                  </a:lnTo>
                  <a:lnTo>
                    <a:pt x="11856" y="10659"/>
                  </a:lnTo>
                  <a:cubicBezTo>
                    <a:pt x="11897" y="10619"/>
                    <a:pt x="11938" y="10577"/>
                    <a:pt x="11978" y="10536"/>
                  </a:cubicBezTo>
                  <a:close/>
                  <a:moveTo>
                    <a:pt x="10347" y="12362"/>
                  </a:moveTo>
                  <a:cubicBezTo>
                    <a:pt x="10456" y="12438"/>
                    <a:pt x="10567" y="12518"/>
                    <a:pt x="10681" y="12602"/>
                  </a:cubicBezTo>
                  <a:cubicBezTo>
                    <a:pt x="10812" y="12700"/>
                    <a:pt x="10953" y="12790"/>
                    <a:pt x="11099" y="12882"/>
                  </a:cubicBezTo>
                  <a:cubicBezTo>
                    <a:pt x="11243" y="12974"/>
                    <a:pt x="11390" y="13068"/>
                    <a:pt x="11541" y="13164"/>
                  </a:cubicBezTo>
                  <a:cubicBezTo>
                    <a:pt x="11652" y="13240"/>
                    <a:pt x="11772" y="13309"/>
                    <a:pt x="11891" y="13377"/>
                  </a:cubicBezTo>
                  <a:lnTo>
                    <a:pt x="12286" y="15292"/>
                  </a:lnTo>
                  <a:cubicBezTo>
                    <a:pt x="11917" y="15194"/>
                    <a:pt x="11551" y="15087"/>
                    <a:pt x="11193" y="14975"/>
                  </a:cubicBezTo>
                  <a:cubicBezTo>
                    <a:pt x="10797" y="14848"/>
                    <a:pt x="10407" y="14715"/>
                    <a:pt x="10038" y="14576"/>
                  </a:cubicBezTo>
                  <a:cubicBezTo>
                    <a:pt x="9667" y="14437"/>
                    <a:pt x="9313" y="14292"/>
                    <a:pt x="8983" y="14144"/>
                  </a:cubicBezTo>
                  <a:cubicBezTo>
                    <a:pt x="8983" y="14144"/>
                    <a:pt x="8980" y="14144"/>
                    <a:pt x="8980" y="14143"/>
                  </a:cubicBezTo>
                  <a:cubicBezTo>
                    <a:pt x="9419" y="13525"/>
                    <a:pt x="9876" y="12933"/>
                    <a:pt x="10347" y="12362"/>
                  </a:cubicBezTo>
                  <a:close/>
                  <a:moveTo>
                    <a:pt x="12486" y="13721"/>
                  </a:moveTo>
                  <a:lnTo>
                    <a:pt x="12486" y="13721"/>
                  </a:lnTo>
                  <a:cubicBezTo>
                    <a:pt x="12627" y="13800"/>
                    <a:pt x="12772" y="13875"/>
                    <a:pt x="12917" y="13953"/>
                  </a:cubicBezTo>
                  <a:lnTo>
                    <a:pt x="13362" y="15563"/>
                  </a:lnTo>
                  <a:cubicBezTo>
                    <a:pt x="13258" y="15539"/>
                    <a:pt x="13154" y="15516"/>
                    <a:pt x="13050" y="15491"/>
                  </a:cubicBezTo>
                  <a:cubicBezTo>
                    <a:pt x="12987" y="15437"/>
                    <a:pt x="12910" y="15395"/>
                    <a:pt x="12825" y="15366"/>
                  </a:cubicBezTo>
                  <a:lnTo>
                    <a:pt x="12486" y="13721"/>
                  </a:lnTo>
                  <a:close/>
                  <a:moveTo>
                    <a:pt x="22456" y="12969"/>
                  </a:moveTo>
                  <a:lnTo>
                    <a:pt x="23141" y="13597"/>
                  </a:lnTo>
                  <a:cubicBezTo>
                    <a:pt x="22097" y="14335"/>
                    <a:pt x="20976" y="15080"/>
                    <a:pt x="19786" y="15825"/>
                  </a:cubicBezTo>
                  <a:cubicBezTo>
                    <a:pt x="20096" y="15514"/>
                    <a:pt x="20504" y="15099"/>
                    <a:pt x="20973" y="14594"/>
                  </a:cubicBezTo>
                  <a:cubicBezTo>
                    <a:pt x="21003" y="14563"/>
                    <a:pt x="21034" y="14531"/>
                    <a:pt x="21064" y="14498"/>
                  </a:cubicBezTo>
                  <a:cubicBezTo>
                    <a:pt x="21348" y="14200"/>
                    <a:pt x="21653" y="13874"/>
                    <a:pt x="21965" y="13524"/>
                  </a:cubicBezTo>
                  <a:cubicBezTo>
                    <a:pt x="22128" y="13345"/>
                    <a:pt x="22290" y="13161"/>
                    <a:pt x="22456" y="12969"/>
                  </a:cubicBezTo>
                  <a:close/>
                  <a:moveTo>
                    <a:pt x="21763" y="12335"/>
                  </a:moveTo>
                  <a:lnTo>
                    <a:pt x="22355" y="12878"/>
                  </a:lnTo>
                  <a:cubicBezTo>
                    <a:pt x="22195" y="13074"/>
                    <a:pt x="22037" y="13264"/>
                    <a:pt x="21880" y="13448"/>
                  </a:cubicBezTo>
                  <a:cubicBezTo>
                    <a:pt x="21705" y="13654"/>
                    <a:pt x="21533" y="13851"/>
                    <a:pt x="21367" y="14041"/>
                  </a:cubicBezTo>
                  <a:cubicBezTo>
                    <a:pt x="20550" y="14946"/>
                    <a:pt x="19865" y="15635"/>
                    <a:pt x="19465" y="16024"/>
                  </a:cubicBezTo>
                  <a:lnTo>
                    <a:pt x="19425" y="16049"/>
                  </a:lnTo>
                  <a:cubicBezTo>
                    <a:pt x="19657" y="15718"/>
                    <a:pt x="20014" y="15185"/>
                    <a:pt x="20440" y="14505"/>
                  </a:cubicBezTo>
                  <a:cubicBezTo>
                    <a:pt x="20457" y="14480"/>
                    <a:pt x="20472" y="14457"/>
                    <a:pt x="20488" y="14431"/>
                  </a:cubicBezTo>
                  <a:cubicBezTo>
                    <a:pt x="20880" y="13828"/>
                    <a:pt x="21320" y="13115"/>
                    <a:pt x="21763" y="12335"/>
                  </a:cubicBezTo>
                  <a:close/>
                  <a:moveTo>
                    <a:pt x="20981" y="11617"/>
                  </a:moveTo>
                  <a:lnTo>
                    <a:pt x="21645" y="12224"/>
                  </a:lnTo>
                  <a:cubicBezTo>
                    <a:pt x="21303" y="12874"/>
                    <a:pt x="20962" y="13478"/>
                    <a:pt x="20647" y="14014"/>
                  </a:cubicBezTo>
                  <a:cubicBezTo>
                    <a:pt x="20077" y="14948"/>
                    <a:pt x="19597" y="15660"/>
                    <a:pt x="19321" y="16053"/>
                  </a:cubicBezTo>
                  <a:cubicBezTo>
                    <a:pt x="19465" y="15722"/>
                    <a:pt x="19688" y="15190"/>
                    <a:pt x="19947" y="14512"/>
                  </a:cubicBezTo>
                  <a:cubicBezTo>
                    <a:pt x="19954" y="14497"/>
                    <a:pt x="19959" y="14482"/>
                    <a:pt x="19966" y="14466"/>
                  </a:cubicBezTo>
                  <a:cubicBezTo>
                    <a:pt x="20286" y="13671"/>
                    <a:pt x="20648" y="12683"/>
                    <a:pt x="20981" y="11617"/>
                  </a:cubicBezTo>
                  <a:close/>
                  <a:moveTo>
                    <a:pt x="19740" y="10481"/>
                  </a:moveTo>
                  <a:lnTo>
                    <a:pt x="20823" y="11474"/>
                  </a:lnTo>
                  <a:cubicBezTo>
                    <a:pt x="20741" y="11778"/>
                    <a:pt x="20658" y="12079"/>
                    <a:pt x="20573" y="12369"/>
                  </a:cubicBezTo>
                  <a:cubicBezTo>
                    <a:pt x="20385" y="13002"/>
                    <a:pt x="20189" y="13596"/>
                    <a:pt x="20006" y="14122"/>
                  </a:cubicBezTo>
                  <a:cubicBezTo>
                    <a:pt x="19671" y="15033"/>
                    <a:pt x="19376" y="15727"/>
                    <a:pt x="19211" y="16098"/>
                  </a:cubicBezTo>
                  <a:cubicBezTo>
                    <a:pt x="19265" y="15780"/>
                    <a:pt x="19348" y="15242"/>
                    <a:pt x="19426" y="14552"/>
                  </a:cubicBezTo>
                  <a:cubicBezTo>
                    <a:pt x="19462" y="14274"/>
                    <a:pt x="19505" y="13973"/>
                    <a:pt x="19538" y="13652"/>
                  </a:cubicBezTo>
                  <a:cubicBezTo>
                    <a:pt x="19554" y="13491"/>
                    <a:pt x="19572" y="13325"/>
                    <a:pt x="19591" y="13156"/>
                  </a:cubicBezTo>
                  <a:cubicBezTo>
                    <a:pt x="19606" y="12986"/>
                    <a:pt x="19619" y="12813"/>
                    <a:pt x="19634" y="12637"/>
                  </a:cubicBezTo>
                  <a:cubicBezTo>
                    <a:pt x="19668" y="12284"/>
                    <a:pt x="19684" y="11919"/>
                    <a:pt x="19707" y="11548"/>
                  </a:cubicBezTo>
                  <a:cubicBezTo>
                    <a:pt x="19727" y="11195"/>
                    <a:pt x="19731" y="10838"/>
                    <a:pt x="19740" y="10481"/>
                  </a:cubicBezTo>
                  <a:close/>
                  <a:moveTo>
                    <a:pt x="17103" y="8065"/>
                  </a:moveTo>
                  <a:lnTo>
                    <a:pt x="19484" y="10246"/>
                  </a:lnTo>
                  <a:cubicBezTo>
                    <a:pt x="19487" y="10306"/>
                    <a:pt x="19489" y="10364"/>
                    <a:pt x="19492" y="10423"/>
                  </a:cubicBezTo>
                  <a:cubicBezTo>
                    <a:pt x="19496" y="10797"/>
                    <a:pt x="19509" y="11173"/>
                    <a:pt x="19504" y="11543"/>
                  </a:cubicBezTo>
                  <a:cubicBezTo>
                    <a:pt x="19497" y="11912"/>
                    <a:pt x="19497" y="12276"/>
                    <a:pt x="19477" y="12629"/>
                  </a:cubicBezTo>
                  <a:cubicBezTo>
                    <a:pt x="19468" y="12805"/>
                    <a:pt x="19462" y="12978"/>
                    <a:pt x="19454" y="13147"/>
                  </a:cubicBezTo>
                  <a:cubicBezTo>
                    <a:pt x="19444" y="13317"/>
                    <a:pt x="19433" y="13483"/>
                    <a:pt x="19421" y="13644"/>
                  </a:cubicBezTo>
                  <a:cubicBezTo>
                    <a:pt x="19407" y="13893"/>
                    <a:pt x="19384" y="14130"/>
                    <a:pt x="19364" y="14356"/>
                  </a:cubicBezTo>
                  <a:cubicBezTo>
                    <a:pt x="19274" y="15178"/>
                    <a:pt x="19176" y="15808"/>
                    <a:pt x="19119" y="16143"/>
                  </a:cubicBezTo>
                  <a:cubicBezTo>
                    <a:pt x="19078" y="15848"/>
                    <a:pt x="19003" y="15326"/>
                    <a:pt x="18881" y="14653"/>
                  </a:cubicBezTo>
                  <a:cubicBezTo>
                    <a:pt x="18841" y="14408"/>
                    <a:pt x="18799" y="14143"/>
                    <a:pt x="18745" y="13865"/>
                  </a:cubicBezTo>
                  <a:cubicBezTo>
                    <a:pt x="18693" y="13569"/>
                    <a:pt x="18631" y="13260"/>
                    <a:pt x="18564" y="12939"/>
                  </a:cubicBezTo>
                  <a:cubicBezTo>
                    <a:pt x="18501" y="12618"/>
                    <a:pt x="18418" y="12291"/>
                    <a:pt x="18344" y="11955"/>
                  </a:cubicBezTo>
                  <a:cubicBezTo>
                    <a:pt x="18262" y="11623"/>
                    <a:pt x="18175" y="11284"/>
                    <a:pt x="18083" y="10947"/>
                  </a:cubicBezTo>
                  <a:cubicBezTo>
                    <a:pt x="17983" y="10612"/>
                    <a:pt x="17895" y="10274"/>
                    <a:pt x="17786" y="9946"/>
                  </a:cubicBezTo>
                  <a:cubicBezTo>
                    <a:pt x="17675" y="9621"/>
                    <a:pt x="17581" y="9293"/>
                    <a:pt x="17460" y="8987"/>
                  </a:cubicBezTo>
                  <a:cubicBezTo>
                    <a:pt x="17343" y="8681"/>
                    <a:pt x="17244" y="8379"/>
                    <a:pt x="17120" y="8102"/>
                  </a:cubicBezTo>
                  <a:cubicBezTo>
                    <a:pt x="17115" y="8090"/>
                    <a:pt x="17110" y="8078"/>
                    <a:pt x="17103" y="8065"/>
                  </a:cubicBezTo>
                  <a:close/>
                  <a:moveTo>
                    <a:pt x="15975" y="7032"/>
                  </a:moveTo>
                  <a:lnTo>
                    <a:pt x="16311" y="7340"/>
                  </a:lnTo>
                  <a:cubicBezTo>
                    <a:pt x="16342" y="7395"/>
                    <a:pt x="16371" y="7452"/>
                    <a:pt x="16403" y="7509"/>
                  </a:cubicBezTo>
                  <a:cubicBezTo>
                    <a:pt x="16468" y="7622"/>
                    <a:pt x="16524" y="7742"/>
                    <a:pt x="16583" y="7867"/>
                  </a:cubicBezTo>
                  <a:cubicBezTo>
                    <a:pt x="16644" y="7994"/>
                    <a:pt x="16705" y="8124"/>
                    <a:pt x="16770" y="8258"/>
                  </a:cubicBezTo>
                  <a:cubicBezTo>
                    <a:pt x="16904" y="8523"/>
                    <a:pt x="17014" y="8815"/>
                    <a:pt x="17143" y="9112"/>
                  </a:cubicBezTo>
                  <a:cubicBezTo>
                    <a:pt x="17276" y="9408"/>
                    <a:pt x="17384" y="9724"/>
                    <a:pt x="17506" y="10041"/>
                  </a:cubicBezTo>
                  <a:cubicBezTo>
                    <a:pt x="17629" y="10358"/>
                    <a:pt x="17731" y="10691"/>
                    <a:pt x="17846" y="11018"/>
                  </a:cubicBezTo>
                  <a:cubicBezTo>
                    <a:pt x="17952" y="11348"/>
                    <a:pt x="18052" y="11678"/>
                    <a:pt x="18149" y="12006"/>
                  </a:cubicBezTo>
                  <a:cubicBezTo>
                    <a:pt x="18238" y="12335"/>
                    <a:pt x="18336" y="12657"/>
                    <a:pt x="18411" y="12974"/>
                  </a:cubicBezTo>
                  <a:cubicBezTo>
                    <a:pt x="18491" y="13290"/>
                    <a:pt x="18569" y="13596"/>
                    <a:pt x="18632" y="13886"/>
                  </a:cubicBezTo>
                  <a:cubicBezTo>
                    <a:pt x="18686" y="14113"/>
                    <a:pt x="18732" y="14329"/>
                    <a:pt x="18775" y="14536"/>
                  </a:cubicBezTo>
                  <a:cubicBezTo>
                    <a:pt x="18927" y="15344"/>
                    <a:pt x="19012" y="15953"/>
                    <a:pt x="19049" y="16241"/>
                  </a:cubicBezTo>
                  <a:lnTo>
                    <a:pt x="14397" y="8282"/>
                  </a:lnTo>
                  <a:cubicBezTo>
                    <a:pt x="14907" y="7853"/>
                    <a:pt x="15434" y="7436"/>
                    <a:pt x="15975" y="7032"/>
                  </a:cubicBezTo>
                  <a:close/>
                  <a:moveTo>
                    <a:pt x="14055" y="8575"/>
                  </a:moveTo>
                  <a:lnTo>
                    <a:pt x="18982" y="16283"/>
                  </a:lnTo>
                  <a:cubicBezTo>
                    <a:pt x="18743" y="16118"/>
                    <a:pt x="18242" y="15766"/>
                    <a:pt x="17592" y="15265"/>
                  </a:cubicBezTo>
                  <a:cubicBezTo>
                    <a:pt x="17428" y="15130"/>
                    <a:pt x="17255" y="14990"/>
                    <a:pt x="17076" y="14838"/>
                  </a:cubicBezTo>
                  <a:cubicBezTo>
                    <a:pt x="16846" y="14647"/>
                    <a:pt x="16610" y="14439"/>
                    <a:pt x="16367" y="14224"/>
                  </a:cubicBezTo>
                  <a:cubicBezTo>
                    <a:pt x="16120" y="14014"/>
                    <a:pt x="15878" y="13780"/>
                    <a:pt x="15624" y="13550"/>
                  </a:cubicBezTo>
                  <a:cubicBezTo>
                    <a:pt x="15377" y="13315"/>
                    <a:pt x="15128" y="13074"/>
                    <a:pt x="14883" y="12831"/>
                  </a:cubicBezTo>
                  <a:cubicBezTo>
                    <a:pt x="14644" y="12579"/>
                    <a:pt x="14396" y="12338"/>
                    <a:pt x="14167" y="12085"/>
                  </a:cubicBezTo>
                  <a:cubicBezTo>
                    <a:pt x="13940" y="11829"/>
                    <a:pt x="13708" y="11590"/>
                    <a:pt x="13504" y="11337"/>
                  </a:cubicBezTo>
                  <a:cubicBezTo>
                    <a:pt x="13300" y="11088"/>
                    <a:pt x="13090" y="10854"/>
                    <a:pt x="12916" y="10616"/>
                  </a:cubicBezTo>
                  <a:cubicBezTo>
                    <a:pt x="12825" y="10498"/>
                    <a:pt x="12737" y="10384"/>
                    <a:pt x="12653" y="10274"/>
                  </a:cubicBezTo>
                  <a:cubicBezTo>
                    <a:pt x="12591" y="10193"/>
                    <a:pt x="12532" y="10114"/>
                    <a:pt x="12475" y="10035"/>
                  </a:cubicBezTo>
                  <a:cubicBezTo>
                    <a:pt x="12984" y="9531"/>
                    <a:pt x="13509" y="9045"/>
                    <a:pt x="14055" y="8575"/>
                  </a:cubicBezTo>
                  <a:close/>
                  <a:moveTo>
                    <a:pt x="12591" y="10826"/>
                  </a:moveTo>
                  <a:lnTo>
                    <a:pt x="12591" y="10826"/>
                  </a:lnTo>
                  <a:cubicBezTo>
                    <a:pt x="12599" y="10838"/>
                    <a:pt x="12608" y="10847"/>
                    <a:pt x="12618" y="10858"/>
                  </a:cubicBezTo>
                  <a:cubicBezTo>
                    <a:pt x="12806" y="11094"/>
                    <a:pt x="13031" y="11321"/>
                    <a:pt x="13249" y="11564"/>
                  </a:cubicBezTo>
                  <a:cubicBezTo>
                    <a:pt x="13468" y="11811"/>
                    <a:pt x="13715" y="12042"/>
                    <a:pt x="13954" y="12289"/>
                  </a:cubicBezTo>
                  <a:cubicBezTo>
                    <a:pt x="14194" y="12536"/>
                    <a:pt x="14456" y="12767"/>
                    <a:pt x="14709" y="13009"/>
                  </a:cubicBezTo>
                  <a:cubicBezTo>
                    <a:pt x="14966" y="13244"/>
                    <a:pt x="15228" y="13477"/>
                    <a:pt x="15486" y="13701"/>
                  </a:cubicBezTo>
                  <a:cubicBezTo>
                    <a:pt x="15752" y="13921"/>
                    <a:pt x="16006" y="14144"/>
                    <a:pt x="16262" y="14345"/>
                  </a:cubicBezTo>
                  <a:cubicBezTo>
                    <a:pt x="16517" y="14551"/>
                    <a:pt x="16765" y="14748"/>
                    <a:pt x="17002" y="14928"/>
                  </a:cubicBezTo>
                  <a:cubicBezTo>
                    <a:pt x="17226" y="15103"/>
                    <a:pt x="17444" y="15261"/>
                    <a:pt x="17644" y="15409"/>
                  </a:cubicBezTo>
                  <a:cubicBezTo>
                    <a:pt x="18187" y="15825"/>
                    <a:pt x="18615" y="16130"/>
                    <a:pt x="18861" y="16299"/>
                  </a:cubicBezTo>
                  <a:cubicBezTo>
                    <a:pt x="18537" y="16197"/>
                    <a:pt x="17931" y="15997"/>
                    <a:pt x="17157" y="15704"/>
                  </a:cubicBezTo>
                  <a:cubicBezTo>
                    <a:pt x="16947" y="15620"/>
                    <a:pt x="16726" y="15531"/>
                    <a:pt x="16497" y="15430"/>
                  </a:cubicBezTo>
                  <a:cubicBezTo>
                    <a:pt x="16350" y="15366"/>
                    <a:pt x="16196" y="15301"/>
                    <a:pt x="16041" y="15234"/>
                  </a:cubicBezTo>
                  <a:cubicBezTo>
                    <a:pt x="15886" y="15163"/>
                    <a:pt x="15728" y="15091"/>
                    <a:pt x="15569" y="15017"/>
                  </a:cubicBezTo>
                  <a:cubicBezTo>
                    <a:pt x="15247" y="14874"/>
                    <a:pt x="14922" y="14708"/>
                    <a:pt x="14590" y="14545"/>
                  </a:cubicBezTo>
                  <a:cubicBezTo>
                    <a:pt x="14260" y="14383"/>
                    <a:pt x="13931" y="14198"/>
                    <a:pt x="13598" y="14026"/>
                  </a:cubicBezTo>
                  <a:cubicBezTo>
                    <a:pt x="13546" y="13995"/>
                    <a:pt x="13496" y="13967"/>
                    <a:pt x="13444" y="13936"/>
                  </a:cubicBezTo>
                  <a:lnTo>
                    <a:pt x="12591" y="10826"/>
                  </a:lnTo>
                  <a:close/>
                  <a:moveTo>
                    <a:pt x="13539" y="14274"/>
                  </a:moveTo>
                  <a:lnTo>
                    <a:pt x="13539" y="14274"/>
                  </a:lnTo>
                  <a:cubicBezTo>
                    <a:pt x="13864" y="14429"/>
                    <a:pt x="14184" y="14587"/>
                    <a:pt x="14507" y="14731"/>
                  </a:cubicBezTo>
                  <a:cubicBezTo>
                    <a:pt x="14847" y="14880"/>
                    <a:pt x="15180" y="15033"/>
                    <a:pt x="15509" y="15163"/>
                  </a:cubicBezTo>
                  <a:cubicBezTo>
                    <a:pt x="15673" y="15230"/>
                    <a:pt x="15834" y="15296"/>
                    <a:pt x="15990" y="15362"/>
                  </a:cubicBezTo>
                  <a:cubicBezTo>
                    <a:pt x="16149" y="15422"/>
                    <a:pt x="16304" y="15483"/>
                    <a:pt x="16457" y="15539"/>
                  </a:cubicBezTo>
                  <a:cubicBezTo>
                    <a:pt x="16756" y="15657"/>
                    <a:pt x="17045" y="15754"/>
                    <a:pt x="17308" y="15849"/>
                  </a:cubicBezTo>
                  <a:cubicBezTo>
                    <a:pt x="17958" y="16091"/>
                    <a:pt x="18473" y="16264"/>
                    <a:pt x="18782" y="16362"/>
                  </a:cubicBezTo>
                  <a:cubicBezTo>
                    <a:pt x="18377" y="16338"/>
                    <a:pt x="17625" y="16283"/>
                    <a:pt x="16664" y="16169"/>
                  </a:cubicBezTo>
                  <a:cubicBezTo>
                    <a:pt x="16109" y="16091"/>
                    <a:pt x="15491" y="15996"/>
                    <a:pt x="14840" y="15875"/>
                  </a:cubicBezTo>
                  <a:cubicBezTo>
                    <a:pt x="14543" y="15818"/>
                    <a:pt x="14239" y="15755"/>
                    <a:pt x="13928" y="15691"/>
                  </a:cubicBezTo>
                  <a:lnTo>
                    <a:pt x="13539" y="14274"/>
                  </a:lnTo>
                  <a:close/>
                  <a:moveTo>
                    <a:pt x="13986" y="15894"/>
                  </a:moveTo>
                  <a:cubicBezTo>
                    <a:pt x="15086" y="16084"/>
                    <a:pt x="16132" y="16212"/>
                    <a:pt x="16986" y="16290"/>
                  </a:cubicBezTo>
                  <a:cubicBezTo>
                    <a:pt x="17002" y="16291"/>
                    <a:pt x="17017" y="16293"/>
                    <a:pt x="17034" y="16295"/>
                  </a:cubicBezTo>
                  <a:cubicBezTo>
                    <a:pt x="17754" y="16373"/>
                    <a:pt x="18330" y="16417"/>
                    <a:pt x="18690" y="16439"/>
                  </a:cubicBezTo>
                  <a:cubicBezTo>
                    <a:pt x="18215" y="16505"/>
                    <a:pt x="17362" y="16608"/>
                    <a:pt x="16270" y="16689"/>
                  </a:cubicBezTo>
                  <a:cubicBezTo>
                    <a:pt x="15650" y="16726"/>
                    <a:pt x="14956" y="16753"/>
                    <a:pt x="14225" y="16761"/>
                  </a:cubicBezTo>
                  <a:lnTo>
                    <a:pt x="13986" y="15894"/>
                  </a:lnTo>
                  <a:close/>
                  <a:moveTo>
                    <a:pt x="8753" y="14464"/>
                  </a:moveTo>
                  <a:cubicBezTo>
                    <a:pt x="8780" y="14473"/>
                    <a:pt x="8804" y="14485"/>
                    <a:pt x="8831" y="14494"/>
                  </a:cubicBezTo>
                  <a:cubicBezTo>
                    <a:pt x="9176" y="14633"/>
                    <a:pt x="9541" y="14767"/>
                    <a:pt x="9923" y="14895"/>
                  </a:cubicBezTo>
                  <a:cubicBezTo>
                    <a:pt x="10304" y="15022"/>
                    <a:pt x="10701" y="15142"/>
                    <a:pt x="11107" y="15257"/>
                  </a:cubicBezTo>
                  <a:cubicBezTo>
                    <a:pt x="11459" y="15353"/>
                    <a:pt x="11816" y="15444"/>
                    <a:pt x="12175" y="15527"/>
                  </a:cubicBezTo>
                  <a:cubicBezTo>
                    <a:pt x="12150" y="15565"/>
                    <a:pt x="12128" y="15605"/>
                    <a:pt x="12120" y="15649"/>
                  </a:cubicBezTo>
                  <a:cubicBezTo>
                    <a:pt x="12067" y="15884"/>
                    <a:pt x="12269" y="16129"/>
                    <a:pt x="12569" y="16193"/>
                  </a:cubicBezTo>
                  <a:cubicBezTo>
                    <a:pt x="12621" y="16204"/>
                    <a:pt x="12672" y="16210"/>
                    <a:pt x="12721" y="16210"/>
                  </a:cubicBezTo>
                  <a:cubicBezTo>
                    <a:pt x="12960" y="16210"/>
                    <a:pt x="13162" y="16083"/>
                    <a:pt x="13206" y="15888"/>
                  </a:cubicBezTo>
                  <a:cubicBezTo>
                    <a:pt x="13215" y="15843"/>
                    <a:pt x="13214" y="15796"/>
                    <a:pt x="13206" y="15750"/>
                  </a:cubicBezTo>
                  <a:lnTo>
                    <a:pt x="13206" y="15750"/>
                  </a:lnTo>
                  <a:cubicBezTo>
                    <a:pt x="13280" y="15766"/>
                    <a:pt x="13352" y="15780"/>
                    <a:pt x="13426" y="15793"/>
                  </a:cubicBezTo>
                  <a:lnTo>
                    <a:pt x="13692" y="16764"/>
                  </a:lnTo>
                  <a:cubicBezTo>
                    <a:pt x="12949" y="16763"/>
                    <a:pt x="12177" y="16741"/>
                    <a:pt x="11406" y="16689"/>
                  </a:cubicBezTo>
                  <a:cubicBezTo>
                    <a:pt x="10926" y="16659"/>
                    <a:pt x="10446" y="16613"/>
                    <a:pt x="9976" y="16561"/>
                  </a:cubicBezTo>
                  <a:cubicBezTo>
                    <a:pt x="9741" y="16532"/>
                    <a:pt x="9509" y="16501"/>
                    <a:pt x="9279" y="16472"/>
                  </a:cubicBezTo>
                  <a:cubicBezTo>
                    <a:pt x="9051" y="16435"/>
                    <a:pt x="8824" y="16400"/>
                    <a:pt x="8603" y="16365"/>
                  </a:cubicBezTo>
                  <a:cubicBezTo>
                    <a:pt x="8381" y="16323"/>
                    <a:pt x="8163" y="16286"/>
                    <a:pt x="7951" y="16243"/>
                  </a:cubicBezTo>
                  <a:cubicBezTo>
                    <a:pt x="7853" y="16220"/>
                    <a:pt x="7754" y="16200"/>
                    <a:pt x="7656" y="16178"/>
                  </a:cubicBezTo>
                  <a:cubicBezTo>
                    <a:pt x="7837" y="15855"/>
                    <a:pt x="8043" y="15519"/>
                    <a:pt x="8272" y="15170"/>
                  </a:cubicBezTo>
                  <a:cubicBezTo>
                    <a:pt x="8431" y="14930"/>
                    <a:pt x="8592" y="14694"/>
                    <a:pt x="8753" y="14464"/>
                  </a:cubicBezTo>
                  <a:close/>
                  <a:moveTo>
                    <a:pt x="18641" y="16528"/>
                  </a:moveTo>
                  <a:lnTo>
                    <a:pt x="18641" y="16528"/>
                  </a:lnTo>
                  <a:cubicBezTo>
                    <a:pt x="18627" y="16536"/>
                    <a:pt x="18614" y="16545"/>
                    <a:pt x="18600" y="16552"/>
                  </a:cubicBezTo>
                  <a:cubicBezTo>
                    <a:pt x="18072" y="16729"/>
                    <a:pt x="17150" y="17024"/>
                    <a:pt x="15978" y="17337"/>
                  </a:cubicBezTo>
                  <a:cubicBezTo>
                    <a:pt x="15731" y="17403"/>
                    <a:pt x="15474" y="17466"/>
                    <a:pt x="15207" y="17528"/>
                  </a:cubicBezTo>
                  <a:cubicBezTo>
                    <a:pt x="14972" y="17583"/>
                    <a:pt x="14730" y="17639"/>
                    <a:pt x="14482" y="17693"/>
                  </a:cubicBezTo>
                  <a:lnTo>
                    <a:pt x="14268" y="16917"/>
                  </a:lnTo>
                  <a:cubicBezTo>
                    <a:pt x="15165" y="16877"/>
                    <a:pt x="16000" y="16811"/>
                    <a:pt x="16716" y="16737"/>
                  </a:cubicBezTo>
                  <a:cubicBezTo>
                    <a:pt x="16747" y="16734"/>
                    <a:pt x="16777" y="16730"/>
                    <a:pt x="16807" y="16728"/>
                  </a:cubicBezTo>
                  <a:cubicBezTo>
                    <a:pt x="17605" y="16659"/>
                    <a:pt x="18240" y="16581"/>
                    <a:pt x="18641" y="16528"/>
                  </a:cubicBezTo>
                  <a:close/>
                  <a:moveTo>
                    <a:pt x="7468" y="16521"/>
                  </a:moveTo>
                  <a:cubicBezTo>
                    <a:pt x="7605" y="16546"/>
                    <a:pt x="7743" y="16572"/>
                    <a:pt x="7884" y="16599"/>
                  </a:cubicBezTo>
                  <a:cubicBezTo>
                    <a:pt x="8100" y="16638"/>
                    <a:pt x="8325" y="16666"/>
                    <a:pt x="8549" y="16701"/>
                  </a:cubicBezTo>
                  <a:cubicBezTo>
                    <a:pt x="8776" y="16729"/>
                    <a:pt x="9005" y="16759"/>
                    <a:pt x="9239" y="16787"/>
                  </a:cubicBezTo>
                  <a:cubicBezTo>
                    <a:pt x="9473" y="16808"/>
                    <a:pt x="9709" y="16832"/>
                    <a:pt x="9948" y="16854"/>
                  </a:cubicBezTo>
                  <a:cubicBezTo>
                    <a:pt x="10425" y="16890"/>
                    <a:pt x="10910" y="16921"/>
                    <a:pt x="11394" y="16936"/>
                  </a:cubicBezTo>
                  <a:cubicBezTo>
                    <a:pt x="11781" y="16950"/>
                    <a:pt x="12169" y="16956"/>
                    <a:pt x="12552" y="16956"/>
                  </a:cubicBezTo>
                  <a:cubicBezTo>
                    <a:pt x="12955" y="16956"/>
                    <a:pt x="13353" y="16949"/>
                    <a:pt x="13742" y="16936"/>
                  </a:cubicBezTo>
                  <a:lnTo>
                    <a:pt x="13978" y="17797"/>
                  </a:lnTo>
                  <a:cubicBezTo>
                    <a:pt x="13906" y="17813"/>
                    <a:pt x="13836" y="17827"/>
                    <a:pt x="13762" y="17841"/>
                  </a:cubicBezTo>
                  <a:cubicBezTo>
                    <a:pt x="13509" y="17893"/>
                    <a:pt x="13254" y="17938"/>
                    <a:pt x="12994" y="17989"/>
                  </a:cubicBezTo>
                  <a:cubicBezTo>
                    <a:pt x="12735" y="18034"/>
                    <a:pt x="12473" y="18081"/>
                    <a:pt x="12207" y="18123"/>
                  </a:cubicBezTo>
                  <a:cubicBezTo>
                    <a:pt x="11676" y="18206"/>
                    <a:pt x="11137" y="18285"/>
                    <a:pt x="10593" y="18344"/>
                  </a:cubicBezTo>
                  <a:cubicBezTo>
                    <a:pt x="10050" y="18410"/>
                    <a:pt x="9506" y="18453"/>
                    <a:pt x="8972" y="18488"/>
                  </a:cubicBezTo>
                  <a:cubicBezTo>
                    <a:pt x="8706" y="18507"/>
                    <a:pt x="8439" y="18514"/>
                    <a:pt x="8177" y="18527"/>
                  </a:cubicBezTo>
                  <a:cubicBezTo>
                    <a:pt x="7915" y="18532"/>
                    <a:pt x="7654" y="18535"/>
                    <a:pt x="7399" y="18541"/>
                  </a:cubicBezTo>
                  <a:cubicBezTo>
                    <a:pt x="7144" y="18535"/>
                    <a:pt x="6894" y="18532"/>
                    <a:pt x="6649" y="18527"/>
                  </a:cubicBezTo>
                  <a:cubicBezTo>
                    <a:pt x="6639" y="18527"/>
                    <a:pt x="6631" y="18526"/>
                    <a:pt x="6622" y="18526"/>
                  </a:cubicBezTo>
                  <a:cubicBezTo>
                    <a:pt x="6807" y="17923"/>
                    <a:pt x="7081" y="17255"/>
                    <a:pt x="7468" y="16521"/>
                  </a:cubicBezTo>
                  <a:close/>
                  <a:moveTo>
                    <a:pt x="18278" y="16748"/>
                  </a:moveTo>
                  <a:cubicBezTo>
                    <a:pt x="17068" y="17472"/>
                    <a:pt x="15893" y="18131"/>
                    <a:pt x="14766" y="18727"/>
                  </a:cubicBezTo>
                  <a:lnTo>
                    <a:pt x="14518" y="17826"/>
                  </a:lnTo>
                  <a:cubicBezTo>
                    <a:pt x="14764" y="17766"/>
                    <a:pt x="15003" y="17703"/>
                    <a:pt x="15235" y="17641"/>
                  </a:cubicBezTo>
                  <a:cubicBezTo>
                    <a:pt x="15690" y="17520"/>
                    <a:pt x="16120" y="17398"/>
                    <a:pt x="16513" y="17282"/>
                  </a:cubicBezTo>
                  <a:cubicBezTo>
                    <a:pt x="16559" y="17269"/>
                    <a:pt x="16603" y="17255"/>
                    <a:pt x="16646" y="17242"/>
                  </a:cubicBezTo>
                  <a:cubicBezTo>
                    <a:pt x="17306" y="17055"/>
                    <a:pt x="17862" y="16882"/>
                    <a:pt x="18278" y="16748"/>
                  </a:cubicBezTo>
                  <a:close/>
                  <a:moveTo>
                    <a:pt x="14021" y="17944"/>
                  </a:moveTo>
                  <a:lnTo>
                    <a:pt x="14303" y="18970"/>
                  </a:lnTo>
                  <a:cubicBezTo>
                    <a:pt x="14142" y="19052"/>
                    <a:pt x="13986" y="19131"/>
                    <a:pt x="13832" y="19211"/>
                  </a:cubicBezTo>
                  <a:cubicBezTo>
                    <a:pt x="13826" y="19212"/>
                    <a:pt x="13822" y="19216"/>
                    <a:pt x="13817" y="19217"/>
                  </a:cubicBezTo>
                  <a:cubicBezTo>
                    <a:pt x="13563" y="19330"/>
                    <a:pt x="13301" y="19435"/>
                    <a:pt x="13039" y="19546"/>
                  </a:cubicBezTo>
                  <a:cubicBezTo>
                    <a:pt x="12775" y="19652"/>
                    <a:pt x="12508" y="19761"/>
                    <a:pt x="12235" y="19863"/>
                  </a:cubicBezTo>
                  <a:cubicBezTo>
                    <a:pt x="11962" y="19964"/>
                    <a:pt x="11690" y="20071"/>
                    <a:pt x="11412" y="20164"/>
                  </a:cubicBezTo>
                  <a:cubicBezTo>
                    <a:pt x="11272" y="20212"/>
                    <a:pt x="11132" y="20261"/>
                    <a:pt x="10993" y="20308"/>
                  </a:cubicBezTo>
                  <a:lnTo>
                    <a:pt x="10573" y="20445"/>
                  </a:lnTo>
                  <a:cubicBezTo>
                    <a:pt x="10011" y="20627"/>
                    <a:pt x="9442" y="20783"/>
                    <a:pt x="8880" y="20925"/>
                  </a:cubicBezTo>
                  <a:cubicBezTo>
                    <a:pt x="8600" y="20998"/>
                    <a:pt x="8318" y="21056"/>
                    <a:pt x="8041" y="21119"/>
                  </a:cubicBezTo>
                  <a:cubicBezTo>
                    <a:pt x="7762" y="21171"/>
                    <a:pt x="7487" y="21224"/>
                    <a:pt x="7215" y="21275"/>
                  </a:cubicBezTo>
                  <a:cubicBezTo>
                    <a:pt x="6943" y="21315"/>
                    <a:pt x="6674" y="21361"/>
                    <a:pt x="6412" y="21393"/>
                  </a:cubicBezTo>
                  <a:cubicBezTo>
                    <a:pt x="6391" y="21394"/>
                    <a:pt x="6371" y="21398"/>
                    <a:pt x="6349" y="21400"/>
                  </a:cubicBezTo>
                  <a:cubicBezTo>
                    <a:pt x="6250" y="20758"/>
                    <a:pt x="6256" y="19922"/>
                    <a:pt x="6525" y="18887"/>
                  </a:cubicBezTo>
                  <a:cubicBezTo>
                    <a:pt x="6565" y="18888"/>
                    <a:pt x="6606" y="18888"/>
                    <a:pt x="6647" y="18890"/>
                  </a:cubicBezTo>
                  <a:cubicBezTo>
                    <a:pt x="6896" y="18887"/>
                    <a:pt x="7151" y="18884"/>
                    <a:pt x="7410" y="18882"/>
                  </a:cubicBezTo>
                  <a:cubicBezTo>
                    <a:pt x="7668" y="18870"/>
                    <a:pt x="7930" y="18857"/>
                    <a:pt x="8196" y="18847"/>
                  </a:cubicBezTo>
                  <a:cubicBezTo>
                    <a:pt x="8460" y="18825"/>
                    <a:pt x="8729" y="18810"/>
                    <a:pt x="8999" y="18786"/>
                  </a:cubicBezTo>
                  <a:cubicBezTo>
                    <a:pt x="9538" y="18735"/>
                    <a:pt x="10085" y="18675"/>
                    <a:pt x="10629" y="18594"/>
                  </a:cubicBezTo>
                  <a:cubicBezTo>
                    <a:pt x="11173" y="18519"/>
                    <a:pt x="11715" y="18422"/>
                    <a:pt x="12246" y="18324"/>
                  </a:cubicBezTo>
                  <a:cubicBezTo>
                    <a:pt x="12510" y="18273"/>
                    <a:pt x="12775" y="18218"/>
                    <a:pt x="13033" y="18166"/>
                  </a:cubicBezTo>
                  <a:cubicBezTo>
                    <a:pt x="13290" y="18109"/>
                    <a:pt x="13548" y="18056"/>
                    <a:pt x="13798" y="17997"/>
                  </a:cubicBezTo>
                  <a:cubicBezTo>
                    <a:pt x="13873" y="17981"/>
                    <a:pt x="13947" y="17962"/>
                    <a:pt x="14021" y="17944"/>
                  </a:cubicBezTo>
                  <a:close/>
                  <a:moveTo>
                    <a:pt x="10883" y="20599"/>
                  </a:moveTo>
                  <a:cubicBezTo>
                    <a:pt x="9261" y="21300"/>
                    <a:pt x="7794" y="21818"/>
                    <a:pt x="6526" y="22141"/>
                  </a:cubicBezTo>
                  <a:cubicBezTo>
                    <a:pt x="6486" y="22029"/>
                    <a:pt x="6447" y="21899"/>
                    <a:pt x="6416" y="21761"/>
                  </a:cubicBezTo>
                  <a:cubicBezTo>
                    <a:pt x="6431" y="21758"/>
                    <a:pt x="6446" y="21755"/>
                    <a:pt x="6461" y="21754"/>
                  </a:cubicBezTo>
                  <a:cubicBezTo>
                    <a:pt x="6728" y="21714"/>
                    <a:pt x="6998" y="21660"/>
                    <a:pt x="7276" y="21613"/>
                  </a:cubicBezTo>
                  <a:cubicBezTo>
                    <a:pt x="7548" y="21555"/>
                    <a:pt x="7828" y="21495"/>
                    <a:pt x="8110" y="21432"/>
                  </a:cubicBezTo>
                  <a:cubicBezTo>
                    <a:pt x="8388" y="21359"/>
                    <a:pt x="8671" y="21293"/>
                    <a:pt x="8954" y="21213"/>
                  </a:cubicBezTo>
                  <a:cubicBezTo>
                    <a:pt x="9520" y="21053"/>
                    <a:pt x="10089" y="20881"/>
                    <a:pt x="10650" y="20681"/>
                  </a:cubicBezTo>
                  <a:lnTo>
                    <a:pt x="10883" y="20599"/>
                  </a:lnTo>
                  <a:close/>
                  <a:moveTo>
                    <a:pt x="10958" y="8850"/>
                  </a:moveTo>
                  <a:lnTo>
                    <a:pt x="10986" y="8991"/>
                  </a:lnTo>
                  <a:cubicBezTo>
                    <a:pt x="10837" y="9099"/>
                    <a:pt x="10683" y="9210"/>
                    <a:pt x="10526" y="9328"/>
                  </a:cubicBezTo>
                  <a:cubicBezTo>
                    <a:pt x="9925" y="9778"/>
                    <a:pt x="9258" y="10294"/>
                    <a:pt x="8545" y="10875"/>
                  </a:cubicBezTo>
                  <a:cubicBezTo>
                    <a:pt x="7834" y="11462"/>
                    <a:pt x="7082" y="12118"/>
                    <a:pt x="6318" y="12841"/>
                  </a:cubicBezTo>
                  <a:cubicBezTo>
                    <a:pt x="5554" y="13566"/>
                    <a:pt x="4782" y="14365"/>
                    <a:pt x="4046" y="15242"/>
                  </a:cubicBezTo>
                  <a:cubicBezTo>
                    <a:pt x="3674" y="15679"/>
                    <a:pt x="3321" y="16139"/>
                    <a:pt x="2983" y="16620"/>
                  </a:cubicBezTo>
                  <a:cubicBezTo>
                    <a:pt x="2645" y="17101"/>
                    <a:pt x="2334" y="17606"/>
                    <a:pt x="2061" y="18132"/>
                  </a:cubicBezTo>
                  <a:cubicBezTo>
                    <a:pt x="1793" y="18660"/>
                    <a:pt x="1566" y="19217"/>
                    <a:pt x="1444" y="19791"/>
                  </a:cubicBezTo>
                  <a:cubicBezTo>
                    <a:pt x="1425" y="19863"/>
                    <a:pt x="1413" y="19933"/>
                    <a:pt x="1405" y="20007"/>
                  </a:cubicBezTo>
                  <a:lnTo>
                    <a:pt x="1375" y="20224"/>
                  </a:lnTo>
                  <a:cubicBezTo>
                    <a:pt x="1368" y="20296"/>
                    <a:pt x="1368" y="20368"/>
                    <a:pt x="1364" y="20441"/>
                  </a:cubicBezTo>
                  <a:cubicBezTo>
                    <a:pt x="1363" y="20513"/>
                    <a:pt x="1356" y="20584"/>
                    <a:pt x="1364" y="20656"/>
                  </a:cubicBezTo>
                  <a:lnTo>
                    <a:pt x="1379" y="20869"/>
                  </a:lnTo>
                  <a:cubicBezTo>
                    <a:pt x="1386" y="20939"/>
                    <a:pt x="1406" y="21007"/>
                    <a:pt x="1418" y="21077"/>
                  </a:cubicBezTo>
                  <a:lnTo>
                    <a:pt x="1438" y="21181"/>
                  </a:lnTo>
                  <a:cubicBezTo>
                    <a:pt x="1446" y="21214"/>
                    <a:pt x="1461" y="21245"/>
                    <a:pt x="1470" y="21276"/>
                  </a:cubicBezTo>
                  <a:cubicBezTo>
                    <a:pt x="1495" y="21340"/>
                    <a:pt x="1511" y="21401"/>
                    <a:pt x="1536" y="21467"/>
                  </a:cubicBezTo>
                  <a:lnTo>
                    <a:pt x="1642" y="21671"/>
                  </a:lnTo>
                  <a:lnTo>
                    <a:pt x="1669" y="21723"/>
                  </a:lnTo>
                  <a:lnTo>
                    <a:pt x="1671" y="21729"/>
                  </a:lnTo>
                  <a:cubicBezTo>
                    <a:pt x="1672" y="21731"/>
                    <a:pt x="1674" y="21733"/>
                    <a:pt x="1674" y="21733"/>
                  </a:cubicBezTo>
                  <a:cubicBezTo>
                    <a:pt x="1674" y="21733"/>
                    <a:pt x="1674" y="21733"/>
                    <a:pt x="1673" y="21733"/>
                  </a:cubicBezTo>
                  <a:lnTo>
                    <a:pt x="1673" y="21733"/>
                  </a:lnTo>
                  <a:lnTo>
                    <a:pt x="1687" y="21755"/>
                  </a:lnTo>
                  <a:cubicBezTo>
                    <a:pt x="1707" y="21782"/>
                    <a:pt x="1724" y="21812"/>
                    <a:pt x="1744" y="21839"/>
                  </a:cubicBezTo>
                  <a:cubicBezTo>
                    <a:pt x="1822" y="21947"/>
                    <a:pt x="1922" y="22041"/>
                    <a:pt x="2028" y="22126"/>
                  </a:cubicBezTo>
                  <a:cubicBezTo>
                    <a:pt x="2135" y="22209"/>
                    <a:pt x="2255" y="22282"/>
                    <a:pt x="2382" y="22340"/>
                  </a:cubicBezTo>
                  <a:cubicBezTo>
                    <a:pt x="2509" y="22397"/>
                    <a:pt x="2643" y="22447"/>
                    <a:pt x="2781" y="22482"/>
                  </a:cubicBezTo>
                  <a:cubicBezTo>
                    <a:pt x="3135" y="22577"/>
                    <a:pt x="3509" y="22611"/>
                    <a:pt x="3886" y="22611"/>
                  </a:cubicBezTo>
                  <a:cubicBezTo>
                    <a:pt x="4101" y="22611"/>
                    <a:pt x="4316" y="22600"/>
                    <a:pt x="4530" y="22583"/>
                  </a:cubicBezTo>
                  <a:cubicBezTo>
                    <a:pt x="5711" y="22474"/>
                    <a:pt x="6862" y="22173"/>
                    <a:pt x="7954" y="21827"/>
                  </a:cubicBezTo>
                  <a:cubicBezTo>
                    <a:pt x="9044" y="21476"/>
                    <a:pt x="10082" y="21077"/>
                    <a:pt x="11052" y="20665"/>
                  </a:cubicBezTo>
                  <a:cubicBezTo>
                    <a:pt x="12023" y="20253"/>
                    <a:pt x="12929" y="19836"/>
                    <a:pt x="13758" y="19434"/>
                  </a:cubicBezTo>
                  <a:cubicBezTo>
                    <a:pt x="15415" y="18626"/>
                    <a:pt x="16770" y="17897"/>
                    <a:pt x="17707" y="17372"/>
                  </a:cubicBezTo>
                  <a:cubicBezTo>
                    <a:pt x="18177" y="17109"/>
                    <a:pt x="18545" y="16901"/>
                    <a:pt x="18798" y="16760"/>
                  </a:cubicBezTo>
                  <a:cubicBezTo>
                    <a:pt x="19047" y="16615"/>
                    <a:pt x="19182" y="16540"/>
                    <a:pt x="19182" y="16540"/>
                  </a:cubicBezTo>
                  <a:lnTo>
                    <a:pt x="19182" y="16540"/>
                  </a:lnTo>
                  <a:cubicBezTo>
                    <a:pt x="19182" y="16540"/>
                    <a:pt x="19053" y="16623"/>
                    <a:pt x="18808" y="16780"/>
                  </a:cubicBezTo>
                  <a:cubicBezTo>
                    <a:pt x="18565" y="16934"/>
                    <a:pt x="18209" y="17164"/>
                    <a:pt x="17748" y="17442"/>
                  </a:cubicBezTo>
                  <a:cubicBezTo>
                    <a:pt x="17288" y="17723"/>
                    <a:pt x="16726" y="18058"/>
                    <a:pt x="16076" y="18433"/>
                  </a:cubicBezTo>
                  <a:cubicBezTo>
                    <a:pt x="15424" y="18808"/>
                    <a:pt x="14684" y="19220"/>
                    <a:pt x="13864" y="19647"/>
                  </a:cubicBezTo>
                  <a:cubicBezTo>
                    <a:pt x="13043" y="20073"/>
                    <a:pt x="12145" y="20517"/>
                    <a:pt x="11174" y="20950"/>
                  </a:cubicBezTo>
                  <a:cubicBezTo>
                    <a:pt x="10206" y="21381"/>
                    <a:pt x="9169" y="21809"/>
                    <a:pt x="8065" y="22174"/>
                  </a:cubicBezTo>
                  <a:cubicBezTo>
                    <a:pt x="7515" y="22357"/>
                    <a:pt x="6948" y="22528"/>
                    <a:pt x="6364" y="22670"/>
                  </a:cubicBezTo>
                  <a:cubicBezTo>
                    <a:pt x="5780" y="22811"/>
                    <a:pt x="5181" y="22926"/>
                    <a:pt x="4563" y="22981"/>
                  </a:cubicBezTo>
                  <a:cubicBezTo>
                    <a:pt x="4337" y="23001"/>
                    <a:pt x="4109" y="23014"/>
                    <a:pt x="3879" y="23014"/>
                  </a:cubicBezTo>
                  <a:cubicBezTo>
                    <a:pt x="3795" y="23014"/>
                    <a:pt x="3710" y="23012"/>
                    <a:pt x="3626" y="23008"/>
                  </a:cubicBezTo>
                  <a:cubicBezTo>
                    <a:pt x="3310" y="22995"/>
                    <a:pt x="2991" y="22960"/>
                    <a:pt x="2676" y="22874"/>
                  </a:cubicBezTo>
                  <a:cubicBezTo>
                    <a:pt x="2518" y="22834"/>
                    <a:pt x="2362" y="22779"/>
                    <a:pt x="2209" y="22709"/>
                  </a:cubicBezTo>
                  <a:cubicBezTo>
                    <a:pt x="2056" y="22639"/>
                    <a:pt x="1910" y="22554"/>
                    <a:pt x="1774" y="22448"/>
                  </a:cubicBezTo>
                  <a:cubicBezTo>
                    <a:pt x="1640" y="22344"/>
                    <a:pt x="1513" y="22221"/>
                    <a:pt x="1411" y="22082"/>
                  </a:cubicBezTo>
                  <a:cubicBezTo>
                    <a:pt x="1391" y="22051"/>
                    <a:pt x="1368" y="22013"/>
                    <a:pt x="1344" y="21978"/>
                  </a:cubicBezTo>
                  <a:lnTo>
                    <a:pt x="1327" y="21951"/>
                  </a:lnTo>
                  <a:cubicBezTo>
                    <a:pt x="1320" y="21942"/>
                    <a:pt x="1328" y="21955"/>
                    <a:pt x="1309" y="21925"/>
                  </a:cubicBezTo>
                  <a:lnTo>
                    <a:pt x="1303" y="21911"/>
                  </a:lnTo>
                  <a:lnTo>
                    <a:pt x="1276" y="21861"/>
                  </a:lnTo>
                  <a:lnTo>
                    <a:pt x="1170" y="21656"/>
                  </a:lnTo>
                  <a:cubicBezTo>
                    <a:pt x="1139" y="21578"/>
                    <a:pt x="1109" y="21494"/>
                    <a:pt x="1081" y="21410"/>
                  </a:cubicBezTo>
                  <a:cubicBezTo>
                    <a:pt x="1068" y="21369"/>
                    <a:pt x="1050" y="21328"/>
                    <a:pt x="1041" y="21287"/>
                  </a:cubicBezTo>
                  <a:lnTo>
                    <a:pt x="1015" y="21165"/>
                  </a:lnTo>
                  <a:cubicBezTo>
                    <a:pt x="1000" y="21083"/>
                    <a:pt x="980" y="21002"/>
                    <a:pt x="972" y="20919"/>
                  </a:cubicBezTo>
                  <a:lnTo>
                    <a:pt x="955" y="20672"/>
                  </a:lnTo>
                  <a:cubicBezTo>
                    <a:pt x="945" y="20590"/>
                    <a:pt x="953" y="20509"/>
                    <a:pt x="955" y="20427"/>
                  </a:cubicBezTo>
                  <a:cubicBezTo>
                    <a:pt x="960" y="20347"/>
                    <a:pt x="960" y="20265"/>
                    <a:pt x="968" y="20184"/>
                  </a:cubicBezTo>
                  <a:lnTo>
                    <a:pt x="1002" y="19944"/>
                  </a:lnTo>
                  <a:cubicBezTo>
                    <a:pt x="1013" y="19863"/>
                    <a:pt x="1026" y="19784"/>
                    <a:pt x="1046" y="19707"/>
                  </a:cubicBezTo>
                  <a:cubicBezTo>
                    <a:pt x="1182" y="19082"/>
                    <a:pt x="1423" y="18499"/>
                    <a:pt x="1705" y="17950"/>
                  </a:cubicBezTo>
                  <a:cubicBezTo>
                    <a:pt x="1989" y="17400"/>
                    <a:pt x="2315" y="16882"/>
                    <a:pt x="2667" y="16397"/>
                  </a:cubicBezTo>
                  <a:cubicBezTo>
                    <a:pt x="3019" y="15910"/>
                    <a:pt x="3384" y="15444"/>
                    <a:pt x="3767" y="15005"/>
                  </a:cubicBezTo>
                  <a:cubicBezTo>
                    <a:pt x="4524" y="14122"/>
                    <a:pt x="5323" y="13331"/>
                    <a:pt x="6107" y="12614"/>
                  </a:cubicBezTo>
                  <a:cubicBezTo>
                    <a:pt x="6890" y="11899"/>
                    <a:pt x="7665" y="11258"/>
                    <a:pt x="8394" y="10690"/>
                  </a:cubicBezTo>
                  <a:cubicBezTo>
                    <a:pt x="9125" y="10122"/>
                    <a:pt x="9816" y="9629"/>
                    <a:pt x="10434" y="9202"/>
                  </a:cubicBezTo>
                  <a:cubicBezTo>
                    <a:pt x="10615" y="9080"/>
                    <a:pt x="10790" y="8962"/>
                    <a:pt x="10958" y="8850"/>
                  </a:cubicBezTo>
                  <a:close/>
                  <a:moveTo>
                    <a:pt x="22487" y="18806"/>
                  </a:moveTo>
                  <a:lnTo>
                    <a:pt x="22487" y="18806"/>
                  </a:lnTo>
                  <a:cubicBezTo>
                    <a:pt x="21747" y="21334"/>
                    <a:pt x="20637" y="23544"/>
                    <a:pt x="19019" y="23544"/>
                  </a:cubicBezTo>
                  <a:cubicBezTo>
                    <a:pt x="18144" y="23544"/>
                    <a:pt x="17421" y="22900"/>
                    <a:pt x="16821" y="21910"/>
                  </a:cubicBezTo>
                  <a:cubicBezTo>
                    <a:pt x="18283" y="21284"/>
                    <a:pt x="19726" y="20541"/>
                    <a:pt x="21114" y="19693"/>
                  </a:cubicBezTo>
                  <a:cubicBezTo>
                    <a:pt x="21579" y="19407"/>
                    <a:pt x="22037" y="19111"/>
                    <a:pt x="22487" y="18806"/>
                  </a:cubicBezTo>
                  <a:close/>
                  <a:moveTo>
                    <a:pt x="32277" y="5555"/>
                  </a:moveTo>
                  <a:cubicBezTo>
                    <a:pt x="32277" y="5555"/>
                    <a:pt x="32256" y="5684"/>
                    <a:pt x="32216" y="5917"/>
                  </a:cubicBezTo>
                  <a:cubicBezTo>
                    <a:pt x="32166" y="6150"/>
                    <a:pt x="32093" y="6488"/>
                    <a:pt x="31954" y="6908"/>
                  </a:cubicBezTo>
                  <a:cubicBezTo>
                    <a:pt x="31684" y="7749"/>
                    <a:pt x="31175" y="8916"/>
                    <a:pt x="30363" y="10196"/>
                  </a:cubicBezTo>
                  <a:cubicBezTo>
                    <a:pt x="29554" y="11477"/>
                    <a:pt x="28468" y="12887"/>
                    <a:pt x="27145" y="14245"/>
                  </a:cubicBezTo>
                  <a:cubicBezTo>
                    <a:pt x="25825" y="15606"/>
                    <a:pt x="24286" y="16930"/>
                    <a:pt x="22634" y="18096"/>
                  </a:cubicBezTo>
                  <a:cubicBezTo>
                    <a:pt x="21808" y="18676"/>
                    <a:pt x="20948" y="19217"/>
                    <a:pt x="20089" y="19713"/>
                  </a:cubicBezTo>
                  <a:cubicBezTo>
                    <a:pt x="19225" y="20206"/>
                    <a:pt x="18359" y="20666"/>
                    <a:pt x="17503" y="21069"/>
                  </a:cubicBezTo>
                  <a:cubicBezTo>
                    <a:pt x="16645" y="21469"/>
                    <a:pt x="15802" y="21835"/>
                    <a:pt x="14988" y="22134"/>
                  </a:cubicBezTo>
                  <a:cubicBezTo>
                    <a:pt x="14174" y="22436"/>
                    <a:pt x="13395" y="22701"/>
                    <a:pt x="12666" y="22904"/>
                  </a:cubicBezTo>
                  <a:cubicBezTo>
                    <a:pt x="12303" y="23012"/>
                    <a:pt x="11952" y="23100"/>
                    <a:pt x="11616" y="23184"/>
                  </a:cubicBezTo>
                  <a:cubicBezTo>
                    <a:pt x="11280" y="23266"/>
                    <a:pt x="10959" y="23329"/>
                    <a:pt x="10658" y="23395"/>
                  </a:cubicBezTo>
                  <a:cubicBezTo>
                    <a:pt x="10356" y="23449"/>
                    <a:pt x="10073" y="23506"/>
                    <a:pt x="9811" y="23547"/>
                  </a:cubicBezTo>
                  <a:cubicBezTo>
                    <a:pt x="9548" y="23583"/>
                    <a:pt x="9306" y="23622"/>
                    <a:pt x="9087" y="23650"/>
                  </a:cubicBezTo>
                  <a:cubicBezTo>
                    <a:pt x="8868" y="23674"/>
                    <a:pt x="8674" y="23696"/>
                    <a:pt x="8502" y="23715"/>
                  </a:cubicBezTo>
                  <a:cubicBezTo>
                    <a:pt x="8331" y="23732"/>
                    <a:pt x="8185" y="23737"/>
                    <a:pt x="8067" y="23748"/>
                  </a:cubicBezTo>
                  <a:cubicBezTo>
                    <a:pt x="7830" y="23764"/>
                    <a:pt x="7707" y="23772"/>
                    <a:pt x="7707" y="23772"/>
                  </a:cubicBezTo>
                  <a:cubicBezTo>
                    <a:pt x="7707" y="23772"/>
                    <a:pt x="7832" y="23760"/>
                    <a:pt x="8067" y="23741"/>
                  </a:cubicBezTo>
                  <a:cubicBezTo>
                    <a:pt x="8185" y="23729"/>
                    <a:pt x="8331" y="23721"/>
                    <a:pt x="8500" y="23699"/>
                  </a:cubicBezTo>
                  <a:cubicBezTo>
                    <a:pt x="8670" y="23677"/>
                    <a:pt x="8866" y="23652"/>
                    <a:pt x="9085" y="23623"/>
                  </a:cubicBezTo>
                  <a:cubicBezTo>
                    <a:pt x="9302" y="23591"/>
                    <a:pt x="9543" y="23548"/>
                    <a:pt x="9804" y="23504"/>
                  </a:cubicBezTo>
                  <a:cubicBezTo>
                    <a:pt x="10066" y="23457"/>
                    <a:pt x="10347" y="23395"/>
                    <a:pt x="10648" y="23336"/>
                  </a:cubicBezTo>
                  <a:cubicBezTo>
                    <a:pt x="11245" y="23198"/>
                    <a:pt x="11918" y="23032"/>
                    <a:pt x="12642" y="22812"/>
                  </a:cubicBezTo>
                  <a:cubicBezTo>
                    <a:pt x="13367" y="22601"/>
                    <a:pt x="14139" y="22330"/>
                    <a:pt x="14946" y="22020"/>
                  </a:cubicBezTo>
                  <a:cubicBezTo>
                    <a:pt x="15755" y="21711"/>
                    <a:pt x="16587" y="21339"/>
                    <a:pt x="17443" y="20938"/>
                  </a:cubicBezTo>
                  <a:cubicBezTo>
                    <a:pt x="18295" y="20531"/>
                    <a:pt x="19155" y="20071"/>
                    <a:pt x="20012" y="19577"/>
                  </a:cubicBezTo>
                  <a:cubicBezTo>
                    <a:pt x="20871" y="19078"/>
                    <a:pt x="21717" y="18541"/>
                    <a:pt x="22540" y="17958"/>
                  </a:cubicBezTo>
                  <a:cubicBezTo>
                    <a:pt x="24188" y="16804"/>
                    <a:pt x="25724" y="15492"/>
                    <a:pt x="27044" y="14143"/>
                  </a:cubicBezTo>
                  <a:cubicBezTo>
                    <a:pt x="27702" y="13467"/>
                    <a:pt x="28312" y="12788"/>
                    <a:pt x="28853" y="12113"/>
                  </a:cubicBezTo>
                  <a:cubicBezTo>
                    <a:pt x="29397" y="11439"/>
                    <a:pt x="29876" y="10777"/>
                    <a:pt x="30286" y="10142"/>
                  </a:cubicBezTo>
                  <a:cubicBezTo>
                    <a:pt x="30696" y="9508"/>
                    <a:pt x="31038" y="8907"/>
                    <a:pt x="31311" y="8356"/>
                  </a:cubicBezTo>
                  <a:cubicBezTo>
                    <a:pt x="31585" y="7807"/>
                    <a:pt x="31786" y="7311"/>
                    <a:pt x="31931" y="6894"/>
                  </a:cubicBezTo>
                  <a:cubicBezTo>
                    <a:pt x="32079" y="6479"/>
                    <a:pt x="32157" y="6140"/>
                    <a:pt x="32210" y="5911"/>
                  </a:cubicBezTo>
                  <a:cubicBezTo>
                    <a:pt x="32255" y="5680"/>
                    <a:pt x="32277" y="5555"/>
                    <a:pt x="32277" y="5555"/>
                  </a:cubicBezTo>
                  <a:close/>
                  <a:moveTo>
                    <a:pt x="22990" y="19318"/>
                  </a:moveTo>
                  <a:cubicBezTo>
                    <a:pt x="22990" y="19318"/>
                    <a:pt x="22983" y="19426"/>
                    <a:pt x="22970" y="19613"/>
                  </a:cubicBezTo>
                  <a:cubicBezTo>
                    <a:pt x="22963" y="19707"/>
                    <a:pt x="22955" y="19822"/>
                    <a:pt x="22942" y="19951"/>
                  </a:cubicBezTo>
                  <a:cubicBezTo>
                    <a:pt x="22928" y="20082"/>
                    <a:pt x="22918" y="20230"/>
                    <a:pt x="22877" y="20386"/>
                  </a:cubicBezTo>
                  <a:cubicBezTo>
                    <a:pt x="22844" y="20543"/>
                    <a:pt x="22807" y="20715"/>
                    <a:pt x="22763" y="20896"/>
                  </a:cubicBezTo>
                  <a:cubicBezTo>
                    <a:pt x="22744" y="20989"/>
                    <a:pt x="22713" y="21077"/>
                    <a:pt x="22681" y="21170"/>
                  </a:cubicBezTo>
                  <a:cubicBezTo>
                    <a:pt x="22648" y="21261"/>
                    <a:pt x="22614" y="21355"/>
                    <a:pt x="22581" y="21453"/>
                  </a:cubicBezTo>
                  <a:cubicBezTo>
                    <a:pt x="22544" y="21549"/>
                    <a:pt x="22513" y="21648"/>
                    <a:pt x="22468" y="21743"/>
                  </a:cubicBezTo>
                  <a:cubicBezTo>
                    <a:pt x="22423" y="21839"/>
                    <a:pt x="22374" y="21934"/>
                    <a:pt x="22325" y="22031"/>
                  </a:cubicBezTo>
                  <a:cubicBezTo>
                    <a:pt x="22276" y="22126"/>
                    <a:pt x="22231" y="22227"/>
                    <a:pt x="22172" y="22319"/>
                  </a:cubicBezTo>
                  <a:cubicBezTo>
                    <a:pt x="22112" y="22412"/>
                    <a:pt x="22050" y="22502"/>
                    <a:pt x="21990" y="22595"/>
                  </a:cubicBezTo>
                  <a:cubicBezTo>
                    <a:pt x="21874" y="22783"/>
                    <a:pt x="21720" y="22945"/>
                    <a:pt x="21577" y="23110"/>
                  </a:cubicBezTo>
                  <a:cubicBezTo>
                    <a:pt x="21510" y="23195"/>
                    <a:pt x="21423" y="23265"/>
                    <a:pt x="21344" y="23336"/>
                  </a:cubicBezTo>
                  <a:cubicBezTo>
                    <a:pt x="21262" y="23407"/>
                    <a:pt x="21188" y="23482"/>
                    <a:pt x="21102" y="23543"/>
                  </a:cubicBezTo>
                  <a:cubicBezTo>
                    <a:pt x="20930" y="23664"/>
                    <a:pt x="20768" y="23783"/>
                    <a:pt x="20593" y="23865"/>
                  </a:cubicBezTo>
                  <a:cubicBezTo>
                    <a:pt x="20429" y="23960"/>
                    <a:pt x="20255" y="24017"/>
                    <a:pt x="20100" y="24077"/>
                  </a:cubicBezTo>
                  <a:cubicBezTo>
                    <a:pt x="19940" y="24122"/>
                    <a:pt x="19794" y="24164"/>
                    <a:pt x="19661" y="24181"/>
                  </a:cubicBezTo>
                  <a:cubicBezTo>
                    <a:pt x="19531" y="24207"/>
                    <a:pt x="19413" y="24207"/>
                    <a:pt x="19319" y="24213"/>
                  </a:cubicBezTo>
                  <a:cubicBezTo>
                    <a:pt x="19128" y="24213"/>
                    <a:pt x="19022" y="24191"/>
                    <a:pt x="19022" y="24191"/>
                  </a:cubicBezTo>
                  <a:cubicBezTo>
                    <a:pt x="19022" y="24191"/>
                    <a:pt x="19049" y="24186"/>
                    <a:pt x="19097" y="24174"/>
                  </a:cubicBezTo>
                  <a:cubicBezTo>
                    <a:pt x="19147" y="24164"/>
                    <a:pt x="19215" y="24139"/>
                    <a:pt x="19304" y="24115"/>
                  </a:cubicBezTo>
                  <a:cubicBezTo>
                    <a:pt x="19391" y="24084"/>
                    <a:pt x="19496" y="24048"/>
                    <a:pt x="19611" y="23998"/>
                  </a:cubicBezTo>
                  <a:cubicBezTo>
                    <a:pt x="19728" y="23954"/>
                    <a:pt x="19852" y="23880"/>
                    <a:pt x="19989" y="23815"/>
                  </a:cubicBezTo>
                  <a:cubicBezTo>
                    <a:pt x="20118" y="23732"/>
                    <a:pt x="20263" y="23654"/>
                    <a:pt x="20400" y="23547"/>
                  </a:cubicBezTo>
                  <a:cubicBezTo>
                    <a:pt x="20545" y="23453"/>
                    <a:pt x="20678" y="23325"/>
                    <a:pt x="20821" y="23206"/>
                  </a:cubicBezTo>
                  <a:cubicBezTo>
                    <a:pt x="20893" y="23144"/>
                    <a:pt x="20954" y="23070"/>
                    <a:pt x="21023" y="23003"/>
                  </a:cubicBezTo>
                  <a:cubicBezTo>
                    <a:pt x="21089" y="22932"/>
                    <a:pt x="21162" y="22869"/>
                    <a:pt x="21222" y="22788"/>
                  </a:cubicBezTo>
                  <a:cubicBezTo>
                    <a:pt x="21342" y="22631"/>
                    <a:pt x="21479" y="22486"/>
                    <a:pt x="21584" y="22311"/>
                  </a:cubicBezTo>
                  <a:cubicBezTo>
                    <a:pt x="21641" y="22227"/>
                    <a:pt x="21698" y="22145"/>
                    <a:pt x="21755" y="22063"/>
                  </a:cubicBezTo>
                  <a:cubicBezTo>
                    <a:pt x="21808" y="21977"/>
                    <a:pt x="21854" y="21888"/>
                    <a:pt x="21904" y="21801"/>
                  </a:cubicBezTo>
                  <a:cubicBezTo>
                    <a:pt x="21953" y="21714"/>
                    <a:pt x="22002" y="21628"/>
                    <a:pt x="22051" y="21542"/>
                  </a:cubicBezTo>
                  <a:cubicBezTo>
                    <a:pt x="22101" y="21456"/>
                    <a:pt x="22136" y="21365"/>
                    <a:pt x="22179" y="21279"/>
                  </a:cubicBezTo>
                  <a:cubicBezTo>
                    <a:pt x="22222" y="21191"/>
                    <a:pt x="22262" y="21105"/>
                    <a:pt x="22303" y="21022"/>
                  </a:cubicBezTo>
                  <a:cubicBezTo>
                    <a:pt x="22344" y="20939"/>
                    <a:pt x="22384" y="20857"/>
                    <a:pt x="22414" y="20774"/>
                  </a:cubicBezTo>
                  <a:cubicBezTo>
                    <a:pt x="22480" y="20607"/>
                    <a:pt x="22546" y="20451"/>
                    <a:pt x="22607" y="20306"/>
                  </a:cubicBezTo>
                  <a:cubicBezTo>
                    <a:pt x="22673" y="20163"/>
                    <a:pt x="22716" y="20026"/>
                    <a:pt x="22760" y="19905"/>
                  </a:cubicBezTo>
                  <a:cubicBezTo>
                    <a:pt x="22802" y="19784"/>
                    <a:pt x="22844" y="19679"/>
                    <a:pt x="22877" y="19592"/>
                  </a:cubicBezTo>
                  <a:cubicBezTo>
                    <a:pt x="22944" y="19417"/>
                    <a:pt x="22990" y="19318"/>
                    <a:pt x="22990" y="19318"/>
                  </a:cubicBezTo>
                  <a:close/>
                  <a:moveTo>
                    <a:pt x="12066" y="24476"/>
                  </a:moveTo>
                  <a:lnTo>
                    <a:pt x="12066" y="24476"/>
                  </a:lnTo>
                  <a:cubicBezTo>
                    <a:pt x="12798" y="26182"/>
                    <a:pt x="11871" y="28092"/>
                    <a:pt x="12184" y="30160"/>
                  </a:cubicBezTo>
                  <a:lnTo>
                    <a:pt x="10630" y="30312"/>
                  </a:lnTo>
                  <a:lnTo>
                    <a:pt x="11401" y="30389"/>
                  </a:lnTo>
                  <a:lnTo>
                    <a:pt x="10201" y="30506"/>
                  </a:lnTo>
                  <a:lnTo>
                    <a:pt x="12299" y="30712"/>
                  </a:lnTo>
                  <a:cubicBezTo>
                    <a:pt x="12379" y="31009"/>
                    <a:pt x="12486" y="31310"/>
                    <a:pt x="12631" y="31613"/>
                  </a:cubicBezTo>
                  <a:cubicBezTo>
                    <a:pt x="13503" y="33410"/>
                    <a:pt x="15823" y="35165"/>
                    <a:pt x="17208" y="36100"/>
                  </a:cubicBezTo>
                  <a:lnTo>
                    <a:pt x="9485" y="36460"/>
                  </a:lnTo>
                  <a:lnTo>
                    <a:pt x="16638" y="36792"/>
                  </a:lnTo>
                  <a:lnTo>
                    <a:pt x="8997" y="36792"/>
                  </a:lnTo>
                  <a:cubicBezTo>
                    <a:pt x="8997" y="36790"/>
                    <a:pt x="8467" y="32653"/>
                    <a:pt x="11067" y="27892"/>
                  </a:cubicBezTo>
                  <a:cubicBezTo>
                    <a:pt x="12252" y="25724"/>
                    <a:pt x="12066" y="24476"/>
                    <a:pt x="12066" y="24476"/>
                  </a:cubicBezTo>
                  <a:close/>
                  <a:moveTo>
                    <a:pt x="25277" y="18185"/>
                  </a:moveTo>
                  <a:cubicBezTo>
                    <a:pt x="25277" y="18185"/>
                    <a:pt x="25264" y="18488"/>
                    <a:pt x="25253" y="19017"/>
                  </a:cubicBezTo>
                  <a:cubicBezTo>
                    <a:pt x="25243" y="19548"/>
                    <a:pt x="25245" y="20306"/>
                    <a:pt x="25300" y="21212"/>
                  </a:cubicBezTo>
                  <a:cubicBezTo>
                    <a:pt x="25328" y="21664"/>
                    <a:pt x="25368" y="22154"/>
                    <a:pt x="25438" y="22670"/>
                  </a:cubicBezTo>
                  <a:cubicBezTo>
                    <a:pt x="25503" y="23186"/>
                    <a:pt x="25601" y="23724"/>
                    <a:pt x="25723" y="24276"/>
                  </a:cubicBezTo>
                  <a:cubicBezTo>
                    <a:pt x="25850" y="24831"/>
                    <a:pt x="26012" y="25393"/>
                    <a:pt x="26221" y="25947"/>
                  </a:cubicBezTo>
                  <a:cubicBezTo>
                    <a:pt x="26326" y="26223"/>
                    <a:pt x="26445" y="26498"/>
                    <a:pt x="26574" y="26767"/>
                  </a:cubicBezTo>
                  <a:cubicBezTo>
                    <a:pt x="26703" y="27036"/>
                    <a:pt x="26852" y="27301"/>
                    <a:pt x="26993" y="27571"/>
                  </a:cubicBezTo>
                  <a:cubicBezTo>
                    <a:pt x="27553" y="28652"/>
                    <a:pt x="28030" y="29775"/>
                    <a:pt x="28393" y="30856"/>
                  </a:cubicBezTo>
                  <a:cubicBezTo>
                    <a:pt x="28759" y="31937"/>
                    <a:pt x="28999" y="32978"/>
                    <a:pt x="29153" y="33876"/>
                  </a:cubicBezTo>
                  <a:cubicBezTo>
                    <a:pt x="29307" y="34776"/>
                    <a:pt x="29353" y="35536"/>
                    <a:pt x="29363" y="36066"/>
                  </a:cubicBezTo>
                  <a:cubicBezTo>
                    <a:pt x="29374" y="36600"/>
                    <a:pt x="29346" y="36902"/>
                    <a:pt x="29346" y="36902"/>
                  </a:cubicBezTo>
                  <a:cubicBezTo>
                    <a:pt x="29346" y="36902"/>
                    <a:pt x="29363" y="36597"/>
                    <a:pt x="29335" y="36069"/>
                  </a:cubicBezTo>
                  <a:cubicBezTo>
                    <a:pt x="29308" y="35540"/>
                    <a:pt x="29224" y="34787"/>
                    <a:pt x="29059" y="33894"/>
                  </a:cubicBezTo>
                  <a:cubicBezTo>
                    <a:pt x="28893" y="32999"/>
                    <a:pt x="28622" y="31976"/>
                    <a:pt x="28254" y="30903"/>
                  </a:cubicBezTo>
                  <a:cubicBezTo>
                    <a:pt x="28070" y="30369"/>
                    <a:pt x="27859" y="29821"/>
                    <a:pt x="27623" y="29276"/>
                  </a:cubicBezTo>
                  <a:cubicBezTo>
                    <a:pt x="27387" y="28729"/>
                    <a:pt x="27125" y="28184"/>
                    <a:pt x="26848" y="27647"/>
                  </a:cubicBezTo>
                  <a:cubicBezTo>
                    <a:pt x="26710" y="27378"/>
                    <a:pt x="26562" y="27115"/>
                    <a:pt x="26432" y="26838"/>
                  </a:cubicBezTo>
                  <a:cubicBezTo>
                    <a:pt x="26300" y="26563"/>
                    <a:pt x="26181" y="26284"/>
                    <a:pt x="26077" y="26002"/>
                  </a:cubicBezTo>
                  <a:cubicBezTo>
                    <a:pt x="25867" y="25438"/>
                    <a:pt x="25708" y="24868"/>
                    <a:pt x="25583" y="24310"/>
                  </a:cubicBezTo>
                  <a:cubicBezTo>
                    <a:pt x="25340" y="23192"/>
                    <a:pt x="25247" y="22127"/>
                    <a:pt x="25207" y="21218"/>
                  </a:cubicBezTo>
                  <a:cubicBezTo>
                    <a:pt x="25170" y="20306"/>
                    <a:pt x="25198" y="19548"/>
                    <a:pt x="25221" y="19017"/>
                  </a:cubicBezTo>
                  <a:cubicBezTo>
                    <a:pt x="25234" y="18753"/>
                    <a:pt x="25250" y="18543"/>
                    <a:pt x="25260" y="18402"/>
                  </a:cubicBezTo>
                  <a:cubicBezTo>
                    <a:pt x="25270" y="18261"/>
                    <a:pt x="25277" y="18185"/>
                    <a:pt x="25277" y="18185"/>
                  </a:cubicBezTo>
                  <a:close/>
                  <a:moveTo>
                    <a:pt x="9567" y="1"/>
                  </a:moveTo>
                  <a:cubicBezTo>
                    <a:pt x="9120" y="1"/>
                    <a:pt x="8756" y="365"/>
                    <a:pt x="8756" y="812"/>
                  </a:cubicBezTo>
                  <a:cubicBezTo>
                    <a:pt x="8756" y="1225"/>
                    <a:pt x="9068" y="1568"/>
                    <a:pt x="9469" y="1615"/>
                  </a:cubicBezTo>
                  <a:lnTo>
                    <a:pt x="10845" y="8300"/>
                  </a:lnTo>
                  <a:cubicBezTo>
                    <a:pt x="7740" y="10436"/>
                    <a:pt x="5090" y="12767"/>
                    <a:pt x="3235" y="15017"/>
                  </a:cubicBezTo>
                  <a:cubicBezTo>
                    <a:pt x="794" y="17975"/>
                    <a:pt x="0" y="20502"/>
                    <a:pt x="999" y="22134"/>
                  </a:cubicBezTo>
                  <a:cubicBezTo>
                    <a:pt x="1821" y="23481"/>
                    <a:pt x="3906" y="24220"/>
                    <a:pt x="6739" y="24220"/>
                  </a:cubicBezTo>
                  <a:cubicBezTo>
                    <a:pt x="7366" y="24220"/>
                    <a:pt x="8030" y="24182"/>
                    <a:pt x="8725" y="24108"/>
                  </a:cubicBezTo>
                  <a:cubicBezTo>
                    <a:pt x="9752" y="23999"/>
                    <a:pt x="10803" y="23815"/>
                    <a:pt x="11864" y="23563"/>
                  </a:cubicBezTo>
                  <a:lnTo>
                    <a:pt x="11864" y="23563"/>
                  </a:lnTo>
                  <a:cubicBezTo>
                    <a:pt x="11637" y="24865"/>
                    <a:pt x="11260" y="26112"/>
                    <a:pt x="10669" y="27197"/>
                  </a:cubicBezTo>
                  <a:cubicBezTo>
                    <a:pt x="7679" y="32708"/>
                    <a:pt x="8278" y="37481"/>
                    <a:pt x="8278" y="37481"/>
                  </a:cubicBezTo>
                  <a:lnTo>
                    <a:pt x="29760" y="37481"/>
                  </a:lnTo>
                  <a:cubicBezTo>
                    <a:pt x="29760" y="37481"/>
                    <a:pt x="30358" y="32708"/>
                    <a:pt x="27368" y="27197"/>
                  </a:cubicBezTo>
                  <a:cubicBezTo>
                    <a:pt x="25611" y="23960"/>
                    <a:pt x="25726" y="19318"/>
                    <a:pt x="26153" y="15915"/>
                  </a:cubicBezTo>
                  <a:cubicBezTo>
                    <a:pt x="27944" y="14288"/>
                    <a:pt x="29490" y="12511"/>
                    <a:pt x="30690" y="10677"/>
                  </a:cubicBezTo>
                  <a:cubicBezTo>
                    <a:pt x="32800" y="7450"/>
                    <a:pt x="33458" y="4542"/>
                    <a:pt x="32452" y="2900"/>
                  </a:cubicBezTo>
                  <a:cubicBezTo>
                    <a:pt x="31783" y="1805"/>
                    <a:pt x="30384" y="1245"/>
                    <a:pt x="28402" y="1245"/>
                  </a:cubicBezTo>
                  <a:cubicBezTo>
                    <a:pt x="27434" y="1245"/>
                    <a:pt x="26327" y="1378"/>
                    <a:pt x="25098" y="1648"/>
                  </a:cubicBezTo>
                  <a:cubicBezTo>
                    <a:pt x="22252" y="2274"/>
                    <a:pt x="18968" y="3573"/>
                    <a:pt x="15651" y="5363"/>
                  </a:cubicBezTo>
                  <a:lnTo>
                    <a:pt x="10327" y="1091"/>
                  </a:lnTo>
                  <a:cubicBezTo>
                    <a:pt x="10359" y="1004"/>
                    <a:pt x="10378" y="910"/>
                    <a:pt x="10378" y="812"/>
                  </a:cubicBezTo>
                  <a:cubicBezTo>
                    <a:pt x="10378" y="365"/>
                    <a:pt x="10013" y="1"/>
                    <a:pt x="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7"/>
            <p:cNvSpPr/>
            <p:nvPr/>
          </p:nvSpPr>
          <p:spPr>
            <a:xfrm rot="-7860302">
              <a:off x="1119396" y="663046"/>
              <a:ext cx="567333" cy="1691128"/>
            </a:xfrm>
            <a:custGeom>
              <a:rect b="b" l="l" r="r" t="t"/>
              <a:pathLst>
                <a:path extrusionOk="0" h="37338" w="12526">
                  <a:moveTo>
                    <a:pt x="4796" y="0"/>
                  </a:moveTo>
                  <a:lnTo>
                    <a:pt x="4796" y="0"/>
                  </a:lnTo>
                  <a:cubicBezTo>
                    <a:pt x="4796" y="0"/>
                    <a:pt x="4910" y="128"/>
                    <a:pt x="5121" y="367"/>
                  </a:cubicBezTo>
                  <a:cubicBezTo>
                    <a:pt x="5333" y="607"/>
                    <a:pt x="5635" y="967"/>
                    <a:pt x="6007" y="1432"/>
                  </a:cubicBezTo>
                  <a:cubicBezTo>
                    <a:pt x="6195" y="1663"/>
                    <a:pt x="6384" y="1927"/>
                    <a:pt x="6599" y="2218"/>
                  </a:cubicBezTo>
                  <a:cubicBezTo>
                    <a:pt x="6818" y="2507"/>
                    <a:pt x="7033" y="2827"/>
                    <a:pt x="7264" y="3165"/>
                  </a:cubicBezTo>
                  <a:cubicBezTo>
                    <a:pt x="7384" y="3332"/>
                    <a:pt x="7495" y="3514"/>
                    <a:pt x="7609" y="3701"/>
                  </a:cubicBezTo>
                  <a:cubicBezTo>
                    <a:pt x="7723" y="3888"/>
                    <a:pt x="7846" y="4077"/>
                    <a:pt x="7962" y="4274"/>
                  </a:cubicBezTo>
                  <a:cubicBezTo>
                    <a:pt x="8188" y="4677"/>
                    <a:pt x="8442" y="5091"/>
                    <a:pt x="8665" y="5543"/>
                  </a:cubicBezTo>
                  <a:cubicBezTo>
                    <a:pt x="9129" y="6440"/>
                    <a:pt x="9578" y="7437"/>
                    <a:pt x="9967" y="8522"/>
                  </a:cubicBezTo>
                  <a:cubicBezTo>
                    <a:pt x="10357" y="9606"/>
                    <a:pt x="10682" y="10777"/>
                    <a:pt x="10934" y="12003"/>
                  </a:cubicBezTo>
                  <a:cubicBezTo>
                    <a:pt x="11184" y="13230"/>
                    <a:pt x="11329" y="14519"/>
                    <a:pt x="11383" y="15830"/>
                  </a:cubicBezTo>
                  <a:cubicBezTo>
                    <a:pt x="11387" y="16158"/>
                    <a:pt x="11392" y="16488"/>
                    <a:pt x="11397" y="16817"/>
                  </a:cubicBezTo>
                  <a:cubicBezTo>
                    <a:pt x="11385" y="17149"/>
                    <a:pt x="11373" y="17480"/>
                    <a:pt x="11363" y="17813"/>
                  </a:cubicBezTo>
                  <a:cubicBezTo>
                    <a:pt x="11357" y="18505"/>
                    <a:pt x="11262" y="19143"/>
                    <a:pt x="11197" y="19801"/>
                  </a:cubicBezTo>
                  <a:lnTo>
                    <a:pt x="11172" y="20045"/>
                  </a:lnTo>
                  <a:lnTo>
                    <a:pt x="11130" y="20292"/>
                  </a:lnTo>
                  <a:lnTo>
                    <a:pt x="11047" y="20784"/>
                  </a:lnTo>
                  <a:lnTo>
                    <a:pt x="10962" y="21275"/>
                  </a:lnTo>
                  <a:cubicBezTo>
                    <a:pt x="10936" y="21440"/>
                    <a:pt x="10909" y="21603"/>
                    <a:pt x="10866" y="21764"/>
                  </a:cubicBezTo>
                  <a:cubicBezTo>
                    <a:pt x="10702" y="22407"/>
                    <a:pt x="10580" y="23059"/>
                    <a:pt x="10366" y="23680"/>
                  </a:cubicBezTo>
                  <a:cubicBezTo>
                    <a:pt x="10268" y="23992"/>
                    <a:pt x="10181" y="24308"/>
                    <a:pt x="10073" y="24615"/>
                  </a:cubicBezTo>
                  <a:cubicBezTo>
                    <a:pt x="9959" y="24919"/>
                    <a:pt x="9846" y="25222"/>
                    <a:pt x="9732" y="25523"/>
                  </a:cubicBezTo>
                  <a:cubicBezTo>
                    <a:pt x="9675" y="25675"/>
                    <a:pt x="9621" y="25825"/>
                    <a:pt x="9560" y="25973"/>
                  </a:cubicBezTo>
                  <a:cubicBezTo>
                    <a:pt x="9496" y="26119"/>
                    <a:pt x="9430" y="26263"/>
                    <a:pt x="9364" y="26408"/>
                  </a:cubicBezTo>
                  <a:cubicBezTo>
                    <a:pt x="9234" y="26698"/>
                    <a:pt x="9104" y="26985"/>
                    <a:pt x="8975" y="27270"/>
                  </a:cubicBezTo>
                  <a:cubicBezTo>
                    <a:pt x="8834" y="27549"/>
                    <a:pt x="8684" y="27821"/>
                    <a:pt x="8540" y="28093"/>
                  </a:cubicBezTo>
                  <a:cubicBezTo>
                    <a:pt x="8392" y="28363"/>
                    <a:pt x="8262" y="28638"/>
                    <a:pt x="8097" y="28892"/>
                  </a:cubicBezTo>
                  <a:cubicBezTo>
                    <a:pt x="7780" y="29404"/>
                    <a:pt x="7492" y="29925"/>
                    <a:pt x="7147" y="30385"/>
                  </a:cubicBezTo>
                  <a:cubicBezTo>
                    <a:pt x="6982" y="30623"/>
                    <a:pt x="6818" y="30854"/>
                    <a:pt x="6658" y="31084"/>
                  </a:cubicBezTo>
                  <a:cubicBezTo>
                    <a:pt x="6495" y="31311"/>
                    <a:pt x="6313" y="31519"/>
                    <a:pt x="6148" y="31735"/>
                  </a:cubicBezTo>
                  <a:cubicBezTo>
                    <a:pt x="5980" y="31949"/>
                    <a:pt x="5814" y="32158"/>
                    <a:pt x="5651" y="32365"/>
                  </a:cubicBezTo>
                  <a:cubicBezTo>
                    <a:pt x="5477" y="32560"/>
                    <a:pt x="5303" y="32753"/>
                    <a:pt x="5136" y="32940"/>
                  </a:cubicBezTo>
                  <a:cubicBezTo>
                    <a:pt x="4966" y="33125"/>
                    <a:pt x="4804" y="33313"/>
                    <a:pt x="4639" y="33490"/>
                  </a:cubicBezTo>
                  <a:cubicBezTo>
                    <a:pt x="4467" y="33659"/>
                    <a:pt x="4299" y="33826"/>
                    <a:pt x="4134" y="33987"/>
                  </a:cubicBezTo>
                  <a:cubicBezTo>
                    <a:pt x="3971" y="34150"/>
                    <a:pt x="3812" y="34309"/>
                    <a:pt x="3656" y="34464"/>
                  </a:cubicBezTo>
                  <a:cubicBezTo>
                    <a:pt x="3497" y="34615"/>
                    <a:pt x="3333" y="34750"/>
                    <a:pt x="3180" y="34888"/>
                  </a:cubicBezTo>
                  <a:cubicBezTo>
                    <a:pt x="2869" y="35157"/>
                    <a:pt x="2587" y="35424"/>
                    <a:pt x="2303" y="35643"/>
                  </a:cubicBezTo>
                  <a:cubicBezTo>
                    <a:pt x="2023" y="35863"/>
                    <a:pt x="1764" y="36066"/>
                    <a:pt x="1529" y="36250"/>
                  </a:cubicBezTo>
                  <a:cubicBezTo>
                    <a:pt x="1296" y="36439"/>
                    <a:pt x="1077" y="36585"/>
                    <a:pt x="887" y="36717"/>
                  </a:cubicBezTo>
                  <a:cubicBezTo>
                    <a:pt x="697" y="36850"/>
                    <a:pt x="535" y="36963"/>
                    <a:pt x="403" y="37053"/>
                  </a:cubicBezTo>
                  <a:cubicBezTo>
                    <a:pt x="141" y="37238"/>
                    <a:pt x="0" y="37338"/>
                    <a:pt x="0" y="37338"/>
                  </a:cubicBezTo>
                  <a:cubicBezTo>
                    <a:pt x="0" y="37338"/>
                    <a:pt x="152" y="37258"/>
                    <a:pt x="437" y="37111"/>
                  </a:cubicBezTo>
                  <a:cubicBezTo>
                    <a:pt x="581" y="37035"/>
                    <a:pt x="755" y="36943"/>
                    <a:pt x="961" y="36835"/>
                  </a:cubicBezTo>
                  <a:cubicBezTo>
                    <a:pt x="1064" y="36782"/>
                    <a:pt x="1175" y="36722"/>
                    <a:pt x="1294" y="36659"/>
                  </a:cubicBezTo>
                  <a:cubicBezTo>
                    <a:pt x="1413" y="36596"/>
                    <a:pt x="1529" y="36514"/>
                    <a:pt x="1658" y="36438"/>
                  </a:cubicBezTo>
                  <a:cubicBezTo>
                    <a:pt x="1913" y="36278"/>
                    <a:pt x="2195" y="36102"/>
                    <a:pt x="2502" y="35909"/>
                  </a:cubicBezTo>
                  <a:cubicBezTo>
                    <a:pt x="2659" y="35816"/>
                    <a:pt x="2810" y="35702"/>
                    <a:pt x="2967" y="35586"/>
                  </a:cubicBezTo>
                  <a:cubicBezTo>
                    <a:pt x="3125" y="35471"/>
                    <a:pt x="3289" y="35350"/>
                    <a:pt x="3458" y="35225"/>
                  </a:cubicBezTo>
                  <a:cubicBezTo>
                    <a:pt x="3626" y="35099"/>
                    <a:pt x="3806" y="34977"/>
                    <a:pt x="3979" y="34836"/>
                  </a:cubicBezTo>
                  <a:cubicBezTo>
                    <a:pt x="4150" y="34692"/>
                    <a:pt x="4327" y="34544"/>
                    <a:pt x="4508" y="34393"/>
                  </a:cubicBezTo>
                  <a:cubicBezTo>
                    <a:pt x="4687" y="34239"/>
                    <a:pt x="4872" y="34082"/>
                    <a:pt x="5062" y="33921"/>
                  </a:cubicBezTo>
                  <a:cubicBezTo>
                    <a:pt x="5243" y="33752"/>
                    <a:pt x="5423" y="33572"/>
                    <a:pt x="5610" y="33392"/>
                  </a:cubicBezTo>
                  <a:cubicBezTo>
                    <a:pt x="5795" y="33211"/>
                    <a:pt x="5986" y="33027"/>
                    <a:pt x="6178" y="32836"/>
                  </a:cubicBezTo>
                  <a:cubicBezTo>
                    <a:pt x="6363" y="32639"/>
                    <a:pt x="6544" y="32432"/>
                    <a:pt x="6734" y="32225"/>
                  </a:cubicBezTo>
                  <a:cubicBezTo>
                    <a:pt x="6920" y="32016"/>
                    <a:pt x="7115" y="31806"/>
                    <a:pt x="7298" y="31583"/>
                  </a:cubicBezTo>
                  <a:cubicBezTo>
                    <a:pt x="7476" y="31355"/>
                    <a:pt x="7655" y="31121"/>
                    <a:pt x="7839" y="30886"/>
                  </a:cubicBezTo>
                  <a:cubicBezTo>
                    <a:pt x="8220" y="30424"/>
                    <a:pt x="8544" y="29902"/>
                    <a:pt x="8900" y="29384"/>
                  </a:cubicBezTo>
                  <a:cubicBezTo>
                    <a:pt x="9084" y="29128"/>
                    <a:pt x="9231" y="28846"/>
                    <a:pt x="9393" y="28570"/>
                  </a:cubicBezTo>
                  <a:cubicBezTo>
                    <a:pt x="9551" y="28291"/>
                    <a:pt x="9718" y="28013"/>
                    <a:pt x="9873" y="27725"/>
                  </a:cubicBezTo>
                  <a:cubicBezTo>
                    <a:pt x="10016" y="27431"/>
                    <a:pt x="10162" y="27136"/>
                    <a:pt x="10306" y="26838"/>
                  </a:cubicBezTo>
                  <a:cubicBezTo>
                    <a:pt x="10378" y="26688"/>
                    <a:pt x="10452" y="26538"/>
                    <a:pt x="10526" y="26388"/>
                  </a:cubicBezTo>
                  <a:cubicBezTo>
                    <a:pt x="10593" y="26235"/>
                    <a:pt x="10654" y="26079"/>
                    <a:pt x="10719" y="25923"/>
                  </a:cubicBezTo>
                  <a:cubicBezTo>
                    <a:pt x="10847" y="25610"/>
                    <a:pt x="10974" y="25296"/>
                    <a:pt x="11103" y="24980"/>
                  </a:cubicBezTo>
                  <a:cubicBezTo>
                    <a:pt x="11222" y="24662"/>
                    <a:pt x="11318" y="24333"/>
                    <a:pt x="11427" y="24005"/>
                  </a:cubicBezTo>
                  <a:cubicBezTo>
                    <a:pt x="11659" y="23355"/>
                    <a:pt x="11804" y="22677"/>
                    <a:pt x="11975" y="22003"/>
                  </a:cubicBezTo>
                  <a:cubicBezTo>
                    <a:pt x="12021" y="21835"/>
                    <a:pt x="12050" y="21663"/>
                    <a:pt x="12078" y="21492"/>
                  </a:cubicBezTo>
                  <a:lnTo>
                    <a:pt x="12170" y="20976"/>
                  </a:lnTo>
                  <a:lnTo>
                    <a:pt x="12260" y="20460"/>
                  </a:lnTo>
                  <a:lnTo>
                    <a:pt x="12305" y="20202"/>
                  </a:lnTo>
                  <a:lnTo>
                    <a:pt x="12333" y="19938"/>
                  </a:lnTo>
                  <a:cubicBezTo>
                    <a:pt x="12399" y="19237"/>
                    <a:pt x="12495" y="18521"/>
                    <a:pt x="12497" y="17852"/>
                  </a:cubicBezTo>
                  <a:lnTo>
                    <a:pt x="12513" y="17343"/>
                  </a:lnTo>
                  <a:lnTo>
                    <a:pt x="12520" y="17090"/>
                  </a:lnTo>
                  <a:lnTo>
                    <a:pt x="12524" y="16962"/>
                  </a:lnTo>
                  <a:lnTo>
                    <a:pt x="12525" y="16898"/>
                  </a:lnTo>
                  <a:lnTo>
                    <a:pt x="12524" y="16814"/>
                  </a:lnTo>
                  <a:cubicBezTo>
                    <a:pt x="12508" y="16466"/>
                    <a:pt x="12497" y="16121"/>
                    <a:pt x="12487" y="15779"/>
                  </a:cubicBezTo>
                  <a:cubicBezTo>
                    <a:pt x="12417" y="14405"/>
                    <a:pt x="12206" y="13062"/>
                    <a:pt x="11914" y="11791"/>
                  </a:cubicBezTo>
                  <a:cubicBezTo>
                    <a:pt x="11624" y="10515"/>
                    <a:pt x="11216" y="9316"/>
                    <a:pt x="10760" y="8213"/>
                  </a:cubicBezTo>
                  <a:cubicBezTo>
                    <a:pt x="10640" y="7939"/>
                    <a:pt x="10530" y="7665"/>
                    <a:pt x="10406" y="7403"/>
                  </a:cubicBezTo>
                  <a:cubicBezTo>
                    <a:pt x="10279" y="7144"/>
                    <a:pt x="10155" y="6886"/>
                    <a:pt x="10033" y="6635"/>
                  </a:cubicBezTo>
                  <a:cubicBezTo>
                    <a:pt x="9766" y="6141"/>
                    <a:pt x="9512" y="5663"/>
                    <a:pt x="9235" y="5224"/>
                  </a:cubicBezTo>
                  <a:cubicBezTo>
                    <a:pt x="8974" y="4775"/>
                    <a:pt x="8690" y="4366"/>
                    <a:pt x="8424" y="3976"/>
                  </a:cubicBezTo>
                  <a:cubicBezTo>
                    <a:pt x="8287" y="3783"/>
                    <a:pt x="8146" y="3602"/>
                    <a:pt x="8013" y="3422"/>
                  </a:cubicBezTo>
                  <a:cubicBezTo>
                    <a:pt x="7879" y="3243"/>
                    <a:pt x="7752" y="3069"/>
                    <a:pt x="7613" y="2907"/>
                  </a:cubicBezTo>
                  <a:cubicBezTo>
                    <a:pt x="7345" y="2581"/>
                    <a:pt x="7102" y="2271"/>
                    <a:pt x="6854" y="2010"/>
                  </a:cubicBezTo>
                  <a:cubicBezTo>
                    <a:pt x="6615" y="1746"/>
                    <a:pt x="6390" y="1493"/>
                    <a:pt x="6176" y="1282"/>
                  </a:cubicBezTo>
                  <a:cubicBezTo>
                    <a:pt x="5757" y="850"/>
                    <a:pt x="5407" y="537"/>
                    <a:pt x="5168" y="322"/>
                  </a:cubicBezTo>
                  <a:cubicBezTo>
                    <a:pt x="4928" y="109"/>
                    <a:pt x="4796" y="0"/>
                    <a:pt x="4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7"/>
            <p:cNvSpPr/>
            <p:nvPr/>
          </p:nvSpPr>
          <p:spPr>
            <a:xfrm rot="-7860302">
              <a:off x="1008873" y="647315"/>
              <a:ext cx="278729" cy="1162973"/>
            </a:xfrm>
            <a:custGeom>
              <a:rect b="b" l="l" r="r" t="t"/>
              <a:pathLst>
                <a:path extrusionOk="0" h="25677" w="6154">
                  <a:moveTo>
                    <a:pt x="2504" y="0"/>
                  </a:moveTo>
                  <a:cubicBezTo>
                    <a:pt x="2504" y="1"/>
                    <a:pt x="2558" y="92"/>
                    <a:pt x="2657" y="261"/>
                  </a:cubicBezTo>
                  <a:cubicBezTo>
                    <a:pt x="2707" y="346"/>
                    <a:pt x="2767" y="449"/>
                    <a:pt x="2840" y="571"/>
                  </a:cubicBezTo>
                  <a:cubicBezTo>
                    <a:pt x="2907" y="697"/>
                    <a:pt x="2986" y="842"/>
                    <a:pt x="3075" y="1005"/>
                  </a:cubicBezTo>
                  <a:cubicBezTo>
                    <a:pt x="3118" y="1087"/>
                    <a:pt x="3167" y="1169"/>
                    <a:pt x="3212" y="1261"/>
                  </a:cubicBezTo>
                  <a:cubicBezTo>
                    <a:pt x="3257" y="1354"/>
                    <a:pt x="3304" y="1451"/>
                    <a:pt x="3355" y="1551"/>
                  </a:cubicBezTo>
                  <a:cubicBezTo>
                    <a:pt x="3405" y="1652"/>
                    <a:pt x="3457" y="1757"/>
                    <a:pt x="3511" y="1866"/>
                  </a:cubicBezTo>
                  <a:cubicBezTo>
                    <a:pt x="3563" y="1977"/>
                    <a:pt x="3614" y="2093"/>
                    <a:pt x="3668" y="2212"/>
                  </a:cubicBezTo>
                  <a:cubicBezTo>
                    <a:pt x="3721" y="2333"/>
                    <a:pt x="3781" y="2451"/>
                    <a:pt x="3833" y="2583"/>
                  </a:cubicBezTo>
                  <a:cubicBezTo>
                    <a:pt x="3886" y="2713"/>
                    <a:pt x="3941" y="2846"/>
                    <a:pt x="3996" y="2984"/>
                  </a:cubicBezTo>
                  <a:cubicBezTo>
                    <a:pt x="4024" y="3053"/>
                    <a:pt x="4054" y="3121"/>
                    <a:pt x="4082" y="3192"/>
                  </a:cubicBezTo>
                  <a:cubicBezTo>
                    <a:pt x="4109" y="3264"/>
                    <a:pt x="4136" y="3336"/>
                    <a:pt x="4162" y="3410"/>
                  </a:cubicBezTo>
                  <a:cubicBezTo>
                    <a:pt x="4217" y="3556"/>
                    <a:pt x="4273" y="3707"/>
                    <a:pt x="4330" y="3860"/>
                  </a:cubicBezTo>
                  <a:cubicBezTo>
                    <a:pt x="4380" y="4018"/>
                    <a:pt x="4434" y="4177"/>
                    <a:pt x="4487" y="4341"/>
                  </a:cubicBezTo>
                  <a:cubicBezTo>
                    <a:pt x="4514" y="4423"/>
                    <a:pt x="4542" y="4503"/>
                    <a:pt x="4568" y="4586"/>
                  </a:cubicBezTo>
                  <a:cubicBezTo>
                    <a:pt x="4592" y="4672"/>
                    <a:pt x="4616" y="4758"/>
                    <a:pt x="4642" y="4844"/>
                  </a:cubicBezTo>
                  <a:cubicBezTo>
                    <a:pt x="4689" y="5019"/>
                    <a:pt x="4747" y="5189"/>
                    <a:pt x="4794" y="5369"/>
                  </a:cubicBezTo>
                  <a:cubicBezTo>
                    <a:pt x="4841" y="5551"/>
                    <a:pt x="4888" y="5733"/>
                    <a:pt x="4935" y="5919"/>
                  </a:cubicBezTo>
                  <a:cubicBezTo>
                    <a:pt x="5112" y="6667"/>
                    <a:pt x="5261" y="7470"/>
                    <a:pt x="5379" y="8310"/>
                  </a:cubicBezTo>
                  <a:cubicBezTo>
                    <a:pt x="5405" y="8521"/>
                    <a:pt x="5427" y="8735"/>
                    <a:pt x="5453" y="8949"/>
                  </a:cubicBezTo>
                  <a:cubicBezTo>
                    <a:pt x="5478" y="9164"/>
                    <a:pt x="5489" y="9383"/>
                    <a:pt x="5508" y="9601"/>
                  </a:cubicBezTo>
                  <a:cubicBezTo>
                    <a:pt x="5528" y="9820"/>
                    <a:pt x="5536" y="10037"/>
                    <a:pt x="5546" y="10257"/>
                  </a:cubicBezTo>
                  <a:cubicBezTo>
                    <a:pt x="5556" y="10475"/>
                    <a:pt x="5568" y="10694"/>
                    <a:pt x="5568" y="10927"/>
                  </a:cubicBezTo>
                  <a:cubicBezTo>
                    <a:pt x="5589" y="11831"/>
                    <a:pt x="5542" y="12736"/>
                    <a:pt x="5466" y="13643"/>
                  </a:cubicBezTo>
                  <a:cubicBezTo>
                    <a:pt x="5366" y="14541"/>
                    <a:pt x="5245" y="15440"/>
                    <a:pt x="5046" y="16294"/>
                  </a:cubicBezTo>
                  <a:cubicBezTo>
                    <a:pt x="4963" y="16726"/>
                    <a:pt x="4843" y="17141"/>
                    <a:pt x="4736" y="17555"/>
                  </a:cubicBezTo>
                  <a:cubicBezTo>
                    <a:pt x="4686" y="17764"/>
                    <a:pt x="4615" y="17959"/>
                    <a:pt x="4553" y="18159"/>
                  </a:cubicBezTo>
                  <a:cubicBezTo>
                    <a:pt x="4487" y="18355"/>
                    <a:pt x="4428" y="18555"/>
                    <a:pt x="4361" y="18748"/>
                  </a:cubicBezTo>
                  <a:cubicBezTo>
                    <a:pt x="4079" y="19507"/>
                    <a:pt x="3796" y="20239"/>
                    <a:pt x="3471" y="20881"/>
                  </a:cubicBezTo>
                  <a:cubicBezTo>
                    <a:pt x="3390" y="21045"/>
                    <a:pt x="3311" y="21203"/>
                    <a:pt x="3233" y="21362"/>
                  </a:cubicBezTo>
                  <a:cubicBezTo>
                    <a:pt x="3149" y="21511"/>
                    <a:pt x="3065" y="21660"/>
                    <a:pt x="2983" y="21806"/>
                  </a:cubicBezTo>
                  <a:cubicBezTo>
                    <a:pt x="2901" y="21953"/>
                    <a:pt x="2826" y="22102"/>
                    <a:pt x="2742" y="22237"/>
                  </a:cubicBezTo>
                  <a:cubicBezTo>
                    <a:pt x="2656" y="22372"/>
                    <a:pt x="2574" y="22504"/>
                    <a:pt x="2492" y="22633"/>
                  </a:cubicBezTo>
                  <a:cubicBezTo>
                    <a:pt x="2410" y="22761"/>
                    <a:pt x="2332" y="22894"/>
                    <a:pt x="2250" y="23012"/>
                  </a:cubicBezTo>
                  <a:cubicBezTo>
                    <a:pt x="2166" y="23129"/>
                    <a:pt x="2084" y="23243"/>
                    <a:pt x="2004" y="23356"/>
                  </a:cubicBezTo>
                  <a:cubicBezTo>
                    <a:pt x="1926" y="23469"/>
                    <a:pt x="1849" y="23577"/>
                    <a:pt x="1773" y="23685"/>
                  </a:cubicBezTo>
                  <a:cubicBezTo>
                    <a:pt x="1694" y="23787"/>
                    <a:pt x="1618" y="23882"/>
                    <a:pt x="1541" y="23976"/>
                  </a:cubicBezTo>
                  <a:cubicBezTo>
                    <a:pt x="1466" y="24070"/>
                    <a:pt x="1395" y="24163"/>
                    <a:pt x="1324" y="24250"/>
                  </a:cubicBezTo>
                  <a:cubicBezTo>
                    <a:pt x="1254" y="24339"/>
                    <a:pt x="1187" y="24425"/>
                    <a:pt x="1117" y="24499"/>
                  </a:cubicBezTo>
                  <a:cubicBezTo>
                    <a:pt x="981" y="24652"/>
                    <a:pt x="855" y="24791"/>
                    <a:pt x="743" y="24919"/>
                  </a:cubicBezTo>
                  <a:cubicBezTo>
                    <a:pt x="632" y="25049"/>
                    <a:pt x="523" y="25151"/>
                    <a:pt x="431" y="25244"/>
                  </a:cubicBezTo>
                  <a:cubicBezTo>
                    <a:pt x="338" y="25337"/>
                    <a:pt x="260" y="25416"/>
                    <a:pt x="196" y="25480"/>
                  </a:cubicBezTo>
                  <a:cubicBezTo>
                    <a:pt x="68" y="25608"/>
                    <a:pt x="1" y="25676"/>
                    <a:pt x="1" y="25676"/>
                  </a:cubicBezTo>
                  <a:cubicBezTo>
                    <a:pt x="1" y="25676"/>
                    <a:pt x="75" y="25623"/>
                    <a:pt x="212" y="25519"/>
                  </a:cubicBezTo>
                  <a:cubicBezTo>
                    <a:pt x="281" y="25467"/>
                    <a:pt x="365" y="25404"/>
                    <a:pt x="465" y="25327"/>
                  </a:cubicBezTo>
                  <a:cubicBezTo>
                    <a:pt x="565" y="25252"/>
                    <a:pt x="680" y="25169"/>
                    <a:pt x="803" y="25052"/>
                  </a:cubicBezTo>
                  <a:cubicBezTo>
                    <a:pt x="927" y="24942"/>
                    <a:pt x="1064" y="24820"/>
                    <a:pt x="1215" y="24685"/>
                  </a:cubicBezTo>
                  <a:cubicBezTo>
                    <a:pt x="1290" y="24619"/>
                    <a:pt x="1365" y="24542"/>
                    <a:pt x="1440" y="24461"/>
                  </a:cubicBezTo>
                  <a:cubicBezTo>
                    <a:pt x="1518" y="24380"/>
                    <a:pt x="1597" y="24297"/>
                    <a:pt x="1679" y="24211"/>
                  </a:cubicBezTo>
                  <a:cubicBezTo>
                    <a:pt x="1760" y="24124"/>
                    <a:pt x="1847" y="24037"/>
                    <a:pt x="1933" y="23943"/>
                  </a:cubicBezTo>
                  <a:cubicBezTo>
                    <a:pt x="2016" y="23843"/>
                    <a:pt x="2102" y="23741"/>
                    <a:pt x="2190" y="23638"/>
                  </a:cubicBezTo>
                  <a:cubicBezTo>
                    <a:pt x="2277" y="23532"/>
                    <a:pt x="2366" y="23423"/>
                    <a:pt x="2458" y="23312"/>
                  </a:cubicBezTo>
                  <a:cubicBezTo>
                    <a:pt x="2548" y="23199"/>
                    <a:pt x="2634" y="23074"/>
                    <a:pt x="2726" y="22949"/>
                  </a:cubicBezTo>
                  <a:cubicBezTo>
                    <a:pt x="2815" y="22825"/>
                    <a:pt x="2908" y="22695"/>
                    <a:pt x="3002" y="22566"/>
                  </a:cubicBezTo>
                  <a:cubicBezTo>
                    <a:pt x="3096" y="22433"/>
                    <a:pt x="3182" y="22290"/>
                    <a:pt x="3273" y="22147"/>
                  </a:cubicBezTo>
                  <a:cubicBezTo>
                    <a:pt x="3365" y="22002"/>
                    <a:pt x="3457" y="21856"/>
                    <a:pt x="3551" y="21707"/>
                  </a:cubicBezTo>
                  <a:cubicBezTo>
                    <a:pt x="3636" y="21550"/>
                    <a:pt x="3723" y="21390"/>
                    <a:pt x="3813" y="21227"/>
                  </a:cubicBezTo>
                  <a:cubicBezTo>
                    <a:pt x="4172" y="20584"/>
                    <a:pt x="4501" y="19848"/>
                    <a:pt x="4807" y="19065"/>
                  </a:cubicBezTo>
                  <a:cubicBezTo>
                    <a:pt x="5094" y="18268"/>
                    <a:pt x="5375" y="17427"/>
                    <a:pt x="5572" y="16525"/>
                  </a:cubicBezTo>
                  <a:cubicBezTo>
                    <a:pt x="5791" y="15634"/>
                    <a:pt x="5922" y="14692"/>
                    <a:pt x="6030" y="13749"/>
                  </a:cubicBezTo>
                  <a:cubicBezTo>
                    <a:pt x="6106" y="12801"/>
                    <a:pt x="6154" y="11841"/>
                    <a:pt x="6120" y="10907"/>
                  </a:cubicBezTo>
                  <a:cubicBezTo>
                    <a:pt x="6119" y="10680"/>
                    <a:pt x="6103" y="10441"/>
                    <a:pt x="6089" y="10206"/>
                  </a:cubicBezTo>
                  <a:cubicBezTo>
                    <a:pt x="6073" y="9971"/>
                    <a:pt x="6059" y="9739"/>
                    <a:pt x="6034" y="9512"/>
                  </a:cubicBezTo>
                  <a:cubicBezTo>
                    <a:pt x="6010" y="9285"/>
                    <a:pt x="5994" y="9057"/>
                    <a:pt x="5962" y="8834"/>
                  </a:cubicBezTo>
                  <a:cubicBezTo>
                    <a:pt x="5931" y="8611"/>
                    <a:pt x="5901" y="8389"/>
                    <a:pt x="5871" y="8169"/>
                  </a:cubicBezTo>
                  <a:cubicBezTo>
                    <a:pt x="5736" y="7295"/>
                    <a:pt x="5547" y="6470"/>
                    <a:pt x="5333" y="5710"/>
                  </a:cubicBezTo>
                  <a:cubicBezTo>
                    <a:pt x="5121" y="4948"/>
                    <a:pt x="4865" y="4261"/>
                    <a:pt x="4618" y="3644"/>
                  </a:cubicBezTo>
                  <a:cubicBezTo>
                    <a:pt x="4357" y="3034"/>
                    <a:pt x="4102" y="2490"/>
                    <a:pt x="3847" y="2039"/>
                  </a:cubicBezTo>
                  <a:cubicBezTo>
                    <a:pt x="3785" y="1925"/>
                    <a:pt x="3725" y="1813"/>
                    <a:pt x="3666" y="1709"/>
                  </a:cubicBezTo>
                  <a:cubicBezTo>
                    <a:pt x="3605" y="1604"/>
                    <a:pt x="3545" y="1507"/>
                    <a:pt x="3486" y="1413"/>
                  </a:cubicBezTo>
                  <a:cubicBezTo>
                    <a:pt x="3429" y="1319"/>
                    <a:pt x="3373" y="1228"/>
                    <a:pt x="3319" y="1142"/>
                  </a:cubicBezTo>
                  <a:cubicBezTo>
                    <a:pt x="3268" y="1055"/>
                    <a:pt x="3212" y="979"/>
                    <a:pt x="3162" y="904"/>
                  </a:cubicBezTo>
                  <a:cubicBezTo>
                    <a:pt x="3060" y="756"/>
                    <a:pt x="2970" y="622"/>
                    <a:pt x="2889" y="509"/>
                  </a:cubicBezTo>
                  <a:cubicBezTo>
                    <a:pt x="2807" y="399"/>
                    <a:pt x="2738" y="307"/>
                    <a:pt x="2680" y="231"/>
                  </a:cubicBezTo>
                  <a:cubicBezTo>
                    <a:pt x="2564" y="81"/>
                    <a:pt x="2504" y="1"/>
                    <a:pt x="2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7"/>
            <p:cNvSpPr/>
            <p:nvPr/>
          </p:nvSpPr>
          <p:spPr>
            <a:xfrm flipH="1" rot="5400000">
              <a:off x="1452312" y="2312756"/>
              <a:ext cx="937500" cy="1911000"/>
            </a:xfrm>
            <a:prstGeom prst="chevron">
              <a:avLst>
                <a:gd fmla="val 4781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7"/>
            <p:cNvSpPr/>
            <p:nvPr/>
          </p:nvSpPr>
          <p:spPr>
            <a:xfrm flipH="1" rot="5400000">
              <a:off x="1452312" y="2960456"/>
              <a:ext cx="937500" cy="1911000"/>
            </a:xfrm>
            <a:prstGeom prst="chevron">
              <a:avLst>
                <a:gd fmla="val 4781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fcc7deb26a_6_413"/>
          <p:cNvSpPr txBox="1"/>
          <p:nvPr>
            <p:ph type="title"/>
          </p:nvPr>
        </p:nvSpPr>
        <p:spPr>
          <a:xfrm>
            <a:off x="3314700" y="1539300"/>
            <a:ext cx="51162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최적의 모델 찾기 Best Score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DecisionTree : 75.77%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RandomForest : 79.95%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ExtraTree : 77.36%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Ensemble : 100%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Logistic(F1-Score) : 80%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앙상블 모델은 과대적합이 의심되므로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latin typeface="Audiowide"/>
                <a:ea typeface="Audiowide"/>
                <a:cs typeface="Audiowide"/>
                <a:sym typeface="Audiowide"/>
              </a:rPr>
              <a:t>Logistic(F1-Score) 를 최적모델로 선정했음.</a:t>
            </a:r>
            <a:endParaRPr sz="18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206" name="Google Shape;1206;g2fcc7deb26a_6_413"/>
          <p:cNvGrpSpPr/>
          <p:nvPr/>
        </p:nvGrpSpPr>
        <p:grpSpPr>
          <a:xfrm>
            <a:off x="578835" y="739745"/>
            <a:ext cx="2297727" cy="3644961"/>
            <a:chOff x="578835" y="739745"/>
            <a:chExt cx="2297727" cy="3644961"/>
          </a:xfrm>
        </p:grpSpPr>
        <p:sp>
          <p:nvSpPr>
            <p:cNvPr id="1207" name="Google Shape;1207;g2fcc7deb26a_6_413"/>
            <p:cNvSpPr/>
            <p:nvPr/>
          </p:nvSpPr>
          <p:spPr>
            <a:xfrm>
              <a:off x="1040711" y="1435906"/>
              <a:ext cx="1515480" cy="1697702"/>
            </a:xfrm>
            <a:custGeom>
              <a:rect b="b" l="l" r="r" t="t"/>
              <a:pathLst>
                <a:path extrusionOk="0" h="37481" w="33458">
                  <a:moveTo>
                    <a:pt x="9568" y="514"/>
                  </a:moveTo>
                  <a:cubicBezTo>
                    <a:pt x="9733" y="514"/>
                    <a:pt x="9865" y="647"/>
                    <a:pt x="9865" y="812"/>
                  </a:cubicBezTo>
                  <a:cubicBezTo>
                    <a:pt x="9865" y="976"/>
                    <a:pt x="9733" y="1109"/>
                    <a:pt x="9568" y="1109"/>
                  </a:cubicBezTo>
                  <a:cubicBezTo>
                    <a:pt x="9404" y="1109"/>
                    <a:pt x="9271" y="976"/>
                    <a:pt x="9271" y="812"/>
                  </a:cubicBezTo>
                  <a:cubicBezTo>
                    <a:pt x="9271" y="647"/>
                    <a:pt x="9404" y="514"/>
                    <a:pt x="9568" y="514"/>
                  </a:cubicBezTo>
                  <a:close/>
                  <a:moveTo>
                    <a:pt x="9459" y="247"/>
                  </a:moveTo>
                  <a:cubicBezTo>
                    <a:pt x="9471" y="247"/>
                    <a:pt x="9482" y="248"/>
                    <a:pt x="9491" y="249"/>
                  </a:cubicBezTo>
                  <a:cubicBezTo>
                    <a:pt x="9516" y="249"/>
                    <a:pt x="9534" y="253"/>
                    <a:pt x="9548" y="256"/>
                  </a:cubicBezTo>
                  <a:cubicBezTo>
                    <a:pt x="9561" y="257"/>
                    <a:pt x="9568" y="259"/>
                    <a:pt x="9568" y="259"/>
                  </a:cubicBezTo>
                  <a:cubicBezTo>
                    <a:pt x="9568" y="259"/>
                    <a:pt x="9540" y="265"/>
                    <a:pt x="9496" y="280"/>
                  </a:cubicBezTo>
                  <a:cubicBezTo>
                    <a:pt x="9450" y="293"/>
                    <a:pt x="9389" y="323"/>
                    <a:pt x="9329" y="366"/>
                  </a:cubicBezTo>
                  <a:cubicBezTo>
                    <a:pt x="9269" y="412"/>
                    <a:pt x="9208" y="473"/>
                    <a:pt x="9165" y="551"/>
                  </a:cubicBezTo>
                  <a:cubicBezTo>
                    <a:pt x="9141" y="589"/>
                    <a:pt x="9128" y="633"/>
                    <a:pt x="9114" y="676"/>
                  </a:cubicBezTo>
                  <a:cubicBezTo>
                    <a:pt x="9103" y="723"/>
                    <a:pt x="9098" y="757"/>
                    <a:pt x="9097" y="817"/>
                  </a:cubicBezTo>
                  <a:cubicBezTo>
                    <a:pt x="9098" y="856"/>
                    <a:pt x="9103" y="908"/>
                    <a:pt x="9114" y="950"/>
                  </a:cubicBezTo>
                  <a:cubicBezTo>
                    <a:pt x="9128" y="994"/>
                    <a:pt x="9141" y="1037"/>
                    <a:pt x="9165" y="1076"/>
                  </a:cubicBezTo>
                  <a:cubicBezTo>
                    <a:pt x="9208" y="1153"/>
                    <a:pt x="9269" y="1216"/>
                    <a:pt x="9329" y="1260"/>
                  </a:cubicBezTo>
                  <a:cubicBezTo>
                    <a:pt x="9360" y="1283"/>
                    <a:pt x="9391" y="1301"/>
                    <a:pt x="9419" y="1314"/>
                  </a:cubicBezTo>
                  <a:cubicBezTo>
                    <a:pt x="9447" y="1327"/>
                    <a:pt x="9473" y="1340"/>
                    <a:pt x="9496" y="1346"/>
                  </a:cubicBezTo>
                  <a:cubicBezTo>
                    <a:pt x="9541" y="1361"/>
                    <a:pt x="9568" y="1368"/>
                    <a:pt x="9568" y="1368"/>
                  </a:cubicBezTo>
                  <a:cubicBezTo>
                    <a:pt x="9568" y="1368"/>
                    <a:pt x="9561" y="1370"/>
                    <a:pt x="9548" y="1372"/>
                  </a:cubicBezTo>
                  <a:cubicBezTo>
                    <a:pt x="9536" y="1373"/>
                    <a:pt x="9519" y="1379"/>
                    <a:pt x="9498" y="1379"/>
                  </a:cubicBezTo>
                  <a:cubicBezTo>
                    <a:pt x="9496" y="1379"/>
                    <a:pt x="9494" y="1379"/>
                    <a:pt x="9491" y="1378"/>
                  </a:cubicBezTo>
                  <a:cubicBezTo>
                    <a:pt x="9488" y="1379"/>
                    <a:pt x="9483" y="1379"/>
                    <a:pt x="9479" y="1379"/>
                  </a:cubicBezTo>
                  <a:cubicBezTo>
                    <a:pt x="9429" y="1379"/>
                    <a:pt x="9362" y="1371"/>
                    <a:pt x="9285" y="1342"/>
                  </a:cubicBezTo>
                  <a:cubicBezTo>
                    <a:pt x="9203" y="1310"/>
                    <a:pt x="9111" y="1246"/>
                    <a:pt x="9043" y="1153"/>
                  </a:cubicBezTo>
                  <a:cubicBezTo>
                    <a:pt x="9009" y="1107"/>
                    <a:pt x="8981" y="1052"/>
                    <a:pt x="8961" y="996"/>
                  </a:cubicBezTo>
                  <a:cubicBezTo>
                    <a:pt x="8941" y="935"/>
                    <a:pt x="8932" y="880"/>
                    <a:pt x="8930" y="808"/>
                  </a:cubicBezTo>
                  <a:cubicBezTo>
                    <a:pt x="8932" y="759"/>
                    <a:pt x="8941" y="686"/>
                    <a:pt x="8961" y="628"/>
                  </a:cubicBezTo>
                  <a:cubicBezTo>
                    <a:pt x="8981" y="569"/>
                    <a:pt x="9009" y="515"/>
                    <a:pt x="9043" y="471"/>
                  </a:cubicBezTo>
                  <a:cubicBezTo>
                    <a:pt x="9111" y="377"/>
                    <a:pt x="9203" y="314"/>
                    <a:pt x="9285" y="283"/>
                  </a:cubicBezTo>
                  <a:cubicBezTo>
                    <a:pt x="9351" y="257"/>
                    <a:pt x="9412" y="247"/>
                    <a:pt x="9459" y="247"/>
                  </a:cubicBezTo>
                  <a:close/>
                  <a:moveTo>
                    <a:pt x="10051" y="1604"/>
                  </a:moveTo>
                  <a:lnTo>
                    <a:pt x="14717" y="5878"/>
                  </a:lnTo>
                  <a:cubicBezTo>
                    <a:pt x="14214" y="6165"/>
                    <a:pt x="13711" y="6460"/>
                    <a:pt x="13209" y="6767"/>
                  </a:cubicBezTo>
                  <a:cubicBezTo>
                    <a:pt x="12708" y="7074"/>
                    <a:pt x="12215" y="7387"/>
                    <a:pt x="11731" y="7705"/>
                  </a:cubicBezTo>
                  <a:lnTo>
                    <a:pt x="10051" y="1604"/>
                  </a:lnTo>
                  <a:close/>
                  <a:moveTo>
                    <a:pt x="18671" y="5192"/>
                  </a:moveTo>
                  <a:cubicBezTo>
                    <a:pt x="18683" y="5233"/>
                    <a:pt x="18697" y="5271"/>
                    <a:pt x="18712" y="5313"/>
                  </a:cubicBezTo>
                  <a:cubicBezTo>
                    <a:pt x="18743" y="5406"/>
                    <a:pt x="18780" y="5505"/>
                    <a:pt x="18806" y="5614"/>
                  </a:cubicBezTo>
                  <a:cubicBezTo>
                    <a:pt x="18862" y="5831"/>
                    <a:pt x="18928" y="6079"/>
                    <a:pt x="18999" y="6348"/>
                  </a:cubicBezTo>
                  <a:cubicBezTo>
                    <a:pt x="19064" y="6620"/>
                    <a:pt x="19113" y="6918"/>
                    <a:pt x="19176" y="7232"/>
                  </a:cubicBezTo>
                  <a:cubicBezTo>
                    <a:pt x="19210" y="7388"/>
                    <a:pt x="19234" y="7553"/>
                    <a:pt x="19256" y="7718"/>
                  </a:cubicBezTo>
                  <a:cubicBezTo>
                    <a:pt x="19278" y="7885"/>
                    <a:pt x="19303" y="8057"/>
                    <a:pt x="19325" y="8229"/>
                  </a:cubicBezTo>
                  <a:cubicBezTo>
                    <a:pt x="19331" y="8258"/>
                    <a:pt x="19332" y="8288"/>
                    <a:pt x="19337" y="8316"/>
                  </a:cubicBezTo>
                  <a:lnTo>
                    <a:pt x="16901" y="6362"/>
                  </a:lnTo>
                  <a:cubicBezTo>
                    <a:pt x="17475" y="5963"/>
                    <a:pt x="18063" y="5572"/>
                    <a:pt x="18671" y="5192"/>
                  </a:cubicBezTo>
                  <a:close/>
                  <a:moveTo>
                    <a:pt x="13512" y="7263"/>
                  </a:moveTo>
                  <a:cubicBezTo>
                    <a:pt x="13512" y="7263"/>
                    <a:pt x="13383" y="7348"/>
                    <a:pt x="13143" y="7507"/>
                  </a:cubicBezTo>
                  <a:cubicBezTo>
                    <a:pt x="13022" y="7587"/>
                    <a:pt x="12874" y="7685"/>
                    <a:pt x="12700" y="7800"/>
                  </a:cubicBezTo>
                  <a:cubicBezTo>
                    <a:pt x="12528" y="7918"/>
                    <a:pt x="12329" y="8053"/>
                    <a:pt x="12106" y="8206"/>
                  </a:cubicBezTo>
                  <a:cubicBezTo>
                    <a:pt x="12043" y="8249"/>
                    <a:pt x="11976" y="8296"/>
                    <a:pt x="11906" y="8343"/>
                  </a:cubicBezTo>
                  <a:lnTo>
                    <a:pt x="11882" y="8253"/>
                  </a:lnTo>
                  <a:cubicBezTo>
                    <a:pt x="11944" y="8212"/>
                    <a:pt x="12004" y="8173"/>
                    <a:pt x="12062" y="8136"/>
                  </a:cubicBezTo>
                  <a:cubicBezTo>
                    <a:pt x="12518" y="7850"/>
                    <a:pt x="12884" y="7632"/>
                    <a:pt x="13132" y="7489"/>
                  </a:cubicBezTo>
                  <a:cubicBezTo>
                    <a:pt x="13380" y="7342"/>
                    <a:pt x="13512" y="7263"/>
                    <a:pt x="13512" y="7263"/>
                  </a:cubicBezTo>
                  <a:close/>
                  <a:moveTo>
                    <a:pt x="11429" y="8543"/>
                  </a:moveTo>
                  <a:lnTo>
                    <a:pt x="11460" y="8656"/>
                  </a:lnTo>
                  <a:cubicBezTo>
                    <a:pt x="11455" y="8658"/>
                    <a:pt x="11449" y="8662"/>
                    <a:pt x="11447" y="8665"/>
                  </a:cubicBezTo>
                  <a:lnTo>
                    <a:pt x="11423" y="8548"/>
                  </a:lnTo>
                  <a:cubicBezTo>
                    <a:pt x="11425" y="8547"/>
                    <a:pt x="11428" y="8544"/>
                    <a:pt x="11429" y="8543"/>
                  </a:cubicBezTo>
                  <a:close/>
                  <a:moveTo>
                    <a:pt x="16464" y="6673"/>
                  </a:moveTo>
                  <a:lnTo>
                    <a:pt x="19406" y="9034"/>
                  </a:lnTo>
                  <a:lnTo>
                    <a:pt x="19431" y="9307"/>
                  </a:lnTo>
                  <a:cubicBezTo>
                    <a:pt x="19437" y="9375"/>
                    <a:pt x="19440" y="9444"/>
                    <a:pt x="19444" y="9514"/>
                  </a:cubicBezTo>
                  <a:lnTo>
                    <a:pt x="16558" y="6870"/>
                  </a:lnTo>
                  <a:cubicBezTo>
                    <a:pt x="16527" y="6802"/>
                    <a:pt x="16493" y="6737"/>
                    <a:pt x="16464" y="6673"/>
                  </a:cubicBezTo>
                  <a:close/>
                  <a:moveTo>
                    <a:pt x="21595" y="3604"/>
                  </a:moveTo>
                  <a:cubicBezTo>
                    <a:pt x="21606" y="3671"/>
                    <a:pt x="21618" y="3747"/>
                    <a:pt x="21628" y="3831"/>
                  </a:cubicBezTo>
                  <a:cubicBezTo>
                    <a:pt x="21639" y="3922"/>
                    <a:pt x="21649" y="4023"/>
                    <a:pt x="21661" y="4131"/>
                  </a:cubicBezTo>
                  <a:cubicBezTo>
                    <a:pt x="21667" y="4186"/>
                    <a:pt x="21673" y="4244"/>
                    <a:pt x="21679" y="4303"/>
                  </a:cubicBezTo>
                  <a:cubicBezTo>
                    <a:pt x="21682" y="4361"/>
                    <a:pt x="21688" y="4424"/>
                    <a:pt x="21692" y="4487"/>
                  </a:cubicBezTo>
                  <a:cubicBezTo>
                    <a:pt x="21697" y="4615"/>
                    <a:pt x="21709" y="4749"/>
                    <a:pt x="21714" y="4894"/>
                  </a:cubicBezTo>
                  <a:cubicBezTo>
                    <a:pt x="21717" y="5036"/>
                    <a:pt x="21721" y="5187"/>
                    <a:pt x="21725" y="5345"/>
                  </a:cubicBezTo>
                  <a:cubicBezTo>
                    <a:pt x="21725" y="5661"/>
                    <a:pt x="21720" y="6002"/>
                    <a:pt x="21700" y="6365"/>
                  </a:cubicBezTo>
                  <a:cubicBezTo>
                    <a:pt x="21679" y="6724"/>
                    <a:pt x="21647" y="7107"/>
                    <a:pt x="21602" y="7501"/>
                  </a:cubicBezTo>
                  <a:cubicBezTo>
                    <a:pt x="21557" y="7895"/>
                    <a:pt x="21498" y="8300"/>
                    <a:pt x="21431" y="8711"/>
                  </a:cubicBezTo>
                  <a:cubicBezTo>
                    <a:pt x="21367" y="9080"/>
                    <a:pt x="21294" y="9455"/>
                    <a:pt x="21216" y="9829"/>
                  </a:cubicBezTo>
                  <a:lnTo>
                    <a:pt x="19691" y="8605"/>
                  </a:lnTo>
                  <a:cubicBezTo>
                    <a:pt x="19684" y="8468"/>
                    <a:pt x="19677" y="8329"/>
                    <a:pt x="19660" y="8195"/>
                  </a:cubicBezTo>
                  <a:cubicBezTo>
                    <a:pt x="19644" y="8018"/>
                    <a:pt x="19626" y="7843"/>
                    <a:pt x="19610" y="7674"/>
                  </a:cubicBezTo>
                  <a:cubicBezTo>
                    <a:pt x="19594" y="7502"/>
                    <a:pt x="19578" y="7336"/>
                    <a:pt x="19551" y="7173"/>
                  </a:cubicBezTo>
                  <a:cubicBezTo>
                    <a:pt x="19499" y="6851"/>
                    <a:pt x="19462" y="6542"/>
                    <a:pt x="19405" y="6261"/>
                  </a:cubicBezTo>
                  <a:cubicBezTo>
                    <a:pt x="19344" y="5982"/>
                    <a:pt x="19288" y="5724"/>
                    <a:pt x="19237" y="5496"/>
                  </a:cubicBezTo>
                  <a:cubicBezTo>
                    <a:pt x="19215" y="5382"/>
                    <a:pt x="19182" y="5278"/>
                    <a:pt x="19154" y="5180"/>
                  </a:cubicBezTo>
                  <a:cubicBezTo>
                    <a:pt x="19127" y="5092"/>
                    <a:pt x="19102" y="5011"/>
                    <a:pt x="19080" y="4937"/>
                  </a:cubicBezTo>
                  <a:cubicBezTo>
                    <a:pt x="19693" y="4561"/>
                    <a:pt x="20329" y="4196"/>
                    <a:pt x="20981" y="3836"/>
                  </a:cubicBezTo>
                  <a:cubicBezTo>
                    <a:pt x="21191" y="3755"/>
                    <a:pt x="21393" y="3680"/>
                    <a:pt x="21595" y="3604"/>
                  </a:cubicBezTo>
                  <a:close/>
                  <a:moveTo>
                    <a:pt x="31747" y="3421"/>
                  </a:moveTo>
                  <a:lnTo>
                    <a:pt x="31747" y="3421"/>
                  </a:lnTo>
                  <a:cubicBezTo>
                    <a:pt x="32515" y="4861"/>
                    <a:pt x="30581" y="7608"/>
                    <a:pt x="26804" y="10788"/>
                  </a:cubicBezTo>
                  <a:cubicBezTo>
                    <a:pt x="27222" y="10391"/>
                    <a:pt x="27623" y="9977"/>
                    <a:pt x="28010" y="9559"/>
                  </a:cubicBezTo>
                  <a:cubicBezTo>
                    <a:pt x="28209" y="9344"/>
                    <a:pt x="28397" y="9122"/>
                    <a:pt x="28589" y="8907"/>
                  </a:cubicBezTo>
                  <a:cubicBezTo>
                    <a:pt x="28773" y="8685"/>
                    <a:pt x="28952" y="8466"/>
                    <a:pt x="29128" y="8247"/>
                  </a:cubicBezTo>
                  <a:cubicBezTo>
                    <a:pt x="29296" y="8023"/>
                    <a:pt x="29468" y="7806"/>
                    <a:pt x="29625" y="7588"/>
                  </a:cubicBezTo>
                  <a:cubicBezTo>
                    <a:pt x="29778" y="7365"/>
                    <a:pt x="29934" y="7152"/>
                    <a:pt x="30074" y="6935"/>
                  </a:cubicBezTo>
                  <a:cubicBezTo>
                    <a:pt x="30209" y="6716"/>
                    <a:pt x="30349" y="6507"/>
                    <a:pt x="30471" y="6297"/>
                  </a:cubicBezTo>
                  <a:cubicBezTo>
                    <a:pt x="30591" y="6085"/>
                    <a:pt x="30706" y="5881"/>
                    <a:pt x="30816" y="5684"/>
                  </a:cubicBezTo>
                  <a:cubicBezTo>
                    <a:pt x="30917" y="5481"/>
                    <a:pt x="31012" y="5288"/>
                    <a:pt x="31102" y="5104"/>
                  </a:cubicBezTo>
                  <a:cubicBezTo>
                    <a:pt x="31194" y="4918"/>
                    <a:pt x="31262" y="4736"/>
                    <a:pt x="31337" y="4566"/>
                  </a:cubicBezTo>
                  <a:cubicBezTo>
                    <a:pt x="31374" y="4482"/>
                    <a:pt x="31409" y="4400"/>
                    <a:pt x="31442" y="4321"/>
                  </a:cubicBezTo>
                  <a:cubicBezTo>
                    <a:pt x="31470" y="4240"/>
                    <a:pt x="31499" y="4162"/>
                    <a:pt x="31525" y="4086"/>
                  </a:cubicBezTo>
                  <a:cubicBezTo>
                    <a:pt x="31579" y="3935"/>
                    <a:pt x="31626" y="3797"/>
                    <a:pt x="31672" y="3671"/>
                  </a:cubicBezTo>
                  <a:cubicBezTo>
                    <a:pt x="31700" y="3581"/>
                    <a:pt x="31726" y="3499"/>
                    <a:pt x="31747" y="3421"/>
                  </a:cubicBezTo>
                  <a:close/>
                  <a:moveTo>
                    <a:pt x="19728" y="9289"/>
                  </a:moveTo>
                  <a:lnTo>
                    <a:pt x="21097" y="10388"/>
                  </a:lnTo>
                  <a:cubicBezTo>
                    <a:pt x="21055" y="10564"/>
                    <a:pt x="21013" y="10737"/>
                    <a:pt x="20969" y="10910"/>
                  </a:cubicBezTo>
                  <a:lnTo>
                    <a:pt x="19738" y="9780"/>
                  </a:lnTo>
                  <a:cubicBezTo>
                    <a:pt x="19735" y="9616"/>
                    <a:pt x="19734" y="9453"/>
                    <a:pt x="19728" y="9289"/>
                  </a:cubicBezTo>
                  <a:close/>
                  <a:moveTo>
                    <a:pt x="24630" y="2656"/>
                  </a:moveTo>
                  <a:cubicBezTo>
                    <a:pt x="24630" y="2740"/>
                    <a:pt x="24628" y="2837"/>
                    <a:pt x="24626" y="2946"/>
                  </a:cubicBezTo>
                  <a:cubicBezTo>
                    <a:pt x="24610" y="3152"/>
                    <a:pt x="24607" y="3405"/>
                    <a:pt x="24569" y="3694"/>
                  </a:cubicBezTo>
                  <a:cubicBezTo>
                    <a:pt x="24553" y="3837"/>
                    <a:pt x="24541" y="3990"/>
                    <a:pt x="24516" y="4152"/>
                  </a:cubicBezTo>
                  <a:cubicBezTo>
                    <a:pt x="24491" y="4313"/>
                    <a:pt x="24466" y="4482"/>
                    <a:pt x="24439" y="4658"/>
                  </a:cubicBezTo>
                  <a:cubicBezTo>
                    <a:pt x="24406" y="4835"/>
                    <a:pt x="24369" y="5018"/>
                    <a:pt x="24333" y="5207"/>
                  </a:cubicBezTo>
                  <a:cubicBezTo>
                    <a:pt x="24294" y="5396"/>
                    <a:pt x="24246" y="5590"/>
                    <a:pt x="24200" y="5791"/>
                  </a:cubicBezTo>
                  <a:cubicBezTo>
                    <a:pt x="24153" y="5991"/>
                    <a:pt x="24095" y="6194"/>
                    <a:pt x="24042" y="6404"/>
                  </a:cubicBezTo>
                  <a:cubicBezTo>
                    <a:pt x="23984" y="6612"/>
                    <a:pt x="23917" y="6824"/>
                    <a:pt x="23854" y="7039"/>
                  </a:cubicBezTo>
                  <a:cubicBezTo>
                    <a:pt x="23782" y="7252"/>
                    <a:pt x="23713" y="7470"/>
                    <a:pt x="23640" y="7690"/>
                  </a:cubicBezTo>
                  <a:cubicBezTo>
                    <a:pt x="23561" y="7908"/>
                    <a:pt x="23482" y="8128"/>
                    <a:pt x="23401" y="8351"/>
                  </a:cubicBezTo>
                  <a:cubicBezTo>
                    <a:pt x="23233" y="8794"/>
                    <a:pt x="23056" y="9241"/>
                    <a:pt x="22864" y="9683"/>
                  </a:cubicBezTo>
                  <a:cubicBezTo>
                    <a:pt x="22559" y="10392"/>
                    <a:pt x="22226" y="11090"/>
                    <a:pt x="21889" y="11752"/>
                  </a:cubicBezTo>
                  <a:lnTo>
                    <a:pt x="21145" y="11070"/>
                  </a:lnTo>
                  <a:cubicBezTo>
                    <a:pt x="21183" y="10947"/>
                    <a:pt x="21218" y="10822"/>
                    <a:pt x="21252" y="10697"/>
                  </a:cubicBezTo>
                  <a:cubicBezTo>
                    <a:pt x="21309" y="10768"/>
                    <a:pt x="21380" y="10819"/>
                    <a:pt x="21466" y="10838"/>
                  </a:cubicBezTo>
                  <a:cubicBezTo>
                    <a:pt x="21490" y="10843"/>
                    <a:pt x="21515" y="10846"/>
                    <a:pt x="21540" y="10846"/>
                  </a:cubicBezTo>
                  <a:cubicBezTo>
                    <a:pt x="21750" y="10846"/>
                    <a:pt x="21951" y="10656"/>
                    <a:pt x="22010" y="10388"/>
                  </a:cubicBezTo>
                  <a:cubicBezTo>
                    <a:pt x="22076" y="10087"/>
                    <a:pt x="21939" y="9804"/>
                    <a:pt x="21704" y="9751"/>
                  </a:cubicBezTo>
                  <a:cubicBezTo>
                    <a:pt x="21681" y="9747"/>
                    <a:pt x="21658" y="9744"/>
                    <a:pt x="21635" y="9744"/>
                  </a:cubicBezTo>
                  <a:cubicBezTo>
                    <a:pt x="21587" y="9744"/>
                    <a:pt x="21538" y="9755"/>
                    <a:pt x="21493" y="9773"/>
                  </a:cubicBezTo>
                  <a:cubicBezTo>
                    <a:pt x="21575" y="9436"/>
                    <a:pt x="21654" y="9099"/>
                    <a:pt x="21724" y="8764"/>
                  </a:cubicBezTo>
                  <a:cubicBezTo>
                    <a:pt x="21807" y="8351"/>
                    <a:pt x="21882" y="7941"/>
                    <a:pt x="21943" y="7544"/>
                  </a:cubicBezTo>
                  <a:cubicBezTo>
                    <a:pt x="22003" y="7146"/>
                    <a:pt x="22050" y="6758"/>
                    <a:pt x="22084" y="6390"/>
                  </a:cubicBezTo>
                  <a:cubicBezTo>
                    <a:pt x="22119" y="6024"/>
                    <a:pt x="22136" y="5672"/>
                    <a:pt x="22147" y="5348"/>
                  </a:cubicBezTo>
                  <a:cubicBezTo>
                    <a:pt x="22149" y="5186"/>
                    <a:pt x="22151" y="5031"/>
                    <a:pt x="22153" y="4883"/>
                  </a:cubicBezTo>
                  <a:cubicBezTo>
                    <a:pt x="22153" y="4736"/>
                    <a:pt x="22147" y="4595"/>
                    <a:pt x="22144" y="4463"/>
                  </a:cubicBezTo>
                  <a:cubicBezTo>
                    <a:pt x="22143" y="4399"/>
                    <a:pt x="22140" y="4334"/>
                    <a:pt x="22139" y="4272"/>
                  </a:cubicBezTo>
                  <a:cubicBezTo>
                    <a:pt x="22133" y="4211"/>
                    <a:pt x="22131" y="4152"/>
                    <a:pt x="22125" y="4094"/>
                  </a:cubicBezTo>
                  <a:cubicBezTo>
                    <a:pt x="22117" y="3980"/>
                    <a:pt x="22111" y="3875"/>
                    <a:pt x="22102" y="3781"/>
                  </a:cubicBezTo>
                  <a:cubicBezTo>
                    <a:pt x="22089" y="3643"/>
                    <a:pt x="22076" y="3528"/>
                    <a:pt x="22064" y="3436"/>
                  </a:cubicBezTo>
                  <a:cubicBezTo>
                    <a:pt x="22947" y="3124"/>
                    <a:pt x="23807" y="2862"/>
                    <a:pt x="24630" y="2656"/>
                  </a:cubicBezTo>
                  <a:close/>
                  <a:moveTo>
                    <a:pt x="27978" y="2121"/>
                  </a:moveTo>
                  <a:cubicBezTo>
                    <a:pt x="27965" y="2235"/>
                    <a:pt x="27949" y="2365"/>
                    <a:pt x="27920" y="2521"/>
                  </a:cubicBezTo>
                  <a:cubicBezTo>
                    <a:pt x="27870" y="2752"/>
                    <a:pt x="27830" y="3033"/>
                    <a:pt x="27741" y="3348"/>
                  </a:cubicBezTo>
                  <a:cubicBezTo>
                    <a:pt x="27665" y="3668"/>
                    <a:pt x="27555" y="4023"/>
                    <a:pt x="27432" y="4408"/>
                  </a:cubicBezTo>
                  <a:cubicBezTo>
                    <a:pt x="27363" y="4600"/>
                    <a:pt x="27291" y="4797"/>
                    <a:pt x="27217" y="5004"/>
                  </a:cubicBezTo>
                  <a:cubicBezTo>
                    <a:pt x="27134" y="5207"/>
                    <a:pt x="27050" y="5417"/>
                    <a:pt x="26962" y="5634"/>
                  </a:cubicBezTo>
                  <a:cubicBezTo>
                    <a:pt x="26870" y="5848"/>
                    <a:pt x="26769" y="6065"/>
                    <a:pt x="26668" y="6288"/>
                  </a:cubicBezTo>
                  <a:cubicBezTo>
                    <a:pt x="26561" y="6508"/>
                    <a:pt x="26449" y="6733"/>
                    <a:pt x="26338" y="6961"/>
                  </a:cubicBezTo>
                  <a:cubicBezTo>
                    <a:pt x="26218" y="7186"/>
                    <a:pt x="26096" y="7415"/>
                    <a:pt x="25971" y="7646"/>
                  </a:cubicBezTo>
                  <a:cubicBezTo>
                    <a:pt x="25841" y="7874"/>
                    <a:pt x="25713" y="8108"/>
                    <a:pt x="25575" y="8337"/>
                  </a:cubicBezTo>
                  <a:cubicBezTo>
                    <a:pt x="25300" y="8798"/>
                    <a:pt x="25012" y="9261"/>
                    <a:pt x="24709" y="9714"/>
                  </a:cubicBezTo>
                  <a:cubicBezTo>
                    <a:pt x="24408" y="10172"/>
                    <a:pt x="24091" y="10615"/>
                    <a:pt x="23776" y="11051"/>
                  </a:cubicBezTo>
                  <a:cubicBezTo>
                    <a:pt x="23619" y="11267"/>
                    <a:pt x="23455" y="11481"/>
                    <a:pt x="23298" y="11690"/>
                  </a:cubicBezTo>
                  <a:cubicBezTo>
                    <a:pt x="23135" y="11899"/>
                    <a:pt x="22978" y="12105"/>
                    <a:pt x="22817" y="12304"/>
                  </a:cubicBezTo>
                  <a:cubicBezTo>
                    <a:pt x="22770" y="12363"/>
                    <a:pt x="22724" y="12418"/>
                    <a:pt x="22680" y="12476"/>
                  </a:cubicBezTo>
                  <a:lnTo>
                    <a:pt x="22022" y="11872"/>
                  </a:lnTo>
                  <a:cubicBezTo>
                    <a:pt x="22388" y="11207"/>
                    <a:pt x="22754" y="10502"/>
                    <a:pt x="23091" y="9782"/>
                  </a:cubicBezTo>
                  <a:cubicBezTo>
                    <a:pt x="23299" y="9343"/>
                    <a:pt x="23492" y="8897"/>
                    <a:pt x="23676" y="8455"/>
                  </a:cubicBezTo>
                  <a:cubicBezTo>
                    <a:pt x="23765" y="8233"/>
                    <a:pt x="23852" y="8012"/>
                    <a:pt x="23938" y="7795"/>
                  </a:cubicBezTo>
                  <a:cubicBezTo>
                    <a:pt x="24019" y="7573"/>
                    <a:pt x="24098" y="7356"/>
                    <a:pt x="24176" y="7141"/>
                  </a:cubicBezTo>
                  <a:cubicBezTo>
                    <a:pt x="24247" y="6925"/>
                    <a:pt x="24321" y="6714"/>
                    <a:pt x="24387" y="6502"/>
                  </a:cubicBezTo>
                  <a:cubicBezTo>
                    <a:pt x="24448" y="6291"/>
                    <a:pt x="24516" y="6085"/>
                    <a:pt x="24569" y="5883"/>
                  </a:cubicBezTo>
                  <a:cubicBezTo>
                    <a:pt x="24622" y="5680"/>
                    <a:pt x="24679" y="5482"/>
                    <a:pt x="24724" y="5290"/>
                  </a:cubicBezTo>
                  <a:cubicBezTo>
                    <a:pt x="24768" y="5097"/>
                    <a:pt x="24810" y="4910"/>
                    <a:pt x="24850" y="4730"/>
                  </a:cubicBezTo>
                  <a:cubicBezTo>
                    <a:pt x="24884" y="4549"/>
                    <a:pt x="24916" y="4377"/>
                    <a:pt x="24945" y="4212"/>
                  </a:cubicBezTo>
                  <a:cubicBezTo>
                    <a:pt x="24978" y="4048"/>
                    <a:pt x="24992" y="3888"/>
                    <a:pt x="25017" y="3741"/>
                  </a:cubicBezTo>
                  <a:cubicBezTo>
                    <a:pt x="25064" y="3445"/>
                    <a:pt x="25074" y="3182"/>
                    <a:pt x="25098" y="2967"/>
                  </a:cubicBezTo>
                  <a:cubicBezTo>
                    <a:pt x="25112" y="2789"/>
                    <a:pt x="25115" y="2645"/>
                    <a:pt x="25119" y="2533"/>
                  </a:cubicBezTo>
                  <a:cubicBezTo>
                    <a:pt x="25174" y="2520"/>
                    <a:pt x="25229" y="2507"/>
                    <a:pt x="25285" y="2494"/>
                  </a:cubicBezTo>
                  <a:cubicBezTo>
                    <a:pt x="26275" y="2277"/>
                    <a:pt x="27176" y="2155"/>
                    <a:pt x="27978" y="2121"/>
                  </a:cubicBezTo>
                  <a:close/>
                  <a:moveTo>
                    <a:pt x="11427" y="11120"/>
                  </a:moveTo>
                  <a:lnTo>
                    <a:pt x="11799" y="12927"/>
                  </a:lnTo>
                  <a:cubicBezTo>
                    <a:pt x="11776" y="12911"/>
                    <a:pt x="11750" y="12895"/>
                    <a:pt x="11725" y="12878"/>
                  </a:cubicBezTo>
                  <a:cubicBezTo>
                    <a:pt x="11582" y="12777"/>
                    <a:pt x="11440" y="12677"/>
                    <a:pt x="11302" y="12582"/>
                  </a:cubicBezTo>
                  <a:cubicBezTo>
                    <a:pt x="11163" y="12485"/>
                    <a:pt x="11029" y="12391"/>
                    <a:pt x="10904" y="12289"/>
                  </a:cubicBezTo>
                  <a:cubicBezTo>
                    <a:pt x="10802" y="12207"/>
                    <a:pt x="10701" y="12130"/>
                    <a:pt x="10602" y="12053"/>
                  </a:cubicBezTo>
                  <a:cubicBezTo>
                    <a:pt x="10872" y="11736"/>
                    <a:pt x="11146" y="11425"/>
                    <a:pt x="11427" y="11120"/>
                  </a:cubicBezTo>
                  <a:close/>
                  <a:moveTo>
                    <a:pt x="28474" y="2121"/>
                  </a:moveTo>
                  <a:cubicBezTo>
                    <a:pt x="29782" y="2129"/>
                    <a:pt x="30773" y="2410"/>
                    <a:pt x="31364" y="2948"/>
                  </a:cubicBezTo>
                  <a:cubicBezTo>
                    <a:pt x="31364" y="2951"/>
                    <a:pt x="31363" y="2956"/>
                    <a:pt x="31362" y="2963"/>
                  </a:cubicBezTo>
                  <a:cubicBezTo>
                    <a:pt x="31327" y="3095"/>
                    <a:pt x="31286" y="3289"/>
                    <a:pt x="31215" y="3532"/>
                  </a:cubicBezTo>
                  <a:cubicBezTo>
                    <a:pt x="31176" y="3653"/>
                    <a:pt x="31133" y="3788"/>
                    <a:pt x="31086" y="3931"/>
                  </a:cubicBezTo>
                  <a:cubicBezTo>
                    <a:pt x="31062" y="4004"/>
                    <a:pt x="31038" y="4080"/>
                    <a:pt x="31012" y="4158"/>
                  </a:cubicBezTo>
                  <a:cubicBezTo>
                    <a:pt x="30982" y="4236"/>
                    <a:pt x="30951" y="4314"/>
                    <a:pt x="30918" y="4399"/>
                  </a:cubicBezTo>
                  <a:cubicBezTo>
                    <a:pt x="30851" y="4562"/>
                    <a:pt x="30790" y="4741"/>
                    <a:pt x="30705" y="4922"/>
                  </a:cubicBezTo>
                  <a:cubicBezTo>
                    <a:pt x="30622" y="5104"/>
                    <a:pt x="30534" y="5293"/>
                    <a:pt x="30442" y="5490"/>
                  </a:cubicBezTo>
                  <a:cubicBezTo>
                    <a:pt x="30340" y="5684"/>
                    <a:pt x="30232" y="5887"/>
                    <a:pt x="30122" y="6095"/>
                  </a:cubicBezTo>
                  <a:cubicBezTo>
                    <a:pt x="30008" y="6301"/>
                    <a:pt x="29878" y="6510"/>
                    <a:pt x="29752" y="6726"/>
                  </a:cubicBezTo>
                  <a:cubicBezTo>
                    <a:pt x="29621" y="6941"/>
                    <a:pt x="29474" y="7154"/>
                    <a:pt x="29328" y="7377"/>
                  </a:cubicBezTo>
                  <a:cubicBezTo>
                    <a:pt x="29179" y="7597"/>
                    <a:pt x="29018" y="7814"/>
                    <a:pt x="28858" y="8039"/>
                  </a:cubicBezTo>
                  <a:cubicBezTo>
                    <a:pt x="28689" y="8257"/>
                    <a:pt x="28517" y="8478"/>
                    <a:pt x="28343" y="8703"/>
                  </a:cubicBezTo>
                  <a:cubicBezTo>
                    <a:pt x="28160" y="8919"/>
                    <a:pt x="27980" y="9143"/>
                    <a:pt x="27790" y="9362"/>
                  </a:cubicBezTo>
                  <a:cubicBezTo>
                    <a:pt x="27407" y="9797"/>
                    <a:pt x="27007" y="10233"/>
                    <a:pt x="26589" y="10650"/>
                  </a:cubicBezTo>
                  <a:lnTo>
                    <a:pt x="26277" y="10963"/>
                  </a:lnTo>
                  <a:lnTo>
                    <a:pt x="25958" y="11269"/>
                  </a:lnTo>
                  <a:cubicBezTo>
                    <a:pt x="25748" y="11476"/>
                    <a:pt x="25528" y="11668"/>
                    <a:pt x="25313" y="11866"/>
                  </a:cubicBezTo>
                  <a:cubicBezTo>
                    <a:pt x="25098" y="12061"/>
                    <a:pt x="24878" y="12249"/>
                    <a:pt x="24663" y="12438"/>
                  </a:cubicBezTo>
                  <a:cubicBezTo>
                    <a:pt x="24482" y="12590"/>
                    <a:pt x="24305" y="12743"/>
                    <a:pt x="24125" y="12891"/>
                  </a:cubicBezTo>
                  <a:cubicBezTo>
                    <a:pt x="23942" y="13025"/>
                    <a:pt x="23757" y="13160"/>
                    <a:pt x="23568" y="13295"/>
                  </a:cubicBezTo>
                  <a:lnTo>
                    <a:pt x="22790" y="12582"/>
                  </a:lnTo>
                  <a:cubicBezTo>
                    <a:pt x="22840" y="12523"/>
                    <a:pt x="22889" y="12465"/>
                    <a:pt x="22938" y="12408"/>
                  </a:cubicBezTo>
                  <a:cubicBezTo>
                    <a:pt x="23104" y="12210"/>
                    <a:pt x="23269" y="12007"/>
                    <a:pt x="23439" y="11803"/>
                  </a:cubicBezTo>
                  <a:cubicBezTo>
                    <a:pt x="23602" y="11595"/>
                    <a:pt x="23773" y="11387"/>
                    <a:pt x="23937" y="11173"/>
                  </a:cubicBezTo>
                  <a:cubicBezTo>
                    <a:pt x="24267" y="10745"/>
                    <a:pt x="24599" y="10307"/>
                    <a:pt x="24914" y="9857"/>
                  </a:cubicBezTo>
                  <a:cubicBezTo>
                    <a:pt x="25233" y="9410"/>
                    <a:pt x="25536" y="8951"/>
                    <a:pt x="25828" y="8494"/>
                  </a:cubicBezTo>
                  <a:cubicBezTo>
                    <a:pt x="25973" y="8266"/>
                    <a:pt x="26110" y="8032"/>
                    <a:pt x="26248" y="7808"/>
                  </a:cubicBezTo>
                  <a:cubicBezTo>
                    <a:pt x="26381" y="7576"/>
                    <a:pt x="26510" y="7348"/>
                    <a:pt x="26637" y="7125"/>
                  </a:cubicBezTo>
                  <a:cubicBezTo>
                    <a:pt x="26758" y="6896"/>
                    <a:pt x="26876" y="6669"/>
                    <a:pt x="26992" y="6449"/>
                  </a:cubicBezTo>
                  <a:cubicBezTo>
                    <a:pt x="27099" y="6225"/>
                    <a:pt x="27208" y="6006"/>
                    <a:pt x="27309" y="5791"/>
                  </a:cubicBezTo>
                  <a:cubicBezTo>
                    <a:pt x="27405" y="5574"/>
                    <a:pt x="27497" y="5361"/>
                    <a:pt x="27588" y="5157"/>
                  </a:cubicBezTo>
                  <a:cubicBezTo>
                    <a:pt x="27670" y="4949"/>
                    <a:pt x="27749" y="4748"/>
                    <a:pt x="27824" y="4553"/>
                  </a:cubicBezTo>
                  <a:cubicBezTo>
                    <a:pt x="27963" y="4160"/>
                    <a:pt x="28088" y="3800"/>
                    <a:pt x="28174" y="3469"/>
                  </a:cubicBezTo>
                  <a:cubicBezTo>
                    <a:pt x="28274" y="3146"/>
                    <a:pt x="28327" y="2853"/>
                    <a:pt x="28386" y="2615"/>
                  </a:cubicBezTo>
                  <a:cubicBezTo>
                    <a:pt x="28429" y="2412"/>
                    <a:pt x="28453" y="2245"/>
                    <a:pt x="28474" y="2121"/>
                  </a:cubicBezTo>
                  <a:close/>
                  <a:moveTo>
                    <a:pt x="11978" y="10536"/>
                  </a:moveTo>
                  <a:lnTo>
                    <a:pt x="12812" y="13569"/>
                  </a:lnTo>
                  <a:cubicBezTo>
                    <a:pt x="12753" y="13533"/>
                    <a:pt x="12693" y="13499"/>
                    <a:pt x="12635" y="13463"/>
                  </a:cubicBezTo>
                  <a:lnTo>
                    <a:pt x="12403" y="13317"/>
                  </a:lnTo>
                  <a:lnTo>
                    <a:pt x="11856" y="10659"/>
                  </a:lnTo>
                  <a:cubicBezTo>
                    <a:pt x="11897" y="10619"/>
                    <a:pt x="11938" y="10577"/>
                    <a:pt x="11978" y="10536"/>
                  </a:cubicBezTo>
                  <a:close/>
                  <a:moveTo>
                    <a:pt x="10347" y="12362"/>
                  </a:moveTo>
                  <a:cubicBezTo>
                    <a:pt x="10456" y="12438"/>
                    <a:pt x="10567" y="12518"/>
                    <a:pt x="10681" y="12602"/>
                  </a:cubicBezTo>
                  <a:cubicBezTo>
                    <a:pt x="10812" y="12700"/>
                    <a:pt x="10953" y="12790"/>
                    <a:pt x="11099" y="12882"/>
                  </a:cubicBezTo>
                  <a:cubicBezTo>
                    <a:pt x="11243" y="12974"/>
                    <a:pt x="11390" y="13068"/>
                    <a:pt x="11541" y="13164"/>
                  </a:cubicBezTo>
                  <a:cubicBezTo>
                    <a:pt x="11652" y="13240"/>
                    <a:pt x="11772" y="13309"/>
                    <a:pt x="11891" y="13377"/>
                  </a:cubicBezTo>
                  <a:lnTo>
                    <a:pt x="12286" y="15292"/>
                  </a:lnTo>
                  <a:cubicBezTo>
                    <a:pt x="11917" y="15194"/>
                    <a:pt x="11551" y="15087"/>
                    <a:pt x="11193" y="14975"/>
                  </a:cubicBezTo>
                  <a:cubicBezTo>
                    <a:pt x="10797" y="14848"/>
                    <a:pt x="10407" y="14715"/>
                    <a:pt x="10038" y="14576"/>
                  </a:cubicBezTo>
                  <a:cubicBezTo>
                    <a:pt x="9667" y="14437"/>
                    <a:pt x="9313" y="14292"/>
                    <a:pt x="8983" y="14144"/>
                  </a:cubicBezTo>
                  <a:cubicBezTo>
                    <a:pt x="8983" y="14144"/>
                    <a:pt x="8980" y="14144"/>
                    <a:pt x="8980" y="14143"/>
                  </a:cubicBezTo>
                  <a:cubicBezTo>
                    <a:pt x="9419" y="13525"/>
                    <a:pt x="9876" y="12933"/>
                    <a:pt x="10347" y="12362"/>
                  </a:cubicBezTo>
                  <a:close/>
                  <a:moveTo>
                    <a:pt x="12486" y="13721"/>
                  </a:moveTo>
                  <a:lnTo>
                    <a:pt x="12486" y="13721"/>
                  </a:lnTo>
                  <a:cubicBezTo>
                    <a:pt x="12627" y="13800"/>
                    <a:pt x="12772" y="13875"/>
                    <a:pt x="12917" y="13953"/>
                  </a:cubicBezTo>
                  <a:lnTo>
                    <a:pt x="13362" y="15563"/>
                  </a:lnTo>
                  <a:cubicBezTo>
                    <a:pt x="13258" y="15539"/>
                    <a:pt x="13154" y="15516"/>
                    <a:pt x="13050" y="15491"/>
                  </a:cubicBezTo>
                  <a:cubicBezTo>
                    <a:pt x="12987" y="15437"/>
                    <a:pt x="12910" y="15395"/>
                    <a:pt x="12825" y="15366"/>
                  </a:cubicBezTo>
                  <a:lnTo>
                    <a:pt x="12486" y="13721"/>
                  </a:lnTo>
                  <a:close/>
                  <a:moveTo>
                    <a:pt x="22456" y="12969"/>
                  </a:moveTo>
                  <a:lnTo>
                    <a:pt x="23141" y="13597"/>
                  </a:lnTo>
                  <a:cubicBezTo>
                    <a:pt x="22097" y="14335"/>
                    <a:pt x="20976" y="15080"/>
                    <a:pt x="19786" y="15825"/>
                  </a:cubicBezTo>
                  <a:cubicBezTo>
                    <a:pt x="20096" y="15514"/>
                    <a:pt x="20504" y="15099"/>
                    <a:pt x="20973" y="14594"/>
                  </a:cubicBezTo>
                  <a:cubicBezTo>
                    <a:pt x="21003" y="14563"/>
                    <a:pt x="21034" y="14531"/>
                    <a:pt x="21064" y="14498"/>
                  </a:cubicBezTo>
                  <a:cubicBezTo>
                    <a:pt x="21348" y="14200"/>
                    <a:pt x="21653" y="13874"/>
                    <a:pt x="21965" y="13524"/>
                  </a:cubicBezTo>
                  <a:cubicBezTo>
                    <a:pt x="22128" y="13345"/>
                    <a:pt x="22290" y="13161"/>
                    <a:pt x="22456" y="12969"/>
                  </a:cubicBezTo>
                  <a:close/>
                  <a:moveTo>
                    <a:pt x="21763" y="12335"/>
                  </a:moveTo>
                  <a:lnTo>
                    <a:pt x="22355" y="12878"/>
                  </a:lnTo>
                  <a:cubicBezTo>
                    <a:pt x="22195" y="13074"/>
                    <a:pt x="22037" y="13264"/>
                    <a:pt x="21880" y="13448"/>
                  </a:cubicBezTo>
                  <a:cubicBezTo>
                    <a:pt x="21705" y="13654"/>
                    <a:pt x="21533" y="13851"/>
                    <a:pt x="21367" y="14041"/>
                  </a:cubicBezTo>
                  <a:cubicBezTo>
                    <a:pt x="20550" y="14946"/>
                    <a:pt x="19865" y="15635"/>
                    <a:pt x="19465" y="16024"/>
                  </a:cubicBezTo>
                  <a:lnTo>
                    <a:pt x="19425" y="16049"/>
                  </a:lnTo>
                  <a:cubicBezTo>
                    <a:pt x="19657" y="15718"/>
                    <a:pt x="20014" y="15185"/>
                    <a:pt x="20440" y="14505"/>
                  </a:cubicBezTo>
                  <a:cubicBezTo>
                    <a:pt x="20457" y="14480"/>
                    <a:pt x="20472" y="14457"/>
                    <a:pt x="20488" y="14431"/>
                  </a:cubicBezTo>
                  <a:cubicBezTo>
                    <a:pt x="20880" y="13828"/>
                    <a:pt x="21320" y="13115"/>
                    <a:pt x="21763" y="12335"/>
                  </a:cubicBezTo>
                  <a:close/>
                  <a:moveTo>
                    <a:pt x="20981" y="11617"/>
                  </a:moveTo>
                  <a:lnTo>
                    <a:pt x="21645" y="12224"/>
                  </a:lnTo>
                  <a:cubicBezTo>
                    <a:pt x="21303" y="12874"/>
                    <a:pt x="20962" y="13478"/>
                    <a:pt x="20647" y="14014"/>
                  </a:cubicBezTo>
                  <a:cubicBezTo>
                    <a:pt x="20077" y="14948"/>
                    <a:pt x="19597" y="15660"/>
                    <a:pt x="19321" y="16053"/>
                  </a:cubicBezTo>
                  <a:cubicBezTo>
                    <a:pt x="19465" y="15722"/>
                    <a:pt x="19688" y="15190"/>
                    <a:pt x="19947" y="14512"/>
                  </a:cubicBezTo>
                  <a:cubicBezTo>
                    <a:pt x="19954" y="14497"/>
                    <a:pt x="19959" y="14482"/>
                    <a:pt x="19966" y="14466"/>
                  </a:cubicBezTo>
                  <a:cubicBezTo>
                    <a:pt x="20286" y="13671"/>
                    <a:pt x="20648" y="12683"/>
                    <a:pt x="20981" y="11617"/>
                  </a:cubicBezTo>
                  <a:close/>
                  <a:moveTo>
                    <a:pt x="19740" y="10481"/>
                  </a:moveTo>
                  <a:lnTo>
                    <a:pt x="20823" y="11474"/>
                  </a:lnTo>
                  <a:cubicBezTo>
                    <a:pt x="20741" y="11778"/>
                    <a:pt x="20658" y="12079"/>
                    <a:pt x="20573" y="12369"/>
                  </a:cubicBezTo>
                  <a:cubicBezTo>
                    <a:pt x="20385" y="13002"/>
                    <a:pt x="20189" y="13596"/>
                    <a:pt x="20006" y="14122"/>
                  </a:cubicBezTo>
                  <a:cubicBezTo>
                    <a:pt x="19671" y="15033"/>
                    <a:pt x="19376" y="15727"/>
                    <a:pt x="19211" y="16098"/>
                  </a:cubicBezTo>
                  <a:cubicBezTo>
                    <a:pt x="19265" y="15780"/>
                    <a:pt x="19348" y="15242"/>
                    <a:pt x="19426" y="14552"/>
                  </a:cubicBezTo>
                  <a:cubicBezTo>
                    <a:pt x="19462" y="14274"/>
                    <a:pt x="19505" y="13973"/>
                    <a:pt x="19538" y="13652"/>
                  </a:cubicBezTo>
                  <a:cubicBezTo>
                    <a:pt x="19554" y="13491"/>
                    <a:pt x="19572" y="13325"/>
                    <a:pt x="19591" y="13156"/>
                  </a:cubicBezTo>
                  <a:cubicBezTo>
                    <a:pt x="19606" y="12986"/>
                    <a:pt x="19619" y="12813"/>
                    <a:pt x="19634" y="12637"/>
                  </a:cubicBezTo>
                  <a:cubicBezTo>
                    <a:pt x="19668" y="12284"/>
                    <a:pt x="19684" y="11919"/>
                    <a:pt x="19707" y="11548"/>
                  </a:cubicBezTo>
                  <a:cubicBezTo>
                    <a:pt x="19727" y="11195"/>
                    <a:pt x="19731" y="10838"/>
                    <a:pt x="19740" y="10481"/>
                  </a:cubicBezTo>
                  <a:close/>
                  <a:moveTo>
                    <a:pt x="17103" y="8065"/>
                  </a:moveTo>
                  <a:lnTo>
                    <a:pt x="19484" y="10246"/>
                  </a:lnTo>
                  <a:cubicBezTo>
                    <a:pt x="19487" y="10306"/>
                    <a:pt x="19489" y="10364"/>
                    <a:pt x="19492" y="10423"/>
                  </a:cubicBezTo>
                  <a:cubicBezTo>
                    <a:pt x="19496" y="10797"/>
                    <a:pt x="19509" y="11173"/>
                    <a:pt x="19504" y="11543"/>
                  </a:cubicBezTo>
                  <a:cubicBezTo>
                    <a:pt x="19497" y="11912"/>
                    <a:pt x="19497" y="12276"/>
                    <a:pt x="19477" y="12629"/>
                  </a:cubicBezTo>
                  <a:cubicBezTo>
                    <a:pt x="19468" y="12805"/>
                    <a:pt x="19462" y="12978"/>
                    <a:pt x="19454" y="13147"/>
                  </a:cubicBezTo>
                  <a:cubicBezTo>
                    <a:pt x="19444" y="13317"/>
                    <a:pt x="19433" y="13483"/>
                    <a:pt x="19421" y="13644"/>
                  </a:cubicBezTo>
                  <a:cubicBezTo>
                    <a:pt x="19407" y="13893"/>
                    <a:pt x="19384" y="14130"/>
                    <a:pt x="19364" y="14356"/>
                  </a:cubicBezTo>
                  <a:cubicBezTo>
                    <a:pt x="19274" y="15178"/>
                    <a:pt x="19176" y="15808"/>
                    <a:pt x="19119" y="16143"/>
                  </a:cubicBezTo>
                  <a:cubicBezTo>
                    <a:pt x="19078" y="15848"/>
                    <a:pt x="19003" y="15326"/>
                    <a:pt x="18881" y="14653"/>
                  </a:cubicBezTo>
                  <a:cubicBezTo>
                    <a:pt x="18841" y="14408"/>
                    <a:pt x="18799" y="14143"/>
                    <a:pt x="18745" y="13865"/>
                  </a:cubicBezTo>
                  <a:cubicBezTo>
                    <a:pt x="18693" y="13569"/>
                    <a:pt x="18631" y="13260"/>
                    <a:pt x="18564" y="12939"/>
                  </a:cubicBezTo>
                  <a:cubicBezTo>
                    <a:pt x="18501" y="12618"/>
                    <a:pt x="18418" y="12291"/>
                    <a:pt x="18344" y="11955"/>
                  </a:cubicBezTo>
                  <a:cubicBezTo>
                    <a:pt x="18262" y="11623"/>
                    <a:pt x="18175" y="11284"/>
                    <a:pt x="18083" y="10947"/>
                  </a:cubicBezTo>
                  <a:cubicBezTo>
                    <a:pt x="17983" y="10612"/>
                    <a:pt x="17895" y="10274"/>
                    <a:pt x="17786" y="9946"/>
                  </a:cubicBezTo>
                  <a:cubicBezTo>
                    <a:pt x="17675" y="9621"/>
                    <a:pt x="17581" y="9293"/>
                    <a:pt x="17460" y="8987"/>
                  </a:cubicBezTo>
                  <a:cubicBezTo>
                    <a:pt x="17343" y="8681"/>
                    <a:pt x="17244" y="8379"/>
                    <a:pt x="17120" y="8102"/>
                  </a:cubicBezTo>
                  <a:cubicBezTo>
                    <a:pt x="17115" y="8090"/>
                    <a:pt x="17110" y="8078"/>
                    <a:pt x="17103" y="8065"/>
                  </a:cubicBezTo>
                  <a:close/>
                  <a:moveTo>
                    <a:pt x="15975" y="7032"/>
                  </a:moveTo>
                  <a:lnTo>
                    <a:pt x="16311" y="7340"/>
                  </a:lnTo>
                  <a:cubicBezTo>
                    <a:pt x="16342" y="7395"/>
                    <a:pt x="16371" y="7452"/>
                    <a:pt x="16403" y="7509"/>
                  </a:cubicBezTo>
                  <a:cubicBezTo>
                    <a:pt x="16468" y="7622"/>
                    <a:pt x="16524" y="7742"/>
                    <a:pt x="16583" y="7867"/>
                  </a:cubicBezTo>
                  <a:cubicBezTo>
                    <a:pt x="16644" y="7994"/>
                    <a:pt x="16705" y="8124"/>
                    <a:pt x="16770" y="8258"/>
                  </a:cubicBezTo>
                  <a:cubicBezTo>
                    <a:pt x="16904" y="8523"/>
                    <a:pt x="17014" y="8815"/>
                    <a:pt x="17143" y="9112"/>
                  </a:cubicBezTo>
                  <a:cubicBezTo>
                    <a:pt x="17276" y="9408"/>
                    <a:pt x="17384" y="9724"/>
                    <a:pt x="17506" y="10041"/>
                  </a:cubicBezTo>
                  <a:cubicBezTo>
                    <a:pt x="17629" y="10358"/>
                    <a:pt x="17731" y="10691"/>
                    <a:pt x="17846" y="11018"/>
                  </a:cubicBezTo>
                  <a:cubicBezTo>
                    <a:pt x="17952" y="11348"/>
                    <a:pt x="18052" y="11678"/>
                    <a:pt x="18149" y="12006"/>
                  </a:cubicBezTo>
                  <a:cubicBezTo>
                    <a:pt x="18238" y="12335"/>
                    <a:pt x="18336" y="12657"/>
                    <a:pt x="18411" y="12974"/>
                  </a:cubicBezTo>
                  <a:cubicBezTo>
                    <a:pt x="18491" y="13290"/>
                    <a:pt x="18569" y="13596"/>
                    <a:pt x="18632" y="13886"/>
                  </a:cubicBezTo>
                  <a:cubicBezTo>
                    <a:pt x="18686" y="14113"/>
                    <a:pt x="18732" y="14329"/>
                    <a:pt x="18775" y="14536"/>
                  </a:cubicBezTo>
                  <a:cubicBezTo>
                    <a:pt x="18927" y="15344"/>
                    <a:pt x="19012" y="15953"/>
                    <a:pt x="19049" y="16241"/>
                  </a:cubicBezTo>
                  <a:lnTo>
                    <a:pt x="14397" y="8282"/>
                  </a:lnTo>
                  <a:cubicBezTo>
                    <a:pt x="14907" y="7853"/>
                    <a:pt x="15434" y="7436"/>
                    <a:pt x="15975" y="7032"/>
                  </a:cubicBezTo>
                  <a:close/>
                  <a:moveTo>
                    <a:pt x="14055" y="8575"/>
                  </a:moveTo>
                  <a:lnTo>
                    <a:pt x="18982" y="16283"/>
                  </a:lnTo>
                  <a:cubicBezTo>
                    <a:pt x="18743" y="16118"/>
                    <a:pt x="18242" y="15766"/>
                    <a:pt x="17592" y="15265"/>
                  </a:cubicBezTo>
                  <a:cubicBezTo>
                    <a:pt x="17428" y="15130"/>
                    <a:pt x="17255" y="14990"/>
                    <a:pt x="17076" y="14838"/>
                  </a:cubicBezTo>
                  <a:cubicBezTo>
                    <a:pt x="16846" y="14647"/>
                    <a:pt x="16610" y="14439"/>
                    <a:pt x="16367" y="14224"/>
                  </a:cubicBezTo>
                  <a:cubicBezTo>
                    <a:pt x="16120" y="14014"/>
                    <a:pt x="15878" y="13780"/>
                    <a:pt x="15624" y="13550"/>
                  </a:cubicBezTo>
                  <a:cubicBezTo>
                    <a:pt x="15377" y="13315"/>
                    <a:pt x="15128" y="13074"/>
                    <a:pt x="14883" y="12831"/>
                  </a:cubicBezTo>
                  <a:cubicBezTo>
                    <a:pt x="14644" y="12579"/>
                    <a:pt x="14396" y="12338"/>
                    <a:pt x="14167" y="12085"/>
                  </a:cubicBezTo>
                  <a:cubicBezTo>
                    <a:pt x="13940" y="11829"/>
                    <a:pt x="13708" y="11590"/>
                    <a:pt x="13504" y="11337"/>
                  </a:cubicBezTo>
                  <a:cubicBezTo>
                    <a:pt x="13300" y="11088"/>
                    <a:pt x="13090" y="10854"/>
                    <a:pt x="12916" y="10616"/>
                  </a:cubicBezTo>
                  <a:cubicBezTo>
                    <a:pt x="12825" y="10498"/>
                    <a:pt x="12737" y="10384"/>
                    <a:pt x="12653" y="10274"/>
                  </a:cubicBezTo>
                  <a:cubicBezTo>
                    <a:pt x="12591" y="10193"/>
                    <a:pt x="12532" y="10114"/>
                    <a:pt x="12475" y="10035"/>
                  </a:cubicBezTo>
                  <a:cubicBezTo>
                    <a:pt x="12984" y="9531"/>
                    <a:pt x="13509" y="9045"/>
                    <a:pt x="14055" y="8575"/>
                  </a:cubicBezTo>
                  <a:close/>
                  <a:moveTo>
                    <a:pt x="12591" y="10826"/>
                  </a:moveTo>
                  <a:lnTo>
                    <a:pt x="12591" y="10826"/>
                  </a:lnTo>
                  <a:cubicBezTo>
                    <a:pt x="12599" y="10838"/>
                    <a:pt x="12608" y="10847"/>
                    <a:pt x="12618" y="10858"/>
                  </a:cubicBezTo>
                  <a:cubicBezTo>
                    <a:pt x="12806" y="11094"/>
                    <a:pt x="13031" y="11321"/>
                    <a:pt x="13249" y="11564"/>
                  </a:cubicBezTo>
                  <a:cubicBezTo>
                    <a:pt x="13468" y="11811"/>
                    <a:pt x="13715" y="12042"/>
                    <a:pt x="13954" y="12289"/>
                  </a:cubicBezTo>
                  <a:cubicBezTo>
                    <a:pt x="14194" y="12536"/>
                    <a:pt x="14456" y="12767"/>
                    <a:pt x="14709" y="13009"/>
                  </a:cubicBezTo>
                  <a:cubicBezTo>
                    <a:pt x="14966" y="13244"/>
                    <a:pt x="15228" y="13477"/>
                    <a:pt x="15486" y="13701"/>
                  </a:cubicBezTo>
                  <a:cubicBezTo>
                    <a:pt x="15752" y="13921"/>
                    <a:pt x="16006" y="14144"/>
                    <a:pt x="16262" y="14345"/>
                  </a:cubicBezTo>
                  <a:cubicBezTo>
                    <a:pt x="16517" y="14551"/>
                    <a:pt x="16765" y="14748"/>
                    <a:pt x="17002" y="14928"/>
                  </a:cubicBezTo>
                  <a:cubicBezTo>
                    <a:pt x="17226" y="15103"/>
                    <a:pt x="17444" y="15261"/>
                    <a:pt x="17644" y="15409"/>
                  </a:cubicBezTo>
                  <a:cubicBezTo>
                    <a:pt x="18187" y="15825"/>
                    <a:pt x="18615" y="16130"/>
                    <a:pt x="18861" y="16299"/>
                  </a:cubicBezTo>
                  <a:cubicBezTo>
                    <a:pt x="18537" y="16197"/>
                    <a:pt x="17931" y="15997"/>
                    <a:pt x="17157" y="15704"/>
                  </a:cubicBezTo>
                  <a:cubicBezTo>
                    <a:pt x="16947" y="15620"/>
                    <a:pt x="16726" y="15531"/>
                    <a:pt x="16497" y="15430"/>
                  </a:cubicBezTo>
                  <a:cubicBezTo>
                    <a:pt x="16350" y="15366"/>
                    <a:pt x="16196" y="15301"/>
                    <a:pt x="16041" y="15234"/>
                  </a:cubicBezTo>
                  <a:cubicBezTo>
                    <a:pt x="15886" y="15163"/>
                    <a:pt x="15728" y="15091"/>
                    <a:pt x="15569" y="15017"/>
                  </a:cubicBezTo>
                  <a:cubicBezTo>
                    <a:pt x="15247" y="14874"/>
                    <a:pt x="14922" y="14708"/>
                    <a:pt x="14590" y="14545"/>
                  </a:cubicBezTo>
                  <a:cubicBezTo>
                    <a:pt x="14260" y="14383"/>
                    <a:pt x="13931" y="14198"/>
                    <a:pt x="13598" y="14026"/>
                  </a:cubicBezTo>
                  <a:cubicBezTo>
                    <a:pt x="13546" y="13995"/>
                    <a:pt x="13496" y="13967"/>
                    <a:pt x="13444" y="13936"/>
                  </a:cubicBezTo>
                  <a:lnTo>
                    <a:pt x="12591" y="10826"/>
                  </a:lnTo>
                  <a:close/>
                  <a:moveTo>
                    <a:pt x="13539" y="14274"/>
                  </a:moveTo>
                  <a:lnTo>
                    <a:pt x="13539" y="14274"/>
                  </a:lnTo>
                  <a:cubicBezTo>
                    <a:pt x="13864" y="14429"/>
                    <a:pt x="14184" y="14587"/>
                    <a:pt x="14507" y="14731"/>
                  </a:cubicBezTo>
                  <a:cubicBezTo>
                    <a:pt x="14847" y="14880"/>
                    <a:pt x="15180" y="15033"/>
                    <a:pt x="15509" y="15163"/>
                  </a:cubicBezTo>
                  <a:cubicBezTo>
                    <a:pt x="15673" y="15230"/>
                    <a:pt x="15834" y="15296"/>
                    <a:pt x="15990" y="15362"/>
                  </a:cubicBezTo>
                  <a:cubicBezTo>
                    <a:pt x="16149" y="15422"/>
                    <a:pt x="16304" y="15483"/>
                    <a:pt x="16457" y="15539"/>
                  </a:cubicBezTo>
                  <a:cubicBezTo>
                    <a:pt x="16756" y="15657"/>
                    <a:pt x="17045" y="15754"/>
                    <a:pt x="17308" y="15849"/>
                  </a:cubicBezTo>
                  <a:cubicBezTo>
                    <a:pt x="17958" y="16091"/>
                    <a:pt x="18473" y="16264"/>
                    <a:pt x="18782" y="16362"/>
                  </a:cubicBezTo>
                  <a:cubicBezTo>
                    <a:pt x="18377" y="16338"/>
                    <a:pt x="17625" y="16283"/>
                    <a:pt x="16664" y="16169"/>
                  </a:cubicBezTo>
                  <a:cubicBezTo>
                    <a:pt x="16109" y="16091"/>
                    <a:pt x="15491" y="15996"/>
                    <a:pt x="14840" y="15875"/>
                  </a:cubicBezTo>
                  <a:cubicBezTo>
                    <a:pt x="14543" y="15818"/>
                    <a:pt x="14239" y="15755"/>
                    <a:pt x="13928" y="15691"/>
                  </a:cubicBezTo>
                  <a:lnTo>
                    <a:pt x="13539" y="14274"/>
                  </a:lnTo>
                  <a:close/>
                  <a:moveTo>
                    <a:pt x="13986" y="15894"/>
                  </a:moveTo>
                  <a:cubicBezTo>
                    <a:pt x="15086" y="16084"/>
                    <a:pt x="16132" y="16212"/>
                    <a:pt x="16986" y="16290"/>
                  </a:cubicBezTo>
                  <a:cubicBezTo>
                    <a:pt x="17002" y="16291"/>
                    <a:pt x="17017" y="16293"/>
                    <a:pt x="17034" y="16295"/>
                  </a:cubicBezTo>
                  <a:cubicBezTo>
                    <a:pt x="17754" y="16373"/>
                    <a:pt x="18330" y="16417"/>
                    <a:pt x="18690" y="16439"/>
                  </a:cubicBezTo>
                  <a:cubicBezTo>
                    <a:pt x="18215" y="16505"/>
                    <a:pt x="17362" y="16608"/>
                    <a:pt x="16270" y="16689"/>
                  </a:cubicBezTo>
                  <a:cubicBezTo>
                    <a:pt x="15650" y="16726"/>
                    <a:pt x="14956" y="16753"/>
                    <a:pt x="14225" y="16761"/>
                  </a:cubicBezTo>
                  <a:lnTo>
                    <a:pt x="13986" y="15894"/>
                  </a:lnTo>
                  <a:close/>
                  <a:moveTo>
                    <a:pt x="8753" y="14464"/>
                  </a:moveTo>
                  <a:cubicBezTo>
                    <a:pt x="8780" y="14473"/>
                    <a:pt x="8804" y="14485"/>
                    <a:pt x="8831" y="14494"/>
                  </a:cubicBezTo>
                  <a:cubicBezTo>
                    <a:pt x="9176" y="14633"/>
                    <a:pt x="9541" y="14767"/>
                    <a:pt x="9923" y="14895"/>
                  </a:cubicBezTo>
                  <a:cubicBezTo>
                    <a:pt x="10304" y="15022"/>
                    <a:pt x="10701" y="15142"/>
                    <a:pt x="11107" y="15257"/>
                  </a:cubicBezTo>
                  <a:cubicBezTo>
                    <a:pt x="11459" y="15353"/>
                    <a:pt x="11816" y="15444"/>
                    <a:pt x="12175" y="15527"/>
                  </a:cubicBezTo>
                  <a:cubicBezTo>
                    <a:pt x="12150" y="15565"/>
                    <a:pt x="12128" y="15605"/>
                    <a:pt x="12120" y="15649"/>
                  </a:cubicBezTo>
                  <a:cubicBezTo>
                    <a:pt x="12067" y="15884"/>
                    <a:pt x="12269" y="16129"/>
                    <a:pt x="12569" y="16193"/>
                  </a:cubicBezTo>
                  <a:cubicBezTo>
                    <a:pt x="12621" y="16204"/>
                    <a:pt x="12672" y="16210"/>
                    <a:pt x="12721" y="16210"/>
                  </a:cubicBezTo>
                  <a:cubicBezTo>
                    <a:pt x="12960" y="16210"/>
                    <a:pt x="13162" y="16083"/>
                    <a:pt x="13206" y="15888"/>
                  </a:cubicBezTo>
                  <a:cubicBezTo>
                    <a:pt x="13215" y="15843"/>
                    <a:pt x="13214" y="15796"/>
                    <a:pt x="13206" y="15750"/>
                  </a:cubicBezTo>
                  <a:lnTo>
                    <a:pt x="13206" y="15750"/>
                  </a:lnTo>
                  <a:cubicBezTo>
                    <a:pt x="13280" y="15766"/>
                    <a:pt x="13352" y="15780"/>
                    <a:pt x="13426" y="15793"/>
                  </a:cubicBezTo>
                  <a:lnTo>
                    <a:pt x="13692" y="16764"/>
                  </a:lnTo>
                  <a:cubicBezTo>
                    <a:pt x="12949" y="16763"/>
                    <a:pt x="12177" y="16741"/>
                    <a:pt x="11406" y="16689"/>
                  </a:cubicBezTo>
                  <a:cubicBezTo>
                    <a:pt x="10926" y="16659"/>
                    <a:pt x="10446" y="16613"/>
                    <a:pt x="9976" y="16561"/>
                  </a:cubicBezTo>
                  <a:cubicBezTo>
                    <a:pt x="9741" y="16532"/>
                    <a:pt x="9509" y="16501"/>
                    <a:pt x="9279" y="16472"/>
                  </a:cubicBezTo>
                  <a:cubicBezTo>
                    <a:pt x="9051" y="16435"/>
                    <a:pt x="8824" y="16400"/>
                    <a:pt x="8603" y="16365"/>
                  </a:cubicBezTo>
                  <a:cubicBezTo>
                    <a:pt x="8381" y="16323"/>
                    <a:pt x="8163" y="16286"/>
                    <a:pt x="7951" y="16243"/>
                  </a:cubicBezTo>
                  <a:cubicBezTo>
                    <a:pt x="7853" y="16220"/>
                    <a:pt x="7754" y="16200"/>
                    <a:pt x="7656" y="16178"/>
                  </a:cubicBezTo>
                  <a:cubicBezTo>
                    <a:pt x="7837" y="15855"/>
                    <a:pt x="8043" y="15519"/>
                    <a:pt x="8272" y="15170"/>
                  </a:cubicBezTo>
                  <a:cubicBezTo>
                    <a:pt x="8431" y="14930"/>
                    <a:pt x="8592" y="14694"/>
                    <a:pt x="8753" y="14464"/>
                  </a:cubicBezTo>
                  <a:close/>
                  <a:moveTo>
                    <a:pt x="18641" y="16528"/>
                  </a:moveTo>
                  <a:lnTo>
                    <a:pt x="18641" y="16528"/>
                  </a:lnTo>
                  <a:cubicBezTo>
                    <a:pt x="18627" y="16536"/>
                    <a:pt x="18614" y="16545"/>
                    <a:pt x="18600" y="16552"/>
                  </a:cubicBezTo>
                  <a:cubicBezTo>
                    <a:pt x="18072" y="16729"/>
                    <a:pt x="17150" y="17024"/>
                    <a:pt x="15978" y="17337"/>
                  </a:cubicBezTo>
                  <a:cubicBezTo>
                    <a:pt x="15731" y="17403"/>
                    <a:pt x="15474" y="17466"/>
                    <a:pt x="15207" y="17528"/>
                  </a:cubicBezTo>
                  <a:cubicBezTo>
                    <a:pt x="14972" y="17583"/>
                    <a:pt x="14730" y="17639"/>
                    <a:pt x="14482" y="17693"/>
                  </a:cubicBezTo>
                  <a:lnTo>
                    <a:pt x="14268" y="16917"/>
                  </a:lnTo>
                  <a:cubicBezTo>
                    <a:pt x="15165" y="16877"/>
                    <a:pt x="16000" y="16811"/>
                    <a:pt x="16716" y="16737"/>
                  </a:cubicBezTo>
                  <a:cubicBezTo>
                    <a:pt x="16747" y="16734"/>
                    <a:pt x="16777" y="16730"/>
                    <a:pt x="16807" y="16728"/>
                  </a:cubicBezTo>
                  <a:cubicBezTo>
                    <a:pt x="17605" y="16659"/>
                    <a:pt x="18240" y="16581"/>
                    <a:pt x="18641" y="16528"/>
                  </a:cubicBezTo>
                  <a:close/>
                  <a:moveTo>
                    <a:pt x="7468" y="16521"/>
                  </a:moveTo>
                  <a:cubicBezTo>
                    <a:pt x="7605" y="16546"/>
                    <a:pt x="7743" y="16572"/>
                    <a:pt x="7884" y="16599"/>
                  </a:cubicBezTo>
                  <a:cubicBezTo>
                    <a:pt x="8100" y="16638"/>
                    <a:pt x="8325" y="16666"/>
                    <a:pt x="8549" y="16701"/>
                  </a:cubicBezTo>
                  <a:cubicBezTo>
                    <a:pt x="8776" y="16729"/>
                    <a:pt x="9005" y="16759"/>
                    <a:pt x="9239" y="16787"/>
                  </a:cubicBezTo>
                  <a:cubicBezTo>
                    <a:pt x="9473" y="16808"/>
                    <a:pt x="9709" y="16832"/>
                    <a:pt x="9948" y="16854"/>
                  </a:cubicBezTo>
                  <a:cubicBezTo>
                    <a:pt x="10425" y="16890"/>
                    <a:pt x="10910" y="16921"/>
                    <a:pt x="11394" y="16936"/>
                  </a:cubicBezTo>
                  <a:cubicBezTo>
                    <a:pt x="11781" y="16950"/>
                    <a:pt x="12169" y="16956"/>
                    <a:pt x="12552" y="16956"/>
                  </a:cubicBezTo>
                  <a:cubicBezTo>
                    <a:pt x="12955" y="16956"/>
                    <a:pt x="13353" y="16949"/>
                    <a:pt x="13742" y="16936"/>
                  </a:cubicBezTo>
                  <a:lnTo>
                    <a:pt x="13978" y="17797"/>
                  </a:lnTo>
                  <a:cubicBezTo>
                    <a:pt x="13906" y="17813"/>
                    <a:pt x="13836" y="17827"/>
                    <a:pt x="13762" y="17841"/>
                  </a:cubicBezTo>
                  <a:cubicBezTo>
                    <a:pt x="13509" y="17893"/>
                    <a:pt x="13254" y="17938"/>
                    <a:pt x="12994" y="17989"/>
                  </a:cubicBezTo>
                  <a:cubicBezTo>
                    <a:pt x="12735" y="18034"/>
                    <a:pt x="12473" y="18081"/>
                    <a:pt x="12207" y="18123"/>
                  </a:cubicBezTo>
                  <a:cubicBezTo>
                    <a:pt x="11676" y="18206"/>
                    <a:pt x="11137" y="18285"/>
                    <a:pt x="10593" y="18344"/>
                  </a:cubicBezTo>
                  <a:cubicBezTo>
                    <a:pt x="10050" y="18410"/>
                    <a:pt x="9506" y="18453"/>
                    <a:pt x="8972" y="18488"/>
                  </a:cubicBezTo>
                  <a:cubicBezTo>
                    <a:pt x="8706" y="18507"/>
                    <a:pt x="8439" y="18514"/>
                    <a:pt x="8177" y="18527"/>
                  </a:cubicBezTo>
                  <a:cubicBezTo>
                    <a:pt x="7915" y="18532"/>
                    <a:pt x="7654" y="18535"/>
                    <a:pt x="7399" y="18541"/>
                  </a:cubicBezTo>
                  <a:cubicBezTo>
                    <a:pt x="7144" y="18535"/>
                    <a:pt x="6894" y="18532"/>
                    <a:pt x="6649" y="18527"/>
                  </a:cubicBezTo>
                  <a:cubicBezTo>
                    <a:pt x="6639" y="18527"/>
                    <a:pt x="6631" y="18526"/>
                    <a:pt x="6622" y="18526"/>
                  </a:cubicBezTo>
                  <a:cubicBezTo>
                    <a:pt x="6807" y="17923"/>
                    <a:pt x="7081" y="17255"/>
                    <a:pt x="7468" y="16521"/>
                  </a:cubicBezTo>
                  <a:close/>
                  <a:moveTo>
                    <a:pt x="18278" y="16748"/>
                  </a:moveTo>
                  <a:cubicBezTo>
                    <a:pt x="17068" y="17472"/>
                    <a:pt x="15893" y="18131"/>
                    <a:pt x="14766" y="18727"/>
                  </a:cubicBezTo>
                  <a:lnTo>
                    <a:pt x="14518" y="17826"/>
                  </a:lnTo>
                  <a:cubicBezTo>
                    <a:pt x="14764" y="17766"/>
                    <a:pt x="15003" y="17703"/>
                    <a:pt x="15235" y="17641"/>
                  </a:cubicBezTo>
                  <a:cubicBezTo>
                    <a:pt x="15690" y="17520"/>
                    <a:pt x="16120" y="17398"/>
                    <a:pt x="16513" y="17282"/>
                  </a:cubicBezTo>
                  <a:cubicBezTo>
                    <a:pt x="16559" y="17269"/>
                    <a:pt x="16603" y="17255"/>
                    <a:pt x="16646" y="17242"/>
                  </a:cubicBezTo>
                  <a:cubicBezTo>
                    <a:pt x="17306" y="17055"/>
                    <a:pt x="17862" y="16882"/>
                    <a:pt x="18278" y="16748"/>
                  </a:cubicBezTo>
                  <a:close/>
                  <a:moveTo>
                    <a:pt x="14021" y="17944"/>
                  </a:moveTo>
                  <a:lnTo>
                    <a:pt x="14303" y="18970"/>
                  </a:lnTo>
                  <a:cubicBezTo>
                    <a:pt x="14142" y="19052"/>
                    <a:pt x="13986" y="19131"/>
                    <a:pt x="13832" y="19211"/>
                  </a:cubicBezTo>
                  <a:cubicBezTo>
                    <a:pt x="13826" y="19212"/>
                    <a:pt x="13822" y="19216"/>
                    <a:pt x="13817" y="19217"/>
                  </a:cubicBezTo>
                  <a:cubicBezTo>
                    <a:pt x="13563" y="19330"/>
                    <a:pt x="13301" y="19435"/>
                    <a:pt x="13039" y="19546"/>
                  </a:cubicBezTo>
                  <a:cubicBezTo>
                    <a:pt x="12775" y="19652"/>
                    <a:pt x="12508" y="19761"/>
                    <a:pt x="12235" y="19863"/>
                  </a:cubicBezTo>
                  <a:cubicBezTo>
                    <a:pt x="11962" y="19964"/>
                    <a:pt x="11690" y="20071"/>
                    <a:pt x="11412" y="20164"/>
                  </a:cubicBezTo>
                  <a:cubicBezTo>
                    <a:pt x="11272" y="20212"/>
                    <a:pt x="11132" y="20261"/>
                    <a:pt x="10993" y="20308"/>
                  </a:cubicBezTo>
                  <a:lnTo>
                    <a:pt x="10573" y="20445"/>
                  </a:lnTo>
                  <a:cubicBezTo>
                    <a:pt x="10011" y="20627"/>
                    <a:pt x="9442" y="20783"/>
                    <a:pt x="8880" y="20925"/>
                  </a:cubicBezTo>
                  <a:cubicBezTo>
                    <a:pt x="8600" y="20998"/>
                    <a:pt x="8318" y="21056"/>
                    <a:pt x="8041" y="21119"/>
                  </a:cubicBezTo>
                  <a:cubicBezTo>
                    <a:pt x="7762" y="21171"/>
                    <a:pt x="7487" y="21224"/>
                    <a:pt x="7215" y="21275"/>
                  </a:cubicBezTo>
                  <a:cubicBezTo>
                    <a:pt x="6943" y="21315"/>
                    <a:pt x="6674" y="21361"/>
                    <a:pt x="6412" y="21393"/>
                  </a:cubicBezTo>
                  <a:cubicBezTo>
                    <a:pt x="6391" y="21394"/>
                    <a:pt x="6371" y="21398"/>
                    <a:pt x="6349" y="21400"/>
                  </a:cubicBezTo>
                  <a:cubicBezTo>
                    <a:pt x="6250" y="20758"/>
                    <a:pt x="6256" y="19922"/>
                    <a:pt x="6525" y="18887"/>
                  </a:cubicBezTo>
                  <a:cubicBezTo>
                    <a:pt x="6565" y="18888"/>
                    <a:pt x="6606" y="18888"/>
                    <a:pt x="6647" y="18890"/>
                  </a:cubicBezTo>
                  <a:cubicBezTo>
                    <a:pt x="6896" y="18887"/>
                    <a:pt x="7151" y="18884"/>
                    <a:pt x="7410" y="18882"/>
                  </a:cubicBezTo>
                  <a:cubicBezTo>
                    <a:pt x="7668" y="18870"/>
                    <a:pt x="7930" y="18857"/>
                    <a:pt x="8196" y="18847"/>
                  </a:cubicBezTo>
                  <a:cubicBezTo>
                    <a:pt x="8460" y="18825"/>
                    <a:pt x="8729" y="18810"/>
                    <a:pt x="8999" y="18786"/>
                  </a:cubicBezTo>
                  <a:cubicBezTo>
                    <a:pt x="9538" y="18735"/>
                    <a:pt x="10085" y="18675"/>
                    <a:pt x="10629" y="18594"/>
                  </a:cubicBezTo>
                  <a:cubicBezTo>
                    <a:pt x="11173" y="18519"/>
                    <a:pt x="11715" y="18422"/>
                    <a:pt x="12246" y="18324"/>
                  </a:cubicBezTo>
                  <a:cubicBezTo>
                    <a:pt x="12510" y="18273"/>
                    <a:pt x="12775" y="18218"/>
                    <a:pt x="13033" y="18166"/>
                  </a:cubicBezTo>
                  <a:cubicBezTo>
                    <a:pt x="13290" y="18109"/>
                    <a:pt x="13548" y="18056"/>
                    <a:pt x="13798" y="17997"/>
                  </a:cubicBezTo>
                  <a:cubicBezTo>
                    <a:pt x="13873" y="17981"/>
                    <a:pt x="13947" y="17962"/>
                    <a:pt x="14021" y="17944"/>
                  </a:cubicBezTo>
                  <a:close/>
                  <a:moveTo>
                    <a:pt x="10883" y="20599"/>
                  </a:moveTo>
                  <a:cubicBezTo>
                    <a:pt x="9261" y="21300"/>
                    <a:pt x="7794" y="21818"/>
                    <a:pt x="6526" y="22141"/>
                  </a:cubicBezTo>
                  <a:cubicBezTo>
                    <a:pt x="6486" y="22029"/>
                    <a:pt x="6447" y="21899"/>
                    <a:pt x="6416" y="21761"/>
                  </a:cubicBezTo>
                  <a:cubicBezTo>
                    <a:pt x="6431" y="21758"/>
                    <a:pt x="6446" y="21755"/>
                    <a:pt x="6461" y="21754"/>
                  </a:cubicBezTo>
                  <a:cubicBezTo>
                    <a:pt x="6728" y="21714"/>
                    <a:pt x="6998" y="21660"/>
                    <a:pt x="7276" y="21613"/>
                  </a:cubicBezTo>
                  <a:cubicBezTo>
                    <a:pt x="7548" y="21555"/>
                    <a:pt x="7828" y="21495"/>
                    <a:pt x="8110" y="21432"/>
                  </a:cubicBezTo>
                  <a:cubicBezTo>
                    <a:pt x="8388" y="21359"/>
                    <a:pt x="8671" y="21293"/>
                    <a:pt x="8954" y="21213"/>
                  </a:cubicBezTo>
                  <a:cubicBezTo>
                    <a:pt x="9520" y="21053"/>
                    <a:pt x="10089" y="20881"/>
                    <a:pt x="10650" y="20681"/>
                  </a:cubicBezTo>
                  <a:lnTo>
                    <a:pt x="10883" y="20599"/>
                  </a:lnTo>
                  <a:close/>
                  <a:moveTo>
                    <a:pt x="10958" y="8850"/>
                  </a:moveTo>
                  <a:lnTo>
                    <a:pt x="10986" y="8991"/>
                  </a:lnTo>
                  <a:cubicBezTo>
                    <a:pt x="10837" y="9099"/>
                    <a:pt x="10683" y="9210"/>
                    <a:pt x="10526" y="9328"/>
                  </a:cubicBezTo>
                  <a:cubicBezTo>
                    <a:pt x="9925" y="9778"/>
                    <a:pt x="9258" y="10294"/>
                    <a:pt x="8545" y="10875"/>
                  </a:cubicBezTo>
                  <a:cubicBezTo>
                    <a:pt x="7834" y="11462"/>
                    <a:pt x="7082" y="12118"/>
                    <a:pt x="6318" y="12841"/>
                  </a:cubicBezTo>
                  <a:cubicBezTo>
                    <a:pt x="5554" y="13566"/>
                    <a:pt x="4782" y="14365"/>
                    <a:pt x="4046" y="15242"/>
                  </a:cubicBezTo>
                  <a:cubicBezTo>
                    <a:pt x="3674" y="15679"/>
                    <a:pt x="3321" y="16139"/>
                    <a:pt x="2983" y="16620"/>
                  </a:cubicBezTo>
                  <a:cubicBezTo>
                    <a:pt x="2645" y="17101"/>
                    <a:pt x="2334" y="17606"/>
                    <a:pt x="2061" y="18132"/>
                  </a:cubicBezTo>
                  <a:cubicBezTo>
                    <a:pt x="1793" y="18660"/>
                    <a:pt x="1566" y="19217"/>
                    <a:pt x="1444" y="19791"/>
                  </a:cubicBezTo>
                  <a:cubicBezTo>
                    <a:pt x="1425" y="19863"/>
                    <a:pt x="1413" y="19933"/>
                    <a:pt x="1405" y="20007"/>
                  </a:cubicBezTo>
                  <a:lnTo>
                    <a:pt x="1375" y="20224"/>
                  </a:lnTo>
                  <a:cubicBezTo>
                    <a:pt x="1368" y="20296"/>
                    <a:pt x="1368" y="20368"/>
                    <a:pt x="1364" y="20441"/>
                  </a:cubicBezTo>
                  <a:cubicBezTo>
                    <a:pt x="1363" y="20513"/>
                    <a:pt x="1356" y="20584"/>
                    <a:pt x="1364" y="20656"/>
                  </a:cubicBezTo>
                  <a:lnTo>
                    <a:pt x="1379" y="20869"/>
                  </a:lnTo>
                  <a:cubicBezTo>
                    <a:pt x="1386" y="20939"/>
                    <a:pt x="1406" y="21007"/>
                    <a:pt x="1418" y="21077"/>
                  </a:cubicBezTo>
                  <a:lnTo>
                    <a:pt x="1438" y="21181"/>
                  </a:lnTo>
                  <a:cubicBezTo>
                    <a:pt x="1446" y="21214"/>
                    <a:pt x="1461" y="21245"/>
                    <a:pt x="1470" y="21276"/>
                  </a:cubicBezTo>
                  <a:cubicBezTo>
                    <a:pt x="1495" y="21340"/>
                    <a:pt x="1511" y="21401"/>
                    <a:pt x="1536" y="21467"/>
                  </a:cubicBezTo>
                  <a:lnTo>
                    <a:pt x="1642" y="21671"/>
                  </a:lnTo>
                  <a:lnTo>
                    <a:pt x="1669" y="21723"/>
                  </a:lnTo>
                  <a:lnTo>
                    <a:pt x="1671" y="21729"/>
                  </a:lnTo>
                  <a:cubicBezTo>
                    <a:pt x="1672" y="21731"/>
                    <a:pt x="1674" y="21733"/>
                    <a:pt x="1674" y="21733"/>
                  </a:cubicBezTo>
                  <a:cubicBezTo>
                    <a:pt x="1674" y="21733"/>
                    <a:pt x="1674" y="21733"/>
                    <a:pt x="1673" y="21733"/>
                  </a:cubicBezTo>
                  <a:lnTo>
                    <a:pt x="1673" y="21733"/>
                  </a:lnTo>
                  <a:lnTo>
                    <a:pt x="1687" y="21755"/>
                  </a:lnTo>
                  <a:cubicBezTo>
                    <a:pt x="1707" y="21782"/>
                    <a:pt x="1724" y="21812"/>
                    <a:pt x="1744" y="21839"/>
                  </a:cubicBezTo>
                  <a:cubicBezTo>
                    <a:pt x="1822" y="21947"/>
                    <a:pt x="1922" y="22041"/>
                    <a:pt x="2028" y="22126"/>
                  </a:cubicBezTo>
                  <a:cubicBezTo>
                    <a:pt x="2135" y="22209"/>
                    <a:pt x="2255" y="22282"/>
                    <a:pt x="2382" y="22340"/>
                  </a:cubicBezTo>
                  <a:cubicBezTo>
                    <a:pt x="2509" y="22397"/>
                    <a:pt x="2643" y="22447"/>
                    <a:pt x="2781" y="22482"/>
                  </a:cubicBezTo>
                  <a:cubicBezTo>
                    <a:pt x="3135" y="22577"/>
                    <a:pt x="3509" y="22611"/>
                    <a:pt x="3886" y="22611"/>
                  </a:cubicBezTo>
                  <a:cubicBezTo>
                    <a:pt x="4101" y="22611"/>
                    <a:pt x="4316" y="22600"/>
                    <a:pt x="4530" y="22583"/>
                  </a:cubicBezTo>
                  <a:cubicBezTo>
                    <a:pt x="5711" y="22474"/>
                    <a:pt x="6862" y="22173"/>
                    <a:pt x="7954" y="21827"/>
                  </a:cubicBezTo>
                  <a:cubicBezTo>
                    <a:pt x="9044" y="21476"/>
                    <a:pt x="10082" y="21077"/>
                    <a:pt x="11052" y="20665"/>
                  </a:cubicBezTo>
                  <a:cubicBezTo>
                    <a:pt x="12023" y="20253"/>
                    <a:pt x="12929" y="19836"/>
                    <a:pt x="13758" y="19434"/>
                  </a:cubicBezTo>
                  <a:cubicBezTo>
                    <a:pt x="15415" y="18626"/>
                    <a:pt x="16770" y="17897"/>
                    <a:pt x="17707" y="17372"/>
                  </a:cubicBezTo>
                  <a:cubicBezTo>
                    <a:pt x="18177" y="17109"/>
                    <a:pt x="18545" y="16901"/>
                    <a:pt x="18798" y="16760"/>
                  </a:cubicBezTo>
                  <a:cubicBezTo>
                    <a:pt x="19047" y="16615"/>
                    <a:pt x="19182" y="16540"/>
                    <a:pt x="19182" y="16540"/>
                  </a:cubicBezTo>
                  <a:lnTo>
                    <a:pt x="19182" y="16540"/>
                  </a:lnTo>
                  <a:cubicBezTo>
                    <a:pt x="19182" y="16540"/>
                    <a:pt x="19053" y="16623"/>
                    <a:pt x="18808" y="16780"/>
                  </a:cubicBezTo>
                  <a:cubicBezTo>
                    <a:pt x="18565" y="16934"/>
                    <a:pt x="18209" y="17164"/>
                    <a:pt x="17748" y="17442"/>
                  </a:cubicBezTo>
                  <a:cubicBezTo>
                    <a:pt x="17288" y="17723"/>
                    <a:pt x="16726" y="18058"/>
                    <a:pt x="16076" y="18433"/>
                  </a:cubicBezTo>
                  <a:cubicBezTo>
                    <a:pt x="15424" y="18808"/>
                    <a:pt x="14684" y="19220"/>
                    <a:pt x="13864" y="19647"/>
                  </a:cubicBezTo>
                  <a:cubicBezTo>
                    <a:pt x="13043" y="20073"/>
                    <a:pt x="12145" y="20517"/>
                    <a:pt x="11174" y="20950"/>
                  </a:cubicBezTo>
                  <a:cubicBezTo>
                    <a:pt x="10206" y="21381"/>
                    <a:pt x="9169" y="21809"/>
                    <a:pt x="8065" y="22174"/>
                  </a:cubicBezTo>
                  <a:cubicBezTo>
                    <a:pt x="7515" y="22357"/>
                    <a:pt x="6948" y="22528"/>
                    <a:pt x="6364" y="22670"/>
                  </a:cubicBezTo>
                  <a:cubicBezTo>
                    <a:pt x="5780" y="22811"/>
                    <a:pt x="5181" y="22926"/>
                    <a:pt x="4563" y="22981"/>
                  </a:cubicBezTo>
                  <a:cubicBezTo>
                    <a:pt x="4337" y="23001"/>
                    <a:pt x="4109" y="23014"/>
                    <a:pt x="3879" y="23014"/>
                  </a:cubicBezTo>
                  <a:cubicBezTo>
                    <a:pt x="3795" y="23014"/>
                    <a:pt x="3710" y="23012"/>
                    <a:pt x="3626" y="23008"/>
                  </a:cubicBezTo>
                  <a:cubicBezTo>
                    <a:pt x="3310" y="22995"/>
                    <a:pt x="2991" y="22960"/>
                    <a:pt x="2676" y="22874"/>
                  </a:cubicBezTo>
                  <a:cubicBezTo>
                    <a:pt x="2518" y="22834"/>
                    <a:pt x="2362" y="22779"/>
                    <a:pt x="2209" y="22709"/>
                  </a:cubicBezTo>
                  <a:cubicBezTo>
                    <a:pt x="2056" y="22639"/>
                    <a:pt x="1910" y="22554"/>
                    <a:pt x="1774" y="22448"/>
                  </a:cubicBezTo>
                  <a:cubicBezTo>
                    <a:pt x="1640" y="22344"/>
                    <a:pt x="1513" y="22221"/>
                    <a:pt x="1411" y="22082"/>
                  </a:cubicBezTo>
                  <a:cubicBezTo>
                    <a:pt x="1391" y="22051"/>
                    <a:pt x="1368" y="22013"/>
                    <a:pt x="1344" y="21978"/>
                  </a:cubicBezTo>
                  <a:lnTo>
                    <a:pt x="1327" y="21951"/>
                  </a:lnTo>
                  <a:cubicBezTo>
                    <a:pt x="1320" y="21942"/>
                    <a:pt x="1328" y="21955"/>
                    <a:pt x="1309" y="21925"/>
                  </a:cubicBezTo>
                  <a:lnTo>
                    <a:pt x="1303" y="21911"/>
                  </a:lnTo>
                  <a:lnTo>
                    <a:pt x="1276" y="21861"/>
                  </a:lnTo>
                  <a:lnTo>
                    <a:pt x="1170" y="21656"/>
                  </a:lnTo>
                  <a:cubicBezTo>
                    <a:pt x="1139" y="21578"/>
                    <a:pt x="1109" y="21494"/>
                    <a:pt x="1081" y="21410"/>
                  </a:cubicBezTo>
                  <a:cubicBezTo>
                    <a:pt x="1068" y="21369"/>
                    <a:pt x="1050" y="21328"/>
                    <a:pt x="1041" y="21287"/>
                  </a:cubicBezTo>
                  <a:lnTo>
                    <a:pt x="1015" y="21165"/>
                  </a:lnTo>
                  <a:cubicBezTo>
                    <a:pt x="1000" y="21083"/>
                    <a:pt x="980" y="21002"/>
                    <a:pt x="972" y="20919"/>
                  </a:cubicBezTo>
                  <a:lnTo>
                    <a:pt x="955" y="20672"/>
                  </a:lnTo>
                  <a:cubicBezTo>
                    <a:pt x="945" y="20590"/>
                    <a:pt x="953" y="20509"/>
                    <a:pt x="955" y="20427"/>
                  </a:cubicBezTo>
                  <a:cubicBezTo>
                    <a:pt x="960" y="20347"/>
                    <a:pt x="960" y="20265"/>
                    <a:pt x="968" y="20184"/>
                  </a:cubicBezTo>
                  <a:lnTo>
                    <a:pt x="1002" y="19944"/>
                  </a:lnTo>
                  <a:cubicBezTo>
                    <a:pt x="1013" y="19863"/>
                    <a:pt x="1026" y="19784"/>
                    <a:pt x="1046" y="19707"/>
                  </a:cubicBezTo>
                  <a:cubicBezTo>
                    <a:pt x="1182" y="19082"/>
                    <a:pt x="1423" y="18499"/>
                    <a:pt x="1705" y="17950"/>
                  </a:cubicBezTo>
                  <a:cubicBezTo>
                    <a:pt x="1989" y="17400"/>
                    <a:pt x="2315" y="16882"/>
                    <a:pt x="2667" y="16397"/>
                  </a:cubicBezTo>
                  <a:cubicBezTo>
                    <a:pt x="3019" y="15910"/>
                    <a:pt x="3384" y="15444"/>
                    <a:pt x="3767" y="15005"/>
                  </a:cubicBezTo>
                  <a:cubicBezTo>
                    <a:pt x="4524" y="14122"/>
                    <a:pt x="5323" y="13331"/>
                    <a:pt x="6107" y="12614"/>
                  </a:cubicBezTo>
                  <a:cubicBezTo>
                    <a:pt x="6890" y="11899"/>
                    <a:pt x="7665" y="11258"/>
                    <a:pt x="8394" y="10690"/>
                  </a:cubicBezTo>
                  <a:cubicBezTo>
                    <a:pt x="9125" y="10122"/>
                    <a:pt x="9816" y="9629"/>
                    <a:pt x="10434" y="9202"/>
                  </a:cubicBezTo>
                  <a:cubicBezTo>
                    <a:pt x="10615" y="9080"/>
                    <a:pt x="10790" y="8962"/>
                    <a:pt x="10958" y="8850"/>
                  </a:cubicBezTo>
                  <a:close/>
                  <a:moveTo>
                    <a:pt x="22487" y="18806"/>
                  </a:moveTo>
                  <a:lnTo>
                    <a:pt x="22487" y="18806"/>
                  </a:lnTo>
                  <a:cubicBezTo>
                    <a:pt x="21747" y="21334"/>
                    <a:pt x="20637" y="23544"/>
                    <a:pt x="19019" y="23544"/>
                  </a:cubicBezTo>
                  <a:cubicBezTo>
                    <a:pt x="18144" y="23544"/>
                    <a:pt x="17421" y="22900"/>
                    <a:pt x="16821" y="21910"/>
                  </a:cubicBezTo>
                  <a:cubicBezTo>
                    <a:pt x="18283" y="21284"/>
                    <a:pt x="19726" y="20541"/>
                    <a:pt x="21114" y="19693"/>
                  </a:cubicBezTo>
                  <a:cubicBezTo>
                    <a:pt x="21579" y="19407"/>
                    <a:pt x="22037" y="19111"/>
                    <a:pt x="22487" y="18806"/>
                  </a:cubicBezTo>
                  <a:close/>
                  <a:moveTo>
                    <a:pt x="32277" y="5555"/>
                  </a:moveTo>
                  <a:cubicBezTo>
                    <a:pt x="32277" y="5555"/>
                    <a:pt x="32256" y="5684"/>
                    <a:pt x="32216" y="5917"/>
                  </a:cubicBezTo>
                  <a:cubicBezTo>
                    <a:pt x="32166" y="6150"/>
                    <a:pt x="32093" y="6488"/>
                    <a:pt x="31954" y="6908"/>
                  </a:cubicBezTo>
                  <a:cubicBezTo>
                    <a:pt x="31684" y="7749"/>
                    <a:pt x="31175" y="8916"/>
                    <a:pt x="30363" y="10196"/>
                  </a:cubicBezTo>
                  <a:cubicBezTo>
                    <a:pt x="29554" y="11477"/>
                    <a:pt x="28468" y="12887"/>
                    <a:pt x="27145" y="14245"/>
                  </a:cubicBezTo>
                  <a:cubicBezTo>
                    <a:pt x="25825" y="15606"/>
                    <a:pt x="24286" y="16930"/>
                    <a:pt x="22634" y="18096"/>
                  </a:cubicBezTo>
                  <a:cubicBezTo>
                    <a:pt x="21808" y="18676"/>
                    <a:pt x="20948" y="19217"/>
                    <a:pt x="20089" y="19713"/>
                  </a:cubicBezTo>
                  <a:cubicBezTo>
                    <a:pt x="19225" y="20206"/>
                    <a:pt x="18359" y="20666"/>
                    <a:pt x="17503" y="21069"/>
                  </a:cubicBezTo>
                  <a:cubicBezTo>
                    <a:pt x="16645" y="21469"/>
                    <a:pt x="15802" y="21835"/>
                    <a:pt x="14988" y="22134"/>
                  </a:cubicBezTo>
                  <a:cubicBezTo>
                    <a:pt x="14174" y="22436"/>
                    <a:pt x="13395" y="22701"/>
                    <a:pt x="12666" y="22904"/>
                  </a:cubicBezTo>
                  <a:cubicBezTo>
                    <a:pt x="12303" y="23012"/>
                    <a:pt x="11952" y="23100"/>
                    <a:pt x="11616" y="23184"/>
                  </a:cubicBezTo>
                  <a:cubicBezTo>
                    <a:pt x="11280" y="23266"/>
                    <a:pt x="10959" y="23329"/>
                    <a:pt x="10658" y="23395"/>
                  </a:cubicBezTo>
                  <a:cubicBezTo>
                    <a:pt x="10356" y="23449"/>
                    <a:pt x="10073" y="23506"/>
                    <a:pt x="9811" y="23547"/>
                  </a:cubicBezTo>
                  <a:cubicBezTo>
                    <a:pt x="9548" y="23583"/>
                    <a:pt x="9306" y="23622"/>
                    <a:pt x="9087" y="23650"/>
                  </a:cubicBezTo>
                  <a:cubicBezTo>
                    <a:pt x="8868" y="23674"/>
                    <a:pt x="8674" y="23696"/>
                    <a:pt x="8502" y="23715"/>
                  </a:cubicBezTo>
                  <a:cubicBezTo>
                    <a:pt x="8331" y="23732"/>
                    <a:pt x="8185" y="23737"/>
                    <a:pt x="8067" y="23748"/>
                  </a:cubicBezTo>
                  <a:cubicBezTo>
                    <a:pt x="7830" y="23764"/>
                    <a:pt x="7707" y="23772"/>
                    <a:pt x="7707" y="23772"/>
                  </a:cubicBezTo>
                  <a:cubicBezTo>
                    <a:pt x="7707" y="23772"/>
                    <a:pt x="7832" y="23760"/>
                    <a:pt x="8067" y="23741"/>
                  </a:cubicBezTo>
                  <a:cubicBezTo>
                    <a:pt x="8185" y="23729"/>
                    <a:pt x="8331" y="23721"/>
                    <a:pt x="8500" y="23699"/>
                  </a:cubicBezTo>
                  <a:cubicBezTo>
                    <a:pt x="8670" y="23677"/>
                    <a:pt x="8866" y="23652"/>
                    <a:pt x="9085" y="23623"/>
                  </a:cubicBezTo>
                  <a:cubicBezTo>
                    <a:pt x="9302" y="23591"/>
                    <a:pt x="9543" y="23548"/>
                    <a:pt x="9804" y="23504"/>
                  </a:cubicBezTo>
                  <a:cubicBezTo>
                    <a:pt x="10066" y="23457"/>
                    <a:pt x="10347" y="23395"/>
                    <a:pt x="10648" y="23336"/>
                  </a:cubicBezTo>
                  <a:cubicBezTo>
                    <a:pt x="11245" y="23198"/>
                    <a:pt x="11918" y="23032"/>
                    <a:pt x="12642" y="22812"/>
                  </a:cubicBezTo>
                  <a:cubicBezTo>
                    <a:pt x="13367" y="22601"/>
                    <a:pt x="14139" y="22330"/>
                    <a:pt x="14946" y="22020"/>
                  </a:cubicBezTo>
                  <a:cubicBezTo>
                    <a:pt x="15755" y="21711"/>
                    <a:pt x="16587" y="21339"/>
                    <a:pt x="17443" y="20938"/>
                  </a:cubicBezTo>
                  <a:cubicBezTo>
                    <a:pt x="18295" y="20531"/>
                    <a:pt x="19155" y="20071"/>
                    <a:pt x="20012" y="19577"/>
                  </a:cubicBezTo>
                  <a:cubicBezTo>
                    <a:pt x="20871" y="19078"/>
                    <a:pt x="21717" y="18541"/>
                    <a:pt x="22540" y="17958"/>
                  </a:cubicBezTo>
                  <a:cubicBezTo>
                    <a:pt x="24188" y="16804"/>
                    <a:pt x="25724" y="15492"/>
                    <a:pt x="27044" y="14143"/>
                  </a:cubicBezTo>
                  <a:cubicBezTo>
                    <a:pt x="27702" y="13467"/>
                    <a:pt x="28312" y="12788"/>
                    <a:pt x="28853" y="12113"/>
                  </a:cubicBezTo>
                  <a:cubicBezTo>
                    <a:pt x="29397" y="11439"/>
                    <a:pt x="29876" y="10777"/>
                    <a:pt x="30286" y="10142"/>
                  </a:cubicBezTo>
                  <a:cubicBezTo>
                    <a:pt x="30696" y="9508"/>
                    <a:pt x="31038" y="8907"/>
                    <a:pt x="31311" y="8356"/>
                  </a:cubicBezTo>
                  <a:cubicBezTo>
                    <a:pt x="31585" y="7807"/>
                    <a:pt x="31786" y="7311"/>
                    <a:pt x="31931" y="6894"/>
                  </a:cubicBezTo>
                  <a:cubicBezTo>
                    <a:pt x="32079" y="6479"/>
                    <a:pt x="32157" y="6140"/>
                    <a:pt x="32210" y="5911"/>
                  </a:cubicBezTo>
                  <a:cubicBezTo>
                    <a:pt x="32255" y="5680"/>
                    <a:pt x="32277" y="5555"/>
                    <a:pt x="32277" y="5555"/>
                  </a:cubicBezTo>
                  <a:close/>
                  <a:moveTo>
                    <a:pt x="22990" y="19318"/>
                  </a:moveTo>
                  <a:cubicBezTo>
                    <a:pt x="22990" y="19318"/>
                    <a:pt x="22983" y="19426"/>
                    <a:pt x="22970" y="19613"/>
                  </a:cubicBezTo>
                  <a:cubicBezTo>
                    <a:pt x="22963" y="19707"/>
                    <a:pt x="22955" y="19822"/>
                    <a:pt x="22942" y="19951"/>
                  </a:cubicBezTo>
                  <a:cubicBezTo>
                    <a:pt x="22928" y="20082"/>
                    <a:pt x="22918" y="20230"/>
                    <a:pt x="22877" y="20386"/>
                  </a:cubicBezTo>
                  <a:cubicBezTo>
                    <a:pt x="22844" y="20543"/>
                    <a:pt x="22807" y="20715"/>
                    <a:pt x="22763" y="20896"/>
                  </a:cubicBezTo>
                  <a:cubicBezTo>
                    <a:pt x="22744" y="20989"/>
                    <a:pt x="22713" y="21077"/>
                    <a:pt x="22681" y="21170"/>
                  </a:cubicBezTo>
                  <a:cubicBezTo>
                    <a:pt x="22648" y="21261"/>
                    <a:pt x="22614" y="21355"/>
                    <a:pt x="22581" y="21453"/>
                  </a:cubicBezTo>
                  <a:cubicBezTo>
                    <a:pt x="22544" y="21549"/>
                    <a:pt x="22513" y="21648"/>
                    <a:pt x="22468" y="21743"/>
                  </a:cubicBezTo>
                  <a:cubicBezTo>
                    <a:pt x="22423" y="21839"/>
                    <a:pt x="22374" y="21934"/>
                    <a:pt x="22325" y="22031"/>
                  </a:cubicBezTo>
                  <a:cubicBezTo>
                    <a:pt x="22276" y="22126"/>
                    <a:pt x="22231" y="22227"/>
                    <a:pt x="22172" y="22319"/>
                  </a:cubicBezTo>
                  <a:cubicBezTo>
                    <a:pt x="22112" y="22412"/>
                    <a:pt x="22050" y="22502"/>
                    <a:pt x="21990" y="22595"/>
                  </a:cubicBezTo>
                  <a:cubicBezTo>
                    <a:pt x="21874" y="22783"/>
                    <a:pt x="21720" y="22945"/>
                    <a:pt x="21577" y="23110"/>
                  </a:cubicBezTo>
                  <a:cubicBezTo>
                    <a:pt x="21510" y="23195"/>
                    <a:pt x="21423" y="23265"/>
                    <a:pt x="21344" y="23336"/>
                  </a:cubicBezTo>
                  <a:cubicBezTo>
                    <a:pt x="21262" y="23407"/>
                    <a:pt x="21188" y="23482"/>
                    <a:pt x="21102" y="23543"/>
                  </a:cubicBezTo>
                  <a:cubicBezTo>
                    <a:pt x="20930" y="23664"/>
                    <a:pt x="20768" y="23783"/>
                    <a:pt x="20593" y="23865"/>
                  </a:cubicBezTo>
                  <a:cubicBezTo>
                    <a:pt x="20429" y="23960"/>
                    <a:pt x="20255" y="24017"/>
                    <a:pt x="20100" y="24077"/>
                  </a:cubicBezTo>
                  <a:cubicBezTo>
                    <a:pt x="19940" y="24122"/>
                    <a:pt x="19794" y="24164"/>
                    <a:pt x="19661" y="24181"/>
                  </a:cubicBezTo>
                  <a:cubicBezTo>
                    <a:pt x="19531" y="24207"/>
                    <a:pt x="19413" y="24207"/>
                    <a:pt x="19319" y="24213"/>
                  </a:cubicBezTo>
                  <a:cubicBezTo>
                    <a:pt x="19128" y="24213"/>
                    <a:pt x="19022" y="24191"/>
                    <a:pt x="19022" y="24191"/>
                  </a:cubicBezTo>
                  <a:cubicBezTo>
                    <a:pt x="19022" y="24191"/>
                    <a:pt x="19049" y="24186"/>
                    <a:pt x="19097" y="24174"/>
                  </a:cubicBezTo>
                  <a:cubicBezTo>
                    <a:pt x="19147" y="24164"/>
                    <a:pt x="19215" y="24139"/>
                    <a:pt x="19304" y="24115"/>
                  </a:cubicBezTo>
                  <a:cubicBezTo>
                    <a:pt x="19391" y="24084"/>
                    <a:pt x="19496" y="24048"/>
                    <a:pt x="19611" y="23998"/>
                  </a:cubicBezTo>
                  <a:cubicBezTo>
                    <a:pt x="19728" y="23954"/>
                    <a:pt x="19852" y="23880"/>
                    <a:pt x="19989" y="23815"/>
                  </a:cubicBezTo>
                  <a:cubicBezTo>
                    <a:pt x="20118" y="23732"/>
                    <a:pt x="20263" y="23654"/>
                    <a:pt x="20400" y="23547"/>
                  </a:cubicBezTo>
                  <a:cubicBezTo>
                    <a:pt x="20545" y="23453"/>
                    <a:pt x="20678" y="23325"/>
                    <a:pt x="20821" y="23206"/>
                  </a:cubicBezTo>
                  <a:cubicBezTo>
                    <a:pt x="20893" y="23144"/>
                    <a:pt x="20954" y="23070"/>
                    <a:pt x="21023" y="23003"/>
                  </a:cubicBezTo>
                  <a:cubicBezTo>
                    <a:pt x="21089" y="22932"/>
                    <a:pt x="21162" y="22869"/>
                    <a:pt x="21222" y="22788"/>
                  </a:cubicBezTo>
                  <a:cubicBezTo>
                    <a:pt x="21342" y="22631"/>
                    <a:pt x="21479" y="22486"/>
                    <a:pt x="21584" y="22311"/>
                  </a:cubicBezTo>
                  <a:cubicBezTo>
                    <a:pt x="21641" y="22227"/>
                    <a:pt x="21698" y="22145"/>
                    <a:pt x="21755" y="22063"/>
                  </a:cubicBezTo>
                  <a:cubicBezTo>
                    <a:pt x="21808" y="21977"/>
                    <a:pt x="21854" y="21888"/>
                    <a:pt x="21904" y="21801"/>
                  </a:cubicBezTo>
                  <a:cubicBezTo>
                    <a:pt x="21953" y="21714"/>
                    <a:pt x="22002" y="21628"/>
                    <a:pt x="22051" y="21542"/>
                  </a:cubicBezTo>
                  <a:cubicBezTo>
                    <a:pt x="22101" y="21456"/>
                    <a:pt x="22136" y="21365"/>
                    <a:pt x="22179" y="21279"/>
                  </a:cubicBezTo>
                  <a:cubicBezTo>
                    <a:pt x="22222" y="21191"/>
                    <a:pt x="22262" y="21105"/>
                    <a:pt x="22303" y="21022"/>
                  </a:cubicBezTo>
                  <a:cubicBezTo>
                    <a:pt x="22344" y="20939"/>
                    <a:pt x="22384" y="20857"/>
                    <a:pt x="22414" y="20774"/>
                  </a:cubicBezTo>
                  <a:cubicBezTo>
                    <a:pt x="22480" y="20607"/>
                    <a:pt x="22546" y="20451"/>
                    <a:pt x="22607" y="20306"/>
                  </a:cubicBezTo>
                  <a:cubicBezTo>
                    <a:pt x="22673" y="20163"/>
                    <a:pt x="22716" y="20026"/>
                    <a:pt x="22760" y="19905"/>
                  </a:cubicBezTo>
                  <a:cubicBezTo>
                    <a:pt x="22802" y="19784"/>
                    <a:pt x="22844" y="19679"/>
                    <a:pt x="22877" y="19592"/>
                  </a:cubicBezTo>
                  <a:cubicBezTo>
                    <a:pt x="22944" y="19417"/>
                    <a:pt x="22990" y="19318"/>
                    <a:pt x="22990" y="19318"/>
                  </a:cubicBezTo>
                  <a:close/>
                  <a:moveTo>
                    <a:pt x="12066" y="24476"/>
                  </a:moveTo>
                  <a:lnTo>
                    <a:pt x="12066" y="24476"/>
                  </a:lnTo>
                  <a:cubicBezTo>
                    <a:pt x="12798" y="26182"/>
                    <a:pt x="11871" y="28092"/>
                    <a:pt x="12184" y="30160"/>
                  </a:cubicBezTo>
                  <a:lnTo>
                    <a:pt x="10630" y="30312"/>
                  </a:lnTo>
                  <a:lnTo>
                    <a:pt x="11401" y="30389"/>
                  </a:lnTo>
                  <a:lnTo>
                    <a:pt x="10201" y="30506"/>
                  </a:lnTo>
                  <a:lnTo>
                    <a:pt x="12299" y="30712"/>
                  </a:lnTo>
                  <a:cubicBezTo>
                    <a:pt x="12379" y="31009"/>
                    <a:pt x="12486" y="31310"/>
                    <a:pt x="12631" y="31613"/>
                  </a:cubicBezTo>
                  <a:cubicBezTo>
                    <a:pt x="13503" y="33410"/>
                    <a:pt x="15823" y="35165"/>
                    <a:pt x="17208" y="36100"/>
                  </a:cubicBezTo>
                  <a:lnTo>
                    <a:pt x="9485" y="36460"/>
                  </a:lnTo>
                  <a:lnTo>
                    <a:pt x="16638" y="36792"/>
                  </a:lnTo>
                  <a:lnTo>
                    <a:pt x="8997" y="36792"/>
                  </a:lnTo>
                  <a:cubicBezTo>
                    <a:pt x="8997" y="36790"/>
                    <a:pt x="8467" y="32653"/>
                    <a:pt x="11067" y="27892"/>
                  </a:cubicBezTo>
                  <a:cubicBezTo>
                    <a:pt x="12252" y="25724"/>
                    <a:pt x="12066" y="24476"/>
                    <a:pt x="12066" y="24476"/>
                  </a:cubicBezTo>
                  <a:close/>
                  <a:moveTo>
                    <a:pt x="25277" y="18185"/>
                  </a:moveTo>
                  <a:cubicBezTo>
                    <a:pt x="25277" y="18185"/>
                    <a:pt x="25264" y="18488"/>
                    <a:pt x="25253" y="19017"/>
                  </a:cubicBezTo>
                  <a:cubicBezTo>
                    <a:pt x="25243" y="19548"/>
                    <a:pt x="25245" y="20306"/>
                    <a:pt x="25300" y="21212"/>
                  </a:cubicBezTo>
                  <a:cubicBezTo>
                    <a:pt x="25328" y="21664"/>
                    <a:pt x="25368" y="22154"/>
                    <a:pt x="25438" y="22670"/>
                  </a:cubicBezTo>
                  <a:cubicBezTo>
                    <a:pt x="25503" y="23186"/>
                    <a:pt x="25601" y="23724"/>
                    <a:pt x="25723" y="24276"/>
                  </a:cubicBezTo>
                  <a:cubicBezTo>
                    <a:pt x="25850" y="24831"/>
                    <a:pt x="26012" y="25393"/>
                    <a:pt x="26221" y="25947"/>
                  </a:cubicBezTo>
                  <a:cubicBezTo>
                    <a:pt x="26326" y="26223"/>
                    <a:pt x="26445" y="26498"/>
                    <a:pt x="26574" y="26767"/>
                  </a:cubicBezTo>
                  <a:cubicBezTo>
                    <a:pt x="26703" y="27036"/>
                    <a:pt x="26852" y="27301"/>
                    <a:pt x="26993" y="27571"/>
                  </a:cubicBezTo>
                  <a:cubicBezTo>
                    <a:pt x="27553" y="28652"/>
                    <a:pt x="28030" y="29775"/>
                    <a:pt x="28393" y="30856"/>
                  </a:cubicBezTo>
                  <a:cubicBezTo>
                    <a:pt x="28759" y="31937"/>
                    <a:pt x="28999" y="32978"/>
                    <a:pt x="29153" y="33876"/>
                  </a:cubicBezTo>
                  <a:cubicBezTo>
                    <a:pt x="29307" y="34776"/>
                    <a:pt x="29353" y="35536"/>
                    <a:pt x="29363" y="36066"/>
                  </a:cubicBezTo>
                  <a:cubicBezTo>
                    <a:pt x="29374" y="36600"/>
                    <a:pt x="29346" y="36902"/>
                    <a:pt x="29346" y="36902"/>
                  </a:cubicBezTo>
                  <a:cubicBezTo>
                    <a:pt x="29346" y="36902"/>
                    <a:pt x="29363" y="36597"/>
                    <a:pt x="29335" y="36069"/>
                  </a:cubicBezTo>
                  <a:cubicBezTo>
                    <a:pt x="29308" y="35540"/>
                    <a:pt x="29224" y="34787"/>
                    <a:pt x="29059" y="33894"/>
                  </a:cubicBezTo>
                  <a:cubicBezTo>
                    <a:pt x="28893" y="32999"/>
                    <a:pt x="28622" y="31976"/>
                    <a:pt x="28254" y="30903"/>
                  </a:cubicBezTo>
                  <a:cubicBezTo>
                    <a:pt x="28070" y="30369"/>
                    <a:pt x="27859" y="29821"/>
                    <a:pt x="27623" y="29276"/>
                  </a:cubicBezTo>
                  <a:cubicBezTo>
                    <a:pt x="27387" y="28729"/>
                    <a:pt x="27125" y="28184"/>
                    <a:pt x="26848" y="27647"/>
                  </a:cubicBezTo>
                  <a:cubicBezTo>
                    <a:pt x="26710" y="27378"/>
                    <a:pt x="26562" y="27115"/>
                    <a:pt x="26432" y="26838"/>
                  </a:cubicBezTo>
                  <a:cubicBezTo>
                    <a:pt x="26300" y="26563"/>
                    <a:pt x="26181" y="26284"/>
                    <a:pt x="26077" y="26002"/>
                  </a:cubicBezTo>
                  <a:cubicBezTo>
                    <a:pt x="25867" y="25438"/>
                    <a:pt x="25708" y="24868"/>
                    <a:pt x="25583" y="24310"/>
                  </a:cubicBezTo>
                  <a:cubicBezTo>
                    <a:pt x="25340" y="23192"/>
                    <a:pt x="25247" y="22127"/>
                    <a:pt x="25207" y="21218"/>
                  </a:cubicBezTo>
                  <a:cubicBezTo>
                    <a:pt x="25170" y="20306"/>
                    <a:pt x="25198" y="19548"/>
                    <a:pt x="25221" y="19017"/>
                  </a:cubicBezTo>
                  <a:cubicBezTo>
                    <a:pt x="25234" y="18753"/>
                    <a:pt x="25250" y="18543"/>
                    <a:pt x="25260" y="18402"/>
                  </a:cubicBezTo>
                  <a:cubicBezTo>
                    <a:pt x="25270" y="18261"/>
                    <a:pt x="25277" y="18185"/>
                    <a:pt x="25277" y="18185"/>
                  </a:cubicBezTo>
                  <a:close/>
                  <a:moveTo>
                    <a:pt x="9567" y="1"/>
                  </a:moveTo>
                  <a:cubicBezTo>
                    <a:pt x="9120" y="1"/>
                    <a:pt x="8756" y="365"/>
                    <a:pt x="8756" y="812"/>
                  </a:cubicBezTo>
                  <a:cubicBezTo>
                    <a:pt x="8756" y="1225"/>
                    <a:pt x="9068" y="1568"/>
                    <a:pt x="9469" y="1615"/>
                  </a:cubicBezTo>
                  <a:lnTo>
                    <a:pt x="10845" y="8300"/>
                  </a:lnTo>
                  <a:cubicBezTo>
                    <a:pt x="7740" y="10436"/>
                    <a:pt x="5090" y="12767"/>
                    <a:pt x="3235" y="15017"/>
                  </a:cubicBezTo>
                  <a:cubicBezTo>
                    <a:pt x="794" y="17975"/>
                    <a:pt x="0" y="20502"/>
                    <a:pt x="999" y="22134"/>
                  </a:cubicBezTo>
                  <a:cubicBezTo>
                    <a:pt x="1821" y="23481"/>
                    <a:pt x="3906" y="24220"/>
                    <a:pt x="6739" y="24220"/>
                  </a:cubicBezTo>
                  <a:cubicBezTo>
                    <a:pt x="7366" y="24220"/>
                    <a:pt x="8030" y="24182"/>
                    <a:pt x="8725" y="24108"/>
                  </a:cubicBezTo>
                  <a:cubicBezTo>
                    <a:pt x="9752" y="23999"/>
                    <a:pt x="10803" y="23815"/>
                    <a:pt x="11864" y="23563"/>
                  </a:cubicBezTo>
                  <a:lnTo>
                    <a:pt x="11864" y="23563"/>
                  </a:lnTo>
                  <a:cubicBezTo>
                    <a:pt x="11637" y="24865"/>
                    <a:pt x="11260" y="26112"/>
                    <a:pt x="10669" y="27197"/>
                  </a:cubicBezTo>
                  <a:cubicBezTo>
                    <a:pt x="7679" y="32708"/>
                    <a:pt x="8278" y="37481"/>
                    <a:pt x="8278" y="37481"/>
                  </a:cubicBezTo>
                  <a:lnTo>
                    <a:pt x="29760" y="37481"/>
                  </a:lnTo>
                  <a:cubicBezTo>
                    <a:pt x="29760" y="37481"/>
                    <a:pt x="30358" y="32708"/>
                    <a:pt x="27368" y="27197"/>
                  </a:cubicBezTo>
                  <a:cubicBezTo>
                    <a:pt x="25611" y="23960"/>
                    <a:pt x="25726" y="19318"/>
                    <a:pt x="26153" y="15915"/>
                  </a:cubicBezTo>
                  <a:cubicBezTo>
                    <a:pt x="27944" y="14288"/>
                    <a:pt x="29490" y="12511"/>
                    <a:pt x="30690" y="10677"/>
                  </a:cubicBezTo>
                  <a:cubicBezTo>
                    <a:pt x="32800" y="7450"/>
                    <a:pt x="33458" y="4542"/>
                    <a:pt x="32452" y="2900"/>
                  </a:cubicBezTo>
                  <a:cubicBezTo>
                    <a:pt x="31783" y="1805"/>
                    <a:pt x="30384" y="1245"/>
                    <a:pt x="28402" y="1245"/>
                  </a:cubicBezTo>
                  <a:cubicBezTo>
                    <a:pt x="27434" y="1245"/>
                    <a:pt x="26327" y="1378"/>
                    <a:pt x="25098" y="1648"/>
                  </a:cubicBezTo>
                  <a:cubicBezTo>
                    <a:pt x="22252" y="2274"/>
                    <a:pt x="18968" y="3573"/>
                    <a:pt x="15651" y="5363"/>
                  </a:cubicBezTo>
                  <a:lnTo>
                    <a:pt x="10327" y="1091"/>
                  </a:lnTo>
                  <a:cubicBezTo>
                    <a:pt x="10359" y="1004"/>
                    <a:pt x="10378" y="910"/>
                    <a:pt x="10378" y="812"/>
                  </a:cubicBezTo>
                  <a:cubicBezTo>
                    <a:pt x="10378" y="365"/>
                    <a:pt x="10013" y="1"/>
                    <a:pt x="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2fcc7deb26a_6_413"/>
            <p:cNvSpPr/>
            <p:nvPr/>
          </p:nvSpPr>
          <p:spPr>
            <a:xfrm rot="-7860302">
              <a:off x="1119396" y="663046"/>
              <a:ext cx="567333" cy="1691128"/>
            </a:xfrm>
            <a:custGeom>
              <a:rect b="b" l="l" r="r" t="t"/>
              <a:pathLst>
                <a:path extrusionOk="0" h="37338" w="12526">
                  <a:moveTo>
                    <a:pt x="4796" y="0"/>
                  </a:moveTo>
                  <a:lnTo>
                    <a:pt x="4796" y="0"/>
                  </a:lnTo>
                  <a:cubicBezTo>
                    <a:pt x="4796" y="0"/>
                    <a:pt x="4910" y="128"/>
                    <a:pt x="5121" y="367"/>
                  </a:cubicBezTo>
                  <a:cubicBezTo>
                    <a:pt x="5333" y="607"/>
                    <a:pt x="5635" y="967"/>
                    <a:pt x="6007" y="1432"/>
                  </a:cubicBezTo>
                  <a:cubicBezTo>
                    <a:pt x="6195" y="1663"/>
                    <a:pt x="6384" y="1927"/>
                    <a:pt x="6599" y="2218"/>
                  </a:cubicBezTo>
                  <a:cubicBezTo>
                    <a:pt x="6818" y="2507"/>
                    <a:pt x="7033" y="2827"/>
                    <a:pt x="7264" y="3165"/>
                  </a:cubicBezTo>
                  <a:cubicBezTo>
                    <a:pt x="7384" y="3332"/>
                    <a:pt x="7495" y="3514"/>
                    <a:pt x="7609" y="3701"/>
                  </a:cubicBezTo>
                  <a:cubicBezTo>
                    <a:pt x="7723" y="3888"/>
                    <a:pt x="7846" y="4077"/>
                    <a:pt x="7962" y="4274"/>
                  </a:cubicBezTo>
                  <a:cubicBezTo>
                    <a:pt x="8188" y="4677"/>
                    <a:pt x="8442" y="5091"/>
                    <a:pt x="8665" y="5543"/>
                  </a:cubicBezTo>
                  <a:cubicBezTo>
                    <a:pt x="9129" y="6440"/>
                    <a:pt x="9578" y="7437"/>
                    <a:pt x="9967" y="8522"/>
                  </a:cubicBezTo>
                  <a:cubicBezTo>
                    <a:pt x="10357" y="9606"/>
                    <a:pt x="10682" y="10777"/>
                    <a:pt x="10934" y="12003"/>
                  </a:cubicBezTo>
                  <a:cubicBezTo>
                    <a:pt x="11184" y="13230"/>
                    <a:pt x="11329" y="14519"/>
                    <a:pt x="11383" y="15830"/>
                  </a:cubicBezTo>
                  <a:cubicBezTo>
                    <a:pt x="11387" y="16158"/>
                    <a:pt x="11392" y="16488"/>
                    <a:pt x="11397" y="16817"/>
                  </a:cubicBezTo>
                  <a:cubicBezTo>
                    <a:pt x="11385" y="17149"/>
                    <a:pt x="11373" y="17480"/>
                    <a:pt x="11363" y="17813"/>
                  </a:cubicBezTo>
                  <a:cubicBezTo>
                    <a:pt x="11357" y="18505"/>
                    <a:pt x="11262" y="19143"/>
                    <a:pt x="11197" y="19801"/>
                  </a:cubicBezTo>
                  <a:lnTo>
                    <a:pt x="11172" y="20045"/>
                  </a:lnTo>
                  <a:lnTo>
                    <a:pt x="11130" y="20292"/>
                  </a:lnTo>
                  <a:lnTo>
                    <a:pt x="11047" y="20784"/>
                  </a:lnTo>
                  <a:lnTo>
                    <a:pt x="10962" y="21275"/>
                  </a:lnTo>
                  <a:cubicBezTo>
                    <a:pt x="10936" y="21440"/>
                    <a:pt x="10909" y="21603"/>
                    <a:pt x="10866" y="21764"/>
                  </a:cubicBezTo>
                  <a:cubicBezTo>
                    <a:pt x="10702" y="22407"/>
                    <a:pt x="10580" y="23059"/>
                    <a:pt x="10366" y="23680"/>
                  </a:cubicBezTo>
                  <a:cubicBezTo>
                    <a:pt x="10268" y="23992"/>
                    <a:pt x="10181" y="24308"/>
                    <a:pt x="10073" y="24615"/>
                  </a:cubicBezTo>
                  <a:cubicBezTo>
                    <a:pt x="9959" y="24919"/>
                    <a:pt x="9846" y="25222"/>
                    <a:pt x="9732" y="25523"/>
                  </a:cubicBezTo>
                  <a:cubicBezTo>
                    <a:pt x="9675" y="25675"/>
                    <a:pt x="9621" y="25825"/>
                    <a:pt x="9560" y="25973"/>
                  </a:cubicBezTo>
                  <a:cubicBezTo>
                    <a:pt x="9496" y="26119"/>
                    <a:pt x="9430" y="26263"/>
                    <a:pt x="9364" y="26408"/>
                  </a:cubicBezTo>
                  <a:cubicBezTo>
                    <a:pt x="9234" y="26698"/>
                    <a:pt x="9104" y="26985"/>
                    <a:pt x="8975" y="27270"/>
                  </a:cubicBezTo>
                  <a:cubicBezTo>
                    <a:pt x="8834" y="27549"/>
                    <a:pt x="8684" y="27821"/>
                    <a:pt x="8540" y="28093"/>
                  </a:cubicBezTo>
                  <a:cubicBezTo>
                    <a:pt x="8392" y="28363"/>
                    <a:pt x="8262" y="28638"/>
                    <a:pt x="8097" y="28892"/>
                  </a:cubicBezTo>
                  <a:cubicBezTo>
                    <a:pt x="7780" y="29404"/>
                    <a:pt x="7492" y="29925"/>
                    <a:pt x="7147" y="30385"/>
                  </a:cubicBezTo>
                  <a:cubicBezTo>
                    <a:pt x="6982" y="30623"/>
                    <a:pt x="6818" y="30854"/>
                    <a:pt x="6658" y="31084"/>
                  </a:cubicBezTo>
                  <a:cubicBezTo>
                    <a:pt x="6495" y="31311"/>
                    <a:pt x="6313" y="31519"/>
                    <a:pt x="6148" y="31735"/>
                  </a:cubicBezTo>
                  <a:cubicBezTo>
                    <a:pt x="5980" y="31949"/>
                    <a:pt x="5814" y="32158"/>
                    <a:pt x="5651" y="32365"/>
                  </a:cubicBezTo>
                  <a:cubicBezTo>
                    <a:pt x="5477" y="32560"/>
                    <a:pt x="5303" y="32753"/>
                    <a:pt x="5136" y="32940"/>
                  </a:cubicBezTo>
                  <a:cubicBezTo>
                    <a:pt x="4966" y="33125"/>
                    <a:pt x="4804" y="33313"/>
                    <a:pt x="4639" y="33490"/>
                  </a:cubicBezTo>
                  <a:cubicBezTo>
                    <a:pt x="4467" y="33659"/>
                    <a:pt x="4299" y="33826"/>
                    <a:pt x="4134" y="33987"/>
                  </a:cubicBezTo>
                  <a:cubicBezTo>
                    <a:pt x="3971" y="34150"/>
                    <a:pt x="3812" y="34309"/>
                    <a:pt x="3656" y="34464"/>
                  </a:cubicBezTo>
                  <a:cubicBezTo>
                    <a:pt x="3497" y="34615"/>
                    <a:pt x="3333" y="34750"/>
                    <a:pt x="3180" y="34888"/>
                  </a:cubicBezTo>
                  <a:cubicBezTo>
                    <a:pt x="2869" y="35157"/>
                    <a:pt x="2587" y="35424"/>
                    <a:pt x="2303" y="35643"/>
                  </a:cubicBezTo>
                  <a:cubicBezTo>
                    <a:pt x="2023" y="35863"/>
                    <a:pt x="1764" y="36066"/>
                    <a:pt x="1529" y="36250"/>
                  </a:cubicBezTo>
                  <a:cubicBezTo>
                    <a:pt x="1296" y="36439"/>
                    <a:pt x="1077" y="36585"/>
                    <a:pt x="887" y="36717"/>
                  </a:cubicBezTo>
                  <a:cubicBezTo>
                    <a:pt x="697" y="36850"/>
                    <a:pt x="535" y="36963"/>
                    <a:pt x="403" y="37053"/>
                  </a:cubicBezTo>
                  <a:cubicBezTo>
                    <a:pt x="141" y="37238"/>
                    <a:pt x="0" y="37338"/>
                    <a:pt x="0" y="37338"/>
                  </a:cubicBezTo>
                  <a:cubicBezTo>
                    <a:pt x="0" y="37338"/>
                    <a:pt x="152" y="37258"/>
                    <a:pt x="437" y="37111"/>
                  </a:cubicBezTo>
                  <a:cubicBezTo>
                    <a:pt x="581" y="37035"/>
                    <a:pt x="755" y="36943"/>
                    <a:pt x="961" y="36835"/>
                  </a:cubicBezTo>
                  <a:cubicBezTo>
                    <a:pt x="1064" y="36782"/>
                    <a:pt x="1175" y="36722"/>
                    <a:pt x="1294" y="36659"/>
                  </a:cubicBezTo>
                  <a:cubicBezTo>
                    <a:pt x="1413" y="36596"/>
                    <a:pt x="1529" y="36514"/>
                    <a:pt x="1658" y="36438"/>
                  </a:cubicBezTo>
                  <a:cubicBezTo>
                    <a:pt x="1913" y="36278"/>
                    <a:pt x="2195" y="36102"/>
                    <a:pt x="2502" y="35909"/>
                  </a:cubicBezTo>
                  <a:cubicBezTo>
                    <a:pt x="2659" y="35816"/>
                    <a:pt x="2810" y="35702"/>
                    <a:pt x="2967" y="35586"/>
                  </a:cubicBezTo>
                  <a:cubicBezTo>
                    <a:pt x="3125" y="35471"/>
                    <a:pt x="3289" y="35350"/>
                    <a:pt x="3458" y="35225"/>
                  </a:cubicBezTo>
                  <a:cubicBezTo>
                    <a:pt x="3626" y="35099"/>
                    <a:pt x="3806" y="34977"/>
                    <a:pt x="3979" y="34836"/>
                  </a:cubicBezTo>
                  <a:cubicBezTo>
                    <a:pt x="4150" y="34692"/>
                    <a:pt x="4327" y="34544"/>
                    <a:pt x="4508" y="34393"/>
                  </a:cubicBezTo>
                  <a:cubicBezTo>
                    <a:pt x="4687" y="34239"/>
                    <a:pt x="4872" y="34082"/>
                    <a:pt x="5062" y="33921"/>
                  </a:cubicBezTo>
                  <a:cubicBezTo>
                    <a:pt x="5243" y="33752"/>
                    <a:pt x="5423" y="33572"/>
                    <a:pt x="5610" y="33392"/>
                  </a:cubicBezTo>
                  <a:cubicBezTo>
                    <a:pt x="5795" y="33211"/>
                    <a:pt x="5986" y="33027"/>
                    <a:pt x="6178" y="32836"/>
                  </a:cubicBezTo>
                  <a:cubicBezTo>
                    <a:pt x="6363" y="32639"/>
                    <a:pt x="6544" y="32432"/>
                    <a:pt x="6734" y="32225"/>
                  </a:cubicBezTo>
                  <a:cubicBezTo>
                    <a:pt x="6920" y="32016"/>
                    <a:pt x="7115" y="31806"/>
                    <a:pt x="7298" y="31583"/>
                  </a:cubicBezTo>
                  <a:cubicBezTo>
                    <a:pt x="7476" y="31355"/>
                    <a:pt x="7655" y="31121"/>
                    <a:pt x="7839" y="30886"/>
                  </a:cubicBezTo>
                  <a:cubicBezTo>
                    <a:pt x="8220" y="30424"/>
                    <a:pt x="8544" y="29902"/>
                    <a:pt x="8900" y="29384"/>
                  </a:cubicBezTo>
                  <a:cubicBezTo>
                    <a:pt x="9084" y="29128"/>
                    <a:pt x="9231" y="28846"/>
                    <a:pt x="9393" y="28570"/>
                  </a:cubicBezTo>
                  <a:cubicBezTo>
                    <a:pt x="9551" y="28291"/>
                    <a:pt x="9718" y="28013"/>
                    <a:pt x="9873" y="27725"/>
                  </a:cubicBezTo>
                  <a:cubicBezTo>
                    <a:pt x="10016" y="27431"/>
                    <a:pt x="10162" y="27136"/>
                    <a:pt x="10306" y="26838"/>
                  </a:cubicBezTo>
                  <a:cubicBezTo>
                    <a:pt x="10378" y="26688"/>
                    <a:pt x="10452" y="26538"/>
                    <a:pt x="10526" y="26388"/>
                  </a:cubicBezTo>
                  <a:cubicBezTo>
                    <a:pt x="10593" y="26235"/>
                    <a:pt x="10654" y="26079"/>
                    <a:pt x="10719" y="25923"/>
                  </a:cubicBezTo>
                  <a:cubicBezTo>
                    <a:pt x="10847" y="25610"/>
                    <a:pt x="10974" y="25296"/>
                    <a:pt x="11103" y="24980"/>
                  </a:cubicBezTo>
                  <a:cubicBezTo>
                    <a:pt x="11222" y="24662"/>
                    <a:pt x="11318" y="24333"/>
                    <a:pt x="11427" y="24005"/>
                  </a:cubicBezTo>
                  <a:cubicBezTo>
                    <a:pt x="11659" y="23355"/>
                    <a:pt x="11804" y="22677"/>
                    <a:pt x="11975" y="22003"/>
                  </a:cubicBezTo>
                  <a:cubicBezTo>
                    <a:pt x="12021" y="21835"/>
                    <a:pt x="12050" y="21663"/>
                    <a:pt x="12078" y="21492"/>
                  </a:cubicBezTo>
                  <a:lnTo>
                    <a:pt x="12170" y="20976"/>
                  </a:lnTo>
                  <a:lnTo>
                    <a:pt x="12260" y="20460"/>
                  </a:lnTo>
                  <a:lnTo>
                    <a:pt x="12305" y="20202"/>
                  </a:lnTo>
                  <a:lnTo>
                    <a:pt x="12333" y="19938"/>
                  </a:lnTo>
                  <a:cubicBezTo>
                    <a:pt x="12399" y="19237"/>
                    <a:pt x="12495" y="18521"/>
                    <a:pt x="12497" y="17852"/>
                  </a:cubicBezTo>
                  <a:lnTo>
                    <a:pt x="12513" y="17343"/>
                  </a:lnTo>
                  <a:lnTo>
                    <a:pt x="12520" y="17090"/>
                  </a:lnTo>
                  <a:lnTo>
                    <a:pt x="12524" y="16962"/>
                  </a:lnTo>
                  <a:lnTo>
                    <a:pt x="12525" y="16898"/>
                  </a:lnTo>
                  <a:lnTo>
                    <a:pt x="12524" y="16814"/>
                  </a:lnTo>
                  <a:cubicBezTo>
                    <a:pt x="12508" y="16466"/>
                    <a:pt x="12497" y="16121"/>
                    <a:pt x="12487" y="15779"/>
                  </a:cubicBezTo>
                  <a:cubicBezTo>
                    <a:pt x="12417" y="14405"/>
                    <a:pt x="12206" y="13062"/>
                    <a:pt x="11914" y="11791"/>
                  </a:cubicBezTo>
                  <a:cubicBezTo>
                    <a:pt x="11624" y="10515"/>
                    <a:pt x="11216" y="9316"/>
                    <a:pt x="10760" y="8213"/>
                  </a:cubicBezTo>
                  <a:cubicBezTo>
                    <a:pt x="10640" y="7939"/>
                    <a:pt x="10530" y="7665"/>
                    <a:pt x="10406" y="7403"/>
                  </a:cubicBezTo>
                  <a:cubicBezTo>
                    <a:pt x="10279" y="7144"/>
                    <a:pt x="10155" y="6886"/>
                    <a:pt x="10033" y="6635"/>
                  </a:cubicBezTo>
                  <a:cubicBezTo>
                    <a:pt x="9766" y="6141"/>
                    <a:pt x="9512" y="5663"/>
                    <a:pt x="9235" y="5224"/>
                  </a:cubicBezTo>
                  <a:cubicBezTo>
                    <a:pt x="8974" y="4775"/>
                    <a:pt x="8690" y="4366"/>
                    <a:pt x="8424" y="3976"/>
                  </a:cubicBezTo>
                  <a:cubicBezTo>
                    <a:pt x="8287" y="3783"/>
                    <a:pt x="8146" y="3602"/>
                    <a:pt x="8013" y="3422"/>
                  </a:cubicBezTo>
                  <a:cubicBezTo>
                    <a:pt x="7879" y="3243"/>
                    <a:pt x="7752" y="3069"/>
                    <a:pt x="7613" y="2907"/>
                  </a:cubicBezTo>
                  <a:cubicBezTo>
                    <a:pt x="7345" y="2581"/>
                    <a:pt x="7102" y="2271"/>
                    <a:pt x="6854" y="2010"/>
                  </a:cubicBezTo>
                  <a:cubicBezTo>
                    <a:pt x="6615" y="1746"/>
                    <a:pt x="6390" y="1493"/>
                    <a:pt x="6176" y="1282"/>
                  </a:cubicBezTo>
                  <a:cubicBezTo>
                    <a:pt x="5757" y="850"/>
                    <a:pt x="5407" y="537"/>
                    <a:pt x="5168" y="322"/>
                  </a:cubicBezTo>
                  <a:cubicBezTo>
                    <a:pt x="4928" y="109"/>
                    <a:pt x="4796" y="0"/>
                    <a:pt x="4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2fcc7deb26a_6_413"/>
            <p:cNvSpPr/>
            <p:nvPr/>
          </p:nvSpPr>
          <p:spPr>
            <a:xfrm rot="-7860302">
              <a:off x="1008873" y="647315"/>
              <a:ext cx="278729" cy="1162973"/>
            </a:xfrm>
            <a:custGeom>
              <a:rect b="b" l="l" r="r" t="t"/>
              <a:pathLst>
                <a:path extrusionOk="0" h="25677" w="6154">
                  <a:moveTo>
                    <a:pt x="2504" y="0"/>
                  </a:moveTo>
                  <a:cubicBezTo>
                    <a:pt x="2504" y="1"/>
                    <a:pt x="2558" y="92"/>
                    <a:pt x="2657" y="261"/>
                  </a:cubicBezTo>
                  <a:cubicBezTo>
                    <a:pt x="2707" y="346"/>
                    <a:pt x="2767" y="449"/>
                    <a:pt x="2840" y="571"/>
                  </a:cubicBezTo>
                  <a:cubicBezTo>
                    <a:pt x="2907" y="697"/>
                    <a:pt x="2986" y="842"/>
                    <a:pt x="3075" y="1005"/>
                  </a:cubicBezTo>
                  <a:cubicBezTo>
                    <a:pt x="3118" y="1087"/>
                    <a:pt x="3167" y="1169"/>
                    <a:pt x="3212" y="1261"/>
                  </a:cubicBezTo>
                  <a:cubicBezTo>
                    <a:pt x="3257" y="1354"/>
                    <a:pt x="3304" y="1451"/>
                    <a:pt x="3355" y="1551"/>
                  </a:cubicBezTo>
                  <a:cubicBezTo>
                    <a:pt x="3405" y="1652"/>
                    <a:pt x="3457" y="1757"/>
                    <a:pt x="3511" y="1866"/>
                  </a:cubicBezTo>
                  <a:cubicBezTo>
                    <a:pt x="3563" y="1977"/>
                    <a:pt x="3614" y="2093"/>
                    <a:pt x="3668" y="2212"/>
                  </a:cubicBezTo>
                  <a:cubicBezTo>
                    <a:pt x="3721" y="2333"/>
                    <a:pt x="3781" y="2451"/>
                    <a:pt x="3833" y="2583"/>
                  </a:cubicBezTo>
                  <a:cubicBezTo>
                    <a:pt x="3886" y="2713"/>
                    <a:pt x="3941" y="2846"/>
                    <a:pt x="3996" y="2984"/>
                  </a:cubicBezTo>
                  <a:cubicBezTo>
                    <a:pt x="4024" y="3053"/>
                    <a:pt x="4054" y="3121"/>
                    <a:pt x="4082" y="3192"/>
                  </a:cubicBezTo>
                  <a:cubicBezTo>
                    <a:pt x="4109" y="3264"/>
                    <a:pt x="4136" y="3336"/>
                    <a:pt x="4162" y="3410"/>
                  </a:cubicBezTo>
                  <a:cubicBezTo>
                    <a:pt x="4217" y="3556"/>
                    <a:pt x="4273" y="3707"/>
                    <a:pt x="4330" y="3860"/>
                  </a:cubicBezTo>
                  <a:cubicBezTo>
                    <a:pt x="4380" y="4018"/>
                    <a:pt x="4434" y="4177"/>
                    <a:pt x="4487" y="4341"/>
                  </a:cubicBezTo>
                  <a:cubicBezTo>
                    <a:pt x="4514" y="4423"/>
                    <a:pt x="4542" y="4503"/>
                    <a:pt x="4568" y="4586"/>
                  </a:cubicBezTo>
                  <a:cubicBezTo>
                    <a:pt x="4592" y="4672"/>
                    <a:pt x="4616" y="4758"/>
                    <a:pt x="4642" y="4844"/>
                  </a:cubicBezTo>
                  <a:cubicBezTo>
                    <a:pt x="4689" y="5019"/>
                    <a:pt x="4747" y="5189"/>
                    <a:pt x="4794" y="5369"/>
                  </a:cubicBezTo>
                  <a:cubicBezTo>
                    <a:pt x="4841" y="5551"/>
                    <a:pt x="4888" y="5733"/>
                    <a:pt x="4935" y="5919"/>
                  </a:cubicBezTo>
                  <a:cubicBezTo>
                    <a:pt x="5112" y="6667"/>
                    <a:pt x="5261" y="7470"/>
                    <a:pt x="5379" y="8310"/>
                  </a:cubicBezTo>
                  <a:cubicBezTo>
                    <a:pt x="5405" y="8521"/>
                    <a:pt x="5427" y="8735"/>
                    <a:pt x="5453" y="8949"/>
                  </a:cubicBezTo>
                  <a:cubicBezTo>
                    <a:pt x="5478" y="9164"/>
                    <a:pt x="5489" y="9383"/>
                    <a:pt x="5508" y="9601"/>
                  </a:cubicBezTo>
                  <a:cubicBezTo>
                    <a:pt x="5528" y="9820"/>
                    <a:pt x="5536" y="10037"/>
                    <a:pt x="5546" y="10257"/>
                  </a:cubicBezTo>
                  <a:cubicBezTo>
                    <a:pt x="5556" y="10475"/>
                    <a:pt x="5568" y="10694"/>
                    <a:pt x="5568" y="10927"/>
                  </a:cubicBezTo>
                  <a:cubicBezTo>
                    <a:pt x="5589" y="11831"/>
                    <a:pt x="5542" y="12736"/>
                    <a:pt x="5466" y="13643"/>
                  </a:cubicBezTo>
                  <a:cubicBezTo>
                    <a:pt x="5366" y="14541"/>
                    <a:pt x="5245" y="15440"/>
                    <a:pt x="5046" y="16294"/>
                  </a:cubicBezTo>
                  <a:cubicBezTo>
                    <a:pt x="4963" y="16726"/>
                    <a:pt x="4843" y="17141"/>
                    <a:pt x="4736" y="17555"/>
                  </a:cubicBezTo>
                  <a:cubicBezTo>
                    <a:pt x="4686" y="17764"/>
                    <a:pt x="4615" y="17959"/>
                    <a:pt x="4553" y="18159"/>
                  </a:cubicBezTo>
                  <a:cubicBezTo>
                    <a:pt x="4487" y="18355"/>
                    <a:pt x="4428" y="18555"/>
                    <a:pt x="4361" y="18748"/>
                  </a:cubicBezTo>
                  <a:cubicBezTo>
                    <a:pt x="4079" y="19507"/>
                    <a:pt x="3796" y="20239"/>
                    <a:pt x="3471" y="20881"/>
                  </a:cubicBezTo>
                  <a:cubicBezTo>
                    <a:pt x="3390" y="21045"/>
                    <a:pt x="3311" y="21203"/>
                    <a:pt x="3233" y="21362"/>
                  </a:cubicBezTo>
                  <a:cubicBezTo>
                    <a:pt x="3149" y="21511"/>
                    <a:pt x="3065" y="21660"/>
                    <a:pt x="2983" y="21806"/>
                  </a:cubicBezTo>
                  <a:cubicBezTo>
                    <a:pt x="2901" y="21953"/>
                    <a:pt x="2826" y="22102"/>
                    <a:pt x="2742" y="22237"/>
                  </a:cubicBezTo>
                  <a:cubicBezTo>
                    <a:pt x="2656" y="22372"/>
                    <a:pt x="2574" y="22504"/>
                    <a:pt x="2492" y="22633"/>
                  </a:cubicBezTo>
                  <a:cubicBezTo>
                    <a:pt x="2410" y="22761"/>
                    <a:pt x="2332" y="22894"/>
                    <a:pt x="2250" y="23012"/>
                  </a:cubicBezTo>
                  <a:cubicBezTo>
                    <a:pt x="2166" y="23129"/>
                    <a:pt x="2084" y="23243"/>
                    <a:pt x="2004" y="23356"/>
                  </a:cubicBezTo>
                  <a:cubicBezTo>
                    <a:pt x="1926" y="23469"/>
                    <a:pt x="1849" y="23577"/>
                    <a:pt x="1773" y="23685"/>
                  </a:cubicBezTo>
                  <a:cubicBezTo>
                    <a:pt x="1694" y="23787"/>
                    <a:pt x="1618" y="23882"/>
                    <a:pt x="1541" y="23976"/>
                  </a:cubicBezTo>
                  <a:cubicBezTo>
                    <a:pt x="1466" y="24070"/>
                    <a:pt x="1395" y="24163"/>
                    <a:pt x="1324" y="24250"/>
                  </a:cubicBezTo>
                  <a:cubicBezTo>
                    <a:pt x="1254" y="24339"/>
                    <a:pt x="1187" y="24425"/>
                    <a:pt x="1117" y="24499"/>
                  </a:cubicBezTo>
                  <a:cubicBezTo>
                    <a:pt x="981" y="24652"/>
                    <a:pt x="855" y="24791"/>
                    <a:pt x="743" y="24919"/>
                  </a:cubicBezTo>
                  <a:cubicBezTo>
                    <a:pt x="632" y="25049"/>
                    <a:pt x="523" y="25151"/>
                    <a:pt x="431" y="25244"/>
                  </a:cubicBezTo>
                  <a:cubicBezTo>
                    <a:pt x="338" y="25337"/>
                    <a:pt x="260" y="25416"/>
                    <a:pt x="196" y="25480"/>
                  </a:cubicBezTo>
                  <a:cubicBezTo>
                    <a:pt x="68" y="25608"/>
                    <a:pt x="1" y="25676"/>
                    <a:pt x="1" y="25676"/>
                  </a:cubicBezTo>
                  <a:cubicBezTo>
                    <a:pt x="1" y="25676"/>
                    <a:pt x="75" y="25623"/>
                    <a:pt x="212" y="25519"/>
                  </a:cubicBezTo>
                  <a:cubicBezTo>
                    <a:pt x="281" y="25467"/>
                    <a:pt x="365" y="25404"/>
                    <a:pt x="465" y="25327"/>
                  </a:cubicBezTo>
                  <a:cubicBezTo>
                    <a:pt x="565" y="25252"/>
                    <a:pt x="680" y="25169"/>
                    <a:pt x="803" y="25052"/>
                  </a:cubicBezTo>
                  <a:cubicBezTo>
                    <a:pt x="927" y="24942"/>
                    <a:pt x="1064" y="24820"/>
                    <a:pt x="1215" y="24685"/>
                  </a:cubicBezTo>
                  <a:cubicBezTo>
                    <a:pt x="1290" y="24619"/>
                    <a:pt x="1365" y="24542"/>
                    <a:pt x="1440" y="24461"/>
                  </a:cubicBezTo>
                  <a:cubicBezTo>
                    <a:pt x="1518" y="24380"/>
                    <a:pt x="1597" y="24297"/>
                    <a:pt x="1679" y="24211"/>
                  </a:cubicBezTo>
                  <a:cubicBezTo>
                    <a:pt x="1760" y="24124"/>
                    <a:pt x="1847" y="24037"/>
                    <a:pt x="1933" y="23943"/>
                  </a:cubicBezTo>
                  <a:cubicBezTo>
                    <a:pt x="2016" y="23843"/>
                    <a:pt x="2102" y="23741"/>
                    <a:pt x="2190" y="23638"/>
                  </a:cubicBezTo>
                  <a:cubicBezTo>
                    <a:pt x="2277" y="23532"/>
                    <a:pt x="2366" y="23423"/>
                    <a:pt x="2458" y="23312"/>
                  </a:cubicBezTo>
                  <a:cubicBezTo>
                    <a:pt x="2548" y="23199"/>
                    <a:pt x="2634" y="23074"/>
                    <a:pt x="2726" y="22949"/>
                  </a:cubicBezTo>
                  <a:cubicBezTo>
                    <a:pt x="2815" y="22825"/>
                    <a:pt x="2908" y="22695"/>
                    <a:pt x="3002" y="22566"/>
                  </a:cubicBezTo>
                  <a:cubicBezTo>
                    <a:pt x="3096" y="22433"/>
                    <a:pt x="3182" y="22290"/>
                    <a:pt x="3273" y="22147"/>
                  </a:cubicBezTo>
                  <a:cubicBezTo>
                    <a:pt x="3365" y="22002"/>
                    <a:pt x="3457" y="21856"/>
                    <a:pt x="3551" y="21707"/>
                  </a:cubicBezTo>
                  <a:cubicBezTo>
                    <a:pt x="3636" y="21550"/>
                    <a:pt x="3723" y="21390"/>
                    <a:pt x="3813" y="21227"/>
                  </a:cubicBezTo>
                  <a:cubicBezTo>
                    <a:pt x="4172" y="20584"/>
                    <a:pt x="4501" y="19848"/>
                    <a:pt x="4807" y="19065"/>
                  </a:cubicBezTo>
                  <a:cubicBezTo>
                    <a:pt x="5094" y="18268"/>
                    <a:pt x="5375" y="17427"/>
                    <a:pt x="5572" y="16525"/>
                  </a:cubicBezTo>
                  <a:cubicBezTo>
                    <a:pt x="5791" y="15634"/>
                    <a:pt x="5922" y="14692"/>
                    <a:pt x="6030" y="13749"/>
                  </a:cubicBezTo>
                  <a:cubicBezTo>
                    <a:pt x="6106" y="12801"/>
                    <a:pt x="6154" y="11841"/>
                    <a:pt x="6120" y="10907"/>
                  </a:cubicBezTo>
                  <a:cubicBezTo>
                    <a:pt x="6119" y="10680"/>
                    <a:pt x="6103" y="10441"/>
                    <a:pt x="6089" y="10206"/>
                  </a:cubicBezTo>
                  <a:cubicBezTo>
                    <a:pt x="6073" y="9971"/>
                    <a:pt x="6059" y="9739"/>
                    <a:pt x="6034" y="9512"/>
                  </a:cubicBezTo>
                  <a:cubicBezTo>
                    <a:pt x="6010" y="9285"/>
                    <a:pt x="5994" y="9057"/>
                    <a:pt x="5962" y="8834"/>
                  </a:cubicBezTo>
                  <a:cubicBezTo>
                    <a:pt x="5931" y="8611"/>
                    <a:pt x="5901" y="8389"/>
                    <a:pt x="5871" y="8169"/>
                  </a:cubicBezTo>
                  <a:cubicBezTo>
                    <a:pt x="5736" y="7295"/>
                    <a:pt x="5547" y="6470"/>
                    <a:pt x="5333" y="5710"/>
                  </a:cubicBezTo>
                  <a:cubicBezTo>
                    <a:pt x="5121" y="4948"/>
                    <a:pt x="4865" y="4261"/>
                    <a:pt x="4618" y="3644"/>
                  </a:cubicBezTo>
                  <a:cubicBezTo>
                    <a:pt x="4357" y="3034"/>
                    <a:pt x="4102" y="2490"/>
                    <a:pt x="3847" y="2039"/>
                  </a:cubicBezTo>
                  <a:cubicBezTo>
                    <a:pt x="3785" y="1925"/>
                    <a:pt x="3725" y="1813"/>
                    <a:pt x="3666" y="1709"/>
                  </a:cubicBezTo>
                  <a:cubicBezTo>
                    <a:pt x="3605" y="1604"/>
                    <a:pt x="3545" y="1507"/>
                    <a:pt x="3486" y="1413"/>
                  </a:cubicBezTo>
                  <a:cubicBezTo>
                    <a:pt x="3429" y="1319"/>
                    <a:pt x="3373" y="1228"/>
                    <a:pt x="3319" y="1142"/>
                  </a:cubicBezTo>
                  <a:cubicBezTo>
                    <a:pt x="3268" y="1055"/>
                    <a:pt x="3212" y="979"/>
                    <a:pt x="3162" y="904"/>
                  </a:cubicBezTo>
                  <a:cubicBezTo>
                    <a:pt x="3060" y="756"/>
                    <a:pt x="2970" y="622"/>
                    <a:pt x="2889" y="509"/>
                  </a:cubicBezTo>
                  <a:cubicBezTo>
                    <a:pt x="2807" y="399"/>
                    <a:pt x="2738" y="307"/>
                    <a:pt x="2680" y="231"/>
                  </a:cubicBezTo>
                  <a:cubicBezTo>
                    <a:pt x="2564" y="81"/>
                    <a:pt x="2504" y="1"/>
                    <a:pt x="2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2fcc7deb26a_6_413"/>
            <p:cNvSpPr/>
            <p:nvPr/>
          </p:nvSpPr>
          <p:spPr>
            <a:xfrm flipH="1" rot="5400000">
              <a:off x="1452312" y="2312756"/>
              <a:ext cx="937500" cy="1911000"/>
            </a:xfrm>
            <a:prstGeom prst="chevron">
              <a:avLst>
                <a:gd fmla="val 4781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2fcc7deb26a_6_413"/>
            <p:cNvSpPr/>
            <p:nvPr/>
          </p:nvSpPr>
          <p:spPr>
            <a:xfrm flipH="1" rot="5400000">
              <a:off x="1452312" y="2960456"/>
              <a:ext cx="937500" cy="1911000"/>
            </a:xfrm>
            <a:prstGeom prst="chevron">
              <a:avLst>
                <a:gd fmla="val 4781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데이터 전처리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0" name="Google Shape;380;p12"/>
          <p:cNvSpPr txBox="1"/>
          <p:nvPr>
            <p:ph idx="2" type="title"/>
          </p:nvPr>
        </p:nvSpPr>
        <p:spPr>
          <a:xfrm>
            <a:off x="1096200" y="20754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데이터 분석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1" name="Google Shape;381;p12"/>
          <p:cNvSpPr txBox="1"/>
          <p:nvPr>
            <p:ph idx="1" type="subTitle"/>
          </p:nvPr>
        </p:nvSpPr>
        <p:spPr>
          <a:xfrm>
            <a:off x="1096200" y="23590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실제 데이터와 데이터 정보 같음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2" name="Google Shape;382;p12"/>
          <p:cNvSpPr txBox="1"/>
          <p:nvPr>
            <p:ph idx="3" type="title"/>
          </p:nvPr>
        </p:nvSpPr>
        <p:spPr>
          <a:xfrm>
            <a:off x="4753800" y="20754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중복, 결측, 이상치 파악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3" name="Google Shape;383;p12"/>
          <p:cNvSpPr txBox="1"/>
          <p:nvPr>
            <p:ph idx="4" type="subTitle"/>
          </p:nvPr>
        </p:nvSpPr>
        <p:spPr>
          <a:xfrm>
            <a:off x="4753800" y="23590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중복, 이상치 없음, 결측치 다수 존재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4" name="Google Shape;384;p12"/>
          <p:cNvSpPr txBox="1"/>
          <p:nvPr>
            <p:ph idx="5" type="title"/>
          </p:nvPr>
        </p:nvSpPr>
        <p:spPr>
          <a:xfrm>
            <a:off x="1096200" y="39433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데이터 대체 &amp; 인코딩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5" name="Google Shape;385;p12"/>
          <p:cNvSpPr txBox="1"/>
          <p:nvPr>
            <p:ph idx="6" type="subTitle"/>
          </p:nvPr>
        </p:nvSpPr>
        <p:spPr>
          <a:xfrm>
            <a:off x="1096200" y="4226900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결측치 데이터 대체, 인코딩 실행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6" name="Google Shape;386;p12"/>
          <p:cNvSpPr txBox="1"/>
          <p:nvPr>
            <p:ph idx="7" type="title"/>
          </p:nvPr>
        </p:nvSpPr>
        <p:spPr>
          <a:xfrm>
            <a:off x="4753800" y="3943375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데이터 삭제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7" name="Google Shape;387;p12"/>
          <p:cNvSpPr txBox="1"/>
          <p:nvPr>
            <p:ph idx="8" type="subTitle"/>
          </p:nvPr>
        </p:nvSpPr>
        <p:spPr>
          <a:xfrm>
            <a:off x="4753800" y="4226900"/>
            <a:ext cx="32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필요없는 컬럼 삭제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88" name="Google Shape;388;p12"/>
          <p:cNvGrpSpPr/>
          <p:nvPr/>
        </p:nvGrpSpPr>
        <p:grpSpPr>
          <a:xfrm>
            <a:off x="6172196" y="3239270"/>
            <a:ext cx="457208" cy="457184"/>
            <a:chOff x="5053975" y="4399375"/>
            <a:chExt cx="483000" cy="482975"/>
          </a:xfrm>
        </p:grpSpPr>
        <p:sp>
          <p:nvSpPr>
            <p:cNvPr id="389" name="Google Shape;389;p12"/>
            <p:cNvSpPr/>
            <p:nvPr/>
          </p:nvSpPr>
          <p:spPr>
            <a:xfrm>
              <a:off x="5053975" y="4399375"/>
              <a:ext cx="483000" cy="482975"/>
            </a:xfrm>
            <a:custGeom>
              <a:rect b="b" l="l" r="r" t="t"/>
              <a:pathLst>
                <a:path extrusionOk="0" h="19319" w="1932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5100725" y="4528375"/>
              <a:ext cx="309350" cy="296450"/>
            </a:xfrm>
            <a:custGeom>
              <a:rect b="b" l="l" r="r" t="t"/>
              <a:pathLst>
                <a:path extrusionOk="0" h="11858" w="12374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5180875" y="4456850"/>
              <a:ext cx="316625" cy="296575"/>
            </a:xfrm>
            <a:custGeom>
              <a:rect b="b" l="l" r="r" t="t"/>
              <a:pathLst>
                <a:path extrusionOk="0" h="11863" w="12665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6149329" y="1362075"/>
            <a:ext cx="502943" cy="457215"/>
            <a:chOff x="6239575" y="4416275"/>
            <a:chExt cx="489625" cy="449175"/>
          </a:xfrm>
        </p:grpSpPr>
        <p:sp>
          <p:nvSpPr>
            <p:cNvPr id="393" name="Google Shape;393;p12"/>
            <p:cNvSpPr/>
            <p:nvPr/>
          </p:nvSpPr>
          <p:spPr>
            <a:xfrm>
              <a:off x="6239575" y="4416275"/>
              <a:ext cx="489625" cy="449175"/>
            </a:xfrm>
            <a:custGeom>
              <a:rect b="b" l="l" r="r" t="t"/>
              <a:pathLst>
                <a:path extrusionOk="0" h="17967" w="19585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6438550" y="4723875"/>
              <a:ext cx="88350" cy="84950"/>
            </a:xfrm>
            <a:custGeom>
              <a:rect b="b" l="l" r="r" t="t"/>
              <a:pathLst>
                <a:path extrusionOk="0" h="3398" w="3534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6441950" y="4497425"/>
              <a:ext cx="84950" cy="198250"/>
            </a:xfrm>
            <a:custGeom>
              <a:rect b="b" l="l" r="r" t="t"/>
              <a:pathLst>
                <a:path extrusionOk="0" h="7930" w="3398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96" name="Google Shape;396;p12"/>
          <p:cNvGrpSpPr/>
          <p:nvPr/>
        </p:nvGrpSpPr>
        <p:grpSpPr>
          <a:xfrm>
            <a:off x="2582265" y="3211854"/>
            <a:ext cx="321870" cy="502914"/>
            <a:chOff x="-64343900" y="2282125"/>
            <a:chExt cx="207150" cy="316000"/>
          </a:xfrm>
        </p:grpSpPr>
        <p:sp>
          <p:nvSpPr>
            <p:cNvPr id="397" name="Google Shape;397;p12"/>
            <p:cNvSpPr/>
            <p:nvPr/>
          </p:nvSpPr>
          <p:spPr>
            <a:xfrm>
              <a:off x="-64270650" y="2310475"/>
              <a:ext cx="61450" cy="147325"/>
            </a:xfrm>
            <a:custGeom>
              <a:rect b="b" l="l" r="r" t="t"/>
              <a:pathLst>
                <a:path extrusionOk="0" h="5893" w="2458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-64343900" y="2282125"/>
              <a:ext cx="207150" cy="316000"/>
            </a:xfrm>
            <a:custGeom>
              <a:rect b="b" l="l" r="r" t="t"/>
              <a:pathLst>
                <a:path extrusionOk="0" h="12640" w="8286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99" name="Google Shape;399;p12"/>
          <p:cNvGrpSpPr/>
          <p:nvPr/>
        </p:nvGrpSpPr>
        <p:grpSpPr>
          <a:xfrm>
            <a:off x="2514703" y="1363761"/>
            <a:ext cx="457187" cy="496894"/>
            <a:chOff x="2100300" y="3804850"/>
            <a:chExt cx="444475" cy="483125"/>
          </a:xfrm>
        </p:grpSpPr>
        <p:sp>
          <p:nvSpPr>
            <p:cNvPr id="400" name="Google Shape;400;p12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435D74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/>
          <p:nvPr>
            <p:ph idx="1" type="subTitle"/>
          </p:nvPr>
        </p:nvSpPr>
        <p:spPr>
          <a:xfrm>
            <a:off x="4937874" y="1220603"/>
            <a:ext cx="3492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나이 : 분포 확인 후 평균값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VR Deck, 쇼핑몰, 스파, 푸드코트, 룸서비스 비용 :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개인이 사용한 금액 평균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7" name="Google Shape;407;p10"/>
          <p:cNvSpPr txBox="1"/>
          <p:nvPr>
            <p:ph idx="2" type="subTitle"/>
          </p:nvPr>
        </p:nvSpPr>
        <p:spPr>
          <a:xfrm>
            <a:off x="713225" y="2922898"/>
            <a:ext cx="34968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데이터 파악후 최빈값 이용,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VIP 데이터 추측값 대입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불가한 데이터 200개 삭제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Do Hyeon"/>
                <a:ea typeface="Do Hyeon"/>
                <a:cs typeface="Do Hyeon"/>
                <a:sym typeface="Do Hyeon"/>
              </a:rPr>
              <a:t>이후 인코딩 실행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8" name="Google Shape;408;p10"/>
          <p:cNvSpPr txBox="1"/>
          <p:nvPr>
            <p:ph type="title"/>
          </p:nvPr>
        </p:nvSpPr>
        <p:spPr>
          <a:xfrm>
            <a:off x="4937874" y="627502"/>
            <a:ext cx="3492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수치형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09" name="Google Shape;409;p10"/>
          <p:cNvGrpSpPr/>
          <p:nvPr/>
        </p:nvGrpSpPr>
        <p:grpSpPr>
          <a:xfrm>
            <a:off x="5848464" y="3086711"/>
            <a:ext cx="1671600" cy="1429287"/>
            <a:chOff x="5848464" y="3086711"/>
            <a:chExt cx="1671600" cy="1429287"/>
          </a:xfrm>
        </p:grpSpPr>
        <p:sp>
          <p:nvSpPr>
            <p:cNvPr id="410" name="Google Shape;410;p10"/>
            <p:cNvSpPr/>
            <p:nvPr/>
          </p:nvSpPr>
          <p:spPr>
            <a:xfrm flipH="1" rot="5400000">
              <a:off x="6274314" y="3270248"/>
              <a:ext cx="819900" cy="1671600"/>
            </a:xfrm>
            <a:prstGeom prst="chevron">
              <a:avLst>
                <a:gd fmla="val 47815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 flipH="1" rot="5400000">
              <a:off x="6274314" y="2660861"/>
              <a:ext cx="819900" cy="1671600"/>
            </a:xfrm>
            <a:prstGeom prst="chevron">
              <a:avLst>
                <a:gd fmla="val 47815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0"/>
          <p:cNvGrpSpPr/>
          <p:nvPr/>
        </p:nvGrpSpPr>
        <p:grpSpPr>
          <a:xfrm>
            <a:off x="1623936" y="627592"/>
            <a:ext cx="1671600" cy="1429287"/>
            <a:chOff x="1623936" y="627592"/>
            <a:chExt cx="1671600" cy="1429287"/>
          </a:xfrm>
        </p:grpSpPr>
        <p:sp>
          <p:nvSpPr>
            <p:cNvPr id="413" name="Google Shape;413;p10"/>
            <p:cNvSpPr/>
            <p:nvPr/>
          </p:nvSpPr>
          <p:spPr>
            <a:xfrm rot="5400000">
              <a:off x="2049786" y="201742"/>
              <a:ext cx="819900" cy="1671600"/>
            </a:xfrm>
            <a:prstGeom prst="chevron">
              <a:avLst>
                <a:gd fmla="val 47815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 rot="5400000">
              <a:off x="2049786" y="811129"/>
              <a:ext cx="819900" cy="1671600"/>
            </a:xfrm>
            <a:prstGeom prst="chevron">
              <a:avLst>
                <a:gd fmla="val 47815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10"/>
          <p:cNvSpPr/>
          <p:nvPr/>
        </p:nvSpPr>
        <p:spPr>
          <a:xfrm rot="5400000">
            <a:off x="8027221" y="3958984"/>
            <a:ext cx="1043597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0007</a:t>
            </a:r>
          </a:p>
        </p:txBody>
      </p:sp>
      <p:sp>
        <p:nvSpPr>
          <p:cNvPr id="416" name="Google Shape;416;p10"/>
          <p:cNvSpPr txBox="1"/>
          <p:nvPr>
            <p:ph idx="3" type="title"/>
          </p:nvPr>
        </p:nvSpPr>
        <p:spPr>
          <a:xfrm>
            <a:off x="715174" y="2330064"/>
            <a:ext cx="3492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범주형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cc7deb26a_5_0"/>
          <p:cNvSpPr txBox="1"/>
          <p:nvPr>
            <p:ph idx="1" type="subTitle"/>
          </p:nvPr>
        </p:nvSpPr>
        <p:spPr>
          <a:xfrm>
            <a:off x="4937874" y="1220603"/>
            <a:ext cx="34929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fcc7deb26a_5_0"/>
          <p:cNvSpPr txBox="1"/>
          <p:nvPr>
            <p:ph idx="3" type="title"/>
          </p:nvPr>
        </p:nvSpPr>
        <p:spPr>
          <a:xfrm>
            <a:off x="715175" y="2017629"/>
            <a:ext cx="34929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최빈값  비율이 50% 이상인 데이터는 최빈값으로 이용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Cabin 데이터는 추론불가 삭제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23" name="Google Shape;423;g2fcc7deb26a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919" y="914597"/>
            <a:ext cx="4020449" cy="37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fcc7deb26a_5_0"/>
          <p:cNvSpPr txBox="1"/>
          <p:nvPr>
            <p:ph type="title"/>
          </p:nvPr>
        </p:nvSpPr>
        <p:spPr>
          <a:xfrm>
            <a:off x="726775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2"/>
                </a:solidFill>
                <a:latin typeface="Do Hyeon"/>
                <a:ea typeface="Do Hyeon"/>
                <a:cs typeface="Do Hyeon"/>
                <a:sym typeface="Do Hyeon"/>
              </a:rPr>
              <a:t>데이터 전처리</a:t>
            </a:r>
            <a:endParaRPr>
              <a:solidFill>
                <a:schemeClr val="lt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cc7deb26a_5_16"/>
          <p:cNvSpPr/>
          <p:nvPr/>
        </p:nvSpPr>
        <p:spPr>
          <a:xfrm>
            <a:off x="1193280" y="2763015"/>
            <a:ext cx="1636800" cy="4572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" sz="2200">
                <a:solidFill>
                  <a:schemeClr val="dk2"/>
                </a:solidFill>
              </a:rPr>
              <a:t>0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fcc7deb26a_5_16"/>
          <p:cNvSpPr/>
          <p:nvPr/>
        </p:nvSpPr>
        <p:spPr>
          <a:xfrm>
            <a:off x="3753600" y="2791240"/>
            <a:ext cx="1636800" cy="4572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" sz="2200">
                <a:solidFill>
                  <a:schemeClr val="dk2"/>
                </a:solidFill>
              </a:rPr>
              <a:t>100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fcc7deb26a_5_16"/>
          <p:cNvSpPr/>
          <p:nvPr/>
        </p:nvSpPr>
        <p:spPr>
          <a:xfrm>
            <a:off x="6313920" y="2763015"/>
            <a:ext cx="1636800" cy="457200"/>
          </a:xfrm>
          <a:prstGeom prst="homePlate">
            <a:avLst>
              <a:gd fmla="val 2621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" sz="2200">
                <a:solidFill>
                  <a:schemeClr val="dk2"/>
                </a:solidFill>
              </a:rPr>
              <a:t>800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fcc7deb26a_5_16"/>
          <p:cNvSpPr txBox="1"/>
          <p:nvPr>
            <p:ph idx="2" type="subTitle"/>
          </p:nvPr>
        </p:nvSpPr>
        <p:spPr>
          <a:xfrm>
            <a:off x="92508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승객1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g2fcc7deb26a_5_16"/>
          <p:cNvSpPr txBox="1"/>
          <p:nvPr>
            <p:ph idx="4" type="subTitle"/>
          </p:nvPr>
        </p:nvSpPr>
        <p:spPr>
          <a:xfrm>
            <a:off x="3485400" y="333604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돈 쓴 고객</a:t>
            </a:r>
            <a:endParaRPr/>
          </a:p>
        </p:txBody>
      </p:sp>
      <p:sp>
        <p:nvSpPr>
          <p:cNvPr id="434" name="Google Shape;434;g2fcc7deb26a_5_16"/>
          <p:cNvSpPr txBox="1"/>
          <p:nvPr>
            <p:ph idx="5" type="subTitle"/>
          </p:nvPr>
        </p:nvSpPr>
        <p:spPr>
          <a:xfrm>
            <a:off x="348540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승객2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g2fcc7deb26a_5_16"/>
          <p:cNvSpPr txBox="1"/>
          <p:nvPr>
            <p:ph idx="7" type="subTitle"/>
          </p:nvPr>
        </p:nvSpPr>
        <p:spPr>
          <a:xfrm>
            <a:off x="6045720" y="333604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VIP</a:t>
            </a:r>
            <a:endParaRPr/>
          </a:p>
        </p:txBody>
      </p:sp>
      <p:sp>
        <p:nvSpPr>
          <p:cNvPr id="436" name="Google Shape;436;g2fcc7deb26a_5_16"/>
          <p:cNvSpPr txBox="1"/>
          <p:nvPr>
            <p:ph idx="8" type="subTitle"/>
          </p:nvPr>
        </p:nvSpPr>
        <p:spPr>
          <a:xfrm>
            <a:off x="6045720" y="2188165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승객3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g2fcc7deb26a_5_1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데이터 전처리</a:t>
            </a:r>
            <a:endParaRPr/>
          </a:p>
        </p:txBody>
      </p:sp>
      <p:sp>
        <p:nvSpPr>
          <p:cNvPr id="438" name="Google Shape;438;g2fcc7deb26a_5_16"/>
          <p:cNvSpPr/>
          <p:nvPr/>
        </p:nvSpPr>
        <p:spPr>
          <a:xfrm rot="5400000">
            <a:off x="8116694" y="4061312"/>
            <a:ext cx="864652" cy="2207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rial"/>
              </a:rPr>
              <a:t>0017</a:t>
            </a:r>
          </a:p>
        </p:txBody>
      </p:sp>
      <p:grpSp>
        <p:nvGrpSpPr>
          <p:cNvPr id="439" name="Google Shape;439;g2fcc7deb26a_5_16"/>
          <p:cNvGrpSpPr/>
          <p:nvPr/>
        </p:nvGrpSpPr>
        <p:grpSpPr>
          <a:xfrm>
            <a:off x="1784385" y="1493953"/>
            <a:ext cx="454587" cy="559768"/>
            <a:chOff x="3316000" y="4399325"/>
            <a:chExt cx="392325" cy="483100"/>
          </a:xfrm>
        </p:grpSpPr>
        <p:sp>
          <p:nvSpPr>
            <p:cNvPr id="440" name="Google Shape;440;g2fcc7deb26a_5_16"/>
            <p:cNvSpPr/>
            <p:nvPr/>
          </p:nvSpPr>
          <p:spPr>
            <a:xfrm>
              <a:off x="3316000" y="4399325"/>
              <a:ext cx="392325" cy="483100"/>
            </a:xfrm>
            <a:custGeom>
              <a:rect b="b" l="l" r="r" t="t"/>
              <a:pathLst>
                <a:path extrusionOk="0" h="19324" w="15693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2fcc7deb26a_5_16"/>
            <p:cNvSpPr/>
            <p:nvPr/>
          </p:nvSpPr>
          <p:spPr>
            <a:xfrm>
              <a:off x="3582300" y="4797475"/>
              <a:ext cx="56650" cy="28350"/>
            </a:xfrm>
            <a:custGeom>
              <a:rect b="b" l="l" r="r" t="t"/>
              <a:pathLst>
                <a:path extrusionOk="0" h="1134" w="2266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g2fcc7deb26a_5_16"/>
          <p:cNvGrpSpPr/>
          <p:nvPr/>
        </p:nvGrpSpPr>
        <p:grpSpPr>
          <a:xfrm>
            <a:off x="4362988" y="1493926"/>
            <a:ext cx="418030" cy="559826"/>
            <a:chOff x="3926225" y="4399275"/>
            <a:chExt cx="360775" cy="483150"/>
          </a:xfrm>
        </p:grpSpPr>
        <p:sp>
          <p:nvSpPr>
            <p:cNvPr id="443" name="Google Shape;443;g2fcc7deb26a_5_16"/>
            <p:cNvSpPr/>
            <p:nvPr/>
          </p:nvSpPr>
          <p:spPr>
            <a:xfrm>
              <a:off x="4163400" y="4797475"/>
              <a:ext cx="56650" cy="28350"/>
            </a:xfrm>
            <a:custGeom>
              <a:rect b="b" l="l" r="r" t="t"/>
              <a:pathLst>
                <a:path extrusionOk="0" h="1134" w="2266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2fcc7deb26a_5_16"/>
            <p:cNvSpPr/>
            <p:nvPr/>
          </p:nvSpPr>
          <p:spPr>
            <a:xfrm>
              <a:off x="3926225" y="4399275"/>
              <a:ext cx="360775" cy="483150"/>
            </a:xfrm>
            <a:custGeom>
              <a:rect b="b" l="l" r="r" t="t"/>
              <a:pathLst>
                <a:path extrusionOk="0" h="19326" w="14431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g2fcc7deb26a_5_16"/>
          <p:cNvSpPr/>
          <p:nvPr/>
        </p:nvSpPr>
        <p:spPr>
          <a:xfrm>
            <a:off x="6905048" y="1493953"/>
            <a:ext cx="454587" cy="559768"/>
          </a:xfrm>
          <a:custGeom>
            <a:rect b="b" l="l" r="r" t="t"/>
            <a:pathLst>
              <a:path extrusionOk="0" h="19324" w="15693">
                <a:moveTo>
                  <a:pt x="7824" y="1132"/>
                </a:moveTo>
                <a:cubicBezTo>
                  <a:pt x="8714" y="1132"/>
                  <a:pt x="9554" y="1551"/>
                  <a:pt x="10088" y="2264"/>
                </a:cubicBezTo>
                <a:cubicBezTo>
                  <a:pt x="9551" y="2977"/>
                  <a:pt x="8711" y="3393"/>
                  <a:pt x="7824" y="3396"/>
                </a:cubicBezTo>
                <a:lnTo>
                  <a:pt x="5049" y="3396"/>
                </a:lnTo>
                <a:cubicBezTo>
                  <a:pt x="5321" y="2080"/>
                  <a:pt x="6477" y="1135"/>
                  <a:pt x="7824" y="1132"/>
                </a:cubicBezTo>
                <a:close/>
                <a:moveTo>
                  <a:pt x="10595" y="3393"/>
                </a:moveTo>
                <a:cubicBezTo>
                  <a:pt x="10635" y="3580"/>
                  <a:pt x="10653" y="3771"/>
                  <a:pt x="10653" y="3964"/>
                </a:cubicBezTo>
                <a:lnTo>
                  <a:pt x="10653" y="6304"/>
                </a:lnTo>
                <a:cubicBezTo>
                  <a:pt x="10653" y="7865"/>
                  <a:pt x="9385" y="9133"/>
                  <a:pt x="7824" y="9133"/>
                </a:cubicBezTo>
                <a:cubicBezTo>
                  <a:pt x="6260" y="9133"/>
                  <a:pt x="4991" y="7865"/>
                  <a:pt x="4991" y="6304"/>
                </a:cubicBezTo>
                <a:lnTo>
                  <a:pt x="4991" y="4529"/>
                </a:lnTo>
                <a:lnTo>
                  <a:pt x="7824" y="4529"/>
                </a:lnTo>
                <a:cubicBezTo>
                  <a:pt x="8859" y="4525"/>
                  <a:pt x="9856" y="4121"/>
                  <a:pt x="10595" y="3393"/>
                </a:cubicBezTo>
                <a:close/>
                <a:moveTo>
                  <a:pt x="6465" y="10027"/>
                </a:moveTo>
                <a:cubicBezTo>
                  <a:pt x="6903" y="10187"/>
                  <a:pt x="7362" y="10267"/>
                  <a:pt x="7823" y="10267"/>
                </a:cubicBezTo>
                <a:cubicBezTo>
                  <a:pt x="8283" y="10267"/>
                  <a:pt x="8743" y="10187"/>
                  <a:pt x="9182" y="10027"/>
                </a:cubicBezTo>
                <a:lnTo>
                  <a:pt x="9182" y="10027"/>
                </a:lnTo>
                <a:lnTo>
                  <a:pt x="7824" y="12071"/>
                </a:lnTo>
                <a:lnTo>
                  <a:pt x="6465" y="10027"/>
                </a:lnTo>
                <a:close/>
                <a:moveTo>
                  <a:pt x="10152" y="10610"/>
                </a:moveTo>
                <a:lnTo>
                  <a:pt x="11051" y="11476"/>
                </a:lnTo>
                <a:lnTo>
                  <a:pt x="9433" y="13904"/>
                </a:lnTo>
                <a:lnTo>
                  <a:pt x="8551" y="13022"/>
                </a:lnTo>
                <a:lnTo>
                  <a:pt x="10152" y="10610"/>
                </a:lnTo>
                <a:close/>
                <a:moveTo>
                  <a:pt x="5493" y="10610"/>
                </a:moveTo>
                <a:lnTo>
                  <a:pt x="7096" y="13022"/>
                </a:lnTo>
                <a:lnTo>
                  <a:pt x="6211" y="13907"/>
                </a:lnTo>
                <a:lnTo>
                  <a:pt x="4593" y="11476"/>
                </a:lnTo>
                <a:lnTo>
                  <a:pt x="5493" y="10610"/>
                </a:lnTo>
                <a:close/>
                <a:moveTo>
                  <a:pt x="3630" y="12074"/>
                </a:moveTo>
                <a:lnTo>
                  <a:pt x="5653" y="15109"/>
                </a:lnTo>
                <a:cubicBezTo>
                  <a:pt x="5746" y="15251"/>
                  <a:pt x="5900" y="15341"/>
                  <a:pt x="6069" y="15356"/>
                </a:cubicBezTo>
                <a:cubicBezTo>
                  <a:pt x="6087" y="15359"/>
                  <a:pt x="6106" y="15359"/>
                  <a:pt x="6124" y="15359"/>
                </a:cubicBezTo>
                <a:cubicBezTo>
                  <a:pt x="6275" y="15359"/>
                  <a:pt x="6417" y="15302"/>
                  <a:pt x="6525" y="15193"/>
                </a:cubicBezTo>
                <a:lnTo>
                  <a:pt x="7256" y="14463"/>
                </a:lnTo>
                <a:lnTo>
                  <a:pt x="7256" y="18192"/>
                </a:lnTo>
                <a:lnTo>
                  <a:pt x="2247" y="18192"/>
                </a:lnTo>
                <a:lnTo>
                  <a:pt x="1332" y="13502"/>
                </a:lnTo>
                <a:cubicBezTo>
                  <a:pt x="1329" y="13493"/>
                  <a:pt x="1326" y="13484"/>
                  <a:pt x="1326" y="13475"/>
                </a:cubicBezTo>
                <a:cubicBezTo>
                  <a:pt x="1235" y="13110"/>
                  <a:pt x="1438" y="12735"/>
                  <a:pt x="1791" y="12612"/>
                </a:cubicBezTo>
                <a:lnTo>
                  <a:pt x="3630" y="12074"/>
                </a:lnTo>
                <a:close/>
                <a:moveTo>
                  <a:pt x="12015" y="12074"/>
                </a:moveTo>
                <a:lnTo>
                  <a:pt x="13899" y="12612"/>
                </a:lnTo>
                <a:cubicBezTo>
                  <a:pt x="14252" y="12735"/>
                  <a:pt x="14454" y="13110"/>
                  <a:pt x="14367" y="13475"/>
                </a:cubicBezTo>
                <a:cubicBezTo>
                  <a:pt x="14364" y="13481"/>
                  <a:pt x="14361" y="13490"/>
                  <a:pt x="14361" y="13496"/>
                </a:cubicBezTo>
                <a:lnTo>
                  <a:pt x="13395" y="18192"/>
                </a:lnTo>
                <a:lnTo>
                  <a:pt x="8388" y="18192"/>
                </a:lnTo>
                <a:lnTo>
                  <a:pt x="8388" y="14463"/>
                </a:lnTo>
                <a:lnTo>
                  <a:pt x="9119" y="15196"/>
                </a:lnTo>
                <a:cubicBezTo>
                  <a:pt x="9228" y="15302"/>
                  <a:pt x="9370" y="15362"/>
                  <a:pt x="9521" y="15362"/>
                </a:cubicBezTo>
                <a:cubicBezTo>
                  <a:pt x="9539" y="15362"/>
                  <a:pt x="9557" y="15359"/>
                  <a:pt x="9578" y="15359"/>
                </a:cubicBezTo>
                <a:cubicBezTo>
                  <a:pt x="9744" y="15341"/>
                  <a:pt x="9898" y="15251"/>
                  <a:pt x="9992" y="15109"/>
                </a:cubicBezTo>
                <a:lnTo>
                  <a:pt x="12015" y="12074"/>
                </a:lnTo>
                <a:close/>
                <a:moveTo>
                  <a:pt x="7823" y="1"/>
                </a:moveTo>
                <a:cubicBezTo>
                  <a:pt x="7476" y="1"/>
                  <a:pt x="7126" y="46"/>
                  <a:pt x="6779" y="141"/>
                </a:cubicBezTo>
                <a:cubicBezTo>
                  <a:pt x="5055" y="612"/>
                  <a:pt x="3859" y="2176"/>
                  <a:pt x="3859" y="3964"/>
                </a:cubicBezTo>
                <a:lnTo>
                  <a:pt x="3859" y="6304"/>
                </a:lnTo>
                <a:cubicBezTo>
                  <a:pt x="3859" y="7355"/>
                  <a:pt x="4279" y="8363"/>
                  <a:pt x="5022" y="9106"/>
                </a:cubicBezTo>
                <a:lnTo>
                  <a:pt x="5022" y="9489"/>
                </a:lnTo>
                <a:lnTo>
                  <a:pt x="3539" y="10921"/>
                </a:lnTo>
                <a:lnTo>
                  <a:pt x="1462" y="11528"/>
                </a:lnTo>
                <a:lnTo>
                  <a:pt x="1444" y="11534"/>
                </a:lnTo>
                <a:cubicBezTo>
                  <a:pt x="529" y="11842"/>
                  <a:pt x="0" y="12796"/>
                  <a:pt x="221" y="13735"/>
                </a:cubicBezTo>
                <a:lnTo>
                  <a:pt x="1223" y="18868"/>
                </a:lnTo>
                <a:cubicBezTo>
                  <a:pt x="1274" y="19131"/>
                  <a:pt x="1507" y="19324"/>
                  <a:pt x="1779" y="19324"/>
                </a:cubicBezTo>
                <a:cubicBezTo>
                  <a:pt x="1794" y="19324"/>
                  <a:pt x="1809" y="19324"/>
                  <a:pt x="1824" y="19321"/>
                </a:cubicBezTo>
                <a:cubicBezTo>
                  <a:pt x="1839" y="19321"/>
                  <a:pt x="1854" y="19324"/>
                  <a:pt x="1869" y="19324"/>
                </a:cubicBezTo>
                <a:lnTo>
                  <a:pt x="13856" y="19324"/>
                </a:lnTo>
                <a:cubicBezTo>
                  <a:pt x="14125" y="19324"/>
                  <a:pt x="14358" y="19134"/>
                  <a:pt x="14412" y="18871"/>
                </a:cubicBezTo>
                <a:lnTo>
                  <a:pt x="15469" y="13735"/>
                </a:lnTo>
                <a:cubicBezTo>
                  <a:pt x="15692" y="12796"/>
                  <a:pt x="15164" y="11842"/>
                  <a:pt x="14249" y="11534"/>
                </a:cubicBezTo>
                <a:lnTo>
                  <a:pt x="14225" y="11525"/>
                </a:lnTo>
                <a:lnTo>
                  <a:pt x="12108" y="10921"/>
                </a:lnTo>
                <a:lnTo>
                  <a:pt x="10623" y="9489"/>
                </a:lnTo>
                <a:lnTo>
                  <a:pt x="10623" y="9103"/>
                </a:lnTo>
                <a:cubicBezTo>
                  <a:pt x="11368" y="8363"/>
                  <a:pt x="11785" y="7355"/>
                  <a:pt x="11785" y="6304"/>
                </a:cubicBezTo>
                <a:lnTo>
                  <a:pt x="11785" y="3964"/>
                </a:lnTo>
                <a:cubicBezTo>
                  <a:pt x="11785" y="3281"/>
                  <a:pt x="11610" y="2611"/>
                  <a:pt x="11275" y="2019"/>
                </a:cubicBezTo>
                <a:cubicBezTo>
                  <a:pt x="11263" y="1995"/>
                  <a:pt x="11251" y="1971"/>
                  <a:pt x="11233" y="1950"/>
                </a:cubicBezTo>
                <a:cubicBezTo>
                  <a:pt x="10507" y="720"/>
                  <a:pt x="9197" y="1"/>
                  <a:pt x="7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fcc7deb26a_5_16"/>
          <p:cNvSpPr txBox="1"/>
          <p:nvPr>
            <p:ph idx="4" type="subTitle"/>
          </p:nvPr>
        </p:nvSpPr>
        <p:spPr>
          <a:xfrm>
            <a:off x="925075" y="333604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돈 안쓴 고객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ace Exploration Mission Pitch Deck by Slidesgo">
  <a:themeElements>
    <a:clrScheme name="Simple Light">
      <a:dk1>
        <a:srgbClr val="C50A25"/>
      </a:dk1>
      <a:lt1>
        <a:srgbClr val="0000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