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7"/>
  </p:notesMasterIdLst>
  <p:sldIdLst>
    <p:sldId id="267" r:id="rId2"/>
    <p:sldId id="258" r:id="rId3"/>
    <p:sldId id="260" r:id="rId4"/>
    <p:sldId id="291" r:id="rId5"/>
    <p:sldId id="292" r:id="rId6"/>
    <p:sldId id="294" r:id="rId7"/>
    <p:sldId id="297" r:id="rId8"/>
    <p:sldId id="293" r:id="rId9"/>
    <p:sldId id="295" r:id="rId10"/>
    <p:sldId id="296" r:id="rId11"/>
    <p:sldId id="298" r:id="rId12"/>
    <p:sldId id="299" r:id="rId13"/>
    <p:sldId id="300" r:id="rId14"/>
    <p:sldId id="301" r:id="rId15"/>
    <p:sldId id="302" r:id="rId16"/>
  </p:sldIdLst>
  <p:sldSz cx="9144000" cy="5143500" type="screen16x9"/>
  <p:notesSz cx="6858000" cy="9144000"/>
  <p:embeddedFontLst>
    <p:embeddedFont>
      <p:font typeface="Manjari" panose="020B0600000101010101" charset="0"/>
      <p:regular r:id="rId18"/>
      <p:bold r:id="rId19"/>
    </p:embeddedFont>
    <p:embeddedFont>
      <p:font typeface="Staatliches" panose="020B060000010101010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03CD8-A447-461E-837A-80E59706361B}">
  <a:tblStyle styleId="{33103CD8-A447-461E-837A-80E5970636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ea0d4641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ea0d4641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5a9e4707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5a9e4707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5a9e4707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5a9e4707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67950" y="253395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67950" y="1074800"/>
            <a:ext cx="1153500" cy="11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67950" y="3488270"/>
            <a:ext cx="5067600" cy="429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/>
          <p:nvPr/>
        </p:nvSpPr>
        <p:spPr>
          <a:xfrm rot="-186443" flipH="1">
            <a:off x="5981914" y="-170934"/>
            <a:ext cx="3721031" cy="10161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 rot="-233471" flipH="1">
            <a:off x="3420761" y="4665570"/>
            <a:ext cx="2776223" cy="822524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 flipH="1">
            <a:off x="-446462" y="7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 rot="-5733639" flipH="1">
            <a:off x="7205153" y="1369503"/>
            <a:ext cx="3854923" cy="1195707"/>
            <a:chOff x="-3854900" y="873625"/>
            <a:chExt cx="3854900" cy="1195700"/>
          </a:xfrm>
        </p:grpSpPr>
        <p:sp>
          <p:nvSpPr>
            <p:cNvPr id="155" name="Google Shape;155;p13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3"/>
          <p:cNvGrpSpPr/>
          <p:nvPr/>
        </p:nvGrpSpPr>
        <p:grpSpPr>
          <a:xfrm rot="875112" flipH="1">
            <a:off x="-1758332" y="3205080"/>
            <a:ext cx="2464411" cy="3153558"/>
            <a:chOff x="4839100" y="2643113"/>
            <a:chExt cx="2464600" cy="3153800"/>
          </a:xfrm>
        </p:grpSpPr>
        <p:sp>
          <p:nvSpPr>
            <p:cNvPr id="168" name="Google Shape;168;p13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3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/>
          <p:nvPr/>
        </p:nvSpPr>
        <p:spPr>
          <a:xfrm rot="186443">
            <a:off x="-529116" y="-170934"/>
            <a:ext cx="3721031" cy="1016144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rot="233471">
            <a:off x="2976845" y="4665570"/>
            <a:ext cx="2776223" cy="822524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6354812" y="7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 rot="5733639">
            <a:off x="-1886246" y="1369503"/>
            <a:ext cx="3854923" cy="1195707"/>
            <a:chOff x="-3854900" y="873625"/>
            <a:chExt cx="3854900" cy="1195700"/>
          </a:xfrm>
        </p:grpSpPr>
        <p:sp>
          <p:nvSpPr>
            <p:cNvPr id="188" name="Google Shape;188;p14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4"/>
          <p:cNvGrpSpPr/>
          <p:nvPr/>
        </p:nvGrpSpPr>
        <p:grpSpPr>
          <a:xfrm rot="-3544474">
            <a:off x="8686958" y="3157650"/>
            <a:ext cx="2464494" cy="3153664"/>
            <a:chOff x="4839100" y="2643113"/>
            <a:chExt cx="2464600" cy="3153800"/>
          </a:xfrm>
        </p:grpSpPr>
        <p:sp>
          <p:nvSpPr>
            <p:cNvPr id="201" name="Google Shape;201;p14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4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203" name="Google Shape;203;p14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lt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/>
          <p:nvPr/>
        </p:nvSpPr>
        <p:spPr>
          <a:xfrm>
            <a:off x="-427833" y="-170934"/>
            <a:ext cx="3721051" cy="1016149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6856145" y="-170918"/>
            <a:ext cx="3265479" cy="101611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 rot="5733639">
            <a:off x="-1784963" y="1369503"/>
            <a:ext cx="3854923" cy="1195707"/>
            <a:chOff x="-3854900" y="873625"/>
            <a:chExt cx="3854900" cy="1195700"/>
          </a:xfrm>
        </p:grpSpPr>
        <p:sp>
          <p:nvSpPr>
            <p:cNvPr id="240" name="Google Shape;240;p16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/>
          <p:nvPr/>
        </p:nvSpPr>
        <p:spPr>
          <a:xfrm rot="-452126" flipH="1">
            <a:off x="3947706" y="-523336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-358091" flipH="1">
            <a:off x="6678974" y="4613620"/>
            <a:ext cx="2776247" cy="822503"/>
          </a:xfrm>
          <a:custGeom>
            <a:avLst/>
            <a:gdLst/>
            <a:ahLst/>
            <a:cxnLst/>
            <a:rect l="l" t="t" r="r" b="b"/>
            <a:pathLst>
              <a:path w="28046" h="10129" extrusionOk="0">
                <a:moveTo>
                  <a:pt x="16285" y="1"/>
                </a:moveTo>
                <a:cubicBezTo>
                  <a:pt x="14834" y="1"/>
                  <a:pt x="13396" y="1280"/>
                  <a:pt x="13594" y="2722"/>
                </a:cubicBezTo>
                <a:cubicBezTo>
                  <a:pt x="12401" y="2985"/>
                  <a:pt x="11459" y="3927"/>
                  <a:pt x="11209" y="5131"/>
                </a:cubicBezTo>
                <a:cubicBezTo>
                  <a:pt x="10226" y="4061"/>
                  <a:pt x="8856" y="3480"/>
                  <a:pt x="7450" y="3480"/>
                </a:cubicBezTo>
                <a:cubicBezTo>
                  <a:pt x="6929" y="3480"/>
                  <a:pt x="6404" y="3560"/>
                  <a:pt x="5891" y="3724"/>
                </a:cubicBezTo>
                <a:cubicBezTo>
                  <a:pt x="3411" y="4559"/>
                  <a:pt x="3351" y="7039"/>
                  <a:pt x="1789" y="8267"/>
                </a:cubicBezTo>
                <a:cubicBezTo>
                  <a:pt x="1324" y="8637"/>
                  <a:pt x="1" y="8744"/>
                  <a:pt x="311" y="9579"/>
                </a:cubicBezTo>
                <a:cubicBezTo>
                  <a:pt x="513" y="10091"/>
                  <a:pt x="1956" y="10115"/>
                  <a:pt x="2361" y="10127"/>
                </a:cubicBezTo>
                <a:cubicBezTo>
                  <a:pt x="2411" y="10128"/>
                  <a:pt x="2461" y="10129"/>
                  <a:pt x="2511" y="10129"/>
                </a:cubicBezTo>
                <a:cubicBezTo>
                  <a:pt x="4898" y="10129"/>
                  <a:pt x="7394" y="8756"/>
                  <a:pt x="9695" y="8195"/>
                </a:cubicBezTo>
                <a:cubicBezTo>
                  <a:pt x="12473" y="7516"/>
                  <a:pt x="15287" y="7075"/>
                  <a:pt x="18137" y="6872"/>
                </a:cubicBezTo>
                <a:cubicBezTo>
                  <a:pt x="19384" y="6777"/>
                  <a:pt x="20634" y="6730"/>
                  <a:pt x="21884" y="6730"/>
                </a:cubicBezTo>
                <a:cubicBezTo>
                  <a:pt x="23945" y="6730"/>
                  <a:pt x="26004" y="6858"/>
                  <a:pt x="28045" y="7110"/>
                </a:cubicBezTo>
                <a:cubicBezTo>
                  <a:pt x="27437" y="6300"/>
                  <a:pt x="26507" y="5787"/>
                  <a:pt x="25482" y="5703"/>
                </a:cubicBezTo>
                <a:cubicBezTo>
                  <a:pt x="25625" y="4237"/>
                  <a:pt x="24790" y="2854"/>
                  <a:pt x="23419" y="2305"/>
                </a:cubicBezTo>
                <a:cubicBezTo>
                  <a:pt x="23011" y="2138"/>
                  <a:pt x="22587" y="2058"/>
                  <a:pt x="22167" y="2058"/>
                </a:cubicBezTo>
                <a:cubicBezTo>
                  <a:pt x="21176" y="2058"/>
                  <a:pt x="20213" y="2506"/>
                  <a:pt x="19568" y="3319"/>
                </a:cubicBezTo>
                <a:cubicBezTo>
                  <a:pt x="19353" y="1769"/>
                  <a:pt x="18196" y="278"/>
                  <a:pt x="16646" y="28"/>
                </a:cubicBezTo>
                <a:cubicBezTo>
                  <a:pt x="16526" y="9"/>
                  <a:pt x="16406" y="1"/>
                  <a:pt x="16285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flipH="1">
            <a:off x="6139157" y="-40265"/>
            <a:ext cx="1685413" cy="84518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7"/>
          <p:cNvGrpSpPr/>
          <p:nvPr/>
        </p:nvGrpSpPr>
        <p:grpSpPr>
          <a:xfrm rot="-2275243">
            <a:off x="7676323" y="-149175"/>
            <a:ext cx="3447730" cy="3846158"/>
            <a:chOff x="3643263" y="2643113"/>
            <a:chExt cx="3447564" cy="3845973"/>
          </a:xfrm>
        </p:grpSpPr>
        <p:sp>
          <p:nvSpPr>
            <p:cNvPr id="258" name="Google Shape;258;p17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17"/>
            <p:cNvGrpSpPr/>
            <p:nvPr/>
          </p:nvGrpSpPr>
          <p:grpSpPr>
            <a:xfrm>
              <a:off x="3643263" y="2643113"/>
              <a:ext cx="3447564" cy="3845973"/>
              <a:chOff x="-8313662" y="1989700"/>
              <a:chExt cx="3447564" cy="3845973"/>
            </a:xfrm>
          </p:grpSpPr>
          <p:sp>
            <p:nvSpPr>
              <p:cNvPr id="260" name="Google Shape;260;p17"/>
              <p:cNvSpPr/>
              <p:nvPr/>
            </p:nvSpPr>
            <p:spPr>
              <a:xfrm rot="1918319">
                <a:off x="-7822169" y="2815047"/>
                <a:ext cx="2464579" cy="2562478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/>
          <p:nvPr/>
        </p:nvSpPr>
        <p:spPr>
          <a:xfrm rot="-1609026">
            <a:off x="-339306" y="-36747"/>
            <a:ext cx="2588119" cy="805339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-2878591">
            <a:off x="-873307" y="798418"/>
            <a:ext cx="1930457" cy="1265473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62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1541103">
            <a:off x="7012690" y="4534835"/>
            <a:ext cx="2436550" cy="1221861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5400000">
            <a:off x="1616473" y="2468368"/>
            <a:ext cx="1234137" cy="4763144"/>
            <a:chOff x="-174227" y="801568"/>
            <a:chExt cx="1234137" cy="4763144"/>
          </a:xfrm>
        </p:grpSpPr>
        <p:sp>
          <p:nvSpPr>
            <p:cNvPr id="277" name="Google Shape;277;p18"/>
            <p:cNvSpPr/>
            <p:nvPr/>
          </p:nvSpPr>
          <p:spPr>
            <a:xfrm rot="5400000" flipH="1">
              <a:off x="-1515075" y="3163913"/>
              <a:ext cx="3839725" cy="961875"/>
            </a:xfrm>
            <a:custGeom>
              <a:avLst/>
              <a:gdLst/>
              <a:ahLst/>
              <a:cxnLst/>
              <a:rect l="l" t="t" r="r" b="b"/>
              <a:pathLst>
                <a:path w="153589" h="38475" extrusionOk="0">
                  <a:moveTo>
                    <a:pt x="9616" y="1"/>
                  </a:moveTo>
                  <a:cubicBezTo>
                    <a:pt x="9559" y="1"/>
                    <a:pt x="9498" y="18"/>
                    <a:pt x="9436" y="58"/>
                  </a:cubicBezTo>
                  <a:cubicBezTo>
                    <a:pt x="8737" y="434"/>
                    <a:pt x="8065" y="891"/>
                    <a:pt x="7420" y="1375"/>
                  </a:cubicBezTo>
                  <a:cubicBezTo>
                    <a:pt x="7259" y="1483"/>
                    <a:pt x="7232" y="1671"/>
                    <a:pt x="7339" y="1832"/>
                  </a:cubicBezTo>
                  <a:cubicBezTo>
                    <a:pt x="7420" y="1913"/>
                    <a:pt x="7501" y="1966"/>
                    <a:pt x="7608" y="1966"/>
                  </a:cubicBezTo>
                  <a:lnTo>
                    <a:pt x="7635" y="1966"/>
                  </a:lnTo>
                  <a:cubicBezTo>
                    <a:pt x="7689" y="1966"/>
                    <a:pt x="7770" y="1940"/>
                    <a:pt x="7823" y="1913"/>
                  </a:cubicBezTo>
                  <a:cubicBezTo>
                    <a:pt x="8442" y="1429"/>
                    <a:pt x="9087" y="1025"/>
                    <a:pt x="9759" y="649"/>
                  </a:cubicBezTo>
                  <a:cubicBezTo>
                    <a:pt x="10096" y="447"/>
                    <a:pt x="9907" y="1"/>
                    <a:pt x="9616" y="1"/>
                  </a:cubicBezTo>
                  <a:close/>
                  <a:moveTo>
                    <a:pt x="5818" y="2815"/>
                  </a:moveTo>
                  <a:cubicBezTo>
                    <a:pt x="5741" y="2815"/>
                    <a:pt x="5663" y="2842"/>
                    <a:pt x="5592" y="2907"/>
                  </a:cubicBezTo>
                  <a:cubicBezTo>
                    <a:pt x="5027" y="3472"/>
                    <a:pt x="4490" y="4063"/>
                    <a:pt x="4006" y="4682"/>
                  </a:cubicBezTo>
                  <a:cubicBezTo>
                    <a:pt x="3871" y="4843"/>
                    <a:pt x="3898" y="5031"/>
                    <a:pt x="4060" y="5166"/>
                  </a:cubicBezTo>
                  <a:cubicBezTo>
                    <a:pt x="4113" y="5219"/>
                    <a:pt x="4167" y="5219"/>
                    <a:pt x="4248" y="5246"/>
                  </a:cubicBezTo>
                  <a:cubicBezTo>
                    <a:pt x="4355" y="5246"/>
                    <a:pt x="4463" y="5192"/>
                    <a:pt x="4517" y="5112"/>
                  </a:cubicBezTo>
                  <a:cubicBezTo>
                    <a:pt x="5000" y="4520"/>
                    <a:pt x="5511" y="3929"/>
                    <a:pt x="6076" y="3391"/>
                  </a:cubicBezTo>
                  <a:cubicBezTo>
                    <a:pt x="6328" y="3160"/>
                    <a:pt x="6088" y="2815"/>
                    <a:pt x="5818" y="2815"/>
                  </a:cubicBezTo>
                  <a:close/>
                  <a:moveTo>
                    <a:pt x="62681" y="5586"/>
                  </a:moveTo>
                  <a:cubicBezTo>
                    <a:pt x="62077" y="5586"/>
                    <a:pt x="61477" y="5616"/>
                    <a:pt x="60892" y="5676"/>
                  </a:cubicBezTo>
                  <a:cubicBezTo>
                    <a:pt x="60444" y="5703"/>
                    <a:pt x="60461" y="6349"/>
                    <a:pt x="60893" y="6349"/>
                  </a:cubicBezTo>
                  <a:cubicBezTo>
                    <a:pt x="60901" y="6349"/>
                    <a:pt x="60910" y="6349"/>
                    <a:pt x="60919" y="6349"/>
                  </a:cubicBezTo>
                  <a:lnTo>
                    <a:pt x="60973" y="6349"/>
                  </a:lnTo>
                  <a:cubicBezTo>
                    <a:pt x="61753" y="6268"/>
                    <a:pt x="62505" y="6268"/>
                    <a:pt x="63285" y="6268"/>
                  </a:cubicBezTo>
                  <a:cubicBezTo>
                    <a:pt x="63473" y="6268"/>
                    <a:pt x="63608" y="6133"/>
                    <a:pt x="63608" y="5945"/>
                  </a:cubicBezTo>
                  <a:cubicBezTo>
                    <a:pt x="63608" y="5757"/>
                    <a:pt x="63473" y="5596"/>
                    <a:pt x="63285" y="5596"/>
                  </a:cubicBezTo>
                  <a:cubicBezTo>
                    <a:pt x="63083" y="5589"/>
                    <a:pt x="62882" y="5586"/>
                    <a:pt x="62681" y="5586"/>
                  </a:cubicBezTo>
                  <a:close/>
                  <a:moveTo>
                    <a:pt x="65581" y="5831"/>
                  </a:moveTo>
                  <a:cubicBezTo>
                    <a:pt x="65207" y="5831"/>
                    <a:pt x="65112" y="6434"/>
                    <a:pt x="65543" y="6510"/>
                  </a:cubicBezTo>
                  <a:cubicBezTo>
                    <a:pt x="66296" y="6644"/>
                    <a:pt x="67049" y="6832"/>
                    <a:pt x="67775" y="7074"/>
                  </a:cubicBezTo>
                  <a:cubicBezTo>
                    <a:pt x="67801" y="7074"/>
                    <a:pt x="67828" y="7101"/>
                    <a:pt x="67882" y="7101"/>
                  </a:cubicBezTo>
                  <a:cubicBezTo>
                    <a:pt x="67906" y="7106"/>
                    <a:pt x="67930" y="7108"/>
                    <a:pt x="67952" y="7108"/>
                  </a:cubicBezTo>
                  <a:cubicBezTo>
                    <a:pt x="68326" y="7108"/>
                    <a:pt x="68421" y="6505"/>
                    <a:pt x="67990" y="6429"/>
                  </a:cubicBezTo>
                  <a:cubicBezTo>
                    <a:pt x="67237" y="6160"/>
                    <a:pt x="66457" y="5972"/>
                    <a:pt x="65651" y="5838"/>
                  </a:cubicBezTo>
                  <a:cubicBezTo>
                    <a:pt x="65627" y="5833"/>
                    <a:pt x="65603" y="5831"/>
                    <a:pt x="65581" y="5831"/>
                  </a:cubicBezTo>
                  <a:close/>
                  <a:moveTo>
                    <a:pt x="58617" y="6014"/>
                  </a:moveTo>
                  <a:cubicBezTo>
                    <a:pt x="58588" y="6014"/>
                    <a:pt x="58558" y="6018"/>
                    <a:pt x="58527" y="6026"/>
                  </a:cubicBezTo>
                  <a:cubicBezTo>
                    <a:pt x="57747" y="6187"/>
                    <a:pt x="56967" y="6375"/>
                    <a:pt x="56214" y="6617"/>
                  </a:cubicBezTo>
                  <a:cubicBezTo>
                    <a:pt x="55775" y="6669"/>
                    <a:pt x="55858" y="7292"/>
                    <a:pt x="56247" y="7292"/>
                  </a:cubicBezTo>
                  <a:cubicBezTo>
                    <a:pt x="56263" y="7292"/>
                    <a:pt x="56279" y="7292"/>
                    <a:pt x="56295" y="7289"/>
                  </a:cubicBezTo>
                  <a:cubicBezTo>
                    <a:pt x="56349" y="7289"/>
                    <a:pt x="56376" y="7263"/>
                    <a:pt x="56403" y="7263"/>
                  </a:cubicBezTo>
                  <a:cubicBezTo>
                    <a:pt x="57155" y="7021"/>
                    <a:pt x="57908" y="6832"/>
                    <a:pt x="58661" y="6698"/>
                  </a:cubicBezTo>
                  <a:cubicBezTo>
                    <a:pt x="59059" y="6598"/>
                    <a:pt x="58973" y="6014"/>
                    <a:pt x="58617" y="6014"/>
                  </a:cubicBezTo>
                  <a:close/>
                  <a:moveTo>
                    <a:pt x="54073" y="7407"/>
                  </a:moveTo>
                  <a:cubicBezTo>
                    <a:pt x="54035" y="7407"/>
                    <a:pt x="53996" y="7413"/>
                    <a:pt x="53956" y="7424"/>
                  </a:cubicBezTo>
                  <a:cubicBezTo>
                    <a:pt x="53741" y="7531"/>
                    <a:pt x="53499" y="7612"/>
                    <a:pt x="53284" y="7720"/>
                  </a:cubicBezTo>
                  <a:cubicBezTo>
                    <a:pt x="52800" y="7935"/>
                    <a:pt x="52289" y="8177"/>
                    <a:pt x="51806" y="8419"/>
                  </a:cubicBezTo>
                  <a:cubicBezTo>
                    <a:pt x="51644" y="8499"/>
                    <a:pt x="51564" y="8714"/>
                    <a:pt x="51671" y="8876"/>
                  </a:cubicBezTo>
                  <a:cubicBezTo>
                    <a:pt x="51725" y="8983"/>
                    <a:pt x="51832" y="9064"/>
                    <a:pt x="51967" y="9064"/>
                  </a:cubicBezTo>
                  <a:cubicBezTo>
                    <a:pt x="52021" y="9064"/>
                    <a:pt x="52074" y="9037"/>
                    <a:pt x="52101" y="9010"/>
                  </a:cubicBezTo>
                  <a:cubicBezTo>
                    <a:pt x="52585" y="8768"/>
                    <a:pt x="53069" y="8553"/>
                    <a:pt x="53553" y="8338"/>
                  </a:cubicBezTo>
                  <a:cubicBezTo>
                    <a:pt x="53768" y="8230"/>
                    <a:pt x="53983" y="8150"/>
                    <a:pt x="54225" y="8042"/>
                  </a:cubicBezTo>
                  <a:cubicBezTo>
                    <a:pt x="54386" y="7988"/>
                    <a:pt x="54467" y="7773"/>
                    <a:pt x="54413" y="7612"/>
                  </a:cubicBezTo>
                  <a:cubicBezTo>
                    <a:pt x="54349" y="7484"/>
                    <a:pt x="54218" y="7407"/>
                    <a:pt x="54073" y="7407"/>
                  </a:cubicBezTo>
                  <a:close/>
                  <a:moveTo>
                    <a:pt x="2828" y="6509"/>
                  </a:moveTo>
                  <a:cubicBezTo>
                    <a:pt x="2735" y="6509"/>
                    <a:pt x="2652" y="6548"/>
                    <a:pt x="2608" y="6644"/>
                  </a:cubicBezTo>
                  <a:cubicBezTo>
                    <a:pt x="2205" y="7343"/>
                    <a:pt x="1828" y="8042"/>
                    <a:pt x="1506" y="8768"/>
                  </a:cubicBezTo>
                  <a:cubicBezTo>
                    <a:pt x="1425" y="8956"/>
                    <a:pt x="1506" y="9144"/>
                    <a:pt x="1667" y="9225"/>
                  </a:cubicBezTo>
                  <a:cubicBezTo>
                    <a:pt x="1721" y="9225"/>
                    <a:pt x="1748" y="9252"/>
                    <a:pt x="1801" y="9252"/>
                  </a:cubicBezTo>
                  <a:cubicBezTo>
                    <a:pt x="1936" y="9252"/>
                    <a:pt x="2070" y="9144"/>
                    <a:pt x="2124" y="9037"/>
                  </a:cubicBezTo>
                  <a:cubicBezTo>
                    <a:pt x="2420" y="8338"/>
                    <a:pt x="2796" y="7639"/>
                    <a:pt x="3199" y="6994"/>
                  </a:cubicBezTo>
                  <a:cubicBezTo>
                    <a:pt x="3375" y="6779"/>
                    <a:pt x="3070" y="6509"/>
                    <a:pt x="2828" y="6509"/>
                  </a:cubicBezTo>
                  <a:close/>
                  <a:moveTo>
                    <a:pt x="70014" y="7343"/>
                  </a:moveTo>
                  <a:cubicBezTo>
                    <a:pt x="69702" y="7343"/>
                    <a:pt x="69508" y="7829"/>
                    <a:pt x="69872" y="7988"/>
                  </a:cubicBezTo>
                  <a:cubicBezTo>
                    <a:pt x="70544" y="8365"/>
                    <a:pt x="71189" y="8768"/>
                    <a:pt x="71807" y="9225"/>
                  </a:cubicBezTo>
                  <a:cubicBezTo>
                    <a:pt x="71861" y="9279"/>
                    <a:pt x="71942" y="9306"/>
                    <a:pt x="72022" y="9306"/>
                  </a:cubicBezTo>
                  <a:cubicBezTo>
                    <a:pt x="72103" y="9279"/>
                    <a:pt x="72210" y="9252"/>
                    <a:pt x="72264" y="9144"/>
                  </a:cubicBezTo>
                  <a:cubicBezTo>
                    <a:pt x="72372" y="9010"/>
                    <a:pt x="72345" y="8795"/>
                    <a:pt x="72210" y="8687"/>
                  </a:cubicBezTo>
                  <a:cubicBezTo>
                    <a:pt x="71565" y="8203"/>
                    <a:pt x="70893" y="7773"/>
                    <a:pt x="70194" y="7397"/>
                  </a:cubicBezTo>
                  <a:cubicBezTo>
                    <a:pt x="70132" y="7360"/>
                    <a:pt x="70071" y="7343"/>
                    <a:pt x="70014" y="7343"/>
                  </a:cubicBezTo>
                  <a:close/>
                  <a:moveTo>
                    <a:pt x="49875" y="9508"/>
                  </a:moveTo>
                  <a:cubicBezTo>
                    <a:pt x="49823" y="9508"/>
                    <a:pt x="49767" y="9521"/>
                    <a:pt x="49709" y="9548"/>
                  </a:cubicBezTo>
                  <a:cubicBezTo>
                    <a:pt x="49036" y="9951"/>
                    <a:pt x="48418" y="10354"/>
                    <a:pt x="47692" y="10811"/>
                  </a:cubicBezTo>
                  <a:cubicBezTo>
                    <a:pt x="47558" y="10892"/>
                    <a:pt x="47504" y="11107"/>
                    <a:pt x="47612" y="11268"/>
                  </a:cubicBezTo>
                  <a:cubicBezTo>
                    <a:pt x="47665" y="11349"/>
                    <a:pt x="47773" y="11403"/>
                    <a:pt x="47880" y="11430"/>
                  </a:cubicBezTo>
                  <a:cubicBezTo>
                    <a:pt x="47961" y="11403"/>
                    <a:pt x="48015" y="11403"/>
                    <a:pt x="48069" y="11349"/>
                  </a:cubicBezTo>
                  <a:cubicBezTo>
                    <a:pt x="48768" y="10919"/>
                    <a:pt x="49413" y="10516"/>
                    <a:pt x="50058" y="10139"/>
                  </a:cubicBezTo>
                  <a:cubicBezTo>
                    <a:pt x="50357" y="9932"/>
                    <a:pt x="50184" y="9508"/>
                    <a:pt x="49875" y="9508"/>
                  </a:cubicBezTo>
                  <a:close/>
                  <a:moveTo>
                    <a:pt x="73800" y="10140"/>
                  </a:moveTo>
                  <a:cubicBezTo>
                    <a:pt x="73535" y="10140"/>
                    <a:pt x="73307" y="10483"/>
                    <a:pt x="73555" y="10731"/>
                  </a:cubicBezTo>
                  <a:cubicBezTo>
                    <a:pt x="74092" y="11241"/>
                    <a:pt x="74630" y="11806"/>
                    <a:pt x="75141" y="12424"/>
                  </a:cubicBezTo>
                  <a:cubicBezTo>
                    <a:pt x="75195" y="12505"/>
                    <a:pt x="75302" y="12532"/>
                    <a:pt x="75410" y="12532"/>
                  </a:cubicBezTo>
                  <a:cubicBezTo>
                    <a:pt x="75463" y="12532"/>
                    <a:pt x="75544" y="12505"/>
                    <a:pt x="75625" y="12451"/>
                  </a:cubicBezTo>
                  <a:cubicBezTo>
                    <a:pt x="75759" y="12344"/>
                    <a:pt x="75759" y="12129"/>
                    <a:pt x="75652" y="11994"/>
                  </a:cubicBezTo>
                  <a:cubicBezTo>
                    <a:pt x="75141" y="11376"/>
                    <a:pt x="74603" y="10784"/>
                    <a:pt x="74039" y="10247"/>
                  </a:cubicBezTo>
                  <a:cubicBezTo>
                    <a:pt x="73964" y="10172"/>
                    <a:pt x="73880" y="10140"/>
                    <a:pt x="73800" y="10140"/>
                  </a:cubicBezTo>
                  <a:close/>
                  <a:moveTo>
                    <a:pt x="109661" y="11917"/>
                  </a:moveTo>
                  <a:cubicBezTo>
                    <a:pt x="109228" y="11917"/>
                    <a:pt x="108795" y="11950"/>
                    <a:pt x="108369" y="12021"/>
                  </a:cubicBezTo>
                  <a:cubicBezTo>
                    <a:pt x="107930" y="12073"/>
                    <a:pt x="107963" y="12696"/>
                    <a:pt x="108372" y="12696"/>
                  </a:cubicBezTo>
                  <a:cubicBezTo>
                    <a:pt x="108389" y="12696"/>
                    <a:pt x="108406" y="12695"/>
                    <a:pt x="108423" y="12693"/>
                  </a:cubicBezTo>
                  <a:lnTo>
                    <a:pt x="108477" y="12693"/>
                  </a:lnTo>
                  <a:cubicBezTo>
                    <a:pt x="108860" y="12622"/>
                    <a:pt x="109258" y="12589"/>
                    <a:pt x="109656" y="12589"/>
                  </a:cubicBezTo>
                  <a:cubicBezTo>
                    <a:pt x="110011" y="12589"/>
                    <a:pt x="110366" y="12615"/>
                    <a:pt x="110708" y="12666"/>
                  </a:cubicBezTo>
                  <a:cubicBezTo>
                    <a:pt x="110728" y="12669"/>
                    <a:pt x="110746" y="12670"/>
                    <a:pt x="110765" y="12670"/>
                  </a:cubicBezTo>
                  <a:cubicBezTo>
                    <a:pt x="110928" y="12670"/>
                    <a:pt x="111061" y="12566"/>
                    <a:pt x="111085" y="12397"/>
                  </a:cubicBezTo>
                  <a:cubicBezTo>
                    <a:pt x="111138" y="12209"/>
                    <a:pt x="111004" y="12021"/>
                    <a:pt x="110816" y="11994"/>
                  </a:cubicBezTo>
                  <a:cubicBezTo>
                    <a:pt x="110435" y="11943"/>
                    <a:pt x="110048" y="11917"/>
                    <a:pt x="109661" y="11917"/>
                  </a:cubicBezTo>
                  <a:close/>
                  <a:moveTo>
                    <a:pt x="991" y="10783"/>
                  </a:moveTo>
                  <a:cubicBezTo>
                    <a:pt x="858" y="10783"/>
                    <a:pt x="725" y="10856"/>
                    <a:pt x="672" y="11026"/>
                  </a:cubicBezTo>
                  <a:cubicBezTo>
                    <a:pt x="457" y="11779"/>
                    <a:pt x="269" y="12586"/>
                    <a:pt x="161" y="13365"/>
                  </a:cubicBezTo>
                  <a:cubicBezTo>
                    <a:pt x="134" y="13553"/>
                    <a:pt x="269" y="13715"/>
                    <a:pt x="457" y="13742"/>
                  </a:cubicBezTo>
                  <a:lnTo>
                    <a:pt x="511" y="13742"/>
                  </a:lnTo>
                  <a:cubicBezTo>
                    <a:pt x="672" y="13742"/>
                    <a:pt x="807" y="13634"/>
                    <a:pt x="833" y="13446"/>
                  </a:cubicBezTo>
                  <a:cubicBezTo>
                    <a:pt x="941" y="12693"/>
                    <a:pt x="1102" y="11940"/>
                    <a:pt x="1317" y="11214"/>
                  </a:cubicBezTo>
                  <a:cubicBezTo>
                    <a:pt x="1399" y="10954"/>
                    <a:pt x="1195" y="10783"/>
                    <a:pt x="991" y="10783"/>
                  </a:cubicBezTo>
                  <a:close/>
                  <a:moveTo>
                    <a:pt x="45971" y="12048"/>
                  </a:moveTo>
                  <a:cubicBezTo>
                    <a:pt x="45903" y="12048"/>
                    <a:pt x="45829" y="12072"/>
                    <a:pt x="45757" y="12129"/>
                  </a:cubicBezTo>
                  <a:cubicBezTo>
                    <a:pt x="45165" y="12532"/>
                    <a:pt x="44547" y="12989"/>
                    <a:pt x="43821" y="13500"/>
                  </a:cubicBezTo>
                  <a:cubicBezTo>
                    <a:pt x="43687" y="13607"/>
                    <a:pt x="43660" y="13822"/>
                    <a:pt x="43767" y="13957"/>
                  </a:cubicBezTo>
                  <a:cubicBezTo>
                    <a:pt x="43821" y="14064"/>
                    <a:pt x="43928" y="14118"/>
                    <a:pt x="44036" y="14118"/>
                  </a:cubicBezTo>
                  <a:cubicBezTo>
                    <a:pt x="44117" y="14118"/>
                    <a:pt x="44170" y="14091"/>
                    <a:pt x="44224" y="14037"/>
                  </a:cubicBezTo>
                  <a:cubicBezTo>
                    <a:pt x="44923" y="13527"/>
                    <a:pt x="45568" y="13069"/>
                    <a:pt x="46133" y="12666"/>
                  </a:cubicBezTo>
                  <a:cubicBezTo>
                    <a:pt x="46459" y="12471"/>
                    <a:pt x="46258" y="12048"/>
                    <a:pt x="45971" y="12048"/>
                  </a:cubicBezTo>
                  <a:close/>
                  <a:moveTo>
                    <a:pt x="106206" y="12739"/>
                  </a:moveTo>
                  <a:cubicBezTo>
                    <a:pt x="106160" y="12739"/>
                    <a:pt x="106110" y="12749"/>
                    <a:pt x="106057" y="12774"/>
                  </a:cubicBezTo>
                  <a:cubicBezTo>
                    <a:pt x="105332" y="13123"/>
                    <a:pt x="104606" y="13500"/>
                    <a:pt x="103960" y="13957"/>
                  </a:cubicBezTo>
                  <a:cubicBezTo>
                    <a:pt x="103799" y="14064"/>
                    <a:pt x="103745" y="14279"/>
                    <a:pt x="103853" y="14441"/>
                  </a:cubicBezTo>
                  <a:cubicBezTo>
                    <a:pt x="103934" y="14521"/>
                    <a:pt x="104041" y="14575"/>
                    <a:pt x="104149" y="14575"/>
                  </a:cubicBezTo>
                  <a:cubicBezTo>
                    <a:pt x="104202" y="14575"/>
                    <a:pt x="104283" y="14548"/>
                    <a:pt x="104337" y="14521"/>
                  </a:cubicBezTo>
                  <a:cubicBezTo>
                    <a:pt x="104955" y="14091"/>
                    <a:pt x="105627" y="13715"/>
                    <a:pt x="106326" y="13392"/>
                  </a:cubicBezTo>
                  <a:cubicBezTo>
                    <a:pt x="106677" y="13228"/>
                    <a:pt x="106519" y="12739"/>
                    <a:pt x="106206" y="12739"/>
                  </a:cubicBezTo>
                  <a:close/>
                  <a:moveTo>
                    <a:pt x="113007" y="12831"/>
                  </a:moveTo>
                  <a:cubicBezTo>
                    <a:pt x="112717" y="12831"/>
                    <a:pt x="112521" y="13233"/>
                    <a:pt x="112805" y="13446"/>
                  </a:cubicBezTo>
                  <a:cubicBezTo>
                    <a:pt x="113424" y="13822"/>
                    <a:pt x="113988" y="14306"/>
                    <a:pt x="114472" y="14898"/>
                  </a:cubicBezTo>
                  <a:cubicBezTo>
                    <a:pt x="114526" y="14978"/>
                    <a:pt x="114633" y="15005"/>
                    <a:pt x="114741" y="15005"/>
                  </a:cubicBezTo>
                  <a:cubicBezTo>
                    <a:pt x="115010" y="15005"/>
                    <a:pt x="115171" y="14683"/>
                    <a:pt x="114983" y="14467"/>
                  </a:cubicBezTo>
                  <a:cubicBezTo>
                    <a:pt x="114472" y="13822"/>
                    <a:pt x="113827" y="13285"/>
                    <a:pt x="113128" y="12854"/>
                  </a:cubicBezTo>
                  <a:cubicBezTo>
                    <a:pt x="113087" y="12838"/>
                    <a:pt x="113046" y="12831"/>
                    <a:pt x="113007" y="12831"/>
                  </a:cubicBezTo>
                  <a:close/>
                  <a:moveTo>
                    <a:pt x="153119" y="13365"/>
                  </a:moveTo>
                  <a:cubicBezTo>
                    <a:pt x="153028" y="13365"/>
                    <a:pt x="152936" y="13405"/>
                    <a:pt x="152862" y="13500"/>
                  </a:cubicBezTo>
                  <a:cubicBezTo>
                    <a:pt x="152379" y="14091"/>
                    <a:pt x="151868" y="14709"/>
                    <a:pt x="151384" y="15301"/>
                  </a:cubicBezTo>
                  <a:cubicBezTo>
                    <a:pt x="151196" y="15516"/>
                    <a:pt x="151357" y="15865"/>
                    <a:pt x="151626" y="15865"/>
                  </a:cubicBezTo>
                  <a:cubicBezTo>
                    <a:pt x="151733" y="15865"/>
                    <a:pt x="151841" y="15812"/>
                    <a:pt x="151895" y="15731"/>
                  </a:cubicBezTo>
                  <a:cubicBezTo>
                    <a:pt x="152405" y="15140"/>
                    <a:pt x="152889" y="14521"/>
                    <a:pt x="153373" y="13903"/>
                  </a:cubicBezTo>
                  <a:cubicBezTo>
                    <a:pt x="153589" y="13648"/>
                    <a:pt x="153362" y="13365"/>
                    <a:pt x="153119" y="13365"/>
                  </a:cubicBezTo>
                  <a:close/>
                  <a:moveTo>
                    <a:pt x="76846" y="13715"/>
                  </a:moveTo>
                  <a:cubicBezTo>
                    <a:pt x="76602" y="13715"/>
                    <a:pt x="76370" y="13998"/>
                    <a:pt x="76566" y="14252"/>
                  </a:cubicBezTo>
                  <a:cubicBezTo>
                    <a:pt x="76996" y="14817"/>
                    <a:pt x="77426" y="15462"/>
                    <a:pt x="77910" y="16161"/>
                  </a:cubicBezTo>
                  <a:cubicBezTo>
                    <a:pt x="77964" y="16269"/>
                    <a:pt x="78071" y="16322"/>
                    <a:pt x="78179" y="16322"/>
                  </a:cubicBezTo>
                  <a:cubicBezTo>
                    <a:pt x="78232" y="16322"/>
                    <a:pt x="78313" y="16296"/>
                    <a:pt x="78340" y="16269"/>
                  </a:cubicBezTo>
                  <a:cubicBezTo>
                    <a:pt x="78501" y="16161"/>
                    <a:pt x="78555" y="15946"/>
                    <a:pt x="78448" y="15812"/>
                  </a:cubicBezTo>
                  <a:cubicBezTo>
                    <a:pt x="77964" y="15086"/>
                    <a:pt x="77533" y="14441"/>
                    <a:pt x="77103" y="13849"/>
                  </a:cubicBezTo>
                  <a:cubicBezTo>
                    <a:pt x="77030" y="13754"/>
                    <a:pt x="76937" y="13715"/>
                    <a:pt x="76846" y="13715"/>
                  </a:cubicBezTo>
                  <a:close/>
                  <a:moveTo>
                    <a:pt x="42140" y="14824"/>
                  </a:moveTo>
                  <a:cubicBezTo>
                    <a:pt x="42075" y="14824"/>
                    <a:pt x="42006" y="14846"/>
                    <a:pt x="41939" y="14898"/>
                  </a:cubicBezTo>
                  <a:lnTo>
                    <a:pt x="41616" y="15113"/>
                  </a:lnTo>
                  <a:cubicBezTo>
                    <a:pt x="41106" y="15516"/>
                    <a:pt x="40568" y="15919"/>
                    <a:pt x="40057" y="16296"/>
                  </a:cubicBezTo>
                  <a:cubicBezTo>
                    <a:pt x="39788" y="16484"/>
                    <a:pt x="39923" y="16887"/>
                    <a:pt x="40245" y="16887"/>
                  </a:cubicBezTo>
                  <a:lnTo>
                    <a:pt x="40245" y="16914"/>
                  </a:lnTo>
                  <a:cubicBezTo>
                    <a:pt x="40326" y="16914"/>
                    <a:pt x="40380" y="16887"/>
                    <a:pt x="40434" y="16833"/>
                  </a:cubicBezTo>
                  <a:lnTo>
                    <a:pt x="42020" y="15677"/>
                  </a:lnTo>
                  <a:lnTo>
                    <a:pt x="42342" y="15435"/>
                  </a:lnTo>
                  <a:cubicBezTo>
                    <a:pt x="42625" y="15218"/>
                    <a:pt x="42415" y="14824"/>
                    <a:pt x="42140" y="14824"/>
                  </a:cubicBezTo>
                  <a:close/>
                  <a:moveTo>
                    <a:pt x="102295" y="15298"/>
                  </a:moveTo>
                  <a:cubicBezTo>
                    <a:pt x="102215" y="15298"/>
                    <a:pt x="102130" y="15330"/>
                    <a:pt x="102052" y="15408"/>
                  </a:cubicBezTo>
                  <a:lnTo>
                    <a:pt x="101944" y="15489"/>
                  </a:lnTo>
                  <a:cubicBezTo>
                    <a:pt x="101326" y="16000"/>
                    <a:pt x="100788" y="16511"/>
                    <a:pt x="100304" y="17021"/>
                  </a:cubicBezTo>
                  <a:cubicBezTo>
                    <a:pt x="100170" y="17156"/>
                    <a:pt x="100170" y="17344"/>
                    <a:pt x="100304" y="17478"/>
                  </a:cubicBezTo>
                  <a:cubicBezTo>
                    <a:pt x="100385" y="17559"/>
                    <a:pt x="100466" y="17586"/>
                    <a:pt x="100546" y="17586"/>
                  </a:cubicBezTo>
                  <a:lnTo>
                    <a:pt x="100546" y="17613"/>
                  </a:lnTo>
                  <a:cubicBezTo>
                    <a:pt x="100654" y="17586"/>
                    <a:pt x="100734" y="17559"/>
                    <a:pt x="100788" y="17478"/>
                  </a:cubicBezTo>
                  <a:cubicBezTo>
                    <a:pt x="101272" y="17021"/>
                    <a:pt x="101783" y="16511"/>
                    <a:pt x="102401" y="16000"/>
                  </a:cubicBezTo>
                  <a:lnTo>
                    <a:pt x="102509" y="15919"/>
                  </a:lnTo>
                  <a:cubicBezTo>
                    <a:pt x="102801" y="15690"/>
                    <a:pt x="102575" y="15298"/>
                    <a:pt x="102295" y="15298"/>
                  </a:cubicBezTo>
                  <a:close/>
                  <a:moveTo>
                    <a:pt x="350" y="15408"/>
                  </a:moveTo>
                  <a:cubicBezTo>
                    <a:pt x="161" y="15408"/>
                    <a:pt x="0" y="15570"/>
                    <a:pt x="0" y="15758"/>
                  </a:cubicBezTo>
                  <a:cubicBezTo>
                    <a:pt x="0" y="16107"/>
                    <a:pt x="27" y="16484"/>
                    <a:pt x="54" y="16833"/>
                  </a:cubicBezTo>
                  <a:cubicBezTo>
                    <a:pt x="108" y="17263"/>
                    <a:pt x="161" y="17720"/>
                    <a:pt x="242" y="18151"/>
                  </a:cubicBezTo>
                  <a:cubicBezTo>
                    <a:pt x="269" y="18312"/>
                    <a:pt x="403" y="18419"/>
                    <a:pt x="565" y="18419"/>
                  </a:cubicBezTo>
                  <a:lnTo>
                    <a:pt x="565" y="18446"/>
                  </a:lnTo>
                  <a:cubicBezTo>
                    <a:pt x="591" y="18419"/>
                    <a:pt x="618" y="18419"/>
                    <a:pt x="618" y="18419"/>
                  </a:cubicBezTo>
                  <a:cubicBezTo>
                    <a:pt x="807" y="18392"/>
                    <a:pt x="941" y="18204"/>
                    <a:pt x="887" y="18043"/>
                  </a:cubicBezTo>
                  <a:cubicBezTo>
                    <a:pt x="833" y="17613"/>
                    <a:pt x="780" y="17210"/>
                    <a:pt x="726" y="16806"/>
                  </a:cubicBezTo>
                  <a:cubicBezTo>
                    <a:pt x="699" y="16457"/>
                    <a:pt x="672" y="16080"/>
                    <a:pt x="672" y="15758"/>
                  </a:cubicBezTo>
                  <a:cubicBezTo>
                    <a:pt x="672" y="15570"/>
                    <a:pt x="538" y="15408"/>
                    <a:pt x="350" y="15408"/>
                  </a:cubicBezTo>
                  <a:close/>
                  <a:moveTo>
                    <a:pt x="115992" y="16311"/>
                  </a:moveTo>
                  <a:cubicBezTo>
                    <a:pt x="115779" y="16311"/>
                    <a:pt x="115559" y="16517"/>
                    <a:pt x="115682" y="16779"/>
                  </a:cubicBezTo>
                  <a:cubicBezTo>
                    <a:pt x="115978" y="17478"/>
                    <a:pt x="116193" y="18204"/>
                    <a:pt x="116327" y="18957"/>
                  </a:cubicBezTo>
                  <a:cubicBezTo>
                    <a:pt x="116327" y="19118"/>
                    <a:pt x="116488" y="19226"/>
                    <a:pt x="116650" y="19226"/>
                  </a:cubicBezTo>
                  <a:lnTo>
                    <a:pt x="116703" y="19226"/>
                  </a:lnTo>
                  <a:cubicBezTo>
                    <a:pt x="116892" y="19199"/>
                    <a:pt x="116999" y="19038"/>
                    <a:pt x="116972" y="18850"/>
                  </a:cubicBezTo>
                  <a:cubicBezTo>
                    <a:pt x="116865" y="18043"/>
                    <a:pt x="116623" y="17263"/>
                    <a:pt x="116273" y="16511"/>
                  </a:cubicBezTo>
                  <a:cubicBezTo>
                    <a:pt x="116217" y="16370"/>
                    <a:pt x="116105" y="16311"/>
                    <a:pt x="115992" y="16311"/>
                  </a:cubicBezTo>
                  <a:close/>
                  <a:moveTo>
                    <a:pt x="150102" y="16950"/>
                  </a:moveTo>
                  <a:cubicBezTo>
                    <a:pt x="150016" y="16950"/>
                    <a:pt x="149927" y="16986"/>
                    <a:pt x="149851" y="17075"/>
                  </a:cubicBezTo>
                  <a:cubicBezTo>
                    <a:pt x="149341" y="17640"/>
                    <a:pt x="148803" y="18231"/>
                    <a:pt x="148265" y="18769"/>
                  </a:cubicBezTo>
                  <a:cubicBezTo>
                    <a:pt x="148131" y="18903"/>
                    <a:pt x="148131" y="19118"/>
                    <a:pt x="148265" y="19253"/>
                  </a:cubicBezTo>
                  <a:cubicBezTo>
                    <a:pt x="148319" y="19307"/>
                    <a:pt x="148400" y="19360"/>
                    <a:pt x="148480" y="19360"/>
                  </a:cubicBezTo>
                  <a:cubicBezTo>
                    <a:pt x="148588" y="19360"/>
                    <a:pt x="148669" y="19307"/>
                    <a:pt x="148749" y="19253"/>
                  </a:cubicBezTo>
                  <a:cubicBezTo>
                    <a:pt x="149287" y="18688"/>
                    <a:pt x="149825" y="18097"/>
                    <a:pt x="150335" y="17505"/>
                  </a:cubicBezTo>
                  <a:cubicBezTo>
                    <a:pt x="150576" y="17265"/>
                    <a:pt x="150353" y="16950"/>
                    <a:pt x="150102" y="16950"/>
                  </a:cubicBezTo>
                  <a:close/>
                  <a:moveTo>
                    <a:pt x="38336" y="17683"/>
                  </a:moveTo>
                  <a:cubicBezTo>
                    <a:pt x="38269" y="17683"/>
                    <a:pt x="38202" y="17704"/>
                    <a:pt x="38148" y="17747"/>
                  </a:cubicBezTo>
                  <a:cubicBezTo>
                    <a:pt x="37503" y="18177"/>
                    <a:pt x="36858" y="18634"/>
                    <a:pt x="36213" y="19091"/>
                  </a:cubicBezTo>
                  <a:cubicBezTo>
                    <a:pt x="35944" y="19280"/>
                    <a:pt x="36078" y="19683"/>
                    <a:pt x="36428" y="19710"/>
                  </a:cubicBezTo>
                  <a:lnTo>
                    <a:pt x="36428" y="19656"/>
                  </a:lnTo>
                  <a:cubicBezTo>
                    <a:pt x="36446" y="19665"/>
                    <a:pt x="36467" y="19668"/>
                    <a:pt x="36489" y="19668"/>
                  </a:cubicBezTo>
                  <a:cubicBezTo>
                    <a:pt x="36532" y="19668"/>
                    <a:pt x="36580" y="19656"/>
                    <a:pt x="36616" y="19656"/>
                  </a:cubicBezTo>
                  <a:cubicBezTo>
                    <a:pt x="37261" y="19199"/>
                    <a:pt x="37906" y="18742"/>
                    <a:pt x="38525" y="18285"/>
                  </a:cubicBezTo>
                  <a:cubicBezTo>
                    <a:pt x="38686" y="18177"/>
                    <a:pt x="38713" y="17962"/>
                    <a:pt x="38605" y="17828"/>
                  </a:cubicBezTo>
                  <a:cubicBezTo>
                    <a:pt x="38541" y="17731"/>
                    <a:pt x="38438" y="17683"/>
                    <a:pt x="38336" y="17683"/>
                  </a:cubicBezTo>
                  <a:close/>
                  <a:moveTo>
                    <a:pt x="79460" y="17649"/>
                  </a:moveTo>
                  <a:cubicBezTo>
                    <a:pt x="79400" y="17649"/>
                    <a:pt x="79339" y="17665"/>
                    <a:pt x="79281" y="17694"/>
                  </a:cubicBezTo>
                  <a:cubicBezTo>
                    <a:pt x="79120" y="17801"/>
                    <a:pt x="79066" y="18016"/>
                    <a:pt x="79173" y="18177"/>
                  </a:cubicBezTo>
                  <a:lnTo>
                    <a:pt x="79926" y="19360"/>
                  </a:lnTo>
                  <a:lnTo>
                    <a:pt x="80410" y="20167"/>
                  </a:lnTo>
                  <a:cubicBezTo>
                    <a:pt x="80464" y="20274"/>
                    <a:pt x="80571" y="20328"/>
                    <a:pt x="80679" y="20328"/>
                  </a:cubicBezTo>
                  <a:lnTo>
                    <a:pt x="80706" y="20301"/>
                  </a:lnTo>
                  <a:cubicBezTo>
                    <a:pt x="80760" y="20301"/>
                    <a:pt x="80840" y="20301"/>
                    <a:pt x="80894" y="20274"/>
                  </a:cubicBezTo>
                  <a:cubicBezTo>
                    <a:pt x="81028" y="20167"/>
                    <a:pt x="81082" y="19952"/>
                    <a:pt x="81002" y="19790"/>
                  </a:cubicBezTo>
                  <a:lnTo>
                    <a:pt x="80491" y="18984"/>
                  </a:lnTo>
                  <a:lnTo>
                    <a:pt x="79738" y="17801"/>
                  </a:lnTo>
                  <a:cubicBezTo>
                    <a:pt x="79669" y="17698"/>
                    <a:pt x="79567" y="17649"/>
                    <a:pt x="79460" y="17649"/>
                  </a:cubicBezTo>
                  <a:close/>
                  <a:moveTo>
                    <a:pt x="98998" y="18714"/>
                  </a:moveTo>
                  <a:cubicBezTo>
                    <a:pt x="98898" y="18714"/>
                    <a:pt x="98795" y="18761"/>
                    <a:pt x="98718" y="18876"/>
                  </a:cubicBezTo>
                  <a:cubicBezTo>
                    <a:pt x="98234" y="19548"/>
                    <a:pt x="97831" y="20221"/>
                    <a:pt x="97508" y="20973"/>
                  </a:cubicBezTo>
                  <a:cubicBezTo>
                    <a:pt x="97428" y="21135"/>
                    <a:pt x="97481" y="21350"/>
                    <a:pt x="97670" y="21403"/>
                  </a:cubicBezTo>
                  <a:cubicBezTo>
                    <a:pt x="97696" y="21430"/>
                    <a:pt x="97750" y="21430"/>
                    <a:pt x="97804" y="21457"/>
                  </a:cubicBezTo>
                  <a:lnTo>
                    <a:pt x="97831" y="21403"/>
                  </a:lnTo>
                  <a:cubicBezTo>
                    <a:pt x="97938" y="21403"/>
                    <a:pt x="98046" y="21350"/>
                    <a:pt x="98100" y="21242"/>
                  </a:cubicBezTo>
                  <a:cubicBezTo>
                    <a:pt x="98422" y="20543"/>
                    <a:pt x="98826" y="19898"/>
                    <a:pt x="99256" y="19280"/>
                  </a:cubicBezTo>
                  <a:cubicBezTo>
                    <a:pt x="99486" y="19011"/>
                    <a:pt x="99250" y="18714"/>
                    <a:pt x="98998" y="18714"/>
                  </a:cubicBezTo>
                  <a:close/>
                  <a:moveTo>
                    <a:pt x="34493" y="20323"/>
                  </a:moveTo>
                  <a:cubicBezTo>
                    <a:pt x="34432" y="20323"/>
                    <a:pt x="34368" y="20341"/>
                    <a:pt x="34304" y="20382"/>
                  </a:cubicBezTo>
                  <a:cubicBezTo>
                    <a:pt x="33659" y="20839"/>
                    <a:pt x="33014" y="21269"/>
                    <a:pt x="32368" y="21699"/>
                  </a:cubicBezTo>
                  <a:cubicBezTo>
                    <a:pt x="32028" y="21856"/>
                    <a:pt x="32147" y="22345"/>
                    <a:pt x="32501" y="22345"/>
                  </a:cubicBezTo>
                  <a:cubicBezTo>
                    <a:pt x="32511" y="22345"/>
                    <a:pt x="32520" y="22345"/>
                    <a:pt x="32530" y="22344"/>
                  </a:cubicBezTo>
                  <a:lnTo>
                    <a:pt x="32557" y="22291"/>
                  </a:lnTo>
                  <a:cubicBezTo>
                    <a:pt x="32572" y="22299"/>
                    <a:pt x="32588" y="22302"/>
                    <a:pt x="32604" y="22302"/>
                  </a:cubicBezTo>
                  <a:cubicBezTo>
                    <a:pt x="32642" y="22302"/>
                    <a:pt x="32680" y="22283"/>
                    <a:pt x="32718" y="22264"/>
                  </a:cubicBezTo>
                  <a:cubicBezTo>
                    <a:pt x="33390" y="21834"/>
                    <a:pt x="34035" y="21403"/>
                    <a:pt x="34680" y="20946"/>
                  </a:cubicBezTo>
                  <a:cubicBezTo>
                    <a:pt x="34993" y="20746"/>
                    <a:pt x="34787" y="20323"/>
                    <a:pt x="34493" y="20323"/>
                  </a:cubicBezTo>
                  <a:close/>
                  <a:moveTo>
                    <a:pt x="146811" y="20383"/>
                  </a:moveTo>
                  <a:cubicBezTo>
                    <a:pt x="146730" y="20383"/>
                    <a:pt x="146647" y="20414"/>
                    <a:pt x="146572" y="20489"/>
                  </a:cubicBezTo>
                  <a:cubicBezTo>
                    <a:pt x="146034" y="21027"/>
                    <a:pt x="145442" y="21565"/>
                    <a:pt x="144878" y="22102"/>
                  </a:cubicBezTo>
                  <a:cubicBezTo>
                    <a:pt x="144636" y="22291"/>
                    <a:pt x="144797" y="22667"/>
                    <a:pt x="145093" y="22667"/>
                  </a:cubicBezTo>
                  <a:lnTo>
                    <a:pt x="145120" y="22640"/>
                  </a:lnTo>
                  <a:cubicBezTo>
                    <a:pt x="145201" y="22640"/>
                    <a:pt x="145254" y="22613"/>
                    <a:pt x="145335" y="22586"/>
                  </a:cubicBezTo>
                  <a:cubicBezTo>
                    <a:pt x="145900" y="22049"/>
                    <a:pt x="146491" y="21511"/>
                    <a:pt x="147056" y="20973"/>
                  </a:cubicBezTo>
                  <a:cubicBezTo>
                    <a:pt x="147303" y="20726"/>
                    <a:pt x="147076" y="20383"/>
                    <a:pt x="146811" y="20383"/>
                  </a:cubicBezTo>
                  <a:close/>
                  <a:moveTo>
                    <a:pt x="1185" y="20060"/>
                  </a:moveTo>
                  <a:cubicBezTo>
                    <a:pt x="977" y="20060"/>
                    <a:pt x="759" y="20246"/>
                    <a:pt x="860" y="20516"/>
                  </a:cubicBezTo>
                  <a:cubicBezTo>
                    <a:pt x="1129" y="21269"/>
                    <a:pt x="1452" y="21995"/>
                    <a:pt x="1828" y="22694"/>
                  </a:cubicBezTo>
                  <a:cubicBezTo>
                    <a:pt x="1909" y="22801"/>
                    <a:pt x="2016" y="22882"/>
                    <a:pt x="2124" y="22882"/>
                  </a:cubicBezTo>
                  <a:lnTo>
                    <a:pt x="2151" y="22855"/>
                  </a:lnTo>
                  <a:cubicBezTo>
                    <a:pt x="2205" y="22855"/>
                    <a:pt x="2258" y="22855"/>
                    <a:pt x="2285" y="22828"/>
                  </a:cubicBezTo>
                  <a:cubicBezTo>
                    <a:pt x="2446" y="22748"/>
                    <a:pt x="2527" y="22533"/>
                    <a:pt x="2420" y="22371"/>
                  </a:cubicBezTo>
                  <a:cubicBezTo>
                    <a:pt x="2070" y="21699"/>
                    <a:pt x="1748" y="21000"/>
                    <a:pt x="1479" y="20274"/>
                  </a:cubicBezTo>
                  <a:cubicBezTo>
                    <a:pt x="1429" y="20125"/>
                    <a:pt x="1309" y="20060"/>
                    <a:pt x="1185" y="20060"/>
                  </a:cubicBezTo>
                  <a:close/>
                  <a:moveTo>
                    <a:pt x="116656" y="20943"/>
                  </a:moveTo>
                  <a:cubicBezTo>
                    <a:pt x="116489" y="20943"/>
                    <a:pt x="116352" y="21070"/>
                    <a:pt x="116327" y="21242"/>
                  </a:cubicBezTo>
                  <a:cubicBezTo>
                    <a:pt x="116220" y="21995"/>
                    <a:pt x="116031" y="22721"/>
                    <a:pt x="115763" y="23420"/>
                  </a:cubicBezTo>
                  <a:cubicBezTo>
                    <a:pt x="115709" y="23608"/>
                    <a:pt x="115789" y="23796"/>
                    <a:pt x="115978" y="23877"/>
                  </a:cubicBezTo>
                  <a:lnTo>
                    <a:pt x="116112" y="23877"/>
                  </a:lnTo>
                  <a:cubicBezTo>
                    <a:pt x="116246" y="23877"/>
                    <a:pt x="116354" y="23796"/>
                    <a:pt x="116408" y="23662"/>
                  </a:cubicBezTo>
                  <a:cubicBezTo>
                    <a:pt x="116703" y="22909"/>
                    <a:pt x="116892" y="22129"/>
                    <a:pt x="116999" y="21323"/>
                  </a:cubicBezTo>
                  <a:cubicBezTo>
                    <a:pt x="117026" y="21135"/>
                    <a:pt x="116892" y="20973"/>
                    <a:pt x="116703" y="20946"/>
                  </a:cubicBezTo>
                  <a:cubicBezTo>
                    <a:pt x="116687" y="20944"/>
                    <a:pt x="116671" y="20943"/>
                    <a:pt x="116656" y="20943"/>
                  </a:cubicBezTo>
                  <a:close/>
                  <a:moveTo>
                    <a:pt x="81945" y="21624"/>
                  </a:moveTo>
                  <a:cubicBezTo>
                    <a:pt x="81710" y="21624"/>
                    <a:pt x="81484" y="21890"/>
                    <a:pt x="81674" y="22156"/>
                  </a:cubicBezTo>
                  <a:cubicBezTo>
                    <a:pt x="82158" y="22882"/>
                    <a:pt x="82588" y="23500"/>
                    <a:pt x="83018" y="24092"/>
                  </a:cubicBezTo>
                  <a:cubicBezTo>
                    <a:pt x="83072" y="24199"/>
                    <a:pt x="83179" y="24253"/>
                    <a:pt x="83287" y="24253"/>
                  </a:cubicBezTo>
                  <a:lnTo>
                    <a:pt x="83287" y="24226"/>
                  </a:lnTo>
                  <a:cubicBezTo>
                    <a:pt x="83340" y="24226"/>
                    <a:pt x="83421" y="24199"/>
                    <a:pt x="83448" y="24173"/>
                  </a:cubicBezTo>
                  <a:cubicBezTo>
                    <a:pt x="83609" y="24065"/>
                    <a:pt x="83636" y="23877"/>
                    <a:pt x="83529" y="23716"/>
                  </a:cubicBezTo>
                  <a:cubicBezTo>
                    <a:pt x="83125" y="23124"/>
                    <a:pt x="82695" y="22506"/>
                    <a:pt x="82211" y="21780"/>
                  </a:cubicBezTo>
                  <a:cubicBezTo>
                    <a:pt x="82140" y="21670"/>
                    <a:pt x="82042" y="21624"/>
                    <a:pt x="81945" y="21624"/>
                  </a:cubicBezTo>
                  <a:close/>
                  <a:moveTo>
                    <a:pt x="30562" y="22932"/>
                  </a:moveTo>
                  <a:cubicBezTo>
                    <a:pt x="30501" y="22932"/>
                    <a:pt x="30438" y="22950"/>
                    <a:pt x="30379" y="22990"/>
                  </a:cubicBezTo>
                  <a:cubicBezTo>
                    <a:pt x="29734" y="23393"/>
                    <a:pt x="29062" y="23823"/>
                    <a:pt x="28390" y="24226"/>
                  </a:cubicBezTo>
                  <a:cubicBezTo>
                    <a:pt x="28094" y="24414"/>
                    <a:pt x="28228" y="24845"/>
                    <a:pt x="28578" y="24845"/>
                  </a:cubicBezTo>
                  <a:cubicBezTo>
                    <a:pt x="28632" y="24845"/>
                    <a:pt x="28685" y="24818"/>
                    <a:pt x="28739" y="24818"/>
                  </a:cubicBezTo>
                  <a:cubicBezTo>
                    <a:pt x="29384" y="24388"/>
                    <a:pt x="30056" y="23984"/>
                    <a:pt x="30728" y="23554"/>
                  </a:cubicBezTo>
                  <a:cubicBezTo>
                    <a:pt x="30890" y="23447"/>
                    <a:pt x="30944" y="23232"/>
                    <a:pt x="30836" y="23070"/>
                  </a:cubicBezTo>
                  <a:cubicBezTo>
                    <a:pt x="30768" y="22985"/>
                    <a:pt x="30668" y="22932"/>
                    <a:pt x="30562" y="22932"/>
                  </a:cubicBezTo>
                  <a:close/>
                  <a:moveTo>
                    <a:pt x="143328" y="23546"/>
                  </a:moveTo>
                  <a:cubicBezTo>
                    <a:pt x="143255" y="23546"/>
                    <a:pt x="143178" y="23572"/>
                    <a:pt x="143104" y="23635"/>
                  </a:cubicBezTo>
                  <a:cubicBezTo>
                    <a:pt x="142512" y="24119"/>
                    <a:pt x="141921" y="24630"/>
                    <a:pt x="141302" y="25113"/>
                  </a:cubicBezTo>
                  <a:cubicBezTo>
                    <a:pt x="141168" y="25221"/>
                    <a:pt x="141141" y="25436"/>
                    <a:pt x="141249" y="25597"/>
                  </a:cubicBezTo>
                  <a:cubicBezTo>
                    <a:pt x="141329" y="25651"/>
                    <a:pt x="141410" y="25705"/>
                    <a:pt x="141517" y="25705"/>
                  </a:cubicBezTo>
                  <a:lnTo>
                    <a:pt x="141544" y="25705"/>
                  </a:lnTo>
                  <a:cubicBezTo>
                    <a:pt x="141598" y="25705"/>
                    <a:pt x="141679" y="25678"/>
                    <a:pt x="141732" y="25651"/>
                  </a:cubicBezTo>
                  <a:cubicBezTo>
                    <a:pt x="142351" y="25140"/>
                    <a:pt x="142942" y="24656"/>
                    <a:pt x="143561" y="24146"/>
                  </a:cubicBezTo>
                  <a:cubicBezTo>
                    <a:pt x="143815" y="23913"/>
                    <a:pt x="143601" y="23546"/>
                    <a:pt x="143328" y="23546"/>
                  </a:cubicBezTo>
                  <a:close/>
                  <a:moveTo>
                    <a:pt x="97120" y="22992"/>
                  </a:moveTo>
                  <a:cubicBezTo>
                    <a:pt x="96969" y="22992"/>
                    <a:pt x="96818" y="23083"/>
                    <a:pt x="96782" y="23285"/>
                  </a:cubicBezTo>
                  <a:cubicBezTo>
                    <a:pt x="96675" y="23823"/>
                    <a:pt x="96621" y="24388"/>
                    <a:pt x="96648" y="24952"/>
                  </a:cubicBezTo>
                  <a:cubicBezTo>
                    <a:pt x="96648" y="25194"/>
                    <a:pt x="96648" y="25436"/>
                    <a:pt x="96648" y="25705"/>
                  </a:cubicBezTo>
                  <a:cubicBezTo>
                    <a:pt x="96675" y="25866"/>
                    <a:pt x="96809" y="26001"/>
                    <a:pt x="96998" y="26001"/>
                  </a:cubicBezTo>
                  <a:lnTo>
                    <a:pt x="97024" y="26001"/>
                  </a:lnTo>
                  <a:cubicBezTo>
                    <a:pt x="97213" y="26001"/>
                    <a:pt x="97347" y="25839"/>
                    <a:pt x="97347" y="25651"/>
                  </a:cubicBezTo>
                  <a:cubicBezTo>
                    <a:pt x="97320" y="25409"/>
                    <a:pt x="97320" y="25194"/>
                    <a:pt x="97320" y="24952"/>
                  </a:cubicBezTo>
                  <a:cubicBezTo>
                    <a:pt x="97320" y="24441"/>
                    <a:pt x="97374" y="23904"/>
                    <a:pt x="97455" y="23393"/>
                  </a:cubicBezTo>
                  <a:cubicBezTo>
                    <a:pt x="97500" y="23138"/>
                    <a:pt x="97310" y="22992"/>
                    <a:pt x="97120" y="22992"/>
                  </a:cubicBezTo>
                  <a:close/>
                  <a:moveTo>
                    <a:pt x="3430" y="24173"/>
                  </a:moveTo>
                  <a:cubicBezTo>
                    <a:pt x="3192" y="24173"/>
                    <a:pt x="2969" y="24456"/>
                    <a:pt x="3145" y="24710"/>
                  </a:cubicBezTo>
                  <a:cubicBezTo>
                    <a:pt x="3629" y="25329"/>
                    <a:pt x="4167" y="25947"/>
                    <a:pt x="4759" y="26485"/>
                  </a:cubicBezTo>
                  <a:cubicBezTo>
                    <a:pt x="4812" y="26538"/>
                    <a:pt x="4893" y="26592"/>
                    <a:pt x="4974" y="26592"/>
                  </a:cubicBezTo>
                  <a:cubicBezTo>
                    <a:pt x="5269" y="26592"/>
                    <a:pt x="5431" y="26216"/>
                    <a:pt x="5216" y="26001"/>
                  </a:cubicBezTo>
                  <a:cubicBezTo>
                    <a:pt x="4651" y="25463"/>
                    <a:pt x="4140" y="24898"/>
                    <a:pt x="3683" y="24307"/>
                  </a:cubicBezTo>
                  <a:cubicBezTo>
                    <a:pt x="3610" y="24212"/>
                    <a:pt x="3519" y="24173"/>
                    <a:pt x="3430" y="24173"/>
                  </a:cubicBezTo>
                  <a:close/>
                  <a:moveTo>
                    <a:pt x="26511" y="25411"/>
                  </a:moveTo>
                  <a:cubicBezTo>
                    <a:pt x="26465" y="25411"/>
                    <a:pt x="26418" y="25427"/>
                    <a:pt x="26373" y="25463"/>
                  </a:cubicBezTo>
                  <a:cubicBezTo>
                    <a:pt x="25647" y="25893"/>
                    <a:pt x="24975" y="26296"/>
                    <a:pt x="24357" y="26619"/>
                  </a:cubicBezTo>
                  <a:cubicBezTo>
                    <a:pt x="24034" y="26780"/>
                    <a:pt x="24169" y="27264"/>
                    <a:pt x="24518" y="27264"/>
                  </a:cubicBezTo>
                  <a:lnTo>
                    <a:pt x="24545" y="27237"/>
                  </a:lnTo>
                  <a:cubicBezTo>
                    <a:pt x="24572" y="27237"/>
                    <a:pt x="24626" y="27237"/>
                    <a:pt x="24653" y="27210"/>
                  </a:cubicBezTo>
                  <a:cubicBezTo>
                    <a:pt x="25298" y="26861"/>
                    <a:pt x="25970" y="26485"/>
                    <a:pt x="26696" y="26028"/>
                  </a:cubicBezTo>
                  <a:cubicBezTo>
                    <a:pt x="27016" y="25913"/>
                    <a:pt x="26773" y="25411"/>
                    <a:pt x="26511" y="25411"/>
                  </a:cubicBezTo>
                  <a:close/>
                  <a:moveTo>
                    <a:pt x="84715" y="25452"/>
                  </a:moveTo>
                  <a:cubicBezTo>
                    <a:pt x="84473" y="25452"/>
                    <a:pt x="84243" y="25741"/>
                    <a:pt x="84443" y="26001"/>
                  </a:cubicBezTo>
                  <a:cubicBezTo>
                    <a:pt x="84953" y="26619"/>
                    <a:pt x="85491" y="27237"/>
                    <a:pt x="86002" y="27775"/>
                  </a:cubicBezTo>
                  <a:cubicBezTo>
                    <a:pt x="86083" y="27829"/>
                    <a:pt x="86163" y="27883"/>
                    <a:pt x="86271" y="27883"/>
                  </a:cubicBezTo>
                  <a:lnTo>
                    <a:pt x="86271" y="27856"/>
                  </a:lnTo>
                  <a:cubicBezTo>
                    <a:pt x="86351" y="27856"/>
                    <a:pt x="86432" y="27829"/>
                    <a:pt x="86486" y="27775"/>
                  </a:cubicBezTo>
                  <a:cubicBezTo>
                    <a:pt x="86620" y="27641"/>
                    <a:pt x="86620" y="27425"/>
                    <a:pt x="86486" y="27318"/>
                  </a:cubicBezTo>
                  <a:cubicBezTo>
                    <a:pt x="85975" y="26780"/>
                    <a:pt x="85464" y="26189"/>
                    <a:pt x="84953" y="25570"/>
                  </a:cubicBezTo>
                  <a:cubicBezTo>
                    <a:pt x="84884" y="25487"/>
                    <a:pt x="84799" y="25452"/>
                    <a:pt x="84715" y="25452"/>
                  </a:cubicBezTo>
                  <a:close/>
                  <a:moveTo>
                    <a:pt x="115039" y="25340"/>
                  </a:moveTo>
                  <a:cubicBezTo>
                    <a:pt x="114941" y="25340"/>
                    <a:pt x="114841" y="25384"/>
                    <a:pt x="114768" y="25490"/>
                  </a:cubicBezTo>
                  <a:cubicBezTo>
                    <a:pt x="114365" y="26135"/>
                    <a:pt x="113881" y="26753"/>
                    <a:pt x="113397" y="27318"/>
                  </a:cubicBezTo>
                  <a:cubicBezTo>
                    <a:pt x="113182" y="27533"/>
                    <a:pt x="113343" y="27883"/>
                    <a:pt x="113639" y="27883"/>
                  </a:cubicBezTo>
                  <a:lnTo>
                    <a:pt x="113666" y="27856"/>
                  </a:lnTo>
                  <a:cubicBezTo>
                    <a:pt x="113746" y="27856"/>
                    <a:pt x="113827" y="27829"/>
                    <a:pt x="113881" y="27775"/>
                  </a:cubicBezTo>
                  <a:cubicBezTo>
                    <a:pt x="114418" y="27157"/>
                    <a:pt x="114902" y="26511"/>
                    <a:pt x="115332" y="25839"/>
                  </a:cubicBezTo>
                  <a:cubicBezTo>
                    <a:pt x="115483" y="25577"/>
                    <a:pt x="115266" y="25340"/>
                    <a:pt x="115039" y="25340"/>
                  </a:cubicBezTo>
                  <a:close/>
                  <a:moveTo>
                    <a:pt x="139678" y="26452"/>
                  </a:moveTo>
                  <a:cubicBezTo>
                    <a:pt x="139603" y="26452"/>
                    <a:pt x="139524" y="26478"/>
                    <a:pt x="139447" y="26538"/>
                  </a:cubicBezTo>
                  <a:cubicBezTo>
                    <a:pt x="138829" y="26995"/>
                    <a:pt x="138184" y="27452"/>
                    <a:pt x="137565" y="27909"/>
                  </a:cubicBezTo>
                  <a:cubicBezTo>
                    <a:pt x="137297" y="28098"/>
                    <a:pt x="137431" y="28501"/>
                    <a:pt x="137754" y="28528"/>
                  </a:cubicBezTo>
                  <a:lnTo>
                    <a:pt x="137754" y="28501"/>
                  </a:lnTo>
                  <a:cubicBezTo>
                    <a:pt x="137834" y="28501"/>
                    <a:pt x="137915" y="28501"/>
                    <a:pt x="137969" y="28447"/>
                  </a:cubicBezTo>
                  <a:cubicBezTo>
                    <a:pt x="138614" y="28017"/>
                    <a:pt x="139259" y="27560"/>
                    <a:pt x="139904" y="27076"/>
                  </a:cubicBezTo>
                  <a:cubicBezTo>
                    <a:pt x="140182" y="26841"/>
                    <a:pt x="139967" y="26452"/>
                    <a:pt x="139678" y="26452"/>
                  </a:cubicBezTo>
                  <a:close/>
                  <a:moveTo>
                    <a:pt x="6806" y="27401"/>
                  </a:moveTo>
                  <a:cubicBezTo>
                    <a:pt x="6516" y="27401"/>
                    <a:pt x="6323" y="27789"/>
                    <a:pt x="6614" y="27990"/>
                  </a:cubicBezTo>
                  <a:cubicBezTo>
                    <a:pt x="7259" y="28474"/>
                    <a:pt x="7958" y="28877"/>
                    <a:pt x="8684" y="29200"/>
                  </a:cubicBezTo>
                  <a:cubicBezTo>
                    <a:pt x="8737" y="29227"/>
                    <a:pt x="8791" y="29227"/>
                    <a:pt x="8845" y="29227"/>
                  </a:cubicBezTo>
                  <a:cubicBezTo>
                    <a:pt x="9194" y="29227"/>
                    <a:pt x="9302" y="28743"/>
                    <a:pt x="8979" y="28608"/>
                  </a:cubicBezTo>
                  <a:cubicBezTo>
                    <a:pt x="8280" y="28286"/>
                    <a:pt x="7608" y="27883"/>
                    <a:pt x="6990" y="27452"/>
                  </a:cubicBezTo>
                  <a:cubicBezTo>
                    <a:pt x="6927" y="27416"/>
                    <a:pt x="6865" y="27401"/>
                    <a:pt x="6806" y="27401"/>
                  </a:cubicBezTo>
                  <a:close/>
                  <a:moveTo>
                    <a:pt x="22420" y="27636"/>
                  </a:moveTo>
                  <a:cubicBezTo>
                    <a:pt x="22375" y="27636"/>
                    <a:pt x="22330" y="27646"/>
                    <a:pt x="22287" y="27667"/>
                  </a:cubicBezTo>
                  <a:cubicBezTo>
                    <a:pt x="21534" y="28017"/>
                    <a:pt x="20808" y="28340"/>
                    <a:pt x="20136" y="28581"/>
                  </a:cubicBezTo>
                  <a:cubicBezTo>
                    <a:pt x="19795" y="28713"/>
                    <a:pt x="19864" y="29228"/>
                    <a:pt x="20242" y="29228"/>
                  </a:cubicBezTo>
                  <a:cubicBezTo>
                    <a:pt x="20251" y="29228"/>
                    <a:pt x="20261" y="29227"/>
                    <a:pt x="20271" y="29227"/>
                  </a:cubicBezTo>
                  <a:lnTo>
                    <a:pt x="20378" y="29227"/>
                  </a:lnTo>
                  <a:cubicBezTo>
                    <a:pt x="21077" y="28958"/>
                    <a:pt x="21803" y="28635"/>
                    <a:pt x="22556" y="28286"/>
                  </a:cubicBezTo>
                  <a:cubicBezTo>
                    <a:pt x="22744" y="28205"/>
                    <a:pt x="22798" y="27990"/>
                    <a:pt x="22717" y="27829"/>
                  </a:cubicBezTo>
                  <a:cubicBezTo>
                    <a:pt x="22658" y="27711"/>
                    <a:pt x="22541" y="27636"/>
                    <a:pt x="22420" y="27636"/>
                  </a:cubicBezTo>
                  <a:close/>
                  <a:moveTo>
                    <a:pt x="18025" y="29268"/>
                  </a:moveTo>
                  <a:cubicBezTo>
                    <a:pt x="17996" y="29268"/>
                    <a:pt x="17965" y="29272"/>
                    <a:pt x="17932" y="29280"/>
                  </a:cubicBezTo>
                  <a:cubicBezTo>
                    <a:pt x="17179" y="29469"/>
                    <a:pt x="16426" y="29603"/>
                    <a:pt x="15673" y="29684"/>
                  </a:cubicBezTo>
                  <a:cubicBezTo>
                    <a:pt x="15225" y="29710"/>
                    <a:pt x="15242" y="30357"/>
                    <a:pt x="15674" y="30357"/>
                  </a:cubicBezTo>
                  <a:cubicBezTo>
                    <a:pt x="15683" y="30357"/>
                    <a:pt x="15691" y="30356"/>
                    <a:pt x="15700" y="30356"/>
                  </a:cubicBezTo>
                  <a:lnTo>
                    <a:pt x="15727" y="30356"/>
                  </a:lnTo>
                  <a:cubicBezTo>
                    <a:pt x="16534" y="30275"/>
                    <a:pt x="17313" y="30141"/>
                    <a:pt x="18093" y="29926"/>
                  </a:cubicBezTo>
                  <a:cubicBezTo>
                    <a:pt x="18490" y="29826"/>
                    <a:pt x="18383" y="29268"/>
                    <a:pt x="18025" y="29268"/>
                  </a:cubicBezTo>
                  <a:close/>
                  <a:moveTo>
                    <a:pt x="11009" y="29376"/>
                  </a:moveTo>
                  <a:cubicBezTo>
                    <a:pt x="10652" y="29376"/>
                    <a:pt x="10545" y="29934"/>
                    <a:pt x="10942" y="30033"/>
                  </a:cubicBezTo>
                  <a:cubicBezTo>
                    <a:pt x="11641" y="30221"/>
                    <a:pt x="12340" y="30329"/>
                    <a:pt x="13039" y="30410"/>
                  </a:cubicBezTo>
                  <a:lnTo>
                    <a:pt x="13335" y="30410"/>
                  </a:lnTo>
                  <a:cubicBezTo>
                    <a:pt x="13343" y="30410"/>
                    <a:pt x="13352" y="30410"/>
                    <a:pt x="13361" y="30410"/>
                  </a:cubicBezTo>
                  <a:cubicBezTo>
                    <a:pt x="13792" y="30410"/>
                    <a:pt x="13809" y="29764"/>
                    <a:pt x="13361" y="29737"/>
                  </a:cubicBezTo>
                  <a:lnTo>
                    <a:pt x="13093" y="29737"/>
                  </a:lnTo>
                  <a:cubicBezTo>
                    <a:pt x="12420" y="29657"/>
                    <a:pt x="11775" y="29549"/>
                    <a:pt x="11103" y="29388"/>
                  </a:cubicBezTo>
                  <a:cubicBezTo>
                    <a:pt x="11070" y="29380"/>
                    <a:pt x="11039" y="29376"/>
                    <a:pt x="11009" y="29376"/>
                  </a:cubicBezTo>
                  <a:close/>
                  <a:moveTo>
                    <a:pt x="97406" y="27627"/>
                  </a:moveTo>
                  <a:cubicBezTo>
                    <a:pt x="97377" y="27627"/>
                    <a:pt x="97348" y="27631"/>
                    <a:pt x="97320" y="27641"/>
                  </a:cubicBezTo>
                  <a:cubicBezTo>
                    <a:pt x="97132" y="27694"/>
                    <a:pt x="97024" y="27883"/>
                    <a:pt x="97078" y="28071"/>
                  </a:cubicBezTo>
                  <a:cubicBezTo>
                    <a:pt x="97320" y="28850"/>
                    <a:pt x="97616" y="29576"/>
                    <a:pt x="97992" y="30302"/>
                  </a:cubicBezTo>
                  <a:cubicBezTo>
                    <a:pt x="98046" y="30410"/>
                    <a:pt x="98180" y="30490"/>
                    <a:pt x="98288" y="30490"/>
                  </a:cubicBezTo>
                  <a:lnTo>
                    <a:pt x="98315" y="30463"/>
                  </a:lnTo>
                  <a:cubicBezTo>
                    <a:pt x="98369" y="30463"/>
                    <a:pt x="98395" y="30463"/>
                    <a:pt x="98449" y="30436"/>
                  </a:cubicBezTo>
                  <a:cubicBezTo>
                    <a:pt x="98611" y="30356"/>
                    <a:pt x="98664" y="30168"/>
                    <a:pt x="98584" y="30006"/>
                  </a:cubicBezTo>
                  <a:cubicBezTo>
                    <a:pt x="98234" y="29307"/>
                    <a:pt x="97965" y="28608"/>
                    <a:pt x="97723" y="27883"/>
                  </a:cubicBezTo>
                  <a:cubicBezTo>
                    <a:pt x="97679" y="27727"/>
                    <a:pt x="97543" y="27627"/>
                    <a:pt x="97406" y="27627"/>
                  </a:cubicBezTo>
                  <a:close/>
                  <a:moveTo>
                    <a:pt x="87982" y="28815"/>
                  </a:moveTo>
                  <a:cubicBezTo>
                    <a:pt x="87710" y="28815"/>
                    <a:pt x="87501" y="29182"/>
                    <a:pt x="87776" y="29415"/>
                  </a:cubicBezTo>
                  <a:lnTo>
                    <a:pt x="87803" y="29442"/>
                  </a:lnTo>
                  <a:cubicBezTo>
                    <a:pt x="88422" y="29926"/>
                    <a:pt x="89040" y="30383"/>
                    <a:pt x="89712" y="30786"/>
                  </a:cubicBezTo>
                  <a:cubicBezTo>
                    <a:pt x="89766" y="30813"/>
                    <a:pt x="89819" y="30840"/>
                    <a:pt x="89900" y="30840"/>
                  </a:cubicBezTo>
                  <a:lnTo>
                    <a:pt x="89900" y="30867"/>
                  </a:lnTo>
                  <a:cubicBezTo>
                    <a:pt x="90223" y="30867"/>
                    <a:pt x="90357" y="30410"/>
                    <a:pt x="90061" y="30248"/>
                  </a:cubicBezTo>
                  <a:cubicBezTo>
                    <a:pt x="89416" y="29845"/>
                    <a:pt x="88825" y="29415"/>
                    <a:pt x="88233" y="28931"/>
                  </a:cubicBezTo>
                  <a:lnTo>
                    <a:pt x="88206" y="28904"/>
                  </a:lnTo>
                  <a:cubicBezTo>
                    <a:pt x="88132" y="28841"/>
                    <a:pt x="88055" y="28815"/>
                    <a:pt x="87982" y="28815"/>
                  </a:cubicBezTo>
                  <a:close/>
                  <a:moveTo>
                    <a:pt x="111960" y="28807"/>
                  </a:moveTo>
                  <a:cubicBezTo>
                    <a:pt x="111884" y="28807"/>
                    <a:pt x="111804" y="28836"/>
                    <a:pt x="111730" y="28904"/>
                  </a:cubicBezTo>
                  <a:cubicBezTo>
                    <a:pt x="111461" y="29146"/>
                    <a:pt x="111219" y="29361"/>
                    <a:pt x="110897" y="29576"/>
                  </a:cubicBezTo>
                  <a:cubicBezTo>
                    <a:pt x="110547" y="29818"/>
                    <a:pt x="110224" y="30033"/>
                    <a:pt x="109875" y="30248"/>
                  </a:cubicBezTo>
                  <a:cubicBezTo>
                    <a:pt x="109714" y="30356"/>
                    <a:pt x="109660" y="30571"/>
                    <a:pt x="109767" y="30732"/>
                  </a:cubicBezTo>
                  <a:cubicBezTo>
                    <a:pt x="109821" y="30813"/>
                    <a:pt x="109929" y="30867"/>
                    <a:pt x="110063" y="30867"/>
                  </a:cubicBezTo>
                  <a:cubicBezTo>
                    <a:pt x="110117" y="30867"/>
                    <a:pt x="110171" y="30867"/>
                    <a:pt x="110224" y="30840"/>
                  </a:cubicBezTo>
                  <a:cubicBezTo>
                    <a:pt x="110601" y="30598"/>
                    <a:pt x="110977" y="30329"/>
                    <a:pt x="111273" y="30114"/>
                  </a:cubicBezTo>
                  <a:cubicBezTo>
                    <a:pt x="111596" y="29899"/>
                    <a:pt x="111891" y="29657"/>
                    <a:pt x="112160" y="29415"/>
                  </a:cubicBezTo>
                  <a:cubicBezTo>
                    <a:pt x="112478" y="29203"/>
                    <a:pt x="112245" y="28807"/>
                    <a:pt x="111960" y="28807"/>
                  </a:cubicBezTo>
                  <a:close/>
                  <a:moveTo>
                    <a:pt x="135794" y="29152"/>
                  </a:moveTo>
                  <a:cubicBezTo>
                    <a:pt x="135738" y="29152"/>
                    <a:pt x="135682" y="29174"/>
                    <a:pt x="135630" y="29227"/>
                  </a:cubicBezTo>
                  <a:cubicBezTo>
                    <a:pt x="134985" y="29630"/>
                    <a:pt x="134313" y="30060"/>
                    <a:pt x="133640" y="30463"/>
                  </a:cubicBezTo>
                  <a:cubicBezTo>
                    <a:pt x="133479" y="30544"/>
                    <a:pt x="133425" y="30759"/>
                    <a:pt x="133533" y="30920"/>
                  </a:cubicBezTo>
                  <a:cubicBezTo>
                    <a:pt x="133587" y="31028"/>
                    <a:pt x="133694" y="31082"/>
                    <a:pt x="133829" y="31082"/>
                  </a:cubicBezTo>
                  <a:lnTo>
                    <a:pt x="133829" y="31055"/>
                  </a:lnTo>
                  <a:cubicBezTo>
                    <a:pt x="133882" y="31055"/>
                    <a:pt x="133936" y="31055"/>
                    <a:pt x="133990" y="31028"/>
                  </a:cubicBezTo>
                  <a:cubicBezTo>
                    <a:pt x="134662" y="30625"/>
                    <a:pt x="135334" y="30195"/>
                    <a:pt x="136006" y="29764"/>
                  </a:cubicBezTo>
                  <a:cubicBezTo>
                    <a:pt x="136294" y="29632"/>
                    <a:pt x="136053" y="29152"/>
                    <a:pt x="135794" y="29152"/>
                  </a:cubicBezTo>
                  <a:close/>
                  <a:moveTo>
                    <a:pt x="91982" y="31262"/>
                  </a:moveTo>
                  <a:cubicBezTo>
                    <a:pt x="91664" y="31262"/>
                    <a:pt x="91488" y="31751"/>
                    <a:pt x="91863" y="31915"/>
                  </a:cubicBezTo>
                  <a:cubicBezTo>
                    <a:pt x="92589" y="32238"/>
                    <a:pt x="93314" y="32507"/>
                    <a:pt x="94094" y="32748"/>
                  </a:cubicBezTo>
                  <a:lnTo>
                    <a:pt x="94175" y="32748"/>
                  </a:lnTo>
                  <a:lnTo>
                    <a:pt x="94175" y="32775"/>
                  </a:lnTo>
                  <a:cubicBezTo>
                    <a:pt x="94192" y="32777"/>
                    <a:pt x="94209" y="32778"/>
                    <a:pt x="94226" y="32778"/>
                  </a:cubicBezTo>
                  <a:cubicBezTo>
                    <a:pt x="94639" y="32778"/>
                    <a:pt x="94722" y="32155"/>
                    <a:pt x="94282" y="32103"/>
                  </a:cubicBezTo>
                  <a:cubicBezTo>
                    <a:pt x="93556" y="31861"/>
                    <a:pt x="92830" y="31592"/>
                    <a:pt x="92132" y="31297"/>
                  </a:cubicBezTo>
                  <a:cubicBezTo>
                    <a:pt x="92079" y="31272"/>
                    <a:pt x="92029" y="31262"/>
                    <a:pt x="91982" y="31262"/>
                  </a:cubicBezTo>
                  <a:close/>
                  <a:moveTo>
                    <a:pt x="107981" y="31288"/>
                  </a:moveTo>
                  <a:cubicBezTo>
                    <a:pt x="107934" y="31288"/>
                    <a:pt x="107884" y="31299"/>
                    <a:pt x="107832" y="31324"/>
                  </a:cubicBezTo>
                  <a:cubicBezTo>
                    <a:pt x="107133" y="31646"/>
                    <a:pt x="106407" y="31915"/>
                    <a:pt x="105681" y="32130"/>
                  </a:cubicBezTo>
                  <a:cubicBezTo>
                    <a:pt x="105493" y="32184"/>
                    <a:pt x="105385" y="32372"/>
                    <a:pt x="105439" y="32560"/>
                  </a:cubicBezTo>
                  <a:cubicBezTo>
                    <a:pt x="105493" y="32695"/>
                    <a:pt x="105627" y="32802"/>
                    <a:pt x="105789" y="32802"/>
                  </a:cubicBezTo>
                  <a:cubicBezTo>
                    <a:pt x="105815" y="32775"/>
                    <a:pt x="105842" y="32775"/>
                    <a:pt x="105869" y="32775"/>
                  </a:cubicBezTo>
                  <a:cubicBezTo>
                    <a:pt x="106622" y="32533"/>
                    <a:pt x="107375" y="32265"/>
                    <a:pt x="108101" y="31942"/>
                  </a:cubicBezTo>
                  <a:cubicBezTo>
                    <a:pt x="108452" y="31778"/>
                    <a:pt x="108293" y="31288"/>
                    <a:pt x="107981" y="31288"/>
                  </a:cubicBezTo>
                  <a:close/>
                  <a:moveTo>
                    <a:pt x="131814" y="31562"/>
                  </a:moveTo>
                  <a:cubicBezTo>
                    <a:pt x="131754" y="31562"/>
                    <a:pt x="131690" y="31580"/>
                    <a:pt x="131624" y="31619"/>
                  </a:cubicBezTo>
                  <a:cubicBezTo>
                    <a:pt x="130952" y="31996"/>
                    <a:pt x="130253" y="32372"/>
                    <a:pt x="129581" y="32722"/>
                  </a:cubicBezTo>
                  <a:cubicBezTo>
                    <a:pt x="129258" y="32883"/>
                    <a:pt x="129366" y="33367"/>
                    <a:pt x="129715" y="33367"/>
                  </a:cubicBezTo>
                  <a:cubicBezTo>
                    <a:pt x="129769" y="33367"/>
                    <a:pt x="129823" y="33340"/>
                    <a:pt x="129877" y="33313"/>
                  </a:cubicBezTo>
                  <a:cubicBezTo>
                    <a:pt x="130576" y="32964"/>
                    <a:pt x="131275" y="32587"/>
                    <a:pt x="131974" y="32211"/>
                  </a:cubicBezTo>
                  <a:cubicBezTo>
                    <a:pt x="132288" y="32009"/>
                    <a:pt x="132115" y="31562"/>
                    <a:pt x="131814" y="31562"/>
                  </a:cubicBezTo>
                  <a:close/>
                  <a:moveTo>
                    <a:pt x="96467" y="32634"/>
                  </a:moveTo>
                  <a:cubicBezTo>
                    <a:pt x="96073" y="32634"/>
                    <a:pt x="96000" y="33237"/>
                    <a:pt x="96406" y="33313"/>
                  </a:cubicBezTo>
                  <a:cubicBezTo>
                    <a:pt x="97186" y="33447"/>
                    <a:pt x="97992" y="33555"/>
                    <a:pt x="98799" y="33582"/>
                  </a:cubicBezTo>
                  <a:cubicBezTo>
                    <a:pt x="98808" y="33582"/>
                    <a:pt x="98816" y="33583"/>
                    <a:pt x="98825" y="33583"/>
                  </a:cubicBezTo>
                  <a:cubicBezTo>
                    <a:pt x="99257" y="33583"/>
                    <a:pt x="99274" y="32936"/>
                    <a:pt x="98826" y="32910"/>
                  </a:cubicBezTo>
                  <a:cubicBezTo>
                    <a:pt x="98046" y="32856"/>
                    <a:pt x="97293" y="32775"/>
                    <a:pt x="96540" y="32641"/>
                  </a:cubicBezTo>
                  <a:cubicBezTo>
                    <a:pt x="96515" y="32636"/>
                    <a:pt x="96490" y="32634"/>
                    <a:pt x="96467" y="32634"/>
                  </a:cubicBezTo>
                  <a:close/>
                  <a:moveTo>
                    <a:pt x="99592" y="31781"/>
                  </a:moveTo>
                  <a:cubicBezTo>
                    <a:pt x="99347" y="31781"/>
                    <a:pt x="99113" y="32070"/>
                    <a:pt x="99310" y="32345"/>
                  </a:cubicBezTo>
                  <a:cubicBezTo>
                    <a:pt x="99793" y="32964"/>
                    <a:pt x="100331" y="33582"/>
                    <a:pt x="100923" y="34146"/>
                  </a:cubicBezTo>
                  <a:cubicBezTo>
                    <a:pt x="100976" y="34200"/>
                    <a:pt x="101057" y="34227"/>
                    <a:pt x="101138" y="34227"/>
                  </a:cubicBezTo>
                  <a:cubicBezTo>
                    <a:pt x="101433" y="34227"/>
                    <a:pt x="101595" y="33851"/>
                    <a:pt x="101380" y="33663"/>
                  </a:cubicBezTo>
                  <a:lnTo>
                    <a:pt x="101326" y="33609"/>
                  </a:lnTo>
                  <a:cubicBezTo>
                    <a:pt x="102079" y="33555"/>
                    <a:pt x="102831" y="33447"/>
                    <a:pt x="103557" y="33340"/>
                  </a:cubicBezTo>
                  <a:cubicBezTo>
                    <a:pt x="103745" y="33286"/>
                    <a:pt x="103880" y="33125"/>
                    <a:pt x="103853" y="32937"/>
                  </a:cubicBezTo>
                  <a:cubicBezTo>
                    <a:pt x="103805" y="32768"/>
                    <a:pt x="103670" y="32664"/>
                    <a:pt x="103506" y="32664"/>
                  </a:cubicBezTo>
                  <a:cubicBezTo>
                    <a:pt x="103488" y="32664"/>
                    <a:pt x="103469" y="32665"/>
                    <a:pt x="103450" y="32668"/>
                  </a:cubicBezTo>
                  <a:cubicBezTo>
                    <a:pt x="102697" y="32802"/>
                    <a:pt x="101917" y="32883"/>
                    <a:pt x="101165" y="32937"/>
                  </a:cubicBezTo>
                  <a:cubicBezTo>
                    <a:pt x="101030" y="32937"/>
                    <a:pt x="100923" y="33017"/>
                    <a:pt x="100869" y="33125"/>
                  </a:cubicBezTo>
                  <a:cubicBezTo>
                    <a:pt x="100519" y="32748"/>
                    <a:pt x="100170" y="32345"/>
                    <a:pt x="99847" y="31915"/>
                  </a:cubicBezTo>
                  <a:cubicBezTo>
                    <a:pt x="99775" y="31821"/>
                    <a:pt x="99683" y="31781"/>
                    <a:pt x="99592" y="31781"/>
                  </a:cubicBezTo>
                  <a:close/>
                  <a:moveTo>
                    <a:pt x="127624" y="33725"/>
                  </a:moveTo>
                  <a:cubicBezTo>
                    <a:pt x="127572" y="33725"/>
                    <a:pt x="127516" y="33739"/>
                    <a:pt x="127457" y="33770"/>
                  </a:cubicBezTo>
                  <a:cubicBezTo>
                    <a:pt x="127027" y="33958"/>
                    <a:pt x="126570" y="34173"/>
                    <a:pt x="126140" y="34362"/>
                  </a:cubicBezTo>
                  <a:lnTo>
                    <a:pt x="125333" y="34738"/>
                  </a:lnTo>
                  <a:cubicBezTo>
                    <a:pt x="125011" y="34872"/>
                    <a:pt x="125091" y="35356"/>
                    <a:pt x="125468" y="35356"/>
                  </a:cubicBezTo>
                  <a:cubicBezTo>
                    <a:pt x="125495" y="35356"/>
                    <a:pt x="125548" y="35356"/>
                    <a:pt x="125575" y="35329"/>
                  </a:cubicBezTo>
                  <a:lnTo>
                    <a:pt x="126409" y="34980"/>
                  </a:lnTo>
                  <a:cubicBezTo>
                    <a:pt x="126866" y="34792"/>
                    <a:pt x="127296" y="34577"/>
                    <a:pt x="127753" y="34362"/>
                  </a:cubicBezTo>
                  <a:cubicBezTo>
                    <a:pt x="128098" y="34201"/>
                    <a:pt x="127931" y="33725"/>
                    <a:pt x="127624" y="33725"/>
                  </a:cubicBezTo>
                  <a:close/>
                  <a:moveTo>
                    <a:pt x="102927" y="35050"/>
                  </a:moveTo>
                  <a:cubicBezTo>
                    <a:pt x="102828" y="35050"/>
                    <a:pt x="102735" y="35098"/>
                    <a:pt x="102670" y="35195"/>
                  </a:cubicBezTo>
                  <a:cubicBezTo>
                    <a:pt x="102562" y="35356"/>
                    <a:pt x="102589" y="35544"/>
                    <a:pt x="102751" y="35652"/>
                  </a:cubicBezTo>
                  <a:cubicBezTo>
                    <a:pt x="103396" y="36136"/>
                    <a:pt x="104095" y="36539"/>
                    <a:pt x="104821" y="36889"/>
                  </a:cubicBezTo>
                  <a:cubicBezTo>
                    <a:pt x="104848" y="36915"/>
                    <a:pt x="104901" y="36915"/>
                    <a:pt x="104955" y="36915"/>
                  </a:cubicBezTo>
                  <a:cubicBezTo>
                    <a:pt x="105305" y="36915"/>
                    <a:pt x="105439" y="36432"/>
                    <a:pt x="105116" y="36270"/>
                  </a:cubicBezTo>
                  <a:cubicBezTo>
                    <a:pt x="104417" y="35948"/>
                    <a:pt x="103745" y="35544"/>
                    <a:pt x="103127" y="35114"/>
                  </a:cubicBezTo>
                  <a:cubicBezTo>
                    <a:pt x="103063" y="35071"/>
                    <a:pt x="102994" y="35050"/>
                    <a:pt x="102927" y="35050"/>
                  </a:cubicBezTo>
                  <a:close/>
                  <a:moveTo>
                    <a:pt x="123293" y="35572"/>
                  </a:moveTo>
                  <a:cubicBezTo>
                    <a:pt x="123251" y="35572"/>
                    <a:pt x="123205" y="35580"/>
                    <a:pt x="123156" y="35598"/>
                  </a:cubicBezTo>
                  <a:cubicBezTo>
                    <a:pt x="122403" y="35867"/>
                    <a:pt x="121677" y="36109"/>
                    <a:pt x="120951" y="36351"/>
                  </a:cubicBezTo>
                  <a:cubicBezTo>
                    <a:pt x="120512" y="36403"/>
                    <a:pt x="120594" y="37026"/>
                    <a:pt x="121008" y="37026"/>
                  </a:cubicBezTo>
                  <a:cubicBezTo>
                    <a:pt x="121024" y="37026"/>
                    <a:pt x="121041" y="37025"/>
                    <a:pt x="121059" y="37023"/>
                  </a:cubicBezTo>
                  <a:cubicBezTo>
                    <a:pt x="121086" y="37023"/>
                    <a:pt x="121112" y="36996"/>
                    <a:pt x="121166" y="36996"/>
                  </a:cubicBezTo>
                  <a:cubicBezTo>
                    <a:pt x="121892" y="36754"/>
                    <a:pt x="122645" y="36485"/>
                    <a:pt x="123398" y="36217"/>
                  </a:cubicBezTo>
                  <a:cubicBezTo>
                    <a:pt x="123755" y="36074"/>
                    <a:pt x="123627" y="35572"/>
                    <a:pt x="123293" y="35572"/>
                  </a:cubicBezTo>
                  <a:close/>
                  <a:moveTo>
                    <a:pt x="118809" y="36978"/>
                  </a:moveTo>
                  <a:cubicBezTo>
                    <a:pt x="118773" y="36978"/>
                    <a:pt x="118734" y="36984"/>
                    <a:pt x="118693" y="36996"/>
                  </a:cubicBezTo>
                  <a:cubicBezTo>
                    <a:pt x="117940" y="37184"/>
                    <a:pt x="117161" y="37319"/>
                    <a:pt x="116435" y="37453"/>
                  </a:cubicBezTo>
                  <a:cubicBezTo>
                    <a:pt x="115987" y="37480"/>
                    <a:pt x="116029" y="38126"/>
                    <a:pt x="116462" y="38126"/>
                  </a:cubicBezTo>
                  <a:cubicBezTo>
                    <a:pt x="116471" y="38126"/>
                    <a:pt x="116479" y="38126"/>
                    <a:pt x="116488" y="38125"/>
                  </a:cubicBezTo>
                  <a:lnTo>
                    <a:pt x="116542" y="38125"/>
                  </a:lnTo>
                  <a:cubicBezTo>
                    <a:pt x="117295" y="37991"/>
                    <a:pt x="118075" y="37830"/>
                    <a:pt x="118881" y="37641"/>
                  </a:cubicBezTo>
                  <a:cubicBezTo>
                    <a:pt x="119272" y="37544"/>
                    <a:pt x="119174" y="36978"/>
                    <a:pt x="118809" y="36978"/>
                  </a:cubicBezTo>
                  <a:close/>
                  <a:moveTo>
                    <a:pt x="107146" y="37065"/>
                  </a:moveTo>
                  <a:cubicBezTo>
                    <a:pt x="106785" y="37065"/>
                    <a:pt x="106655" y="37623"/>
                    <a:pt x="107052" y="37722"/>
                  </a:cubicBezTo>
                  <a:cubicBezTo>
                    <a:pt x="107832" y="37964"/>
                    <a:pt x="108611" y="38125"/>
                    <a:pt x="109418" y="38233"/>
                  </a:cubicBezTo>
                  <a:lnTo>
                    <a:pt x="109472" y="38233"/>
                  </a:lnTo>
                  <a:lnTo>
                    <a:pt x="109445" y="38260"/>
                  </a:lnTo>
                  <a:cubicBezTo>
                    <a:pt x="109454" y="38260"/>
                    <a:pt x="109463" y="38260"/>
                    <a:pt x="109471" y="38260"/>
                  </a:cubicBezTo>
                  <a:cubicBezTo>
                    <a:pt x="109904" y="38260"/>
                    <a:pt x="109947" y="37614"/>
                    <a:pt x="109499" y="37588"/>
                  </a:cubicBezTo>
                  <a:cubicBezTo>
                    <a:pt x="108746" y="37453"/>
                    <a:pt x="107993" y="37292"/>
                    <a:pt x="107240" y="37077"/>
                  </a:cubicBezTo>
                  <a:cubicBezTo>
                    <a:pt x="107207" y="37069"/>
                    <a:pt x="107176" y="37065"/>
                    <a:pt x="107146" y="37065"/>
                  </a:cubicBezTo>
                  <a:close/>
                  <a:moveTo>
                    <a:pt x="114170" y="37745"/>
                  </a:moveTo>
                  <a:cubicBezTo>
                    <a:pt x="114155" y="37745"/>
                    <a:pt x="114139" y="37747"/>
                    <a:pt x="114123" y="37749"/>
                  </a:cubicBezTo>
                  <a:cubicBezTo>
                    <a:pt x="113370" y="37803"/>
                    <a:pt x="112590" y="37803"/>
                    <a:pt x="111811" y="37803"/>
                  </a:cubicBezTo>
                  <a:cubicBezTo>
                    <a:pt x="111802" y="37802"/>
                    <a:pt x="111793" y="37802"/>
                    <a:pt x="111784" y="37802"/>
                  </a:cubicBezTo>
                  <a:cubicBezTo>
                    <a:pt x="111354" y="37802"/>
                    <a:pt x="111362" y="38448"/>
                    <a:pt x="111784" y="38475"/>
                  </a:cubicBezTo>
                  <a:lnTo>
                    <a:pt x="112456" y="38475"/>
                  </a:lnTo>
                  <a:cubicBezTo>
                    <a:pt x="113020" y="38475"/>
                    <a:pt x="113612" y="38448"/>
                    <a:pt x="114176" y="38421"/>
                  </a:cubicBezTo>
                  <a:cubicBezTo>
                    <a:pt x="114365" y="38394"/>
                    <a:pt x="114499" y="38233"/>
                    <a:pt x="114499" y="38045"/>
                  </a:cubicBezTo>
                  <a:cubicBezTo>
                    <a:pt x="114474" y="37873"/>
                    <a:pt x="114337" y="37745"/>
                    <a:pt x="114170" y="377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18"/>
            <p:cNvGrpSpPr/>
            <p:nvPr/>
          </p:nvGrpSpPr>
          <p:grpSpPr>
            <a:xfrm rot="-3134587">
              <a:off x="4761" y="976871"/>
              <a:ext cx="876161" cy="882417"/>
              <a:chOff x="658236" y="-75291"/>
              <a:chExt cx="876179" cy="882435"/>
            </a:xfrm>
          </p:grpSpPr>
          <p:sp>
            <p:nvSpPr>
              <p:cNvPr id="279" name="Google Shape;279;p18"/>
              <p:cNvSpPr/>
              <p:nvPr/>
            </p:nvSpPr>
            <p:spPr>
              <a:xfrm rot="4281618">
                <a:off x="1263725" y="505541"/>
                <a:ext cx="72596" cy="169268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 rot="3631212">
                <a:off x="786705" y="505672"/>
                <a:ext cx="241317" cy="161995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 rot="3631212">
                <a:off x="757171" y="93544"/>
                <a:ext cx="144445" cy="168119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 rot="3631212">
                <a:off x="852787" y="122967"/>
                <a:ext cx="149845" cy="189544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 rot="3631212">
                <a:off x="1217049" y="401487"/>
                <a:ext cx="72598" cy="203843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 rot="3631212">
                <a:off x="801446" y="-5599"/>
                <a:ext cx="368313" cy="422086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 rot="3631212">
                <a:off x="770125" y="-25945"/>
                <a:ext cx="399237" cy="48998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 rot="3631212">
                <a:off x="1032118" y="356678"/>
                <a:ext cx="455685" cy="236592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 rot="3631212">
                <a:off x="1012379" y="345456"/>
                <a:ext cx="489309" cy="333364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 rot="3631212">
                <a:off x="931600" y="-59640"/>
                <a:ext cx="359263" cy="769149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 rot="3631212">
                <a:off x="1264499" y="54319"/>
                <a:ext cx="126021" cy="9057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239488" y="2676524"/>
            <a:ext cx="27426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8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5161919" y="2676524"/>
            <a:ext cx="27426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8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61928" y="3093025"/>
            <a:ext cx="2742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9500" y="3093025"/>
            <a:ext cx="27426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-281717">
            <a:off x="-700570" y="31427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452126">
            <a:off x="6164311" y="-170911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 rot="1808061">
            <a:off x="7778354" y="767635"/>
            <a:ext cx="3854675" cy="1195630"/>
            <a:chOff x="-3854900" y="873625"/>
            <a:chExt cx="3854900" cy="1195700"/>
          </a:xfrm>
        </p:grpSpPr>
        <p:sp>
          <p:nvSpPr>
            <p:cNvPr id="34" name="Google Shape;34;p5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rot="3534451" flipH="1">
            <a:off x="-1979418" y="-975635"/>
            <a:ext cx="2464500" cy="3153672"/>
            <a:chOff x="4839100" y="2643113"/>
            <a:chExt cx="2464600" cy="3153800"/>
          </a:xfrm>
        </p:grpSpPr>
        <p:sp>
          <p:nvSpPr>
            <p:cNvPr id="47" name="Google Shape;47;p5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5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/>
          <p:nvPr/>
        </p:nvSpPr>
        <p:spPr>
          <a:xfrm rot="281717" flipH="1">
            <a:off x="5918445" y="31427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452126" flipH="1">
            <a:off x="-490944" y="-170911"/>
            <a:ext cx="3265477" cy="1016110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rot="-1808061" flipH="1">
            <a:off x="-2694185" y="767635"/>
            <a:ext cx="3854675" cy="1195630"/>
            <a:chOff x="-3854900" y="873625"/>
            <a:chExt cx="3854900" cy="1195700"/>
          </a:xfrm>
        </p:grpSpPr>
        <p:sp>
          <p:nvSpPr>
            <p:cNvPr id="66" name="Google Shape;66;p6"/>
            <p:cNvSpPr/>
            <p:nvPr/>
          </p:nvSpPr>
          <p:spPr>
            <a:xfrm>
              <a:off x="-3151300" y="873625"/>
              <a:ext cx="3151300" cy="1195700"/>
            </a:xfrm>
            <a:custGeom>
              <a:avLst/>
              <a:gdLst/>
              <a:ahLst/>
              <a:cxnLst/>
              <a:rect l="l" t="t" r="r" b="b"/>
              <a:pathLst>
                <a:path w="126052" h="47828" extrusionOk="0">
                  <a:moveTo>
                    <a:pt x="51061" y="1"/>
                  </a:moveTo>
                  <a:cubicBezTo>
                    <a:pt x="50228" y="28"/>
                    <a:pt x="49448" y="108"/>
                    <a:pt x="48669" y="216"/>
                  </a:cubicBezTo>
                  <a:cubicBezTo>
                    <a:pt x="48247" y="242"/>
                    <a:pt x="48290" y="889"/>
                    <a:pt x="48697" y="889"/>
                  </a:cubicBezTo>
                  <a:cubicBezTo>
                    <a:pt x="48706" y="889"/>
                    <a:pt x="48714" y="889"/>
                    <a:pt x="48722" y="888"/>
                  </a:cubicBezTo>
                  <a:lnTo>
                    <a:pt x="48776" y="888"/>
                  </a:lnTo>
                  <a:cubicBezTo>
                    <a:pt x="49529" y="781"/>
                    <a:pt x="50308" y="700"/>
                    <a:pt x="51088" y="673"/>
                  </a:cubicBezTo>
                  <a:cubicBezTo>
                    <a:pt x="51545" y="673"/>
                    <a:pt x="51518" y="1"/>
                    <a:pt x="51061" y="1"/>
                  </a:cubicBezTo>
                  <a:close/>
                  <a:moveTo>
                    <a:pt x="53454" y="28"/>
                  </a:moveTo>
                  <a:cubicBezTo>
                    <a:pt x="52997" y="28"/>
                    <a:pt x="52970" y="700"/>
                    <a:pt x="53400" y="700"/>
                  </a:cubicBezTo>
                  <a:cubicBezTo>
                    <a:pt x="54153" y="754"/>
                    <a:pt x="54932" y="807"/>
                    <a:pt x="55739" y="915"/>
                  </a:cubicBezTo>
                  <a:cubicBezTo>
                    <a:pt x="55748" y="916"/>
                    <a:pt x="55757" y="916"/>
                    <a:pt x="55765" y="916"/>
                  </a:cubicBezTo>
                  <a:cubicBezTo>
                    <a:pt x="56198" y="916"/>
                    <a:pt x="56241" y="269"/>
                    <a:pt x="55793" y="243"/>
                  </a:cubicBezTo>
                  <a:cubicBezTo>
                    <a:pt x="55013" y="135"/>
                    <a:pt x="54207" y="82"/>
                    <a:pt x="53454" y="28"/>
                  </a:cubicBezTo>
                  <a:close/>
                  <a:moveTo>
                    <a:pt x="58102" y="615"/>
                  </a:moveTo>
                  <a:cubicBezTo>
                    <a:pt x="57939" y="615"/>
                    <a:pt x="57804" y="719"/>
                    <a:pt x="57755" y="888"/>
                  </a:cubicBezTo>
                  <a:cubicBezTo>
                    <a:pt x="57728" y="1076"/>
                    <a:pt x="57863" y="1264"/>
                    <a:pt x="58051" y="1291"/>
                  </a:cubicBezTo>
                  <a:cubicBezTo>
                    <a:pt x="58831" y="1426"/>
                    <a:pt x="59610" y="1587"/>
                    <a:pt x="60309" y="1775"/>
                  </a:cubicBezTo>
                  <a:lnTo>
                    <a:pt x="60390" y="1775"/>
                  </a:lnTo>
                  <a:cubicBezTo>
                    <a:pt x="60407" y="1777"/>
                    <a:pt x="60424" y="1778"/>
                    <a:pt x="60441" y="1778"/>
                  </a:cubicBezTo>
                  <a:cubicBezTo>
                    <a:pt x="60852" y="1778"/>
                    <a:pt x="60910" y="1155"/>
                    <a:pt x="60471" y="1103"/>
                  </a:cubicBezTo>
                  <a:cubicBezTo>
                    <a:pt x="59745" y="942"/>
                    <a:pt x="58965" y="781"/>
                    <a:pt x="58185" y="619"/>
                  </a:cubicBezTo>
                  <a:lnTo>
                    <a:pt x="58159" y="619"/>
                  </a:lnTo>
                  <a:cubicBezTo>
                    <a:pt x="58139" y="617"/>
                    <a:pt x="58120" y="615"/>
                    <a:pt x="58102" y="615"/>
                  </a:cubicBezTo>
                  <a:close/>
                  <a:moveTo>
                    <a:pt x="46456" y="686"/>
                  </a:moveTo>
                  <a:cubicBezTo>
                    <a:pt x="46423" y="686"/>
                    <a:pt x="46390" y="690"/>
                    <a:pt x="46356" y="700"/>
                  </a:cubicBezTo>
                  <a:cubicBezTo>
                    <a:pt x="45577" y="888"/>
                    <a:pt x="44824" y="1157"/>
                    <a:pt x="44071" y="1480"/>
                  </a:cubicBezTo>
                  <a:cubicBezTo>
                    <a:pt x="43749" y="1641"/>
                    <a:pt x="43856" y="2125"/>
                    <a:pt x="44206" y="2125"/>
                  </a:cubicBezTo>
                  <a:cubicBezTo>
                    <a:pt x="44260" y="2125"/>
                    <a:pt x="44286" y="2125"/>
                    <a:pt x="44340" y="2098"/>
                  </a:cubicBezTo>
                  <a:cubicBezTo>
                    <a:pt x="45039" y="1775"/>
                    <a:pt x="45792" y="1533"/>
                    <a:pt x="46545" y="1345"/>
                  </a:cubicBezTo>
                  <a:cubicBezTo>
                    <a:pt x="46706" y="1291"/>
                    <a:pt x="46814" y="1103"/>
                    <a:pt x="46760" y="915"/>
                  </a:cubicBezTo>
                  <a:cubicBezTo>
                    <a:pt x="46738" y="782"/>
                    <a:pt x="46606" y="686"/>
                    <a:pt x="46456" y="686"/>
                  </a:cubicBezTo>
                  <a:close/>
                  <a:moveTo>
                    <a:pt x="62638" y="1729"/>
                  </a:moveTo>
                  <a:cubicBezTo>
                    <a:pt x="62295" y="1729"/>
                    <a:pt x="62179" y="2245"/>
                    <a:pt x="62568" y="2367"/>
                  </a:cubicBezTo>
                  <a:cubicBezTo>
                    <a:pt x="63320" y="2609"/>
                    <a:pt x="64073" y="2878"/>
                    <a:pt x="64745" y="3146"/>
                  </a:cubicBezTo>
                  <a:cubicBezTo>
                    <a:pt x="64799" y="3173"/>
                    <a:pt x="64826" y="3173"/>
                    <a:pt x="64880" y="3173"/>
                  </a:cubicBezTo>
                  <a:cubicBezTo>
                    <a:pt x="65256" y="3173"/>
                    <a:pt x="65363" y="2662"/>
                    <a:pt x="65014" y="2528"/>
                  </a:cubicBezTo>
                  <a:cubicBezTo>
                    <a:pt x="64288" y="2259"/>
                    <a:pt x="63535" y="1990"/>
                    <a:pt x="62756" y="1748"/>
                  </a:cubicBezTo>
                  <a:cubicBezTo>
                    <a:pt x="62714" y="1735"/>
                    <a:pt x="62675" y="1729"/>
                    <a:pt x="62638" y="1729"/>
                  </a:cubicBezTo>
                  <a:close/>
                  <a:moveTo>
                    <a:pt x="42184" y="2601"/>
                  </a:moveTo>
                  <a:cubicBezTo>
                    <a:pt x="42125" y="2601"/>
                    <a:pt x="42063" y="2620"/>
                    <a:pt x="42001" y="2662"/>
                  </a:cubicBezTo>
                  <a:cubicBezTo>
                    <a:pt x="41329" y="3119"/>
                    <a:pt x="40711" y="3657"/>
                    <a:pt x="40146" y="4249"/>
                  </a:cubicBezTo>
                  <a:cubicBezTo>
                    <a:pt x="40012" y="4383"/>
                    <a:pt x="40012" y="4571"/>
                    <a:pt x="40146" y="4706"/>
                  </a:cubicBezTo>
                  <a:cubicBezTo>
                    <a:pt x="40227" y="4786"/>
                    <a:pt x="40308" y="4813"/>
                    <a:pt x="40388" y="4813"/>
                  </a:cubicBezTo>
                  <a:cubicBezTo>
                    <a:pt x="40496" y="4813"/>
                    <a:pt x="40576" y="4786"/>
                    <a:pt x="40657" y="4706"/>
                  </a:cubicBezTo>
                  <a:cubicBezTo>
                    <a:pt x="41168" y="4141"/>
                    <a:pt x="41732" y="3657"/>
                    <a:pt x="42378" y="3227"/>
                  </a:cubicBezTo>
                  <a:cubicBezTo>
                    <a:pt x="42666" y="3005"/>
                    <a:pt x="42461" y="2601"/>
                    <a:pt x="42184" y="2601"/>
                  </a:cubicBezTo>
                  <a:close/>
                  <a:moveTo>
                    <a:pt x="67018" y="3486"/>
                  </a:moveTo>
                  <a:cubicBezTo>
                    <a:pt x="66715" y="3486"/>
                    <a:pt x="66520" y="3955"/>
                    <a:pt x="66869" y="4141"/>
                  </a:cubicBezTo>
                  <a:cubicBezTo>
                    <a:pt x="67541" y="4491"/>
                    <a:pt x="68186" y="4894"/>
                    <a:pt x="68832" y="5324"/>
                  </a:cubicBezTo>
                  <a:cubicBezTo>
                    <a:pt x="68885" y="5351"/>
                    <a:pt x="68966" y="5378"/>
                    <a:pt x="69020" y="5378"/>
                  </a:cubicBezTo>
                  <a:cubicBezTo>
                    <a:pt x="69127" y="5378"/>
                    <a:pt x="69235" y="5324"/>
                    <a:pt x="69289" y="5243"/>
                  </a:cubicBezTo>
                  <a:cubicBezTo>
                    <a:pt x="69396" y="5082"/>
                    <a:pt x="69369" y="4867"/>
                    <a:pt x="69208" y="4786"/>
                  </a:cubicBezTo>
                  <a:cubicBezTo>
                    <a:pt x="68563" y="4329"/>
                    <a:pt x="67864" y="3899"/>
                    <a:pt x="67165" y="3523"/>
                  </a:cubicBezTo>
                  <a:cubicBezTo>
                    <a:pt x="67114" y="3498"/>
                    <a:pt x="67065" y="3486"/>
                    <a:pt x="67018" y="3486"/>
                  </a:cubicBezTo>
                  <a:close/>
                  <a:moveTo>
                    <a:pt x="70860" y="6167"/>
                  </a:moveTo>
                  <a:cubicBezTo>
                    <a:pt x="70768" y="6167"/>
                    <a:pt x="70676" y="6207"/>
                    <a:pt x="70606" y="6292"/>
                  </a:cubicBezTo>
                  <a:cubicBezTo>
                    <a:pt x="70498" y="6426"/>
                    <a:pt x="70498" y="6641"/>
                    <a:pt x="70633" y="6749"/>
                  </a:cubicBezTo>
                  <a:cubicBezTo>
                    <a:pt x="71197" y="7286"/>
                    <a:pt x="71735" y="7824"/>
                    <a:pt x="72246" y="8416"/>
                  </a:cubicBezTo>
                  <a:cubicBezTo>
                    <a:pt x="72300" y="8496"/>
                    <a:pt x="72380" y="8523"/>
                    <a:pt x="72488" y="8523"/>
                  </a:cubicBezTo>
                  <a:cubicBezTo>
                    <a:pt x="72568" y="8523"/>
                    <a:pt x="72649" y="8496"/>
                    <a:pt x="72703" y="8442"/>
                  </a:cubicBezTo>
                  <a:cubicBezTo>
                    <a:pt x="72837" y="8335"/>
                    <a:pt x="72864" y="8120"/>
                    <a:pt x="72757" y="7985"/>
                  </a:cubicBezTo>
                  <a:cubicBezTo>
                    <a:pt x="72219" y="7367"/>
                    <a:pt x="71681" y="6803"/>
                    <a:pt x="71090" y="6265"/>
                  </a:cubicBezTo>
                  <a:cubicBezTo>
                    <a:pt x="71026" y="6201"/>
                    <a:pt x="70943" y="6167"/>
                    <a:pt x="70860" y="6167"/>
                  </a:cubicBezTo>
                  <a:close/>
                  <a:moveTo>
                    <a:pt x="38946" y="5996"/>
                  </a:moveTo>
                  <a:cubicBezTo>
                    <a:pt x="38844" y="5996"/>
                    <a:pt x="38741" y="6043"/>
                    <a:pt x="38668" y="6157"/>
                  </a:cubicBezTo>
                  <a:cubicBezTo>
                    <a:pt x="38264" y="6856"/>
                    <a:pt x="37888" y="7582"/>
                    <a:pt x="37592" y="8335"/>
                  </a:cubicBezTo>
                  <a:cubicBezTo>
                    <a:pt x="37539" y="8496"/>
                    <a:pt x="37619" y="8684"/>
                    <a:pt x="37807" y="8765"/>
                  </a:cubicBezTo>
                  <a:cubicBezTo>
                    <a:pt x="37834" y="8765"/>
                    <a:pt x="37888" y="8792"/>
                    <a:pt x="37915" y="8792"/>
                  </a:cubicBezTo>
                  <a:cubicBezTo>
                    <a:pt x="38049" y="8792"/>
                    <a:pt x="38184" y="8684"/>
                    <a:pt x="38238" y="8550"/>
                  </a:cubicBezTo>
                  <a:cubicBezTo>
                    <a:pt x="38506" y="7851"/>
                    <a:pt x="38856" y="7152"/>
                    <a:pt x="39232" y="6507"/>
                  </a:cubicBezTo>
                  <a:cubicBezTo>
                    <a:pt x="39401" y="6245"/>
                    <a:pt x="39178" y="5996"/>
                    <a:pt x="38946" y="5996"/>
                  </a:cubicBezTo>
                  <a:close/>
                  <a:moveTo>
                    <a:pt x="73914" y="9738"/>
                  </a:moveTo>
                  <a:cubicBezTo>
                    <a:pt x="73678" y="9738"/>
                    <a:pt x="73446" y="10004"/>
                    <a:pt x="73617" y="10271"/>
                  </a:cubicBezTo>
                  <a:cubicBezTo>
                    <a:pt x="74047" y="10889"/>
                    <a:pt x="74423" y="11561"/>
                    <a:pt x="74800" y="12260"/>
                  </a:cubicBezTo>
                  <a:cubicBezTo>
                    <a:pt x="74880" y="12368"/>
                    <a:pt x="74988" y="12421"/>
                    <a:pt x="75095" y="12421"/>
                  </a:cubicBezTo>
                  <a:cubicBezTo>
                    <a:pt x="75364" y="12421"/>
                    <a:pt x="75526" y="12152"/>
                    <a:pt x="75391" y="11937"/>
                  </a:cubicBezTo>
                  <a:cubicBezTo>
                    <a:pt x="75015" y="11212"/>
                    <a:pt x="74612" y="10513"/>
                    <a:pt x="74181" y="9894"/>
                  </a:cubicBezTo>
                  <a:cubicBezTo>
                    <a:pt x="74111" y="9784"/>
                    <a:pt x="74012" y="9738"/>
                    <a:pt x="73914" y="9738"/>
                  </a:cubicBezTo>
                  <a:close/>
                  <a:moveTo>
                    <a:pt x="37229" y="10347"/>
                  </a:moveTo>
                  <a:cubicBezTo>
                    <a:pt x="37089" y="10347"/>
                    <a:pt x="36954" y="10431"/>
                    <a:pt x="36920" y="10620"/>
                  </a:cubicBezTo>
                  <a:cubicBezTo>
                    <a:pt x="36732" y="11400"/>
                    <a:pt x="36624" y="12179"/>
                    <a:pt x="36517" y="12986"/>
                  </a:cubicBezTo>
                  <a:cubicBezTo>
                    <a:pt x="36517" y="13174"/>
                    <a:pt x="36651" y="13335"/>
                    <a:pt x="36840" y="13362"/>
                  </a:cubicBezTo>
                  <a:lnTo>
                    <a:pt x="36866" y="13362"/>
                  </a:lnTo>
                  <a:cubicBezTo>
                    <a:pt x="37028" y="13362"/>
                    <a:pt x="37189" y="13228"/>
                    <a:pt x="37216" y="13067"/>
                  </a:cubicBezTo>
                  <a:cubicBezTo>
                    <a:pt x="37297" y="12287"/>
                    <a:pt x="37404" y="11534"/>
                    <a:pt x="37592" y="10781"/>
                  </a:cubicBezTo>
                  <a:cubicBezTo>
                    <a:pt x="37640" y="10514"/>
                    <a:pt x="37429" y="10347"/>
                    <a:pt x="37229" y="10347"/>
                  </a:cubicBezTo>
                  <a:close/>
                  <a:moveTo>
                    <a:pt x="76085" y="13862"/>
                  </a:moveTo>
                  <a:cubicBezTo>
                    <a:pt x="75865" y="13862"/>
                    <a:pt x="75645" y="14067"/>
                    <a:pt x="75768" y="14330"/>
                  </a:cubicBezTo>
                  <a:cubicBezTo>
                    <a:pt x="76063" y="15002"/>
                    <a:pt x="76359" y="15728"/>
                    <a:pt x="76628" y="16481"/>
                  </a:cubicBezTo>
                  <a:cubicBezTo>
                    <a:pt x="76682" y="16615"/>
                    <a:pt x="76816" y="16723"/>
                    <a:pt x="76950" y="16723"/>
                  </a:cubicBezTo>
                  <a:lnTo>
                    <a:pt x="77004" y="16723"/>
                  </a:lnTo>
                  <a:cubicBezTo>
                    <a:pt x="77031" y="16723"/>
                    <a:pt x="77058" y="16696"/>
                    <a:pt x="77058" y="16696"/>
                  </a:cubicBezTo>
                  <a:cubicBezTo>
                    <a:pt x="77246" y="16615"/>
                    <a:pt x="77327" y="16427"/>
                    <a:pt x="77273" y="16266"/>
                  </a:cubicBezTo>
                  <a:cubicBezTo>
                    <a:pt x="76977" y="15486"/>
                    <a:pt x="76682" y="14733"/>
                    <a:pt x="76386" y="14061"/>
                  </a:cubicBezTo>
                  <a:cubicBezTo>
                    <a:pt x="76320" y="13921"/>
                    <a:pt x="76202" y="13862"/>
                    <a:pt x="76085" y="13862"/>
                  </a:cubicBezTo>
                  <a:close/>
                  <a:moveTo>
                    <a:pt x="36651" y="15002"/>
                  </a:moveTo>
                  <a:cubicBezTo>
                    <a:pt x="36463" y="15002"/>
                    <a:pt x="36302" y="15137"/>
                    <a:pt x="36302" y="15325"/>
                  </a:cubicBezTo>
                  <a:lnTo>
                    <a:pt x="36302" y="16051"/>
                  </a:lnTo>
                  <a:cubicBezTo>
                    <a:pt x="36302" y="16561"/>
                    <a:pt x="36329" y="17126"/>
                    <a:pt x="36356" y="17691"/>
                  </a:cubicBezTo>
                  <a:cubicBezTo>
                    <a:pt x="36356" y="17879"/>
                    <a:pt x="36490" y="18040"/>
                    <a:pt x="36678" y="18040"/>
                  </a:cubicBezTo>
                  <a:lnTo>
                    <a:pt x="36705" y="17986"/>
                  </a:lnTo>
                  <a:cubicBezTo>
                    <a:pt x="36893" y="17986"/>
                    <a:pt x="37028" y="17825"/>
                    <a:pt x="37028" y="17664"/>
                  </a:cubicBezTo>
                  <a:cubicBezTo>
                    <a:pt x="36974" y="17099"/>
                    <a:pt x="36974" y="16535"/>
                    <a:pt x="36974" y="16024"/>
                  </a:cubicBezTo>
                  <a:lnTo>
                    <a:pt x="36974" y="15325"/>
                  </a:lnTo>
                  <a:cubicBezTo>
                    <a:pt x="36974" y="15137"/>
                    <a:pt x="36840" y="15002"/>
                    <a:pt x="36651" y="15002"/>
                  </a:cubicBezTo>
                  <a:close/>
                  <a:moveTo>
                    <a:pt x="77699" y="18243"/>
                  </a:moveTo>
                  <a:cubicBezTo>
                    <a:pt x="77482" y="18243"/>
                    <a:pt x="77265" y="18433"/>
                    <a:pt x="77381" y="18712"/>
                  </a:cubicBezTo>
                  <a:cubicBezTo>
                    <a:pt x="77596" y="19411"/>
                    <a:pt x="77811" y="20137"/>
                    <a:pt x="78053" y="20943"/>
                  </a:cubicBezTo>
                  <a:cubicBezTo>
                    <a:pt x="78077" y="21088"/>
                    <a:pt x="78209" y="21190"/>
                    <a:pt x="78333" y="21190"/>
                  </a:cubicBezTo>
                  <a:cubicBezTo>
                    <a:pt x="78347" y="21190"/>
                    <a:pt x="78361" y="21188"/>
                    <a:pt x="78375" y="21185"/>
                  </a:cubicBezTo>
                  <a:lnTo>
                    <a:pt x="78429" y="21212"/>
                  </a:lnTo>
                  <a:cubicBezTo>
                    <a:pt x="78456" y="21212"/>
                    <a:pt x="78456" y="21185"/>
                    <a:pt x="78456" y="21185"/>
                  </a:cubicBezTo>
                  <a:cubicBezTo>
                    <a:pt x="78644" y="21132"/>
                    <a:pt x="78725" y="20943"/>
                    <a:pt x="78698" y="20755"/>
                  </a:cubicBezTo>
                  <a:cubicBezTo>
                    <a:pt x="78456" y="19949"/>
                    <a:pt x="78241" y="19196"/>
                    <a:pt x="78026" y="18497"/>
                  </a:cubicBezTo>
                  <a:cubicBezTo>
                    <a:pt x="77974" y="18320"/>
                    <a:pt x="77836" y="18243"/>
                    <a:pt x="77699" y="18243"/>
                  </a:cubicBezTo>
                  <a:close/>
                  <a:moveTo>
                    <a:pt x="495" y="20944"/>
                  </a:moveTo>
                  <a:cubicBezTo>
                    <a:pt x="171" y="20944"/>
                    <a:pt x="1" y="21446"/>
                    <a:pt x="358" y="21589"/>
                  </a:cubicBezTo>
                  <a:cubicBezTo>
                    <a:pt x="1084" y="21884"/>
                    <a:pt x="1756" y="22261"/>
                    <a:pt x="2374" y="22664"/>
                  </a:cubicBezTo>
                  <a:cubicBezTo>
                    <a:pt x="2428" y="22718"/>
                    <a:pt x="2509" y="22718"/>
                    <a:pt x="2562" y="22718"/>
                  </a:cubicBezTo>
                  <a:cubicBezTo>
                    <a:pt x="2912" y="22718"/>
                    <a:pt x="3046" y="22288"/>
                    <a:pt x="2751" y="22100"/>
                  </a:cubicBezTo>
                  <a:cubicBezTo>
                    <a:pt x="2079" y="21669"/>
                    <a:pt x="1380" y="21293"/>
                    <a:pt x="627" y="20970"/>
                  </a:cubicBezTo>
                  <a:cubicBezTo>
                    <a:pt x="581" y="20952"/>
                    <a:pt x="537" y="20944"/>
                    <a:pt x="495" y="20944"/>
                  </a:cubicBezTo>
                  <a:close/>
                  <a:moveTo>
                    <a:pt x="36862" y="19712"/>
                  </a:moveTo>
                  <a:cubicBezTo>
                    <a:pt x="36684" y="19712"/>
                    <a:pt x="36503" y="19841"/>
                    <a:pt x="36517" y="20083"/>
                  </a:cubicBezTo>
                  <a:cubicBezTo>
                    <a:pt x="36544" y="20540"/>
                    <a:pt x="36598" y="21024"/>
                    <a:pt x="36624" y="21508"/>
                  </a:cubicBezTo>
                  <a:lnTo>
                    <a:pt x="36705" y="22422"/>
                  </a:lnTo>
                  <a:cubicBezTo>
                    <a:pt x="36732" y="22583"/>
                    <a:pt x="36866" y="22718"/>
                    <a:pt x="37055" y="22718"/>
                  </a:cubicBezTo>
                  <a:lnTo>
                    <a:pt x="37082" y="22718"/>
                  </a:lnTo>
                  <a:cubicBezTo>
                    <a:pt x="37270" y="22718"/>
                    <a:pt x="37404" y="22557"/>
                    <a:pt x="37377" y="22368"/>
                  </a:cubicBezTo>
                  <a:lnTo>
                    <a:pt x="37297" y="21454"/>
                  </a:lnTo>
                  <a:cubicBezTo>
                    <a:pt x="37270" y="20970"/>
                    <a:pt x="37216" y="20486"/>
                    <a:pt x="37189" y="20029"/>
                  </a:cubicBezTo>
                  <a:cubicBezTo>
                    <a:pt x="37176" y="19814"/>
                    <a:pt x="37021" y="19712"/>
                    <a:pt x="36862" y="19712"/>
                  </a:cubicBezTo>
                  <a:close/>
                  <a:moveTo>
                    <a:pt x="79036" y="22797"/>
                  </a:moveTo>
                  <a:cubicBezTo>
                    <a:pt x="78830" y="22797"/>
                    <a:pt x="78617" y="22969"/>
                    <a:pt x="78698" y="23229"/>
                  </a:cubicBezTo>
                  <a:cubicBezTo>
                    <a:pt x="78832" y="23793"/>
                    <a:pt x="78994" y="24385"/>
                    <a:pt x="79155" y="24949"/>
                  </a:cubicBezTo>
                  <a:lnTo>
                    <a:pt x="79289" y="25514"/>
                  </a:lnTo>
                  <a:cubicBezTo>
                    <a:pt x="79343" y="25648"/>
                    <a:pt x="79478" y="25756"/>
                    <a:pt x="79639" y="25756"/>
                  </a:cubicBezTo>
                  <a:lnTo>
                    <a:pt x="79666" y="25756"/>
                  </a:lnTo>
                  <a:cubicBezTo>
                    <a:pt x="79666" y="25756"/>
                    <a:pt x="79693" y="25756"/>
                    <a:pt x="79693" y="25729"/>
                  </a:cubicBezTo>
                  <a:cubicBezTo>
                    <a:pt x="79881" y="25702"/>
                    <a:pt x="79988" y="25514"/>
                    <a:pt x="79935" y="25326"/>
                  </a:cubicBezTo>
                  <a:lnTo>
                    <a:pt x="79800" y="24788"/>
                  </a:lnTo>
                  <a:cubicBezTo>
                    <a:pt x="79639" y="24196"/>
                    <a:pt x="79504" y="23632"/>
                    <a:pt x="79343" y="23040"/>
                  </a:cubicBezTo>
                  <a:cubicBezTo>
                    <a:pt x="79301" y="22870"/>
                    <a:pt x="79170" y="22797"/>
                    <a:pt x="79036" y="22797"/>
                  </a:cubicBezTo>
                  <a:close/>
                  <a:moveTo>
                    <a:pt x="4438" y="23513"/>
                  </a:moveTo>
                  <a:cubicBezTo>
                    <a:pt x="4174" y="23513"/>
                    <a:pt x="3950" y="23864"/>
                    <a:pt x="4202" y="24116"/>
                  </a:cubicBezTo>
                  <a:cubicBezTo>
                    <a:pt x="4767" y="24627"/>
                    <a:pt x="5278" y="25191"/>
                    <a:pt x="5762" y="25783"/>
                  </a:cubicBezTo>
                  <a:cubicBezTo>
                    <a:pt x="5842" y="25863"/>
                    <a:pt x="5923" y="25917"/>
                    <a:pt x="6030" y="25917"/>
                  </a:cubicBezTo>
                  <a:lnTo>
                    <a:pt x="6057" y="25917"/>
                  </a:lnTo>
                  <a:cubicBezTo>
                    <a:pt x="6138" y="25917"/>
                    <a:pt x="6192" y="25890"/>
                    <a:pt x="6246" y="25836"/>
                  </a:cubicBezTo>
                  <a:cubicBezTo>
                    <a:pt x="6380" y="25729"/>
                    <a:pt x="6407" y="25514"/>
                    <a:pt x="6299" y="25352"/>
                  </a:cubicBezTo>
                  <a:cubicBezTo>
                    <a:pt x="5789" y="24734"/>
                    <a:pt x="5251" y="24170"/>
                    <a:pt x="4659" y="23605"/>
                  </a:cubicBezTo>
                  <a:cubicBezTo>
                    <a:pt x="4589" y="23540"/>
                    <a:pt x="4512" y="23513"/>
                    <a:pt x="4438" y="23513"/>
                  </a:cubicBezTo>
                  <a:close/>
                  <a:moveTo>
                    <a:pt x="37232" y="24414"/>
                  </a:moveTo>
                  <a:cubicBezTo>
                    <a:pt x="37056" y="24414"/>
                    <a:pt x="36879" y="24536"/>
                    <a:pt x="36893" y="24761"/>
                  </a:cubicBezTo>
                  <a:cubicBezTo>
                    <a:pt x="36947" y="25621"/>
                    <a:pt x="36974" y="26401"/>
                    <a:pt x="36974" y="27100"/>
                  </a:cubicBezTo>
                  <a:cubicBezTo>
                    <a:pt x="36974" y="27288"/>
                    <a:pt x="37108" y="27449"/>
                    <a:pt x="37297" y="27449"/>
                  </a:cubicBezTo>
                  <a:lnTo>
                    <a:pt x="37297" y="27423"/>
                  </a:lnTo>
                  <a:cubicBezTo>
                    <a:pt x="37485" y="27423"/>
                    <a:pt x="37646" y="27288"/>
                    <a:pt x="37646" y="27100"/>
                  </a:cubicBezTo>
                  <a:cubicBezTo>
                    <a:pt x="37646" y="26374"/>
                    <a:pt x="37619" y="25594"/>
                    <a:pt x="37565" y="24734"/>
                  </a:cubicBezTo>
                  <a:cubicBezTo>
                    <a:pt x="37553" y="24516"/>
                    <a:pt x="37393" y="24414"/>
                    <a:pt x="37232" y="24414"/>
                  </a:cubicBezTo>
                  <a:close/>
                  <a:moveTo>
                    <a:pt x="7423" y="27120"/>
                  </a:moveTo>
                  <a:cubicBezTo>
                    <a:pt x="7181" y="27120"/>
                    <a:pt x="6943" y="27399"/>
                    <a:pt x="7133" y="27664"/>
                  </a:cubicBezTo>
                  <a:cubicBezTo>
                    <a:pt x="7536" y="28256"/>
                    <a:pt x="7939" y="28901"/>
                    <a:pt x="8369" y="29627"/>
                  </a:cubicBezTo>
                  <a:cubicBezTo>
                    <a:pt x="8423" y="29735"/>
                    <a:pt x="8531" y="29815"/>
                    <a:pt x="8665" y="29815"/>
                  </a:cubicBezTo>
                  <a:lnTo>
                    <a:pt x="8665" y="29788"/>
                  </a:lnTo>
                  <a:cubicBezTo>
                    <a:pt x="8675" y="29789"/>
                    <a:pt x="8686" y="29790"/>
                    <a:pt x="8696" y="29790"/>
                  </a:cubicBezTo>
                  <a:cubicBezTo>
                    <a:pt x="8920" y="29790"/>
                    <a:pt x="9063" y="29510"/>
                    <a:pt x="8934" y="29304"/>
                  </a:cubicBezTo>
                  <a:cubicBezTo>
                    <a:pt x="8531" y="28552"/>
                    <a:pt x="8101" y="27906"/>
                    <a:pt x="7697" y="27288"/>
                  </a:cubicBezTo>
                  <a:cubicBezTo>
                    <a:pt x="7626" y="27169"/>
                    <a:pt x="7524" y="27120"/>
                    <a:pt x="7423" y="27120"/>
                  </a:cubicBezTo>
                  <a:close/>
                  <a:moveTo>
                    <a:pt x="80241" y="27327"/>
                  </a:moveTo>
                  <a:cubicBezTo>
                    <a:pt x="80030" y="27327"/>
                    <a:pt x="79824" y="27503"/>
                    <a:pt x="79935" y="27772"/>
                  </a:cubicBezTo>
                  <a:cubicBezTo>
                    <a:pt x="80150" y="28632"/>
                    <a:pt x="80365" y="29385"/>
                    <a:pt x="80580" y="30057"/>
                  </a:cubicBezTo>
                  <a:cubicBezTo>
                    <a:pt x="80607" y="30192"/>
                    <a:pt x="80741" y="30299"/>
                    <a:pt x="80902" y="30299"/>
                  </a:cubicBezTo>
                  <a:lnTo>
                    <a:pt x="80929" y="30299"/>
                  </a:lnTo>
                  <a:cubicBezTo>
                    <a:pt x="80929" y="30299"/>
                    <a:pt x="80956" y="30272"/>
                    <a:pt x="80983" y="30272"/>
                  </a:cubicBezTo>
                  <a:cubicBezTo>
                    <a:pt x="81171" y="30218"/>
                    <a:pt x="81252" y="30030"/>
                    <a:pt x="81198" y="29869"/>
                  </a:cubicBezTo>
                  <a:cubicBezTo>
                    <a:pt x="81010" y="29170"/>
                    <a:pt x="80795" y="28444"/>
                    <a:pt x="80580" y="27611"/>
                  </a:cubicBezTo>
                  <a:cubicBezTo>
                    <a:pt x="80536" y="27412"/>
                    <a:pt x="80387" y="27327"/>
                    <a:pt x="80241" y="27327"/>
                  </a:cubicBezTo>
                  <a:close/>
                  <a:moveTo>
                    <a:pt x="125531" y="29233"/>
                  </a:moveTo>
                  <a:cubicBezTo>
                    <a:pt x="125437" y="29233"/>
                    <a:pt x="125354" y="29276"/>
                    <a:pt x="125315" y="29385"/>
                  </a:cubicBezTo>
                  <a:cubicBezTo>
                    <a:pt x="124938" y="30003"/>
                    <a:pt x="124562" y="30595"/>
                    <a:pt x="124186" y="31159"/>
                  </a:cubicBezTo>
                  <a:cubicBezTo>
                    <a:pt x="124051" y="31401"/>
                    <a:pt x="124213" y="31670"/>
                    <a:pt x="124454" y="31670"/>
                  </a:cubicBezTo>
                  <a:lnTo>
                    <a:pt x="124481" y="31697"/>
                  </a:lnTo>
                  <a:cubicBezTo>
                    <a:pt x="124589" y="31670"/>
                    <a:pt x="124696" y="31616"/>
                    <a:pt x="124750" y="31509"/>
                  </a:cubicBezTo>
                  <a:cubicBezTo>
                    <a:pt x="125127" y="30944"/>
                    <a:pt x="125503" y="30326"/>
                    <a:pt x="125879" y="29708"/>
                  </a:cubicBezTo>
                  <a:cubicBezTo>
                    <a:pt x="126051" y="29497"/>
                    <a:pt x="125761" y="29233"/>
                    <a:pt x="125531" y="29233"/>
                  </a:cubicBezTo>
                  <a:close/>
                  <a:moveTo>
                    <a:pt x="37220" y="29122"/>
                  </a:moveTo>
                  <a:cubicBezTo>
                    <a:pt x="37062" y="29122"/>
                    <a:pt x="36906" y="29224"/>
                    <a:pt x="36893" y="29439"/>
                  </a:cubicBezTo>
                  <a:cubicBezTo>
                    <a:pt x="36840" y="30192"/>
                    <a:pt x="36732" y="30971"/>
                    <a:pt x="36571" y="31724"/>
                  </a:cubicBezTo>
                  <a:cubicBezTo>
                    <a:pt x="36544" y="31912"/>
                    <a:pt x="36651" y="32073"/>
                    <a:pt x="36840" y="32127"/>
                  </a:cubicBezTo>
                  <a:lnTo>
                    <a:pt x="36920" y="32127"/>
                  </a:lnTo>
                  <a:cubicBezTo>
                    <a:pt x="37082" y="32100"/>
                    <a:pt x="37216" y="31993"/>
                    <a:pt x="37216" y="31831"/>
                  </a:cubicBezTo>
                  <a:cubicBezTo>
                    <a:pt x="37377" y="31052"/>
                    <a:pt x="37485" y="30272"/>
                    <a:pt x="37565" y="29493"/>
                  </a:cubicBezTo>
                  <a:cubicBezTo>
                    <a:pt x="37580" y="29251"/>
                    <a:pt x="37398" y="29122"/>
                    <a:pt x="37220" y="29122"/>
                  </a:cubicBezTo>
                  <a:close/>
                  <a:moveTo>
                    <a:pt x="9802" y="31177"/>
                  </a:moveTo>
                  <a:cubicBezTo>
                    <a:pt x="9564" y="31177"/>
                    <a:pt x="9317" y="31425"/>
                    <a:pt x="9499" y="31697"/>
                  </a:cubicBezTo>
                  <a:cubicBezTo>
                    <a:pt x="9848" y="32396"/>
                    <a:pt x="10198" y="33095"/>
                    <a:pt x="10547" y="33794"/>
                  </a:cubicBezTo>
                  <a:cubicBezTo>
                    <a:pt x="10601" y="33902"/>
                    <a:pt x="10735" y="33982"/>
                    <a:pt x="10870" y="33982"/>
                  </a:cubicBezTo>
                  <a:cubicBezTo>
                    <a:pt x="10923" y="33982"/>
                    <a:pt x="10950" y="33955"/>
                    <a:pt x="11004" y="33928"/>
                  </a:cubicBezTo>
                  <a:cubicBezTo>
                    <a:pt x="11165" y="33848"/>
                    <a:pt x="11246" y="33660"/>
                    <a:pt x="11165" y="33471"/>
                  </a:cubicBezTo>
                  <a:cubicBezTo>
                    <a:pt x="10816" y="32772"/>
                    <a:pt x="10439" y="32073"/>
                    <a:pt x="10090" y="31374"/>
                  </a:cubicBezTo>
                  <a:cubicBezTo>
                    <a:pt x="10029" y="31235"/>
                    <a:pt x="9917" y="31177"/>
                    <a:pt x="9802" y="31177"/>
                  </a:cubicBezTo>
                  <a:close/>
                  <a:moveTo>
                    <a:pt x="81635" y="31869"/>
                  </a:moveTo>
                  <a:cubicBezTo>
                    <a:pt x="81598" y="31869"/>
                    <a:pt x="81559" y="31874"/>
                    <a:pt x="81521" y="31885"/>
                  </a:cubicBezTo>
                  <a:cubicBezTo>
                    <a:pt x="81333" y="31939"/>
                    <a:pt x="81252" y="32127"/>
                    <a:pt x="81306" y="32315"/>
                  </a:cubicBezTo>
                  <a:cubicBezTo>
                    <a:pt x="81575" y="33095"/>
                    <a:pt x="81843" y="33821"/>
                    <a:pt x="82112" y="34520"/>
                  </a:cubicBezTo>
                  <a:cubicBezTo>
                    <a:pt x="82166" y="34654"/>
                    <a:pt x="82300" y="34735"/>
                    <a:pt x="82435" y="34735"/>
                  </a:cubicBezTo>
                  <a:cubicBezTo>
                    <a:pt x="82489" y="34735"/>
                    <a:pt x="82515" y="34735"/>
                    <a:pt x="82569" y="34708"/>
                  </a:cubicBezTo>
                  <a:cubicBezTo>
                    <a:pt x="82731" y="34654"/>
                    <a:pt x="82811" y="34466"/>
                    <a:pt x="82757" y="34278"/>
                  </a:cubicBezTo>
                  <a:cubicBezTo>
                    <a:pt x="82462" y="33606"/>
                    <a:pt x="82220" y="32880"/>
                    <a:pt x="81951" y="32100"/>
                  </a:cubicBezTo>
                  <a:cubicBezTo>
                    <a:pt x="81908" y="31951"/>
                    <a:pt x="81780" y="31869"/>
                    <a:pt x="81635" y="31869"/>
                  </a:cubicBezTo>
                  <a:close/>
                  <a:moveTo>
                    <a:pt x="123153" y="32950"/>
                  </a:moveTo>
                  <a:cubicBezTo>
                    <a:pt x="123053" y="32950"/>
                    <a:pt x="122960" y="32998"/>
                    <a:pt x="122895" y="33095"/>
                  </a:cubicBezTo>
                  <a:cubicBezTo>
                    <a:pt x="122438" y="33740"/>
                    <a:pt x="121954" y="34385"/>
                    <a:pt x="121497" y="34977"/>
                  </a:cubicBezTo>
                  <a:cubicBezTo>
                    <a:pt x="121309" y="35192"/>
                    <a:pt x="121470" y="35515"/>
                    <a:pt x="121766" y="35515"/>
                  </a:cubicBezTo>
                  <a:cubicBezTo>
                    <a:pt x="121847" y="35515"/>
                    <a:pt x="121954" y="35461"/>
                    <a:pt x="122008" y="35380"/>
                  </a:cubicBezTo>
                  <a:cubicBezTo>
                    <a:pt x="122492" y="34789"/>
                    <a:pt x="122976" y="34143"/>
                    <a:pt x="123433" y="33498"/>
                  </a:cubicBezTo>
                  <a:cubicBezTo>
                    <a:pt x="123540" y="33337"/>
                    <a:pt x="123514" y="33122"/>
                    <a:pt x="123352" y="33014"/>
                  </a:cubicBezTo>
                  <a:cubicBezTo>
                    <a:pt x="123288" y="32971"/>
                    <a:pt x="123219" y="32950"/>
                    <a:pt x="123153" y="32950"/>
                  </a:cubicBezTo>
                  <a:close/>
                  <a:moveTo>
                    <a:pt x="36322" y="33724"/>
                  </a:moveTo>
                  <a:cubicBezTo>
                    <a:pt x="36177" y="33724"/>
                    <a:pt x="36049" y="33806"/>
                    <a:pt x="36006" y="33955"/>
                  </a:cubicBezTo>
                  <a:cubicBezTo>
                    <a:pt x="35737" y="34681"/>
                    <a:pt x="35442" y="35380"/>
                    <a:pt x="35119" y="36079"/>
                  </a:cubicBezTo>
                  <a:cubicBezTo>
                    <a:pt x="35038" y="36240"/>
                    <a:pt x="35119" y="36456"/>
                    <a:pt x="35280" y="36536"/>
                  </a:cubicBezTo>
                  <a:cubicBezTo>
                    <a:pt x="35334" y="36563"/>
                    <a:pt x="35361" y="36563"/>
                    <a:pt x="35415" y="36563"/>
                  </a:cubicBezTo>
                  <a:cubicBezTo>
                    <a:pt x="35549" y="36563"/>
                    <a:pt x="35657" y="36482"/>
                    <a:pt x="35737" y="36375"/>
                  </a:cubicBezTo>
                  <a:cubicBezTo>
                    <a:pt x="36060" y="35649"/>
                    <a:pt x="36383" y="34923"/>
                    <a:pt x="36624" y="34170"/>
                  </a:cubicBezTo>
                  <a:cubicBezTo>
                    <a:pt x="36705" y="33982"/>
                    <a:pt x="36598" y="33794"/>
                    <a:pt x="36436" y="33740"/>
                  </a:cubicBezTo>
                  <a:cubicBezTo>
                    <a:pt x="36398" y="33729"/>
                    <a:pt x="36359" y="33724"/>
                    <a:pt x="36322" y="33724"/>
                  </a:cubicBezTo>
                  <a:close/>
                  <a:moveTo>
                    <a:pt x="11917" y="35402"/>
                  </a:moveTo>
                  <a:cubicBezTo>
                    <a:pt x="11872" y="35402"/>
                    <a:pt x="11827" y="35412"/>
                    <a:pt x="11784" y="35434"/>
                  </a:cubicBezTo>
                  <a:cubicBezTo>
                    <a:pt x="11595" y="35515"/>
                    <a:pt x="11542" y="35730"/>
                    <a:pt x="11622" y="35891"/>
                  </a:cubicBezTo>
                  <a:cubicBezTo>
                    <a:pt x="12053" y="36697"/>
                    <a:pt x="12402" y="37370"/>
                    <a:pt x="12725" y="37988"/>
                  </a:cubicBezTo>
                  <a:cubicBezTo>
                    <a:pt x="12778" y="38095"/>
                    <a:pt x="12886" y="38149"/>
                    <a:pt x="13020" y="38149"/>
                  </a:cubicBezTo>
                  <a:cubicBezTo>
                    <a:pt x="13289" y="38149"/>
                    <a:pt x="13450" y="37880"/>
                    <a:pt x="13316" y="37665"/>
                  </a:cubicBezTo>
                  <a:cubicBezTo>
                    <a:pt x="12993" y="37047"/>
                    <a:pt x="12644" y="36402"/>
                    <a:pt x="12214" y="35595"/>
                  </a:cubicBezTo>
                  <a:cubicBezTo>
                    <a:pt x="12155" y="35477"/>
                    <a:pt x="12038" y="35402"/>
                    <a:pt x="11917" y="35402"/>
                  </a:cubicBezTo>
                  <a:close/>
                  <a:moveTo>
                    <a:pt x="83383" y="36236"/>
                  </a:moveTo>
                  <a:cubicBezTo>
                    <a:pt x="83159" y="36236"/>
                    <a:pt x="82928" y="36457"/>
                    <a:pt x="83053" y="36724"/>
                  </a:cubicBezTo>
                  <a:cubicBezTo>
                    <a:pt x="83430" y="37477"/>
                    <a:pt x="83806" y="38176"/>
                    <a:pt x="84182" y="38821"/>
                  </a:cubicBezTo>
                  <a:cubicBezTo>
                    <a:pt x="84236" y="38929"/>
                    <a:pt x="84344" y="38983"/>
                    <a:pt x="84478" y="38983"/>
                  </a:cubicBezTo>
                  <a:cubicBezTo>
                    <a:pt x="84532" y="38983"/>
                    <a:pt x="84586" y="38956"/>
                    <a:pt x="84639" y="38929"/>
                  </a:cubicBezTo>
                  <a:cubicBezTo>
                    <a:pt x="84801" y="38848"/>
                    <a:pt x="84854" y="38633"/>
                    <a:pt x="84747" y="38472"/>
                  </a:cubicBezTo>
                  <a:cubicBezTo>
                    <a:pt x="84370" y="37853"/>
                    <a:pt x="83994" y="37154"/>
                    <a:pt x="83671" y="36429"/>
                  </a:cubicBezTo>
                  <a:cubicBezTo>
                    <a:pt x="83608" y="36293"/>
                    <a:pt x="83496" y="36236"/>
                    <a:pt x="83383" y="36236"/>
                  </a:cubicBezTo>
                  <a:close/>
                  <a:moveTo>
                    <a:pt x="120281" y="36652"/>
                  </a:moveTo>
                  <a:cubicBezTo>
                    <a:pt x="120187" y="36652"/>
                    <a:pt x="120091" y="36697"/>
                    <a:pt x="120019" y="36805"/>
                  </a:cubicBezTo>
                  <a:cubicBezTo>
                    <a:pt x="119481" y="37396"/>
                    <a:pt x="118970" y="37961"/>
                    <a:pt x="118432" y="38526"/>
                  </a:cubicBezTo>
                  <a:cubicBezTo>
                    <a:pt x="118298" y="38633"/>
                    <a:pt x="118298" y="38848"/>
                    <a:pt x="118432" y="38983"/>
                  </a:cubicBezTo>
                  <a:cubicBezTo>
                    <a:pt x="118486" y="39036"/>
                    <a:pt x="118594" y="39090"/>
                    <a:pt x="118674" y="39090"/>
                  </a:cubicBezTo>
                  <a:lnTo>
                    <a:pt x="118674" y="39063"/>
                  </a:lnTo>
                  <a:cubicBezTo>
                    <a:pt x="118755" y="39063"/>
                    <a:pt x="118863" y="39036"/>
                    <a:pt x="118916" y="38983"/>
                  </a:cubicBezTo>
                  <a:cubicBezTo>
                    <a:pt x="119454" y="38418"/>
                    <a:pt x="119992" y="37827"/>
                    <a:pt x="120529" y="37235"/>
                  </a:cubicBezTo>
                  <a:cubicBezTo>
                    <a:pt x="120785" y="36980"/>
                    <a:pt x="120538" y="36652"/>
                    <a:pt x="120281" y="36652"/>
                  </a:cubicBezTo>
                  <a:close/>
                  <a:moveTo>
                    <a:pt x="34281" y="37937"/>
                  </a:moveTo>
                  <a:cubicBezTo>
                    <a:pt x="34174" y="37937"/>
                    <a:pt x="34064" y="37990"/>
                    <a:pt x="33990" y="38122"/>
                  </a:cubicBezTo>
                  <a:cubicBezTo>
                    <a:pt x="33587" y="38768"/>
                    <a:pt x="33156" y="39386"/>
                    <a:pt x="32673" y="40031"/>
                  </a:cubicBezTo>
                  <a:cubicBezTo>
                    <a:pt x="32565" y="40165"/>
                    <a:pt x="32592" y="40381"/>
                    <a:pt x="32726" y="40488"/>
                  </a:cubicBezTo>
                  <a:cubicBezTo>
                    <a:pt x="32780" y="40542"/>
                    <a:pt x="32861" y="40569"/>
                    <a:pt x="32941" y="40569"/>
                  </a:cubicBezTo>
                  <a:lnTo>
                    <a:pt x="32941" y="40542"/>
                  </a:lnTo>
                  <a:cubicBezTo>
                    <a:pt x="33049" y="40542"/>
                    <a:pt x="33156" y="40515"/>
                    <a:pt x="33210" y="40434"/>
                  </a:cubicBezTo>
                  <a:cubicBezTo>
                    <a:pt x="33694" y="39789"/>
                    <a:pt x="34151" y="39144"/>
                    <a:pt x="34554" y="38472"/>
                  </a:cubicBezTo>
                  <a:cubicBezTo>
                    <a:pt x="34759" y="38211"/>
                    <a:pt x="34525" y="37937"/>
                    <a:pt x="34281" y="37937"/>
                  </a:cubicBezTo>
                  <a:close/>
                  <a:moveTo>
                    <a:pt x="14208" y="39521"/>
                  </a:moveTo>
                  <a:cubicBezTo>
                    <a:pt x="13976" y="39521"/>
                    <a:pt x="13738" y="39776"/>
                    <a:pt x="13907" y="40058"/>
                  </a:cubicBezTo>
                  <a:cubicBezTo>
                    <a:pt x="13988" y="40192"/>
                    <a:pt x="14096" y="40327"/>
                    <a:pt x="14176" y="40461"/>
                  </a:cubicBezTo>
                  <a:cubicBezTo>
                    <a:pt x="14526" y="40999"/>
                    <a:pt x="14902" y="41510"/>
                    <a:pt x="15279" y="42020"/>
                  </a:cubicBezTo>
                  <a:cubicBezTo>
                    <a:pt x="15332" y="42101"/>
                    <a:pt x="15440" y="42128"/>
                    <a:pt x="15547" y="42128"/>
                  </a:cubicBezTo>
                  <a:cubicBezTo>
                    <a:pt x="15601" y="42128"/>
                    <a:pt x="15682" y="42101"/>
                    <a:pt x="15736" y="42074"/>
                  </a:cubicBezTo>
                  <a:cubicBezTo>
                    <a:pt x="15897" y="41940"/>
                    <a:pt x="15924" y="41752"/>
                    <a:pt x="15789" y="41590"/>
                  </a:cubicBezTo>
                  <a:cubicBezTo>
                    <a:pt x="15440" y="41133"/>
                    <a:pt x="15064" y="40623"/>
                    <a:pt x="14741" y="40085"/>
                  </a:cubicBezTo>
                  <a:lnTo>
                    <a:pt x="14472" y="39682"/>
                  </a:lnTo>
                  <a:cubicBezTo>
                    <a:pt x="14407" y="39568"/>
                    <a:pt x="14308" y="39521"/>
                    <a:pt x="14208" y="39521"/>
                  </a:cubicBezTo>
                  <a:close/>
                  <a:moveTo>
                    <a:pt x="116975" y="40057"/>
                  </a:moveTo>
                  <a:cubicBezTo>
                    <a:pt x="116907" y="40057"/>
                    <a:pt x="116834" y="40081"/>
                    <a:pt x="116766" y="40139"/>
                  </a:cubicBezTo>
                  <a:cubicBezTo>
                    <a:pt x="116174" y="40676"/>
                    <a:pt x="115583" y="41160"/>
                    <a:pt x="114991" y="41644"/>
                  </a:cubicBezTo>
                  <a:cubicBezTo>
                    <a:pt x="114722" y="41832"/>
                    <a:pt x="114857" y="42236"/>
                    <a:pt x="115180" y="42236"/>
                  </a:cubicBezTo>
                  <a:lnTo>
                    <a:pt x="115206" y="42236"/>
                  </a:lnTo>
                  <a:cubicBezTo>
                    <a:pt x="115260" y="42236"/>
                    <a:pt x="115341" y="42209"/>
                    <a:pt x="115395" y="42182"/>
                  </a:cubicBezTo>
                  <a:cubicBezTo>
                    <a:pt x="116013" y="41698"/>
                    <a:pt x="116604" y="41160"/>
                    <a:pt x="117196" y="40623"/>
                  </a:cubicBezTo>
                  <a:cubicBezTo>
                    <a:pt x="117429" y="40390"/>
                    <a:pt x="117228" y="40057"/>
                    <a:pt x="116975" y="40057"/>
                  </a:cubicBezTo>
                  <a:close/>
                  <a:moveTo>
                    <a:pt x="85769" y="40257"/>
                  </a:moveTo>
                  <a:cubicBezTo>
                    <a:pt x="85529" y="40257"/>
                    <a:pt x="85307" y="40541"/>
                    <a:pt x="85500" y="40811"/>
                  </a:cubicBezTo>
                  <a:cubicBezTo>
                    <a:pt x="85983" y="41429"/>
                    <a:pt x="86494" y="42047"/>
                    <a:pt x="87059" y="42612"/>
                  </a:cubicBezTo>
                  <a:cubicBezTo>
                    <a:pt x="87113" y="42693"/>
                    <a:pt x="87193" y="42719"/>
                    <a:pt x="87301" y="42719"/>
                  </a:cubicBezTo>
                  <a:cubicBezTo>
                    <a:pt x="87597" y="42719"/>
                    <a:pt x="87731" y="42370"/>
                    <a:pt x="87543" y="42155"/>
                  </a:cubicBezTo>
                  <a:cubicBezTo>
                    <a:pt x="87005" y="41590"/>
                    <a:pt x="86494" y="41026"/>
                    <a:pt x="86037" y="40407"/>
                  </a:cubicBezTo>
                  <a:cubicBezTo>
                    <a:pt x="85961" y="40301"/>
                    <a:pt x="85864" y="40257"/>
                    <a:pt x="85769" y="40257"/>
                  </a:cubicBezTo>
                  <a:close/>
                  <a:moveTo>
                    <a:pt x="31437" y="41690"/>
                  </a:moveTo>
                  <a:cubicBezTo>
                    <a:pt x="31345" y="41690"/>
                    <a:pt x="31253" y="41732"/>
                    <a:pt x="31194" y="41805"/>
                  </a:cubicBezTo>
                  <a:cubicBezTo>
                    <a:pt x="30656" y="42370"/>
                    <a:pt x="30092" y="42908"/>
                    <a:pt x="29500" y="43392"/>
                  </a:cubicBezTo>
                  <a:cubicBezTo>
                    <a:pt x="29258" y="43607"/>
                    <a:pt x="29393" y="43983"/>
                    <a:pt x="29715" y="43983"/>
                  </a:cubicBezTo>
                  <a:lnTo>
                    <a:pt x="29742" y="43983"/>
                  </a:lnTo>
                  <a:cubicBezTo>
                    <a:pt x="29823" y="43983"/>
                    <a:pt x="29877" y="43956"/>
                    <a:pt x="29957" y="43902"/>
                  </a:cubicBezTo>
                  <a:cubicBezTo>
                    <a:pt x="30549" y="43392"/>
                    <a:pt x="31140" y="42827"/>
                    <a:pt x="31678" y="42262"/>
                  </a:cubicBezTo>
                  <a:cubicBezTo>
                    <a:pt x="31812" y="42128"/>
                    <a:pt x="31785" y="41913"/>
                    <a:pt x="31651" y="41779"/>
                  </a:cubicBezTo>
                  <a:cubicBezTo>
                    <a:pt x="31590" y="41718"/>
                    <a:pt x="31513" y="41690"/>
                    <a:pt x="31437" y="41690"/>
                  </a:cubicBezTo>
                  <a:close/>
                  <a:moveTo>
                    <a:pt x="113290" y="42937"/>
                  </a:moveTo>
                  <a:cubicBezTo>
                    <a:pt x="113224" y="42937"/>
                    <a:pt x="113153" y="42960"/>
                    <a:pt x="113083" y="43015"/>
                  </a:cubicBezTo>
                  <a:cubicBezTo>
                    <a:pt x="112464" y="43445"/>
                    <a:pt x="111792" y="43849"/>
                    <a:pt x="111120" y="44225"/>
                  </a:cubicBezTo>
                  <a:cubicBezTo>
                    <a:pt x="110797" y="44386"/>
                    <a:pt x="110932" y="44843"/>
                    <a:pt x="111281" y="44843"/>
                  </a:cubicBezTo>
                  <a:cubicBezTo>
                    <a:pt x="111335" y="44843"/>
                    <a:pt x="111389" y="44843"/>
                    <a:pt x="111443" y="44816"/>
                  </a:cubicBezTo>
                  <a:cubicBezTo>
                    <a:pt x="112115" y="44440"/>
                    <a:pt x="112787" y="44010"/>
                    <a:pt x="113459" y="43580"/>
                  </a:cubicBezTo>
                  <a:cubicBezTo>
                    <a:pt x="113787" y="43383"/>
                    <a:pt x="113581" y="42937"/>
                    <a:pt x="113290" y="42937"/>
                  </a:cubicBezTo>
                  <a:close/>
                  <a:moveTo>
                    <a:pt x="17105" y="43226"/>
                  </a:moveTo>
                  <a:cubicBezTo>
                    <a:pt x="16854" y="43226"/>
                    <a:pt x="16655" y="43543"/>
                    <a:pt x="16865" y="43795"/>
                  </a:cubicBezTo>
                  <a:cubicBezTo>
                    <a:pt x="17456" y="44359"/>
                    <a:pt x="18075" y="44870"/>
                    <a:pt x="18747" y="45300"/>
                  </a:cubicBezTo>
                  <a:cubicBezTo>
                    <a:pt x="18800" y="45327"/>
                    <a:pt x="18881" y="45354"/>
                    <a:pt x="18935" y="45354"/>
                  </a:cubicBezTo>
                  <a:lnTo>
                    <a:pt x="18962" y="45354"/>
                  </a:lnTo>
                  <a:cubicBezTo>
                    <a:pt x="19069" y="45327"/>
                    <a:pt x="19150" y="45273"/>
                    <a:pt x="19231" y="45193"/>
                  </a:cubicBezTo>
                  <a:cubicBezTo>
                    <a:pt x="19311" y="45031"/>
                    <a:pt x="19284" y="44843"/>
                    <a:pt x="19123" y="44736"/>
                  </a:cubicBezTo>
                  <a:cubicBezTo>
                    <a:pt x="18478" y="44306"/>
                    <a:pt x="17886" y="43849"/>
                    <a:pt x="17322" y="43311"/>
                  </a:cubicBezTo>
                  <a:cubicBezTo>
                    <a:pt x="17251" y="43252"/>
                    <a:pt x="17176" y="43226"/>
                    <a:pt x="17105" y="43226"/>
                  </a:cubicBezTo>
                  <a:close/>
                  <a:moveTo>
                    <a:pt x="89048" y="43596"/>
                  </a:moveTo>
                  <a:cubicBezTo>
                    <a:pt x="88947" y="43596"/>
                    <a:pt x="88844" y="43644"/>
                    <a:pt x="88779" y="43741"/>
                  </a:cubicBezTo>
                  <a:cubicBezTo>
                    <a:pt x="88672" y="43875"/>
                    <a:pt x="88699" y="44091"/>
                    <a:pt x="88833" y="44198"/>
                  </a:cubicBezTo>
                  <a:cubicBezTo>
                    <a:pt x="88995" y="44306"/>
                    <a:pt x="89129" y="44413"/>
                    <a:pt x="89290" y="44548"/>
                  </a:cubicBezTo>
                  <a:cubicBezTo>
                    <a:pt x="89774" y="44897"/>
                    <a:pt x="90285" y="45247"/>
                    <a:pt x="90823" y="45542"/>
                  </a:cubicBezTo>
                  <a:cubicBezTo>
                    <a:pt x="90876" y="45569"/>
                    <a:pt x="90930" y="45596"/>
                    <a:pt x="90984" y="45596"/>
                  </a:cubicBezTo>
                  <a:cubicBezTo>
                    <a:pt x="91333" y="45596"/>
                    <a:pt x="91468" y="45139"/>
                    <a:pt x="91172" y="44951"/>
                  </a:cubicBezTo>
                  <a:cubicBezTo>
                    <a:pt x="90661" y="44682"/>
                    <a:pt x="90151" y="44359"/>
                    <a:pt x="89693" y="44010"/>
                  </a:cubicBezTo>
                  <a:cubicBezTo>
                    <a:pt x="89532" y="43902"/>
                    <a:pt x="89398" y="43795"/>
                    <a:pt x="89236" y="43660"/>
                  </a:cubicBezTo>
                  <a:cubicBezTo>
                    <a:pt x="89183" y="43617"/>
                    <a:pt x="89116" y="43596"/>
                    <a:pt x="89048" y="43596"/>
                  </a:cubicBezTo>
                  <a:close/>
                  <a:moveTo>
                    <a:pt x="27851" y="44662"/>
                  </a:moveTo>
                  <a:cubicBezTo>
                    <a:pt x="27786" y="44662"/>
                    <a:pt x="27716" y="44684"/>
                    <a:pt x="27645" y="44736"/>
                  </a:cubicBezTo>
                  <a:cubicBezTo>
                    <a:pt x="27000" y="45139"/>
                    <a:pt x="26301" y="45435"/>
                    <a:pt x="25575" y="45677"/>
                  </a:cubicBezTo>
                  <a:cubicBezTo>
                    <a:pt x="25226" y="45811"/>
                    <a:pt x="25306" y="46322"/>
                    <a:pt x="25683" y="46349"/>
                  </a:cubicBezTo>
                  <a:lnTo>
                    <a:pt x="25683" y="46322"/>
                  </a:lnTo>
                  <a:lnTo>
                    <a:pt x="25763" y="46322"/>
                  </a:lnTo>
                  <a:cubicBezTo>
                    <a:pt x="26543" y="46080"/>
                    <a:pt x="27269" y="45730"/>
                    <a:pt x="27968" y="45327"/>
                  </a:cubicBezTo>
                  <a:cubicBezTo>
                    <a:pt x="28345" y="45150"/>
                    <a:pt x="28155" y="44662"/>
                    <a:pt x="27851" y="44662"/>
                  </a:cubicBezTo>
                  <a:close/>
                  <a:moveTo>
                    <a:pt x="21034" y="45680"/>
                  </a:moveTo>
                  <a:cubicBezTo>
                    <a:pt x="20672" y="45680"/>
                    <a:pt x="20541" y="46252"/>
                    <a:pt x="20951" y="46349"/>
                  </a:cubicBezTo>
                  <a:cubicBezTo>
                    <a:pt x="21596" y="46564"/>
                    <a:pt x="22295" y="46698"/>
                    <a:pt x="22967" y="46725"/>
                  </a:cubicBezTo>
                  <a:lnTo>
                    <a:pt x="23371" y="46725"/>
                  </a:lnTo>
                  <a:cubicBezTo>
                    <a:pt x="23559" y="46725"/>
                    <a:pt x="23720" y="46564"/>
                    <a:pt x="23720" y="46376"/>
                  </a:cubicBezTo>
                  <a:cubicBezTo>
                    <a:pt x="23720" y="46187"/>
                    <a:pt x="23559" y="46053"/>
                    <a:pt x="23371" y="46053"/>
                  </a:cubicBezTo>
                  <a:lnTo>
                    <a:pt x="22994" y="46053"/>
                  </a:lnTo>
                  <a:cubicBezTo>
                    <a:pt x="22376" y="46026"/>
                    <a:pt x="21758" y="45892"/>
                    <a:pt x="21166" y="45704"/>
                  </a:cubicBezTo>
                  <a:cubicBezTo>
                    <a:pt x="21119" y="45687"/>
                    <a:pt x="21075" y="45680"/>
                    <a:pt x="21034" y="45680"/>
                  </a:cubicBezTo>
                  <a:close/>
                  <a:moveTo>
                    <a:pt x="109171" y="45199"/>
                  </a:moveTo>
                  <a:cubicBezTo>
                    <a:pt x="109133" y="45199"/>
                    <a:pt x="109092" y="45206"/>
                    <a:pt x="109050" y="45220"/>
                  </a:cubicBezTo>
                  <a:cubicBezTo>
                    <a:pt x="108351" y="45542"/>
                    <a:pt x="107625" y="45811"/>
                    <a:pt x="106872" y="46053"/>
                  </a:cubicBezTo>
                  <a:cubicBezTo>
                    <a:pt x="106433" y="46105"/>
                    <a:pt x="106515" y="46728"/>
                    <a:pt x="106929" y="46728"/>
                  </a:cubicBezTo>
                  <a:cubicBezTo>
                    <a:pt x="106945" y="46728"/>
                    <a:pt x="106962" y="46727"/>
                    <a:pt x="106980" y="46725"/>
                  </a:cubicBezTo>
                  <a:cubicBezTo>
                    <a:pt x="107007" y="46725"/>
                    <a:pt x="107061" y="46698"/>
                    <a:pt x="107087" y="46698"/>
                  </a:cubicBezTo>
                  <a:cubicBezTo>
                    <a:pt x="107840" y="46456"/>
                    <a:pt x="108593" y="46161"/>
                    <a:pt x="109319" y="45838"/>
                  </a:cubicBezTo>
                  <a:cubicBezTo>
                    <a:pt x="109656" y="45669"/>
                    <a:pt x="109497" y="45199"/>
                    <a:pt x="109171" y="45199"/>
                  </a:cubicBezTo>
                  <a:close/>
                  <a:moveTo>
                    <a:pt x="93138" y="45918"/>
                  </a:moveTo>
                  <a:cubicBezTo>
                    <a:pt x="92999" y="45918"/>
                    <a:pt x="92874" y="46010"/>
                    <a:pt x="92812" y="46134"/>
                  </a:cubicBezTo>
                  <a:cubicBezTo>
                    <a:pt x="92758" y="46322"/>
                    <a:pt x="92839" y="46510"/>
                    <a:pt x="93000" y="46564"/>
                  </a:cubicBezTo>
                  <a:cubicBezTo>
                    <a:pt x="93753" y="46860"/>
                    <a:pt x="94533" y="47102"/>
                    <a:pt x="95312" y="47290"/>
                  </a:cubicBezTo>
                  <a:lnTo>
                    <a:pt x="95366" y="47290"/>
                  </a:lnTo>
                  <a:cubicBezTo>
                    <a:pt x="95384" y="47292"/>
                    <a:pt x="95401" y="47293"/>
                    <a:pt x="95417" y="47293"/>
                  </a:cubicBezTo>
                  <a:cubicBezTo>
                    <a:pt x="95828" y="47293"/>
                    <a:pt x="95886" y="46669"/>
                    <a:pt x="95447" y="46618"/>
                  </a:cubicBezTo>
                  <a:cubicBezTo>
                    <a:pt x="94721" y="46456"/>
                    <a:pt x="93968" y="46214"/>
                    <a:pt x="93269" y="45946"/>
                  </a:cubicBezTo>
                  <a:cubicBezTo>
                    <a:pt x="93225" y="45927"/>
                    <a:pt x="93181" y="45918"/>
                    <a:pt x="93138" y="45918"/>
                  </a:cubicBezTo>
                  <a:close/>
                  <a:moveTo>
                    <a:pt x="104715" y="46638"/>
                  </a:moveTo>
                  <a:cubicBezTo>
                    <a:pt x="104692" y="46638"/>
                    <a:pt x="104667" y="46640"/>
                    <a:pt x="104641" y="46645"/>
                  </a:cubicBezTo>
                  <a:cubicBezTo>
                    <a:pt x="103888" y="46806"/>
                    <a:pt x="103109" y="46940"/>
                    <a:pt x="102356" y="47021"/>
                  </a:cubicBezTo>
                  <a:cubicBezTo>
                    <a:pt x="101908" y="47047"/>
                    <a:pt x="101925" y="47694"/>
                    <a:pt x="102356" y="47694"/>
                  </a:cubicBezTo>
                  <a:cubicBezTo>
                    <a:pt x="102365" y="47694"/>
                    <a:pt x="102374" y="47694"/>
                    <a:pt x="102383" y="47693"/>
                  </a:cubicBezTo>
                  <a:lnTo>
                    <a:pt x="102437" y="47693"/>
                  </a:lnTo>
                  <a:cubicBezTo>
                    <a:pt x="103216" y="47612"/>
                    <a:pt x="103996" y="47505"/>
                    <a:pt x="104775" y="47317"/>
                  </a:cubicBezTo>
                  <a:cubicBezTo>
                    <a:pt x="105207" y="47240"/>
                    <a:pt x="105111" y="46638"/>
                    <a:pt x="104715" y="46638"/>
                  </a:cubicBezTo>
                  <a:close/>
                  <a:moveTo>
                    <a:pt x="97681" y="47018"/>
                  </a:moveTo>
                  <a:cubicBezTo>
                    <a:pt x="97269" y="47018"/>
                    <a:pt x="97212" y="47641"/>
                    <a:pt x="97651" y="47693"/>
                  </a:cubicBezTo>
                  <a:cubicBezTo>
                    <a:pt x="98458" y="47774"/>
                    <a:pt x="99237" y="47827"/>
                    <a:pt x="100044" y="47827"/>
                  </a:cubicBezTo>
                  <a:lnTo>
                    <a:pt x="100044" y="47478"/>
                  </a:lnTo>
                  <a:lnTo>
                    <a:pt x="100017" y="47155"/>
                  </a:lnTo>
                  <a:cubicBezTo>
                    <a:pt x="99237" y="47155"/>
                    <a:pt x="98485" y="47102"/>
                    <a:pt x="97732" y="47021"/>
                  </a:cubicBezTo>
                  <a:cubicBezTo>
                    <a:pt x="97714" y="47019"/>
                    <a:pt x="97697" y="47018"/>
                    <a:pt x="97681" y="470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-3261325" y="1289000"/>
              <a:ext cx="183500" cy="231225"/>
            </a:xfrm>
            <a:custGeom>
              <a:avLst/>
              <a:gdLst/>
              <a:ahLst/>
              <a:cxnLst/>
              <a:rect l="l" t="t" r="r" b="b"/>
              <a:pathLst>
                <a:path w="7340" h="9249" extrusionOk="0">
                  <a:moveTo>
                    <a:pt x="5996" y="0"/>
                  </a:moveTo>
                  <a:lnTo>
                    <a:pt x="1587" y="1479"/>
                  </a:lnTo>
                  <a:lnTo>
                    <a:pt x="0" y="3845"/>
                  </a:lnTo>
                  <a:lnTo>
                    <a:pt x="1667" y="8657"/>
                  </a:lnTo>
                  <a:lnTo>
                    <a:pt x="2770" y="9248"/>
                  </a:lnTo>
                  <a:lnTo>
                    <a:pt x="4329" y="4786"/>
                  </a:lnTo>
                  <a:lnTo>
                    <a:pt x="7340" y="619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3642400" y="1513375"/>
              <a:ext cx="192250" cy="80775"/>
            </a:xfrm>
            <a:custGeom>
              <a:avLst/>
              <a:gdLst/>
              <a:ahLst/>
              <a:cxnLst/>
              <a:rect l="l" t="t" r="r" b="b"/>
              <a:pathLst>
                <a:path w="7690" h="3231" extrusionOk="0">
                  <a:moveTo>
                    <a:pt x="1005" y="0"/>
                  </a:moveTo>
                  <a:cubicBezTo>
                    <a:pt x="919" y="0"/>
                    <a:pt x="861" y="10"/>
                    <a:pt x="834" y="31"/>
                  </a:cubicBezTo>
                  <a:cubicBezTo>
                    <a:pt x="0" y="650"/>
                    <a:pt x="377" y="2290"/>
                    <a:pt x="780" y="2558"/>
                  </a:cubicBezTo>
                  <a:cubicBezTo>
                    <a:pt x="1156" y="2854"/>
                    <a:pt x="7232" y="3230"/>
                    <a:pt x="7232" y="3230"/>
                  </a:cubicBezTo>
                  <a:lnTo>
                    <a:pt x="7689" y="1644"/>
                  </a:lnTo>
                  <a:cubicBezTo>
                    <a:pt x="7689" y="1644"/>
                    <a:pt x="2108" y="0"/>
                    <a:pt x="100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3639725" y="1399550"/>
              <a:ext cx="212425" cy="95125"/>
            </a:xfrm>
            <a:custGeom>
              <a:avLst/>
              <a:gdLst/>
              <a:ahLst/>
              <a:cxnLst/>
              <a:rect l="l" t="t" r="r" b="b"/>
              <a:pathLst>
                <a:path w="8497" h="3805" extrusionOk="0">
                  <a:moveTo>
                    <a:pt x="1250" y="0"/>
                  </a:moveTo>
                  <a:cubicBezTo>
                    <a:pt x="1207" y="0"/>
                    <a:pt x="1176" y="5"/>
                    <a:pt x="1157" y="14"/>
                  </a:cubicBezTo>
                  <a:cubicBezTo>
                    <a:pt x="1" y="632"/>
                    <a:pt x="377" y="2299"/>
                    <a:pt x="969" y="2568"/>
                  </a:cubicBezTo>
                  <a:cubicBezTo>
                    <a:pt x="1426" y="2756"/>
                    <a:pt x="8147" y="3805"/>
                    <a:pt x="8147" y="3805"/>
                  </a:cubicBezTo>
                  <a:lnTo>
                    <a:pt x="8496" y="2138"/>
                  </a:lnTo>
                  <a:cubicBezTo>
                    <a:pt x="8496" y="2138"/>
                    <a:pt x="2181" y="0"/>
                    <a:pt x="1250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3324500" y="914000"/>
              <a:ext cx="156625" cy="157250"/>
            </a:xfrm>
            <a:custGeom>
              <a:avLst/>
              <a:gdLst/>
              <a:ahLst/>
              <a:cxnLst/>
              <a:rect l="l" t="t" r="r" b="b"/>
              <a:pathLst>
                <a:path w="6265" h="6290" extrusionOk="0">
                  <a:moveTo>
                    <a:pt x="1924" y="0"/>
                  </a:moveTo>
                  <a:cubicBezTo>
                    <a:pt x="1348" y="0"/>
                    <a:pt x="75" y="591"/>
                    <a:pt x="27" y="1504"/>
                  </a:cubicBezTo>
                  <a:cubicBezTo>
                    <a:pt x="0" y="1961"/>
                    <a:pt x="5243" y="6290"/>
                    <a:pt x="5243" y="6290"/>
                  </a:cubicBezTo>
                  <a:lnTo>
                    <a:pt x="6264" y="4999"/>
                  </a:lnTo>
                  <a:cubicBezTo>
                    <a:pt x="6264" y="4999"/>
                    <a:pt x="2554" y="214"/>
                    <a:pt x="2097" y="26"/>
                  </a:cubicBezTo>
                  <a:cubicBezTo>
                    <a:pt x="2052" y="9"/>
                    <a:pt x="1993" y="0"/>
                    <a:pt x="1924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3415200" y="983100"/>
              <a:ext cx="179450" cy="164100"/>
            </a:xfrm>
            <a:custGeom>
              <a:avLst/>
              <a:gdLst/>
              <a:ahLst/>
              <a:cxnLst/>
              <a:rect l="l" t="t" r="r" b="b"/>
              <a:pathLst>
                <a:path w="7178" h="6564" extrusionOk="0">
                  <a:moveTo>
                    <a:pt x="1745" y="0"/>
                  </a:moveTo>
                  <a:cubicBezTo>
                    <a:pt x="1055" y="0"/>
                    <a:pt x="1" y="607"/>
                    <a:pt x="133" y="1671"/>
                  </a:cubicBezTo>
                  <a:cubicBezTo>
                    <a:pt x="187" y="2155"/>
                    <a:pt x="5994" y="6564"/>
                    <a:pt x="5994" y="6564"/>
                  </a:cubicBezTo>
                  <a:lnTo>
                    <a:pt x="7177" y="5327"/>
                  </a:lnTo>
                  <a:cubicBezTo>
                    <a:pt x="7177" y="5327"/>
                    <a:pt x="2526" y="354"/>
                    <a:pt x="2123" y="85"/>
                  </a:cubicBezTo>
                  <a:cubicBezTo>
                    <a:pt x="2024" y="28"/>
                    <a:pt x="1893" y="0"/>
                    <a:pt x="1745" y="0"/>
                  </a:cubicBezTo>
                  <a:close/>
                </a:path>
              </a:pathLst>
            </a:custGeom>
            <a:solidFill>
              <a:srgbClr val="DBD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3625600" y="1175400"/>
              <a:ext cx="221150" cy="467825"/>
            </a:xfrm>
            <a:custGeom>
              <a:avLst/>
              <a:gdLst/>
              <a:ahLst/>
              <a:cxnLst/>
              <a:rect l="l" t="t" r="r" b="b"/>
              <a:pathLst>
                <a:path w="8846" h="18713" extrusionOk="0">
                  <a:moveTo>
                    <a:pt x="0" y="1"/>
                  </a:moveTo>
                  <a:cubicBezTo>
                    <a:pt x="0" y="1"/>
                    <a:pt x="1345" y="17986"/>
                    <a:pt x="1587" y="18363"/>
                  </a:cubicBezTo>
                  <a:cubicBezTo>
                    <a:pt x="1822" y="18692"/>
                    <a:pt x="4095" y="18712"/>
                    <a:pt x="4659" y="18712"/>
                  </a:cubicBezTo>
                  <a:cubicBezTo>
                    <a:pt x="4740" y="18712"/>
                    <a:pt x="4786" y="18712"/>
                    <a:pt x="4786" y="18712"/>
                  </a:cubicBezTo>
                  <a:lnTo>
                    <a:pt x="8845" y="4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3655175" y="1184825"/>
              <a:ext cx="313900" cy="514175"/>
            </a:xfrm>
            <a:custGeom>
              <a:avLst/>
              <a:gdLst/>
              <a:ahLst/>
              <a:cxnLst/>
              <a:rect l="l" t="t" r="r" b="b"/>
              <a:pathLst>
                <a:path w="12556" h="20567" extrusionOk="0">
                  <a:moveTo>
                    <a:pt x="0" y="0"/>
                  </a:moveTo>
                  <a:lnTo>
                    <a:pt x="189" y="2904"/>
                  </a:lnTo>
                  <a:lnTo>
                    <a:pt x="3845" y="4221"/>
                  </a:lnTo>
                  <a:lnTo>
                    <a:pt x="3926" y="5458"/>
                  </a:lnTo>
                  <a:lnTo>
                    <a:pt x="7931" y="6990"/>
                  </a:lnTo>
                  <a:cubicBezTo>
                    <a:pt x="7931" y="6990"/>
                    <a:pt x="4302" y="20271"/>
                    <a:pt x="4436" y="20566"/>
                  </a:cubicBezTo>
                  <a:lnTo>
                    <a:pt x="7044" y="20271"/>
                  </a:lnTo>
                  <a:lnTo>
                    <a:pt x="12555" y="5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3606775" y="913950"/>
              <a:ext cx="454350" cy="342125"/>
            </a:xfrm>
            <a:custGeom>
              <a:avLst/>
              <a:gdLst/>
              <a:ahLst/>
              <a:cxnLst/>
              <a:rect l="l" t="t" r="r" b="b"/>
              <a:pathLst>
                <a:path w="18174" h="13685" extrusionOk="0">
                  <a:moveTo>
                    <a:pt x="16104" y="1"/>
                  </a:moveTo>
                  <a:cubicBezTo>
                    <a:pt x="15647" y="1"/>
                    <a:pt x="0" y="9007"/>
                    <a:pt x="0" y="9007"/>
                  </a:cubicBezTo>
                  <a:lnTo>
                    <a:pt x="8872" y="13685"/>
                  </a:lnTo>
                  <a:lnTo>
                    <a:pt x="18174" y="2474"/>
                  </a:lnTo>
                  <a:cubicBezTo>
                    <a:pt x="18174" y="2474"/>
                    <a:pt x="16588" y="1"/>
                    <a:pt x="16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3615525" y="912625"/>
              <a:ext cx="518900" cy="373700"/>
            </a:xfrm>
            <a:custGeom>
              <a:avLst/>
              <a:gdLst/>
              <a:ahLst/>
              <a:cxnLst/>
              <a:rect l="l" t="t" r="r" b="b"/>
              <a:pathLst>
                <a:path w="20756" h="14948" extrusionOk="0">
                  <a:moveTo>
                    <a:pt x="19492" y="0"/>
                  </a:moveTo>
                  <a:cubicBezTo>
                    <a:pt x="19196" y="54"/>
                    <a:pt x="10243" y="10485"/>
                    <a:pt x="10243" y="10485"/>
                  </a:cubicBezTo>
                  <a:lnTo>
                    <a:pt x="6722" y="8038"/>
                  </a:lnTo>
                  <a:lnTo>
                    <a:pt x="5646" y="8657"/>
                  </a:lnTo>
                  <a:lnTo>
                    <a:pt x="2528" y="6399"/>
                  </a:lnTo>
                  <a:lnTo>
                    <a:pt x="1" y="7877"/>
                  </a:lnTo>
                  <a:lnTo>
                    <a:pt x="11937" y="14948"/>
                  </a:lnTo>
                  <a:lnTo>
                    <a:pt x="20755" y="2285"/>
                  </a:lnTo>
                  <a:lnTo>
                    <a:pt x="19492" y="0"/>
                  </a:lnTo>
                  <a:close/>
                </a:path>
              </a:pathLst>
            </a:custGeom>
            <a:solidFill>
              <a:srgbClr val="687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3854900" y="1024225"/>
              <a:ext cx="791200" cy="430800"/>
            </a:xfrm>
            <a:custGeom>
              <a:avLst/>
              <a:gdLst/>
              <a:ahLst/>
              <a:cxnLst/>
              <a:rect l="l" t="t" r="r" b="b"/>
              <a:pathLst>
                <a:path w="31648" h="17232" extrusionOk="0">
                  <a:moveTo>
                    <a:pt x="3885" y="0"/>
                  </a:moveTo>
                  <a:cubicBezTo>
                    <a:pt x="303" y="0"/>
                    <a:pt x="1" y="3857"/>
                    <a:pt x="5274" y="6585"/>
                  </a:cubicBezTo>
                  <a:cubicBezTo>
                    <a:pt x="8097" y="8064"/>
                    <a:pt x="28394" y="17232"/>
                    <a:pt x="28394" y="17232"/>
                  </a:cubicBezTo>
                  <a:cubicBezTo>
                    <a:pt x="31647" y="16317"/>
                    <a:pt x="30061" y="14140"/>
                    <a:pt x="30061" y="14140"/>
                  </a:cubicBezTo>
                  <a:cubicBezTo>
                    <a:pt x="30061" y="14140"/>
                    <a:pt x="13554" y="4139"/>
                    <a:pt x="8097" y="1262"/>
                  </a:cubicBezTo>
                  <a:cubicBezTo>
                    <a:pt x="6423" y="371"/>
                    <a:pt x="4996" y="0"/>
                    <a:pt x="3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3816650" y="1044325"/>
              <a:ext cx="127225" cy="114300"/>
            </a:xfrm>
            <a:custGeom>
              <a:avLst/>
              <a:gdLst/>
              <a:ahLst/>
              <a:cxnLst/>
              <a:rect l="l" t="t" r="r" b="b"/>
              <a:pathLst>
                <a:path w="5089" h="4572" extrusionOk="0">
                  <a:moveTo>
                    <a:pt x="3477" y="1"/>
                  </a:moveTo>
                  <a:cubicBezTo>
                    <a:pt x="1212" y="1"/>
                    <a:pt x="1" y="2720"/>
                    <a:pt x="2911" y="4572"/>
                  </a:cubicBezTo>
                  <a:cubicBezTo>
                    <a:pt x="2911" y="4572"/>
                    <a:pt x="2185" y="1426"/>
                    <a:pt x="5088" y="432"/>
                  </a:cubicBezTo>
                  <a:cubicBezTo>
                    <a:pt x="4522" y="132"/>
                    <a:pt x="3974" y="1"/>
                    <a:pt x="3477" y="1"/>
                  </a:cubicBezTo>
                  <a:close/>
                </a:path>
              </a:pathLst>
            </a:custGeom>
            <a:solidFill>
              <a:srgbClr val="60B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626747">
            <a:off x="8358676" y="1018592"/>
            <a:ext cx="2464533" cy="3153714"/>
            <a:chOff x="4839100" y="2643113"/>
            <a:chExt cx="2464600" cy="3153800"/>
          </a:xfrm>
        </p:grpSpPr>
        <p:sp>
          <p:nvSpPr>
            <p:cNvPr id="79" name="Google Shape;79;p6"/>
            <p:cNvSpPr/>
            <p:nvPr/>
          </p:nvSpPr>
          <p:spPr>
            <a:xfrm rot="650548">
              <a:off x="5706477" y="2909243"/>
              <a:ext cx="72596" cy="169282"/>
            </a:xfrm>
            <a:custGeom>
              <a:avLst/>
              <a:gdLst/>
              <a:ahLst/>
              <a:cxnLst/>
              <a:rect l="l" t="t" r="r" b="b"/>
              <a:pathLst>
                <a:path w="2904" h="8154" extrusionOk="0">
                  <a:moveTo>
                    <a:pt x="1404" y="1"/>
                  </a:moveTo>
                  <a:cubicBezTo>
                    <a:pt x="991" y="1"/>
                    <a:pt x="570" y="151"/>
                    <a:pt x="269" y="545"/>
                  </a:cubicBezTo>
                  <a:cubicBezTo>
                    <a:pt x="0" y="948"/>
                    <a:pt x="1210" y="8153"/>
                    <a:pt x="1210" y="8153"/>
                  </a:cubicBezTo>
                  <a:lnTo>
                    <a:pt x="2904" y="8046"/>
                  </a:lnTo>
                  <a:cubicBezTo>
                    <a:pt x="2904" y="8046"/>
                    <a:pt x="2904" y="1217"/>
                    <a:pt x="2796" y="760"/>
                  </a:cubicBezTo>
                  <a:cubicBezTo>
                    <a:pt x="2697" y="381"/>
                    <a:pt x="2061" y="1"/>
                    <a:pt x="1404" y="1"/>
                  </a:cubicBezTo>
                  <a:close/>
                </a:path>
              </a:pathLst>
            </a:custGeom>
            <a:solidFill>
              <a:srgbClr val="C58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6"/>
            <p:cNvGrpSpPr/>
            <p:nvPr/>
          </p:nvGrpSpPr>
          <p:grpSpPr>
            <a:xfrm>
              <a:off x="4839100" y="2643113"/>
              <a:ext cx="2464600" cy="3153800"/>
              <a:chOff x="-7117825" y="1989700"/>
              <a:chExt cx="2464600" cy="3153800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-7117825" y="2581000"/>
                <a:ext cx="2464600" cy="2562500"/>
              </a:xfrm>
              <a:custGeom>
                <a:avLst/>
                <a:gdLst/>
                <a:ahLst/>
                <a:cxnLst/>
                <a:rect l="l" t="t" r="r" b="b"/>
                <a:pathLst>
                  <a:path w="98584" h="102500" extrusionOk="0">
                    <a:moveTo>
                      <a:pt x="26076" y="1"/>
                    </a:moveTo>
                    <a:cubicBezTo>
                      <a:pt x="26012" y="1"/>
                      <a:pt x="25947" y="16"/>
                      <a:pt x="25889" y="45"/>
                    </a:cubicBezTo>
                    <a:cubicBezTo>
                      <a:pt x="25728" y="152"/>
                      <a:pt x="25701" y="367"/>
                      <a:pt x="25782" y="529"/>
                    </a:cubicBezTo>
                    <a:cubicBezTo>
                      <a:pt x="26212" y="1201"/>
                      <a:pt x="26615" y="1873"/>
                      <a:pt x="26965" y="2545"/>
                    </a:cubicBezTo>
                    <a:cubicBezTo>
                      <a:pt x="27019" y="2653"/>
                      <a:pt x="27153" y="2706"/>
                      <a:pt x="27260" y="2706"/>
                    </a:cubicBezTo>
                    <a:lnTo>
                      <a:pt x="27260" y="2733"/>
                    </a:lnTo>
                    <a:cubicBezTo>
                      <a:pt x="27314" y="2733"/>
                      <a:pt x="27368" y="2706"/>
                      <a:pt x="27422" y="2653"/>
                    </a:cubicBezTo>
                    <a:cubicBezTo>
                      <a:pt x="27583" y="2572"/>
                      <a:pt x="27637" y="2357"/>
                      <a:pt x="27556" y="2196"/>
                    </a:cubicBezTo>
                    <a:cubicBezTo>
                      <a:pt x="27180" y="1497"/>
                      <a:pt x="26777" y="824"/>
                      <a:pt x="26373" y="152"/>
                    </a:cubicBezTo>
                    <a:cubicBezTo>
                      <a:pt x="26304" y="49"/>
                      <a:pt x="26191" y="1"/>
                      <a:pt x="26076" y="1"/>
                    </a:cubicBezTo>
                    <a:close/>
                    <a:moveTo>
                      <a:pt x="28326" y="4165"/>
                    </a:moveTo>
                    <a:cubicBezTo>
                      <a:pt x="28117" y="4165"/>
                      <a:pt x="27907" y="4367"/>
                      <a:pt x="28013" y="4615"/>
                    </a:cubicBezTo>
                    <a:cubicBezTo>
                      <a:pt x="28309" y="5314"/>
                      <a:pt x="28605" y="6040"/>
                      <a:pt x="28874" y="6793"/>
                    </a:cubicBezTo>
                    <a:cubicBezTo>
                      <a:pt x="28927" y="6900"/>
                      <a:pt x="29062" y="7008"/>
                      <a:pt x="29196" y="7008"/>
                    </a:cubicBezTo>
                    <a:lnTo>
                      <a:pt x="29196" y="7035"/>
                    </a:lnTo>
                    <a:cubicBezTo>
                      <a:pt x="29223" y="7008"/>
                      <a:pt x="29277" y="7008"/>
                      <a:pt x="29304" y="6981"/>
                    </a:cubicBezTo>
                    <a:cubicBezTo>
                      <a:pt x="29492" y="6927"/>
                      <a:pt x="29573" y="6712"/>
                      <a:pt x="29519" y="6551"/>
                    </a:cubicBezTo>
                    <a:cubicBezTo>
                      <a:pt x="29223" y="5798"/>
                      <a:pt x="28954" y="5072"/>
                      <a:pt x="28605" y="4346"/>
                    </a:cubicBezTo>
                    <a:cubicBezTo>
                      <a:pt x="28541" y="4218"/>
                      <a:pt x="28433" y="4165"/>
                      <a:pt x="28326" y="4165"/>
                    </a:cubicBezTo>
                    <a:close/>
                    <a:moveTo>
                      <a:pt x="29925" y="8565"/>
                    </a:moveTo>
                    <a:cubicBezTo>
                      <a:pt x="29722" y="8565"/>
                      <a:pt x="29518" y="8737"/>
                      <a:pt x="29599" y="8997"/>
                    </a:cubicBezTo>
                    <a:cubicBezTo>
                      <a:pt x="29814" y="9723"/>
                      <a:pt x="30003" y="10503"/>
                      <a:pt x="30164" y="11255"/>
                    </a:cubicBezTo>
                    <a:cubicBezTo>
                      <a:pt x="30191" y="11417"/>
                      <a:pt x="30352" y="11524"/>
                      <a:pt x="30513" y="11524"/>
                    </a:cubicBezTo>
                    <a:cubicBezTo>
                      <a:pt x="30513" y="11524"/>
                      <a:pt x="30540" y="11524"/>
                      <a:pt x="30567" y="11497"/>
                    </a:cubicBezTo>
                    <a:cubicBezTo>
                      <a:pt x="30755" y="11470"/>
                      <a:pt x="30863" y="11282"/>
                      <a:pt x="30836" y="11121"/>
                    </a:cubicBezTo>
                    <a:cubicBezTo>
                      <a:pt x="30648" y="10341"/>
                      <a:pt x="30460" y="9562"/>
                      <a:pt x="30245" y="8809"/>
                    </a:cubicBezTo>
                    <a:cubicBezTo>
                      <a:pt x="30191" y="8639"/>
                      <a:pt x="30058" y="8565"/>
                      <a:pt x="29925" y="8565"/>
                    </a:cubicBezTo>
                    <a:close/>
                    <a:moveTo>
                      <a:pt x="30943" y="13150"/>
                    </a:moveTo>
                    <a:cubicBezTo>
                      <a:pt x="30756" y="13150"/>
                      <a:pt x="30564" y="13288"/>
                      <a:pt x="30594" y="13541"/>
                    </a:cubicBezTo>
                    <a:cubicBezTo>
                      <a:pt x="30702" y="14320"/>
                      <a:pt x="30809" y="15073"/>
                      <a:pt x="30863" y="15853"/>
                    </a:cubicBezTo>
                    <a:cubicBezTo>
                      <a:pt x="30890" y="16041"/>
                      <a:pt x="31024" y="16175"/>
                      <a:pt x="31212" y="16175"/>
                    </a:cubicBezTo>
                    <a:lnTo>
                      <a:pt x="31239" y="16148"/>
                    </a:lnTo>
                    <a:cubicBezTo>
                      <a:pt x="31428" y="16148"/>
                      <a:pt x="31562" y="15987"/>
                      <a:pt x="31535" y="15799"/>
                    </a:cubicBezTo>
                    <a:cubicBezTo>
                      <a:pt x="31481" y="15019"/>
                      <a:pt x="31374" y="14213"/>
                      <a:pt x="31266" y="13433"/>
                    </a:cubicBezTo>
                    <a:cubicBezTo>
                      <a:pt x="31242" y="13241"/>
                      <a:pt x="31094" y="13150"/>
                      <a:pt x="30943" y="13150"/>
                    </a:cubicBezTo>
                    <a:close/>
                    <a:moveTo>
                      <a:pt x="31348" y="17862"/>
                    </a:moveTo>
                    <a:cubicBezTo>
                      <a:pt x="31175" y="17862"/>
                      <a:pt x="30997" y="17983"/>
                      <a:pt x="30997" y="18218"/>
                    </a:cubicBezTo>
                    <a:lnTo>
                      <a:pt x="30997" y="18998"/>
                    </a:lnTo>
                    <a:cubicBezTo>
                      <a:pt x="30997" y="19509"/>
                      <a:pt x="30997" y="20020"/>
                      <a:pt x="30970" y="20530"/>
                    </a:cubicBezTo>
                    <a:cubicBezTo>
                      <a:pt x="30970" y="20719"/>
                      <a:pt x="31105" y="20880"/>
                      <a:pt x="31293" y="20880"/>
                    </a:cubicBezTo>
                    <a:cubicBezTo>
                      <a:pt x="31481" y="20880"/>
                      <a:pt x="31616" y="20745"/>
                      <a:pt x="31643" y="20557"/>
                    </a:cubicBezTo>
                    <a:cubicBezTo>
                      <a:pt x="31669" y="20046"/>
                      <a:pt x="31669" y="19509"/>
                      <a:pt x="31669" y="18998"/>
                    </a:cubicBezTo>
                    <a:lnTo>
                      <a:pt x="31669" y="18191"/>
                    </a:lnTo>
                    <a:cubicBezTo>
                      <a:pt x="31669" y="17970"/>
                      <a:pt x="31511" y="17862"/>
                      <a:pt x="31348" y="17862"/>
                    </a:cubicBezTo>
                    <a:close/>
                    <a:moveTo>
                      <a:pt x="31111" y="22543"/>
                    </a:moveTo>
                    <a:cubicBezTo>
                      <a:pt x="30944" y="22543"/>
                      <a:pt x="30809" y="22670"/>
                      <a:pt x="30809" y="22842"/>
                    </a:cubicBezTo>
                    <a:cubicBezTo>
                      <a:pt x="30729" y="23622"/>
                      <a:pt x="30621" y="24402"/>
                      <a:pt x="30487" y="25154"/>
                    </a:cubicBezTo>
                    <a:cubicBezTo>
                      <a:pt x="30460" y="25343"/>
                      <a:pt x="30567" y="25504"/>
                      <a:pt x="30755" y="25558"/>
                    </a:cubicBezTo>
                    <a:lnTo>
                      <a:pt x="30809" y="25558"/>
                    </a:lnTo>
                    <a:cubicBezTo>
                      <a:pt x="30970" y="25558"/>
                      <a:pt x="31105" y="25423"/>
                      <a:pt x="31132" y="25262"/>
                    </a:cubicBezTo>
                    <a:cubicBezTo>
                      <a:pt x="31266" y="24509"/>
                      <a:pt x="31374" y="23703"/>
                      <a:pt x="31454" y="22923"/>
                    </a:cubicBezTo>
                    <a:cubicBezTo>
                      <a:pt x="31481" y="22735"/>
                      <a:pt x="31347" y="22574"/>
                      <a:pt x="31159" y="22547"/>
                    </a:cubicBezTo>
                    <a:cubicBezTo>
                      <a:pt x="31143" y="22544"/>
                      <a:pt x="31127" y="22543"/>
                      <a:pt x="31111" y="22543"/>
                    </a:cubicBezTo>
                    <a:close/>
                    <a:moveTo>
                      <a:pt x="13523" y="28784"/>
                    </a:moveTo>
                    <a:cubicBezTo>
                      <a:pt x="13093" y="28784"/>
                      <a:pt x="13093" y="29456"/>
                      <a:pt x="13523" y="29456"/>
                    </a:cubicBezTo>
                    <a:lnTo>
                      <a:pt x="14302" y="29456"/>
                    </a:lnTo>
                    <a:cubicBezTo>
                      <a:pt x="14786" y="29483"/>
                      <a:pt x="15297" y="29563"/>
                      <a:pt x="15808" y="29671"/>
                    </a:cubicBezTo>
                    <a:lnTo>
                      <a:pt x="15862" y="29671"/>
                    </a:lnTo>
                    <a:cubicBezTo>
                      <a:pt x="15879" y="29673"/>
                      <a:pt x="15896" y="29674"/>
                      <a:pt x="15913" y="29674"/>
                    </a:cubicBezTo>
                    <a:cubicBezTo>
                      <a:pt x="16324" y="29674"/>
                      <a:pt x="16382" y="29050"/>
                      <a:pt x="15942" y="28999"/>
                    </a:cubicBezTo>
                    <a:cubicBezTo>
                      <a:pt x="15405" y="28891"/>
                      <a:pt x="14867" y="28837"/>
                      <a:pt x="14329" y="28784"/>
                    </a:cubicBezTo>
                    <a:close/>
                    <a:moveTo>
                      <a:pt x="30318" y="27186"/>
                    </a:moveTo>
                    <a:cubicBezTo>
                      <a:pt x="30181" y="27186"/>
                      <a:pt x="30047" y="27263"/>
                      <a:pt x="30003" y="27440"/>
                    </a:cubicBezTo>
                    <a:cubicBezTo>
                      <a:pt x="29841" y="28192"/>
                      <a:pt x="29626" y="28945"/>
                      <a:pt x="29411" y="29698"/>
                    </a:cubicBezTo>
                    <a:cubicBezTo>
                      <a:pt x="29331" y="29913"/>
                      <a:pt x="29519" y="30128"/>
                      <a:pt x="29734" y="30128"/>
                    </a:cubicBezTo>
                    <a:cubicBezTo>
                      <a:pt x="29895" y="30128"/>
                      <a:pt x="30003" y="30020"/>
                      <a:pt x="30056" y="29886"/>
                    </a:cubicBezTo>
                    <a:cubicBezTo>
                      <a:pt x="30271" y="29133"/>
                      <a:pt x="30487" y="28354"/>
                      <a:pt x="30675" y="27601"/>
                    </a:cubicBezTo>
                    <a:cubicBezTo>
                      <a:pt x="30722" y="27347"/>
                      <a:pt x="30517" y="27186"/>
                      <a:pt x="30318" y="27186"/>
                    </a:cubicBezTo>
                    <a:close/>
                    <a:moveTo>
                      <a:pt x="11180" y="29048"/>
                    </a:moveTo>
                    <a:cubicBezTo>
                      <a:pt x="11163" y="29048"/>
                      <a:pt x="11147" y="29050"/>
                      <a:pt x="11130" y="29053"/>
                    </a:cubicBezTo>
                    <a:cubicBezTo>
                      <a:pt x="10324" y="29214"/>
                      <a:pt x="9571" y="29456"/>
                      <a:pt x="8818" y="29752"/>
                    </a:cubicBezTo>
                    <a:cubicBezTo>
                      <a:pt x="8469" y="29886"/>
                      <a:pt x="8576" y="30397"/>
                      <a:pt x="8952" y="30397"/>
                    </a:cubicBezTo>
                    <a:lnTo>
                      <a:pt x="9060" y="30397"/>
                    </a:lnTo>
                    <a:cubicBezTo>
                      <a:pt x="9786" y="30101"/>
                      <a:pt x="10512" y="29886"/>
                      <a:pt x="11265" y="29725"/>
                    </a:cubicBezTo>
                    <a:cubicBezTo>
                      <a:pt x="11453" y="29671"/>
                      <a:pt x="11560" y="29510"/>
                      <a:pt x="11506" y="29321"/>
                    </a:cubicBezTo>
                    <a:cubicBezTo>
                      <a:pt x="11482" y="29152"/>
                      <a:pt x="11328" y="29048"/>
                      <a:pt x="11180" y="29048"/>
                    </a:cubicBezTo>
                    <a:close/>
                    <a:moveTo>
                      <a:pt x="18095" y="29723"/>
                    </a:moveTo>
                    <a:cubicBezTo>
                      <a:pt x="17795" y="29723"/>
                      <a:pt x="17628" y="30178"/>
                      <a:pt x="17959" y="30343"/>
                    </a:cubicBezTo>
                    <a:cubicBezTo>
                      <a:pt x="18658" y="30666"/>
                      <a:pt x="19303" y="31042"/>
                      <a:pt x="19921" y="31526"/>
                    </a:cubicBezTo>
                    <a:cubicBezTo>
                      <a:pt x="19975" y="31553"/>
                      <a:pt x="20056" y="31580"/>
                      <a:pt x="20109" y="31580"/>
                    </a:cubicBezTo>
                    <a:cubicBezTo>
                      <a:pt x="20217" y="31580"/>
                      <a:pt x="20324" y="31526"/>
                      <a:pt x="20378" y="31445"/>
                    </a:cubicBezTo>
                    <a:cubicBezTo>
                      <a:pt x="20486" y="31311"/>
                      <a:pt x="20459" y="31096"/>
                      <a:pt x="20324" y="30988"/>
                    </a:cubicBezTo>
                    <a:cubicBezTo>
                      <a:pt x="19679" y="30477"/>
                      <a:pt x="18980" y="30074"/>
                      <a:pt x="18227" y="29752"/>
                    </a:cubicBezTo>
                    <a:cubicBezTo>
                      <a:pt x="18181" y="29732"/>
                      <a:pt x="18137" y="29723"/>
                      <a:pt x="18095" y="29723"/>
                    </a:cubicBezTo>
                    <a:close/>
                    <a:moveTo>
                      <a:pt x="6848" y="30753"/>
                    </a:moveTo>
                    <a:cubicBezTo>
                      <a:pt x="6782" y="30753"/>
                      <a:pt x="6711" y="30775"/>
                      <a:pt x="6640" y="30827"/>
                    </a:cubicBezTo>
                    <a:cubicBezTo>
                      <a:pt x="5995" y="31230"/>
                      <a:pt x="5350" y="31687"/>
                      <a:pt x="4759" y="32171"/>
                    </a:cubicBezTo>
                    <a:lnTo>
                      <a:pt x="4678" y="32225"/>
                    </a:lnTo>
                    <a:cubicBezTo>
                      <a:pt x="4436" y="32413"/>
                      <a:pt x="4597" y="32816"/>
                      <a:pt x="4893" y="32816"/>
                    </a:cubicBezTo>
                    <a:lnTo>
                      <a:pt x="4920" y="32816"/>
                    </a:lnTo>
                    <a:cubicBezTo>
                      <a:pt x="5001" y="32789"/>
                      <a:pt x="5054" y="32789"/>
                      <a:pt x="5108" y="32736"/>
                    </a:cubicBezTo>
                    <a:lnTo>
                      <a:pt x="5162" y="32682"/>
                    </a:lnTo>
                    <a:cubicBezTo>
                      <a:pt x="5753" y="32225"/>
                      <a:pt x="6345" y="31795"/>
                      <a:pt x="6990" y="31418"/>
                    </a:cubicBezTo>
                    <a:cubicBezTo>
                      <a:pt x="7367" y="31241"/>
                      <a:pt x="7159" y="30753"/>
                      <a:pt x="6848" y="30753"/>
                    </a:cubicBezTo>
                    <a:close/>
                    <a:moveTo>
                      <a:pt x="28982" y="31691"/>
                    </a:moveTo>
                    <a:cubicBezTo>
                      <a:pt x="28857" y="31691"/>
                      <a:pt x="28735" y="31761"/>
                      <a:pt x="28685" y="31929"/>
                    </a:cubicBezTo>
                    <a:cubicBezTo>
                      <a:pt x="28417" y="32655"/>
                      <a:pt x="28094" y="33381"/>
                      <a:pt x="27798" y="34080"/>
                    </a:cubicBezTo>
                    <a:cubicBezTo>
                      <a:pt x="27718" y="34241"/>
                      <a:pt x="27798" y="34456"/>
                      <a:pt x="27959" y="34537"/>
                    </a:cubicBezTo>
                    <a:cubicBezTo>
                      <a:pt x="27986" y="34537"/>
                      <a:pt x="28040" y="34564"/>
                      <a:pt x="28094" y="34564"/>
                    </a:cubicBezTo>
                    <a:lnTo>
                      <a:pt x="28094" y="34537"/>
                    </a:lnTo>
                    <a:cubicBezTo>
                      <a:pt x="28228" y="34537"/>
                      <a:pt x="28336" y="34483"/>
                      <a:pt x="28390" y="34349"/>
                    </a:cubicBezTo>
                    <a:cubicBezTo>
                      <a:pt x="28712" y="33650"/>
                      <a:pt x="29035" y="32897"/>
                      <a:pt x="29304" y="32171"/>
                    </a:cubicBezTo>
                    <a:cubicBezTo>
                      <a:pt x="29423" y="31899"/>
                      <a:pt x="29197" y="31691"/>
                      <a:pt x="28982" y="31691"/>
                    </a:cubicBezTo>
                    <a:close/>
                    <a:moveTo>
                      <a:pt x="21812" y="32563"/>
                    </a:moveTo>
                    <a:cubicBezTo>
                      <a:pt x="21568" y="32563"/>
                      <a:pt x="21339" y="32859"/>
                      <a:pt x="21534" y="33112"/>
                    </a:cubicBezTo>
                    <a:cubicBezTo>
                      <a:pt x="21830" y="33488"/>
                      <a:pt x="22099" y="33892"/>
                      <a:pt x="22314" y="34322"/>
                    </a:cubicBezTo>
                    <a:cubicBezTo>
                      <a:pt x="22421" y="34564"/>
                      <a:pt x="22556" y="34806"/>
                      <a:pt x="22663" y="35075"/>
                    </a:cubicBezTo>
                    <a:cubicBezTo>
                      <a:pt x="22717" y="35182"/>
                      <a:pt x="22825" y="35263"/>
                      <a:pt x="22959" y="35290"/>
                    </a:cubicBezTo>
                    <a:cubicBezTo>
                      <a:pt x="23013" y="35263"/>
                      <a:pt x="23067" y="35263"/>
                      <a:pt x="23120" y="35236"/>
                    </a:cubicBezTo>
                    <a:cubicBezTo>
                      <a:pt x="23282" y="35155"/>
                      <a:pt x="23362" y="34967"/>
                      <a:pt x="23282" y="34806"/>
                    </a:cubicBezTo>
                    <a:cubicBezTo>
                      <a:pt x="23174" y="34510"/>
                      <a:pt x="23040" y="34241"/>
                      <a:pt x="22905" y="33999"/>
                    </a:cubicBezTo>
                    <a:cubicBezTo>
                      <a:pt x="22663" y="33542"/>
                      <a:pt x="22394" y="33112"/>
                      <a:pt x="22072" y="32709"/>
                    </a:cubicBezTo>
                    <a:cubicBezTo>
                      <a:pt x="21998" y="32605"/>
                      <a:pt x="21904" y="32563"/>
                      <a:pt x="21812" y="32563"/>
                    </a:cubicBezTo>
                    <a:close/>
                    <a:moveTo>
                      <a:pt x="3233" y="33766"/>
                    </a:moveTo>
                    <a:cubicBezTo>
                      <a:pt x="3148" y="33766"/>
                      <a:pt x="3059" y="33803"/>
                      <a:pt x="2984" y="33892"/>
                    </a:cubicBezTo>
                    <a:cubicBezTo>
                      <a:pt x="2473" y="34510"/>
                      <a:pt x="1990" y="35155"/>
                      <a:pt x="1586" y="35854"/>
                    </a:cubicBezTo>
                    <a:cubicBezTo>
                      <a:pt x="1479" y="36015"/>
                      <a:pt x="1533" y="36231"/>
                      <a:pt x="1694" y="36311"/>
                    </a:cubicBezTo>
                    <a:cubicBezTo>
                      <a:pt x="1748" y="36338"/>
                      <a:pt x="1801" y="36365"/>
                      <a:pt x="1882" y="36365"/>
                    </a:cubicBezTo>
                    <a:cubicBezTo>
                      <a:pt x="1990" y="36365"/>
                      <a:pt x="2097" y="36284"/>
                      <a:pt x="2151" y="36204"/>
                    </a:cubicBezTo>
                    <a:cubicBezTo>
                      <a:pt x="2554" y="35532"/>
                      <a:pt x="2984" y="34913"/>
                      <a:pt x="3495" y="34349"/>
                    </a:cubicBezTo>
                    <a:cubicBezTo>
                      <a:pt x="3716" y="34088"/>
                      <a:pt x="3487" y="33766"/>
                      <a:pt x="3233" y="33766"/>
                    </a:cubicBezTo>
                    <a:close/>
                    <a:moveTo>
                      <a:pt x="27038" y="35965"/>
                    </a:moveTo>
                    <a:cubicBezTo>
                      <a:pt x="26929" y="35965"/>
                      <a:pt x="26820" y="36019"/>
                      <a:pt x="26750" y="36150"/>
                    </a:cubicBezTo>
                    <a:cubicBezTo>
                      <a:pt x="26400" y="36849"/>
                      <a:pt x="25997" y="37521"/>
                      <a:pt x="25594" y="38166"/>
                    </a:cubicBezTo>
                    <a:cubicBezTo>
                      <a:pt x="25486" y="38327"/>
                      <a:pt x="25540" y="38543"/>
                      <a:pt x="25701" y="38623"/>
                    </a:cubicBezTo>
                    <a:cubicBezTo>
                      <a:pt x="25755" y="38677"/>
                      <a:pt x="25809" y="38677"/>
                      <a:pt x="25863" y="38677"/>
                    </a:cubicBezTo>
                    <a:cubicBezTo>
                      <a:pt x="25997" y="38677"/>
                      <a:pt x="26104" y="38623"/>
                      <a:pt x="26158" y="38516"/>
                    </a:cubicBezTo>
                    <a:cubicBezTo>
                      <a:pt x="26588" y="37870"/>
                      <a:pt x="26992" y="37171"/>
                      <a:pt x="27341" y="36472"/>
                    </a:cubicBezTo>
                    <a:cubicBezTo>
                      <a:pt x="27486" y="36200"/>
                      <a:pt x="27264" y="35965"/>
                      <a:pt x="27038" y="35965"/>
                    </a:cubicBezTo>
                    <a:close/>
                    <a:moveTo>
                      <a:pt x="23616" y="36824"/>
                    </a:moveTo>
                    <a:cubicBezTo>
                      <a:pt x="23426" y="36824"/>
                      <a:pt x="23237" y="36970"/>
                      <a:pt x="23282" y="37225"/>
                    </a:cubicBezTo>
                    <a:cubicBezTo>
                      <a:pt x="23416" y="37978"/>
                      <a:pt x="23497" y="38758"/>
                      <a:pt x="23524" y="39510"/>
                    </a:cubicBezTo>
                    <a:cubicBezTo>
                      <a:pt x="23524" y="39699"/>
                      <a:pt x="23658" y="39860"/>
                      <a:pt x="23846" y="39860"/>
                    </a:cubicBezTo>
                    <a:lnTo>
                      <a:pt x="23873" y="39833"/>
                    </a:lnTo>
                    <a:cubicBezTo>
                      <a:pt x="24061" y="39833"/>
                      <a:pt x="24196" y="39672"/>
                      <a:pt x="24196" y="39510"/>
                    </a:cubicBezTo>
                    <a:cubicBezTo>
                      <a:pt x="24169" y="38704"/>
                      <a:pt x="24088" y="37897"/>
                      <a:pt x="23954" y="37118"/>
                    </a:cubicBezTo>
                    <a:cubicBezTo>
                      <a:pt x="23918" y="36916"/>
                      <a:pt x="23767" y="36824"/>
                      <a:pt x="23616" y="36824"/>
                    </a:cubicBezTo>
                    <a:close/>
                    <a:moveTo>
                      <a:pt x="876" y="37793"/>
                    </a:moveTo>
                    <a:cubicBezTo>
                      <a:pt x="740" y="37793"/>
                      <a:pt x="606" y="37872"/>
                      <a:pt x="565" y="38059"/>
                    </a:cubicBezTo>
                    <a:cubicBezTo>
                      <a:pt x="296" y="38811"/>
                      <a:pt x="108" y="39618"/>
                      <a:pt x="27" y="40398"/>
                    </a:cubicBezTo>
                    <a:cubicBezTo>
                      <a:pt x="0" y="40586"/>
                      <a:pt x="135" y="40774"/>
                      <a:pt x="323" y="40774"/>
                    </a:cubicBezTo>
                    <a:lnTo>
                      <a:pt x="376" y="40774"/>
                    </a:lnTo>
                    <a:cubicBezTo>
                      <a:pt x="538" y="40774"/>
                      <a:pt x="672" y="40640"/>
                      <a:pt x="699" y="40478"/>
                    </a:cubicBezTo>
                    <a:cubicBezTo>
                      <a:pt x="780" y="39725"/>
                      <a:pt x="941" y="38973"/>
                      <a:pt x="1183" y="38274"/>
                    </a:cubicBezTo>
                    <a:cubicBezTo>
                      <a:pt x="1315" y="37993"/>
                      <a:pt x="1092" y="37793"/>
                      <a:pt x="876" y="37793"/>
                    </a:cubicBezTo>
                    <a:close/>
                    <a:moveTo>
                      <a:pt x="24560" y="39951"/>
                    </a:moveTo>
                    <a:cubicBezTo>
                      <a:pt x="24466" y="39951"/>
                      <a:pt x="24372" y="39995"/>
                      <a:pt x="24303" y="40102"/>
                    </a:cubicBezTo>
                    <a:cubicBezTo>
                      <a:pt x="23846" y="40720"/>
                      <a:pt x="23335" y="41338"/>
                      <a:pt x="22852" y="41930"/>
                    </a:cubicBezTo>
                    <a:cubicBezTo>
                      <a:pt x="22630" y="42172"/>
                      <a:pt x="22862" y="42474"/>
                      <a:pt x="23116" y="42474"/>
                    </a:cubicBezTo>
                    <a:cubicBezTo>
                      <a:pt x="23201" y="42474"/>
                      <a:pt x="23288" y="42441"/>
                      <a:pt x="23362" y="42360"/>
                    </a:cubicBezTo>
                    <a:lnTo>
                      <a:pt x="23470" y="42226"/>
                    </a:lnTo>
                    <a:lnTo>
                      <a:pt x="23470" y="42226"/>
                    </a:lnTo>
                    <a:cubicBezTo>
                      <a:pt x="23443" y="42844"/>
                      <a:pt x="23389" y="43489"/>
                      <a:pt x="23309" y="44188"/>
                    </a:cubicBezTo>
                    <a:cubicBezTo>
                      <a:pt x="23282" y="44376"/>
                      <a:pt x="23416" y="44538"/>
                      <a:pt x="23604" y="44565"/>
                    </a:cubicBezTo>
                    <a:lnTo>
                      <a:pt x="23631" y="44565"/>
                    </a:lnTo>
                    <a:cubicBezTo>
                      <a:pt x="23819" y="44565"/>
                      <a:pt x="23954" y="44430"/>
                      <a:pt x="23981" y="44242"/>
                    </a:cubicBezTo>
                    <a:cubicBezTo>
                      <a:pt x="24061" y="43409"/>
                      <a:pt x="24142" y="42656"/>
                      <a:pt x="24169" y="41903"/>
                    </a:cubicBezTo>
                    <a:cubicBezTo>
                      <a:pt x="24169" y="41769"/>
                      <a:pt x="24115" y="41634"/>
                      <a:pt x="24008" y="41580"/>
                    </a:cubicBezTo>
                    <a:cubicBezTo>
                      <a:pt x="24276" y="41231"/>
                      <a:pt x="24572" y="40855"/>
                      <a:pt x="24841" y="40505"/>
                    </a:cubicBezTo>
                    <a:cubicBezTo>
                      <a:pt x="25034" y="40235"/>
                      <a:pt x="24798" y="39951"/>
                      <a:pt x="24560" y="39951"/>
                    </a:cubicBezTo>
                    <a:close/>
                    <a:moveTo>
                      <a:pt x="460" y="42464"/>
                    </a:moveTo>
                    <a:cubicBezTo>
                      <a:pt x="442" y="42464"/>
                      <a:pt x="423" y="42465"/>
                      <a:pt x="403" y="42468"/>
                    </a:cubicBezTo>
                    <a:cubicBezTo>
                      <a:pt x="215" y="42494"/>
                      <a:pt x="108" y="42683"/>
                      <a:pt x="135" y="42871"/>
                    </a:cubicBezTo>
                    <a:cubicBezTo>
                      <a:pt x="215" y="43247"/>
                      <a:pt x="323" y="43650"/>
                      <a:pt x="457" y="44027"/>
                    </a:cubicBezTo>
                    <a:cubicBezTo>
                      <a:pt x="592" y="44403"/>
                      <a:pt x="780" y="44780"/>
                      <a:pt x="995" y="45156"/>
                    </a:cubicBezTo>
                    <a:cubicBezTo>
                      <a:pt x="1048" y="45262"/>
                      <a:pt x="1153" y="45315"/>
                      <a:pt x="1284" y="45317"/>
                    </a:cubicBezTo>
                    <a:lnTo>
                      <a:pt x="1284" y="45317"/>
                    </a:lnTo>
                    <a:cubicBezTo>
                      <a:pt x="1336" y="45317"/>
                      <a:pt x="1404" y="45314"/>
                      <a:pt x="1452" y="45290"/>
                    </a:cubicBezTo>
                    <a:cubicBezTo>
                      <a:pt x="1586" y="45210"/>
                      <a:pt x="1667" y="44995"/>
                      <a:pt x="1559" y="44833"/>
                    </a:cubicBezTo>
                    <a:cubicBezTo>
                      <a:pt x="1371" y="44484"/>
                      <a:pt x="1210" y="44134"/>
                      <a:pt x="1075" y="43785"/>
                    </a:cubicBezTo>
                    <a:cubicBezTo>
                      <a:pt x="968" y="43435"/>
                      <a:pt x="860" y="43086"/>
                      <a:pt x="807" y="42736"/>
                    </a:cubicBezTo>
                    <a:cubicBezTo>
                      <a:pt x="758" y="42567"/>
                      <a:pt x="623" y="42464"/>
                      <a:pt x="460" y="42464"/>
                    </a:cubicBezTo>
                    <a:close/>
                    <a:moveTo>
                      <a:pt x="1284" y="45317"/>
                    </a:moveTo>
                    <a:lnTo>
                      <a:pt x="1284" y="45317"/>
                    </a:lnTo>
                    <a:cubicBezTo>
                      <a:pt x="1277" y="45317"/>
                      <a:pt x="1270" y="45317"/>
                      <a:pt x="1264" y="45317"/>
                    </a:cubicBezTo>
                    <a:lnTo>
                      <a:pt x="1291" y="45317"/>
                    </a:lnTo>
                    <a:cubicBezTo>
                      <a:pt x="1288" y="45317"/>
                      <a:pt x="1286" y="45317"/>
                      <a:pt x="1284" y="45317"/>
                    </a:cubicBezTo>
                    <a:close/>
                    <a:moveTo>
                      <a:pt x="21494" y="43523"/>
                    </a:moveTo>
                    <a:cubicBezTo>
                      <a:pt x="21413" y="43523"/>
                      <a:pt x="21333" y="43556"/>
                      <a:pt x="21265" y="43624"/>
                    </a:cubicBezTo>
                    <a:cubicBezTo>
                      <a:pt x="20701" y="44188"/>
                      <a:pt x="20136" y="44726"/>
                      <a:pt x="19545" y="45210"/>
                    </a:cubicBezTo>
                    <a:cubicBezTo>
                      <a:pt x="19303" y="45398"/>
                      <a:pt x="19464" y="45801"/>
                      <a:pt x="19760" y="45801"/>
                    </a:cubicBezTo>
                    <a:cubicBezTo>
                      <a:pt x="19841" y="45801"/>
                      <a:pt x="19921" y="45774"/>
                      <a:pt x="19975" y="45721"/>
                    </a:cubicBezTo>
                    <a:cubicBezTo>
                      <a:pt x="20566" y="45237"/>
                      <a:pt x="21158" y="44672"/>
                      <a:pt x="21722" y="44108"/>
                    </a:cubicBezTo>
                    <a:cubicBezTo>
                      <a:pt x="21857" y="43973"/>
                      <a:pt x="21857" y="43758"/>
                      <a:pt x="21722" y="43624"/>
                    </a:cubicBezTo>
                    <a:cubicBezTo>
                      <a:pt x="21655" y="43556"/>
                      <a:pt x="21575" y="43523"/>
                      <a:pt x="21494" y="43523"/>
                    </a:cubicBezTo>
                    <a:close/>
                    <a:moveTo>
                      <a:pt x="17900" y="46547"/>
                    </a:moveTo>
                    <a:cubicBezTo>
                      <a:pt x="17841" y="46547"/>
                      <a:pt x="17778" y="46565"/>
                      <a:pt x="17717" y="46608"/>
                    </a:cubicBezTo>
                    <a:cubicBezTo>
                      <a:pt x="17071" y="47038"/>
                      <a:pt x="16399" y="47441"/>
                      <a:pt x="15727" y="47791"/>
                    </a:cubicBezTo>
                    <a:cubicBezTo>
                      <a:pt x="15405" y="47952"/>
                      <a:pt x="15512" y="48409"/>
                      <a:pt x="15862" y="48409"/>
                    </a:cubicBezTo>
                    <a:cubicBezTo>
                      <a:pt x="15915" y="48409"/>
                      <a:pt x="15969" y="48409"/>
                      <a:pt x="16023" y="48382"/>
                    </a:cubicBezTo>
                    <a:cubicBezTo>
                      <a:pt x="16722" y="48006"/>
                      <a:pt x="17421" y="47602"/>
                      <a:pt x="18093" y="47172"/>
                    </a:cubicBezTo>
                    <a:cubicBezTo>
                      <a:pt x="18381" y="46951"/>
                      <a:pt x="18176" y="46547"/>
                      <a:pt x="17900" y="46547"/>
                    </a:cubicBezTo>
                    <a:close/>
                    <a:moveTo>
                      <a:pt x="2732" y="46489"/>
                    </a:moveTo>
                    <a:cubicBezTo>
                      <a:pt x="2461" y="46489"/>
                      <a:pt x="2222" y="46834"/>
                      <a:pt x="2473" y="47065"/>
                    </a:cubicBezTo>
                    <a:cubicBezTo>
                      <a:pt x="3065" y="47629"/>
                      <a:pt x="3710" y="48113"/>
                      <a:pt x="4436" y="48516"/>
                    </a:cubicBezTo>
                    <a:cubicBezTo>
                      <a:pt x="4490" y="48543"/>
                      <a:pt x="4544" y="48570"/>
                      <a:pt x="4597" y="48570"/>
                    </a:cubicBezTo>
                    <a:cubicBezTo>
                      <a:pt x="4947" y="48570"/>
                      <a:pt x="5081" y="48113"/>
                      <a:pt x="4759" y="47925"/>
                    </a:cubicBezTo>
                    <a:cubicBezTo>
                      <a:pt x="4113" y="47576"/>
                      <a:pt x="3495" y="47119"/>
                      <a:pt x="2957" y="46581"/>
                    </a:cubicBezTo>
                    <a:cubicBezTo>
                      <a:pt x="2887" y="46516"/>
                      <a:pt x="2808" y="46489"/>
                      <a:pt x="2732" y="46489"/>
                    </a:cubicBezTo>
                    <a:close/>
                    <a:moveTo>
                      <a:pt x="23336" y="46218"/>
                    </a:moveTo>
                    <a:cubicBezTo>
                      <a:pt x="23185" y="46218"/>
                      <a:pt x="23037" y="46308"/>
                      <a:pt x="23013" y="46500"/>
                    </a:cubicBezTo>
                    <a:cubicBezTo>
                      <a:pt x="22905" y="47199"/>
                      <a:pt x="22798" y="47925"/>
                      <a:pt x="22636" y="48812"/>
                    </a:cubicBezTo>
                    <a:cubicBezTo>
                      <a:pt x="22610" y="49000"/>
                      <a:pt x="22717" y="49189"/>
                      <a:pt x="22905" y="49215"/>
                    </a:cubicBezTo>
                    <a:lnTo>
                      <a:pt x="22959" y="49215"/>
                    </a:lnTo>
                    <a:cubicBezTo>
                      <a:pt x="23120" y="49215"/>
                      <a:pt x="23282" y="49108"/>
                      <a:pt x="23309" y="48947"/>
                    </a:cubicBezTo>
                    <a:cubicBezTo>
                      <a:pt x="23443" y="48033"/>
                      <a:pt x="23577" y="47280"/>
                      <a:pt x="23685" y="46608"/>
                    </a:cubicBezTo>
                    <a:cubicBezTo>
                      <a:pt x="23715" y="46355"/>
                      <a:pt x="23523" y="46218"/>
                      <a:pt x="23336" y="46218"/>
                    </a:cubicBezTo>
                    <a:close/>
                    <a:moveTo>
                      <a:pt x="13718" y="48633"/>
                    </a:moveTo>
                    <a:cubicBezTo>
                      <a:pt x="13682" y="48633"/>
                      <a:pt x="13644" y="48638"/>
                      <a:pt x="13603" y="48651"/>
                    </a:cubicBezTo>
                    <a:cubicBezTo>
                      <a:pt x="12878" y="48893"/>
                      <a:pt x="12125" y="49081"/>
                      <a:pt x="11372" y="49189"/>
                    </a:cubicBezTo>
                    <a:cubicBezTo>
                      <a:pt x="10924" y="49215"/>
                      <a:pt x="10967" y="49861"/>
                      <a:pt x="11399" y="49861"/>
                    </a:cubicBezTo>
                    <a:cubicBezTo>
                      <a:pt x="11408" y="49861"/>
                      <a:pt x="11417" y="49861"/>
                      <a:pt x="11426" y="49861"/>
                    </a:cubicBezTo>
                    <a:lnTo>
                      <a:pt x="11453" y="49834"/>
                    </a:lnTo>
                    <a:cubicBezTo>
                      <a:pt x="12259" y="49726"/>
                      <a:pt x="13039" y="49538"/>
                      <a:pt x="13818" y="49296"/>
                    </a:cubicBezTo>
                    <a:cubicBezTo>
                      <a:pt x="14208" y="49174"/>
                      <a:pt x="14068" y="48633"/>
                      <a:pt x="13718" y="48633"/>
                    </a:cubicBezTo>
                    <a:close/>
                    <a:moveTo>
                      <a:pt x="6758" y="48798"/>
                    </a:moveTo>
                    <a:cubicBezTo>
                      <a:pt x="6606" y="48798"/>
                      <a:pt x="6470" y="48899"/>
                      <a:pt x="6425" y="49054"/>
                    </a:cubicBezTo>
                    <a:cubicBezTo>
                      <a:pt x="6372" y="49215"/>
                      <a:pt x="6479" y="49404"/>
                      <a:pt x="6667" y="49457"/>
                    </a:cubicBezTo>
                    <a:cubicBezTo>
                      <a:pt x="7447" y="49699"/>
                      <a:pt x="8227" y="49834"/>
                      <a:pt x="9033" y="49914"/>
                    </a:cubicBezTo>
                    <a:lnTo>
                      <a:pt x="9060" y="49914"/>
                    </a:lnTo>
                    <a:cubicBezTo>
                      <a:pt x="9248" y="49914"/>
                      <a:pt x="9383" y="49780"/>
                      <a:pt x="9410" y="49619"/>
                    </a:cubicBezTo>
                    <a:cubicBezTo>
                      <a:pt x="9436" y="49431"/>
                      <a:pt x="9275" y="49269"/>
                      <a:pt x="9114" y="49242"/>
                    </a:cubicBezTo>
                    <a:cubicBezTo>
                      <a:pt x="8334" y="49189"/>
                      <a:pt x="7581" y="49027"/>
                      <a:pt x="6856" y="48812"/>
                    </a:cubicBezTo>
                    <a:cubicBezTo>
                      <a:pt x="6823" y="48803"/>
                      <a:pt x="6790" y="48798"/>
                      <a:pt x="6758" y="48798"/>
                    </a:cubicBezTo>
                    <a:close/>
                    <a:moveTo>
                      <a:pt x="75437" y="51985"/>
                    </a:moveTo>
                    <a:cubicBezTo>
                      <a:pt x="74684" y="51985"/>
                      <a:pt x="73904" y="52038"/>
                      <a:pt x="73151" y="52092"/>
                    </a:cubicBezTo>
                    <a:cubicBezTo>
                      <a:pt x="72694" y="52092"/>
                      <a:pt x="72721" y="52764"/>
                      <a:pt x="73178" y="52764"/>
                    </a:cubicBezTo>
                    <a:lnTo>
                      <a:pt x="73205" y="52764"/>
                    </a:lnTo>
                    <a:cubicBezTo>
                      <a:pt x="73958" y="52683"/>
                      <a:pt x="74711" y="52657"/>
                      <a:pt x="75437" y="52657"/>
                    </a:cubicBezTo>
                    <a:lnTo>
                      <a:pt x="75517" y="52657"/>
                    </a:lnTo>
                    <a:cubicBezTo>
                      <a:pt x="75974" y="52657"/>
                      <a:pt x="75974" y="51985"/>
                      <a:pt x="75517" y="51985"/>
                    </a:cubicBezTo>
                    <a:close/>
                    <a:moveTo>
                      <a:pt x="77869" y="52116"/>
                    </a:moveTo>
                    <a:cubicBezTo>
                      <a:pt x="77699" y="52116"/>
                      <a:pt x="77558" y="52267"/>
                      <a:pt x="77534" y="52442"/>
                    </a:cubicBezTo>
                    <a:cubicBezTo>
                      <a:pt x="77534" y="52603"/>
                      <a:pt x="77668" y="52764"/>
                      <a:pt x="77856" y="52791"/>
                    </a:cubicBezTo>
                    <a:cubicBezTo>
                      <a:pt x="78609" y="52872"/>
                      <a:pt x="79389" y="52952"/>
                      <a:pt x="80141" y="53087"/>
                    </a:cubicBezTo>
                    <a:lnTo>
                      <a:pt x="80195" y="53087"/>
                    </a:lnTo>
                    <a:cubicBezTo>
                      <a:pt x="80213" y="53089"/>
                      <a:pt x="80230" y="53090"/>
                      <a:pt x="80246" y="53090"/>
                    </a:cubicBezTo>
                    <a:cubicBezTo>
                      <a:pt x="80655" y="53090"/>
                      <a:pt x="80688" y="52466"/>
                      <a:pt x="80249" y="52415"/>
                    </a:cubicBezTo>
                    <a:cubicBezTo>
                      <a:pt x="79496" y="52280"/>
                      <a:pt x="78690" y="52200"/>
                      <a:pt x="77910" y="52119"/>
                    </a:cubicBezTo>
                    <a:cubicBezTo>
                      <a:pt x="77896" y="52117"/>
                      <a:pt x="77882" y="52116"/>
                      <a:pt x="77869" y="52116"/>
                    </a:cubicBezTo>
                    <a:close/>
                    <a:moveTo>
                      <a:pt x="70855" y="52354"/>
                    </a:moveTo>
                    <a:cubicBezTo>
                      <a:pt x="70833" y="52354"/>
                      <a:pt x="70810" y="52356"/>
                      <a:pt x="70786" y="52361"/>
                    </a:cubicBezTo>
                    <a:cubicBezTo>
                      <a:pt x="70006" y="52468"/>
                      <a:pt x="69226" y="52630"/>
                      <a:pt x="68447" y="52791"/>
                    </a:cubicBezTo>
                    <a:cubicBezTo>
                      <a:pt x="68259" y="52818"/>
                      <a:pt x="68151" y="53006"/>
                      <a:pt x="68178" y="53194"/>
                    </a:cubicBezTo>
                    <a:cubicBezTo>
                      <a:pt x="68232" y="53356"/>
                      <a:pt x="68366" y="53463"/>
                      <a:pt x="68527" y="53463"/>
                    </a:cubicBezTo>
                    <a:lnTo>
                      <a:pt x="68581" y="53436"/>
                    </a:lnTo>
                    <a:cubicBezTo>
                      <a:pt x="69334" y="53275"/>
                      <a:pt x="70114" y="53141"/>
                      <a:pt x="70866" y="53033"/>
                    </a:cubicBezTo>
                    <a:cubicBezTo>
                      <a:pt x="71298" y="52957"/>
                      <a:pt x="71226" y="52354"/>
                      <a:pt x="70855" y="52354"/>
                    </a:cubicBezTo>
                    <a:close/>
                    <a:moveTo>
                      <a:pt x="22571" y="50857"/>
                    </a:moveTo>
                    <a:cubicBezTo>
                      <a:pt x="22420" y="50857"/>
                      <a:pt x="22269" y="50949"/>
                      <a:pt x="22233" y="51151"/>
                    </a:cubicBezTo>
                    <a:cubicBezTo>
                      <a:pt x="22099" y="51904"/>
                      <a:pt x="21964" y="52683"/>
                      <a:pt x="21857" y="53463"/>
                    </a:cubicBezTo>
                    <a:cubicBezTo>
                      <a:pt x="21830" y="53651"/>
                      <a:pt x="21937" y="53813"/>
                      <a:pt x="22126" y="53839"/>
                    </a:cubicBezTo>
                    <a:lnTo>
                      <a:pt x="22179" y="53839"/>
                    </a:lnTo>
                    <a:cubicBezTo>
                      <a:pt x="22193" y="53842"/>
                      <a:pt x="22207" y="53843"/>
                      <a:pt x="22221" y="53843"/>
                    </a:cubicBezTo>
                    <a:cubicBezTo>
                      <a:pt x="22368" y="53843"/>
                      <a:pt x="22504" y="53718"/>
                      <a:pt x="22529" y="53571"/>
                    </a:cubicBezTo>
                    <a:cubicBezTo>
                      <a:pt x="22636" y="52791"/>
                      <a:pt x="22771" y="52038"/>
                      <a:pt x="22905" y="51259"/>
                    </a:cubicBezTo>
                    <a:cubicBezTo>
                      <a:pt x="22950" y="51004"/>
                      <a:pt x="22761" y="50857"/>
                      <a:pt x="22571" y="50857"/>
                    </a:cubicBezTo>
                    <a:close/>
                    <a:moveTo>
                      <a:pt x="82515" y="52913"/>
                    </a:moveTo>
                    <a:cubicBezTo>
                      <a:pt x="82136" y="52913"/>
                      <a:pt x="82029" y="53471"/>
                      <a:pt x="82426" y="53571"/>
                    </a:cubicBezTo>
                    <a:cubicBezTo>
                      <a:pt x="83179" y="53786"/>
                      <a:pt x="83932" y="54028"/>
                      <a:pt x="84631" y="54297"/>
                    </a:cubicBezTo>
                    <a:cubicBezTo>
                      <a:pt x="84658" y="54297"/>
                      <a:pt x="84712" y="54323"/>
                      <a:pt x="84738" y="54323"/>
                    </a:cubicBezTo>
                    <a:cubicBezTo>
                      <a:pt x="85115" y="54297"/>
                      <a:pt x="85222" y="53786"/>
                      <a:pt x="84873" y="53651"/>
                    </a:cubicBezTo>
                    <a:cubicBezTo>
                      <a:pt x="84147" y="53382"/>
                      <a:pt x="83367" y="53141"/>
                      <a:pt x="82615" y="52925"/>
                    </a:cubicBezTo>
                    <a:cubicBezTo>
                      <a:pt x="82580" y="52917"/>
                      <a:pt x="82547" y="52913"/>
                      <a:pt x="82515" y="52913"/>
                    </a:cubicBezTo>
                    <a:close/>
                    <a:moveTo>
                      <a:pt x="66276" y="53364"/>
                    </a:moveTo>
                    <a:cubicBezTo>
                      <a:pt x="66240" y="53364"/>
                      <a:pt x="66202" y="53370"/>
                      <a:pt x="66162" y="53382"/>
                    </a:cubicBezTo>
                    <a:cubicBezTo>
                      <a:pt x="65597" y="53544"/>
                      <a:pt x="65006" y="53732"/>
                      <a:pt x="64414" y="53947"/>
                    </a:cubicBezTo>
                    <a:lnTo>
                      <a:pt x="63903" y="54135"/>
                    </a:lnTo>
                    <a:cubicBezTo>
                      <a:pt x="63556" y="54269"/>
                      <a:pt x="63660" y="54774"/>
                      <a:pt x="64031" y="54780"/>
                    </a:cubicBezTo>
                    <a:lnTo>
                      <a:pt x="64031" y="54780"/>
                    </a:lnTo>
                    <a:cubicBezTo>
                      <a:pt x="64072" y="54780"/>
                      <a:pt x="64099" y="54777"/>
                      <a:pt x="64145" y="54754"/>
                    </a:cubicBezTo>
                    <a:lnTo>
                      <a:pt x="64656" y="54592"/>
                    </a:lnTo>
                    <a:cubicBezTo>
                      <a:pt x="65221" y="54377"/>
                      <a:pt x="65785" y="54189"/>
                      <a:pt x="66350" y="54028"/>
                    </a:cubicBezTo>
                    <a:cubicBezTo>
                      <a:pt x="66740" y="53906"/>
                      <a:pt x="66622" y="53364"/>
                      <a:pt x="66276" y="53364"/>
                    </a:cubicBezTo>
                    <a:close/>
                    <a:moveTo>
                      <a:pt x="64031" y="54780"/>
                    </a:moveTo>
                    <a:cubicBezTo>
                      <a:pt x="64025" y="54780"/>
                      <a:pt x="64018" y="54780"/>
                      <a:pt x="64011" y="54780"/>
                    </a:cubicBezTo>
                    <a:lnTo>
                      <a:pt x="64038" y="54780"/>
                    </a:lnTo>
                    <a:cubicBezTo>
                      <a:pt x="64035" y="54780"/>
                      <a:pt x="64033" y="54780"/>
                      <a:pt x="64031" y="54780"/>
                    </a:cubicBezTo>
                    <a:close/>
                    <a:moveTo>
                      <a:pt x="86894" y="54583"/>
                    </a:moveTo>
                    <a:cubicBezTo>
                      <a:pt x="86574" y="54583"/>
                      <a:pt x="86379" y="55048"/>
                      <a:pt x="86728" y="55211"/>
                    </a:cubicBezTo>
                    <a:cubicBezTo>
                      <a:pt x="87427" y="55560"/>
                      <a:pt x="88099" y="55963"/>
                      <a:pt x="88744" y="56367"/>
                    </a:cubicBezTo>
                    <a:cubicBezTo>
                      <a:pt x="88798" y="56420"/>
                      <a:pt x="88879" y="56420"/>
                      <a:pt x="88932" y="56420"/>
                    </a:cubicBezTo>
                    <a:lnTo>
                      <a:pt x="88932" y="56447"/>
                    </a:lnTo>
                    <a:cubicBezTo>
                      <a:pt x="89040" y="56447"/>
                      <a:pt x="89147" y="56367"/>
                      <a:pt x="89201" y="56286"/>
                    </a:cubicBezTo>
                    <a:cubicBezTo>
                      <a:pt x="89309" y="56125"/>
                      <a:pt x="89255" y="55910"/>
                      <a:pt x="89094" y="55802"/>
                    </a:cubicBezTo>
                    <a:cubicBezTo>
                      <a:pt x="88448" y="55372"/>
                      <a:pt x="87749" y="54969"/>
                      <a:pt x="87051" y="54619"/>
                    </a:cubicBezTo>
                    <a:cubicBezTo>
                      <a:pt x="86996" y="54594"/>
                      <a:pt x="86944" y="54583"/>
                      <a:pt x="86894" y="54583"/>
                    </a:cubicBezTo>
                    <a:close/>
                    <a:moveTo>
                      <a:pt x="61848" y="54987"/>
                    </a:moveTo>
                    <a:cubicBezTo>
                      <a:pt x="61801" y="54987"/>
                      <a:pt x="61751" y="54998"/>
                      <a:pt x="61699" y="55022"/>
                    </a:cubicBezTo>
                    <a:cubicBezTo>
                      <a:pt x="61000" y="55318"/>
                      <a:pt x="60274" y="55668"/>
                      <a:pt x="59548" y="56017"/>
                    </a:cubicBezTo>
                    <a:cubicBezTo>
                      <a:pt x="59252" y="56178"/>
                      <a:pt x="59360" y="56662"/>
                      <a:pt x="59709" y="56662"/>
                    </a:cubicBezTo>
                    <a:cubicBezTo>
                      <a:pt x="59763" y="56662"/>
                      <a:pt x="59817" y="56635"/>
                      <a:pt x="59844" y="56609"/>
                    </a:cubicBezTo>
                    <a:cubicBezTo>
                      <a:pt x="60570" y="56259"/>
                      <a:pt x="61269" y="55936"/>
                      <a:pt x="61968" y="55641"/>
                    </a:cubicBezTo>
                    <a:cubicBezTo>
                      <a:pt x="62319" y="55477"/>
                      <a:pt x="62161" y="54987"/>
                      <a:pt x="61848" y="54987"/>
                    </a:cubicBezTo>
                    <a:close/>
                    <a:moveTo>
                      <a:pt x="21842" y="55503"/>
                    </a:moveTo>
                    <a:cubicBezTo>
                      <a:pt x="21691" y="55503"/>
                      <a:pt x="21532" y="55630"/>
                      <a:pt x="21507" y="55802"/>
                    </a:cubicBezTo>
                    <a:cubicBezTo>
                      <a:pt x="21427" y="56635"/>
                      <a:pt x="21346" y="57415"/>
                      <a:pt x="21292" y="58168"/>
                    </a:cubicBezTo>
                    <a:cubicBezTo>
                      <a:pt x="21265" y="58329"/>
                      <a:pt x="21400" y="58490"/>
                      <a:pt x="21588" y="58517"/>
                    </a:cubicBezTo>
                    <a:lnTo>
                      <a:pt x="21615" y="58517"/>
                    </a:lnTo>
                    <a:cubicBezTo>
                      <a:pt x="21803" y="58517"/>
                      <a:pt x="21937" y="58383"/>
                      <a:pt x="21964" y="58222"/>
                    </a:cubicBezTo>
                    <a:cubicBezTo>
                      <a:pt x="22018" y="57469"/>
                      <a:pt x="22099" y="56716"/>
                      <a:pt x="22179" y="55883"/>
                    </a:cubicBezTo>
                    <a:cubicBezTo>
                      <a:pt x="22206" y="55694"/>
                      <a:pt x="22072" y="55533"/>
                      <a:pt x="21884" y="55506"/>
                    </a:cubicBezTo>
                    <a:cubicBezTo>
                      <a:pt x="21870" y="55504"/>
                      <a:pt x="21856" y="55503"/>
                      <a:pt x="21842" y="55503"/>
                    </a:cubicBezTo>
                    <a:close/>
                    <a:moveTo>
                      <a:pt x="57643" y="57073"/>
                    </a:moveTo>
                    <a:cubicBezTo>
                      <a:pt x="57590" y="57073"/>
                      <a:pt x="57534" y="57087"/>
                      <a:pt x="57478" y="57119"/>
                    </a:cubicBezTo>
                    <a:cubicBezTo>
                      <a:pt x="56806" y="57496"/>
                      <a:pt x="56107" y="57899"/>
                      <a:pt x="55435" y="58302"/>
                    </a:cubicBezTo>
                    <a:cubicBezTo>
                      <a:pt x="55139" y="58490"/>
                      <a:pt x="55274" y="58921"/>
                      <a:pt x="55596" y="58921"/>
                    </a:cubicBezTo>
                    <a:lnTo>
                      <a:pt x="55596" y="58947"/>
                    </a:lnTo>
                    <a:cubicBezTo>
                      <a:pt x="55650" y="58947"/>
                      <a:pt x="55731" y="58921"/>
                      <a:pt x="55784" y="58894"/>
                    </a:cubicBezTo>
                    <a:cubicBezTo>
                      <a:pt x="56457" y="58464"/>
                      <a:pt x="57129" y="58060"/>
                      <a:pt x="57801" y="57711"/>
                    </a:cubicBezTo>
                    <a:cubicBezTo>
                      <a:pt x="58144" y="57528"/>
                      <a:pt x="57942" y="57073"/>
                      <a:pt x="57643" y="57073"/>
                    </a:cubicBezTo>
                    <a:close/>
                    <a:moveTo>
                      <a:pt x="90802" y="57130"/>
                    </a:moveTo>
                    <a:cubicBezTo>
                      <a:pt x="90525" y="57130"/>
                      <a:pt x="90308" y="57526"/>
                      <a:pt x="90626" y="57738"/>
                    </a:cubicBezTo>
                    <a:cubicBezTo>
                      <a:pt x="91218" y="58222"/>
                      <a:pt x="91782" y="58759"/>
                      <a:pt x="92320" y="59297"/>
                    </a:cubicBezTo>
                    <a:cubicBezTo>
                      <a:pt x="92400" y="59351"/>
                      <a:pt x="92481" y="59404"/>
                      <a:pt x="92562" y="59404"/>
                    </a:cubicBezTo>
                    <a:cubicBezTo>
                      <a:pt x="92857" y="59404"/>
                      <a:pt x="93019" y="59028"/>
                      <a:pt x="92804" y="58840"/>
                    </a:cubicBezTo>
                    <a:cubicBezTo>
                      <a:pt x="92239" y="58248"/>
                      <a:pt x="91648" y="57711"/>
                      <a:pt x="91029" y="57227"/>
                    </a:cubicBezTo>
                    <a:cubicBezTo>
                      <a:pt x="90955" y="57159"/>
                      <a:pt x="90877" y="57130"/>
                      <a:pt x="90802" y="57130"/>
                    </a:cubicBezTo>
                    <a:close/>
                    <a:moveTo>
                      <a:pt x="53607" y="59507"/>
                    </a:moveTo>
                    <a:cubicBezTo>
                      <a:pt x="53546" y="59507"/>
                      <a:pt x="53482" y="59525"/>
                      <a:pt x="53419" y="59566"/>
                    </a:cubicBezTo>
                    <a:cubicBezTo>
                      <a:pt x="52800" y="59969"/>
                      <a:pt x="52155" y="60399"/>
                      <a:pt x="51456" y="60883"/>
                    </a:cubicBezTo>
                    <a:cubicBezTo>
                      <a:pt x="51187" y="61071"/>
                      <a:pt x="51322" y="61475"/>
                      <a:pt x="51644" y="61501"/>
                    </a:cubicBezTo>
                    <a:cubicBezTo>
                      <a:pt x="51698" y="61501"/>
                      <a:pt x="51779" y="61475"/>
                      <a:pt x="51832" y="61448"/>
                    </a:cubicBezTo>
                    <a:cubicBezTo>
                      <a:pt x="52531" y="60991"/>
                      <a:pt x="53177" y="60560"/>
                      <a:pt x="53795" y="60157"/>
                    </a:cubicBezTo>
                    <a:cubicBezTo>
                      <a:pt x="54108" y="59934"/>
                      <a:pt x="53901" y="59507"/>
                      <a:pt x="53607" y="59507"/>
                    </a:cubicBezTo>
                    <a:close/>
                    <a:moveTo>
                      <a:pt x="94116" y="60485"/>
                    </a:moveTo>
                    <a:cubicBezTo>
                      <a:pt x="93868" y="60485"/>
                      <a:pt x="93627" y="60786"/>
                      <a:pt x="93825" y="61044"/>
                    </a:cubicBezTo>
                    <a:cubicBezTo>
                      <a:pt x="94309" y="61636"/>
                      <a:pt x="94766" y="62281"/>
                      <a:pt x="95169" y="62926"/>
                    </a:cubicBezTo>
                    <a:cubicBezTo>
                      <a:pt x="95250" y="63034"/>
                      <a:pt x="95358" y="63088"/>
                      <a:pt x="95465" y="63088"/>
                    </a:cubicBezTo>
                    <a:cubicBezTo>
                      <a:pt x="95519" y="63088"/>
                      <a:pt x="95573" y="63061"/>
                      <a:pt x="95626" y="63034"/>
                    </a:cubicBezTo>
                    <a:cubicBezTo>
                      <a:pt x="95788" y="62953"/>
                      <a:pt x="95842" y="62738"/>
                      <a:pt x="95734" y="62577"/>
                    </a:cubicBezTo>
                    <a:cubicBezTo>
                      <a:pt x="95304" y="61905"/>
                      <a:pt x="94847" y="61233"/>
                      <a:pt x="94363" y="60614"/>
                    </a:cubicBezTo>
                    <a:cubicBezTo>
                      <a:pt x="94293" y="60523"/>
                      <a:pt x="94204" y="60485"/>
                      <a:pt x="94116" y="60485"/>
                    </a:cubicBezTo>
                    <a:close/>
                    <a:moveTo>
                      <a:pt x="21534" y="60184"/>
                    </a:moveTo>
                    <a:cubicBezTo>
                      <a:pt x="21346" y="60184"/>
                      <a:pt x="21212" y="60345"/>
                      <a:pt x="21212" y="60534"/>
                    </a:cubicBezTo>
                    <a:lnTo>
                      <a:pt x="21212" y="60668"/>
                    </a:lnTo>
                    <a:cubicBezTo>
                      <a:pt x="21212" y="60991"/>
                      <a:pt x="21212" y="61313"/>
                      <a:pt x="21212" y="61636"/>
                    </a:cubicBezTo>
                    <a:cubicBezTo>
                      <a:pt x="21238" y="62066"/>
                      <a:pt x="21265" y="62496"/>
                      <a:pt x="21292" y="62899"/>
                    </a:cubicBezTo>
                    <a:cubicBezTo>
                      <a:pt x="21319" y="63088"/>
                      <a:pt x="21454" y="63222"/>
                      <a:pt x="21642" y="63222"/>
                    </a:cubicBezTo>
                    <a:lnTo>
                      <a:pt x="21642" y="63195"/>
                    </a:lnTo>
                    <a:cubicBezTo>
                      <a:pt x="21830" y="63195"/>
                      <a:pt x="21964" y="63034"/>
                      <a:pt x="21964" y="62846"/>
                    </a:cubicBezTo>
                    <a:cubicBezTo>
                      <a:pt x="21911" y="62442"/>
                      <a:pt x="21884" y="62012"/>
                      <a:pt x="21884" y="61609"/>
                    </a:cubicBezTo>
                    <a:lnTo>
                      <a:pt x="21884" y="60668"/>
                    </a:lnTo>
                    <a:lnTo>
                      <a:pt x="21884" y="60534"/>
                    </a:lnTo>
                    <a:cubicBezTo>
                      <a:pt x="21884" y="60345"/>
                      <a:pt x="21722" y="60184"/>
                      <a:pt x="21534" y="60184"/>
                    </a:cubicBezTo>
                    <a:close/>
                    <a:moveTo>
                      <a:pt x="49731" y="62149"/>
                    </a:moveTo>
                    <a:cubicBezTo>
                      <a:pt x="49663" y="62149"/>
                      <a:pt x="49591" y="62172"/>
                      <a:pt x="49520" y="62227"/>
                    </a:cubicBezTo>
                    <a:cubicBezTo>
                      <a:pt x="48902" y="62684"/>
                      <a:pt x="48257" y="63141"/>
                      <a:pt x="47612" y="63625"/>
                    </a:cubicBezTo>
                    <a:cubicBezTo>
                      <a:pt x="47346" y="63811"/>
                      <a:pt x="47474" y="64206"/>
                      <a:pt x="47813" y="64216"/>
                    </a:cubicBezTo>
                    <a:lnTo>
                      <a:pt x="47813" y="64216"/>
                    </a:lnTo>
                    <a:cubicBezTo>
                      <a:pt x="47889" y="64214"/>
                      <a:pt x="47964" y="64188"/>
                      <a:pt x="48015" y="64163"/>
                    </a:cubicBezTo>
                    <a:lnTo>
                      <a:pt x="49924" y="62792"/>
                    </a:lnTo>
                    <a:cubicBezTo>
                      <a:pt x="50252" y="62595"/>
                      <a:pt x="50028" y="62149"/>
                      <a:pt x="49731" y="62149"/>
                    </a:cubicBezTo>
                    <a:close/>
                    <a:moveTo>
                      <a:pt x="47813" y="64216"/>
                    </a:moveTo>
                    <a:lnTo>
                      <a:pt x="47813" y="64216"/>
                    </a:lnTo>
                    <a:cubicBezTo>
                      <a:pt x="47808" y="64217"/>
                      <a:pt x="47804" y="64217"/>
                      <a:pt x="47800" y="64217"/>
                    </a:cubicBezTo>
                    <a:lnTo>
                      <a:pt x="47827" y="64217"/>
                    </a:lnTo>
                    <a:cubicBezTo>
                      <a:pt x="47822" y="64217"/>
                      <a:pt x="47817" y="64217"/>
                      <a:pt x="47813" y="64216"/>
                    </a:cubicBezTo>
                    <a:close/>
                    <a:moveTo>
                      <a:pt x="45868" y="64912"/>
                    </a:moveTo>
                    <a:cubicBezTo>
                      <a:pt x="45810" y="64912"/>
                      <a:pt x="45752" y="64937"/>
                      <a:pt x="45703" y="64996"/>
                    </a:cubicBezTo>
                    <a:lnTo>
                      <a:pt x="45380" y="65265"/>
                    </a:lnTo>
                    <a:lnTo>
                      <a:pt x="43821" y="66394"/>
                    </a:lnTo>
                    <a:cubicBezTo>
                      <a:pt x="43552" y="66582"/>
                      <a:pt x="43687" y="67013"/>
                      <a:pt x="44009" y="67013"/>
                    </a:cubicBezTo>
                    <a:lnTo>
                      <a:pt x="44009" y="66986"/>
                    </a:lnTo>
                    <a:cubicBezTo>
                      <a:pt x="44090" y="66986"/>
                      <a:pt x="44144" y="66959"/>
                      <a:pt x="44197" y="66905"/>
                    </a:cubicBezTo>
                    <a:cubicBezTo>
                      <a:pt x="44735" y="66529"/>
                      <a:pt x="45246" y="66152"/>
                      <a:pt x="45757" y="65776"/>
                    </a:cubicBezTo>
                    <a:lnTo>
                      <a:pt x="46106" y="65534"/>
                    </a:lnTo>
                    <a:cubicBezTo>
                      <a:pt x="46413" y="65402"/>
                      <a:pt x="46129" y="64912"/>
                      <a:pt x="45868" y="64912"/>
                    </a:cubicBezTo>
                    <a:close/>
                    <a:moveTo>
                      <a:pt x="96590" y="64489"/>
                    </a:moveTo>
                    <a:cubicBezTo>
                      <a:pt x="96369" y="64489"/>
                      <a:pt x="96149" y="64706"/>
                      <a:pt x="96272" y="64969"/>
                    </a:cubicBezTo>
                    <a:cubicBezTo>
                      <a:pt x="96594" y="65668"/>
                      <a:pt x="96890" y="66394"/>
                      <a:pt x="97105" y="67120"/>
                    </a:cubicBezTo>
                    <a:cubicBezTo>
                      <a:pt x="97159" y="67281"/>
                      <a:pt x="97293" y="67362"/>
                      <a:pt x="97455" y="67362"/>
                    </a:cubicBezTo>
                    <a:cubicBezTo>
                      <a:pt x="97481" y="67362"/>
                      <a:pt x="97508" y="67362"/>
                      <a:pt x="97535" y="67335"/>
                    </a:cubicBezTo>
                    <a:cubicBezTo>
                      <a:pt x="97723" y="67281"/>
                      <a:pt x="97804" y="67093"/>
                      <a:pt x="97750" y="66932"/>
                    </a:cubicBezTo>
                    <a:cubicBezTo>
                      <a:pt x="97508" y="66152"/>
                      <a:pt x="97240" y="65426"/>
                      <a:pt x="96890" y="64701"/>
                    </a:cubicBezTo>
                    <a:cubicBezTo>
                      <a:pt x="96825" y="64551"/>
                      <a:pt x="96707" y="64489"/>
                      <a:pt x="96590" y="64489"/>
                    </a:cubicBezTo>
                    <a:close/>
                    <a:moveTo>
                      <a:pt x="22035" y="64875"/>
                    </a:moveTo>
                    <a:cubicBezTo>
                      <a:pt x="22003" y="64875"/>
                      <a:pt x="21970" y="64879"/>
                      <a:pt x="21937" y="64889"/>
                    </a:cubicBezTo>
                    <a:cubicBezTo>
                      <a:pt x="21749" y="64916"/>
                      <a:pt x="21642" y="65104"/>
                      <a:pt x="21696" y="65292"/>
                    </a:cubicBezTo>
                    <a:cubicBezTo>
                      <a:pt x="21857" y="66072"/>
                      <a:pt x="22099" y="66824"/>
                      <a:pt x="22394" y="67577"/>
                    </a:cubicBezTo>
                    <a:cubicBezTo>
                      <a:pt x="22448" y="67712"/>
                      <a:pt x="22583" y="67792"/>
                      <a:pt x="22717" y="67792"/>
                    </a:cubicBezTo>
                    <a:cubicBezTo>
                      <a:pt x="22744" y="67792"/>
                      <a:pt x="22798" y="67792"/>
                      <a:pt x="22825" y="67765"/>
                    </a:cubicBezTo>
                    <a:cubicBezTo>
                      <a:pt x="23013" y="67712"/>
                      <a:pt x="23093" y="67497"/>
                      <a:pt x="23013" y="67335"/>
                    </a:cubicBezTo>
                    <a:cubicBezTo>
                      <a:pt x="22744" y="66609"/>
                      <a:pt x="22502" y="65883"/>
                      <a:pt x="22341" y="65131"/>
                    </a:cubicBezTo>
                    <a:cubicBezTo>
                      <a:pt x="22319" y="64975"/>
                      <a:pt x="22186" y="64875"/>
                      <a:pt x="22035" y="64875"/>
                    </a:cubicBezTo>
                    <a:close/>
                    <a:moveTo>
                      <a:pt x="42123" y="67719"/>
                    </a:moveTo>
                    <a:cubicBezTo>
                      <a:pt x="42056" y="67719"/>
                      <a:pt x="41984" y="67741"/>
                      <a:pt x="41912" y="67792"/>
                    </a:cubicBezTo>
                    <a:cubicBezTo>
                      <a:pt x="41267" y="68222"/>
                      <a:pt x="40649" y="68679"/>
                      <a:pt x="40004" y="69136"/>
                    </a:cubicBezTo>
                    <a:cubicBezTo>
                      <a:pt x="39743" y="69319"/>
                      <a:pt x="39861" y="69729"/>
                      <a:pt x="40163" y="69729"/>
                    </a:cubicBezTo>
                    <a:cubicBezTo>
                      <a:pt x="40172" y="69729"/>
                      <a:pt x="40182" y="69729"/>
                      <a:pt x="40192" y="69728"/>
                    </a:cubicBezTo>
                    <a:cubicBezTo>
                      <a:pt x="40245" y="69728"/>
                      <a:pt x="40326" y="69728"/>
                      <a:pt x="40380" y="69701"/>
                    </a:cubicBezTo>
                    <a:cubicBezTo>
                      <a:pt x="41025" y="69244"/>
                      <a:pt x="41670" y="68787"/>
                      <a:pt x="42316" y="68330"/>
                    </a:cubicBezTo>
                    <a:cubicBezTo>
                      <a:pt x="42598" y="68112"/>
                      <a:pt x="42406" y="67719"/>
                      <a:pt x="42123" y="67719"/>
                    </a:cubicBezTo>
                    <a:close/>
                    <a:moveTo>
                      <a:pt x="23782" y="69193"/>
                    </a:moveTo>
                    <a:cubicBezTo>
                      <a:pt x="23539" y="69193"/>
                      <a:pt x="23292" y="69467"/>
                      <a:pt x="23497" y="69728"/>
                    </a:cubicBezTo>
                    <a:cubicBezTo>
                      <a:pt x="23927" y="70427"/>
                      <a:pt x="24438" y="71045"/>
                      <a:pt x="25029" y="71610"/>
                    </a:cubicBezTo>
                    <a:cubicBezTo>
                      <a:pt x="25083" y="71664"/>
                      <a:pt x="25164" y="71717"/>
                      <a:pt x="25271" y="71717"/>
                    </a:cubicBezTo>
                    <a:cubicBezTo>
                      <a:pt x="25567" y="71717"/>
                      <a:pt x="25701" y="71341"/>
                      <a:pt x="25486" y="71126"/>
                    </a:cubicBezTo>
                    <a:cubicBezTo>
                      <a:pt x="24948" y="70615"/>
                      <a:pt x="24465" y="70024"/>
                      <a:pt x="24061" y="69378"/>
                    </a:cubicBezTo>
                    <a:cubicBezTo>
                      <a:pt x="23995" y="69247"/>
                      <a:pt x="23889" y="69193"/>
                      <a:pt x="23782" y="69193"/>
                    </a:cubicBezTo>
                    <a:close/>
                    <a:moveTo>
                      <a:pt x="98004" y="68950"/>
                    </a:moveTo>
                    <a:cubicBezTo>
                      <a:pt x="97814" y="68950"/>
                      <a:pt x="97625" y="69096"/>
                      <a:pt x="97670" y="69352"/>
                    </a:cubicBezTo>
                    <a:cubicBezTo>
                      <a:pt x="97777" y="69970"/>
                      <a:pt x="97858" y="70588"/>
                      <a:pt x="97885" y="71206"/>
                    </a:cubicBezTo>
                    <a:cubicBezTo>
                      <a:pt x="97885" y="71368"/>
                      <a:pt x="97885" y="71502"/>
                      <a:pt x="97885" y="71637"/>
                    </a:cubicBezTo>
                    <a:cubicBezTo>
                      <a:pt x="97885" y="71825"/>
                      <a:pt x="98046" y="71986"/>
                      <a:pt x="98234" y="71986"/>
                    </a:cubicBezTo>
                    <a:lnTo>
                      <a:pt x="98234" y="71959"/>
                    </a:lnTo>
                    <a:cubicBezTo>
                      <a:pt x="98422" y="71959"/>
                      <a:pt x="98584" y="71825"/>
                      <a:pt x="98584" y="71637"/>
                    </a:cubicBezTo>
                    <a:cubicBezTo>
                      <a:pt x="98557" y="71475"/>
                      <a:pt x="98557" y="71341"/>
                      <a:pt x="98557" y="71180"/>
                    </a:cubicBezTo>
                    <a:cubicBezTo>
                      <a:pt x="98530" y="70534"/>
                      <a:pt x="98449" y="69889"/>
                      <a:pt x="98342" y="69244"/>
                    </a:cubicBezTo>
                    <a:cubicBezTo>
                      <a:pt x="98306" y="69042"/>
                      <a:pt x="98155" y="68950"/>
                      <a:pt x="98004" y="68950"/>
                    </a:cubicBezTo>
                    <a:close/>
                    <a:moveTo>
                      <a:pt x="38262" y="70360"/>
                    </a:moveTo>
                    <a:cubicBezTo>
                      <a:pt x="38199" y="70360"/>
                      <a:pt x="38133" y="70380"/>
                      <a:pt x="38068" y="70427"/>
                    </a:cubicBezTo>
                    <a:cubicBezTo>
                      <a:pt x="37342" y="70884"/>
                      <a:pt x="36697" y="71260"/>
                      <a:pt x="36052" y="71583"/>
                    </a:cubicBezTo>
                    <a:cubicBezTo>
                      <a:pt x="35890" y="71664"/>
                      <a:pt x="35810" y="71879"/>
                      <a:pt x="35890" y="72040"/>
                    </a:cubicBezTo>
                    <a:cubicBezTo>
                      <a:pt x="35944" y="72147"/>
                      <a:pt x="36078" y="72228"/>
                      <a:pt x="36186" y="72228"/>
                    </a:cubicBezTo>
                    <a:lnTo>
                      <a:pt x="36186" y="72201"/>
                    </a:lnTo>
                    <a:cubicBezTo>
                      <a:pt x="36202" y="72209"/>
                      <a:pt x="36217" y="72212"/>
                      <a:pt x="36233" y="72212"/>
                    </a:cubicBezTo>
                    <a:cubicBezTo>
                      <a:pt x="36271" y="72212"/>
                      <a:pt x="36309" y="72193"/>
                      <a:pt x="36347" y="72174"/>
                    </a:cubicBezTo>
                    <a:cubicBezTo>
                      <a:pt x="37019" y="71852"/>
                      <a:pt x="37691" y="71448"/>
                      <a:pt x="38417" y="70991"/>
                    </a:cubicBezTo>
                    <a:cubicBezTo>
                      <a:pt x="38773" y="70814"/>
                      <a:pt x="38559" y="70360"/>
                      <a:pt x="38262" y="70360"/>
                    </a:cubicBezTo>
                    <a:close/>
                    <a:moveTo>
                      <a:pt x="27155" y="72379"/>
                    </a:moveTo>
                    <a:cubicBezTo>
                      <a:pt x="27033" y="72379"/>
                      <a:pt x="26913" y="72439"/>
                      <a:pt x="26857" y="72551"/>
                    </a:cubicBezTo>
                    <a:cubicBezTo>
                      <a:pt x="26777" y="72739"/>
                      <a:pt x="26857" y="72927"/>
                      <a:pt x="27019" y="73008"/>
                    </a:cubicBezTo>
                    <a:cubicBezTo>
                      <a:pt x="27368" y="73169"/>
                      <a:pt x="27718" y="73330"/>
                      <a:pt x="28067" y="73438"/>
                    </a:cubicBezTo>
                    <a:cubicBezTo>
                      <a:pt x="28497" y="73572"/>
                      <a:pt x="28927" y="73653"/>
                      <a:pt x="29357" y="73734"/>
                    </a:cubicBezTo>
                    <a:lnTo>
                      <a:pt x="29384" y="73734"/>
                    </a:lnTo>
                    <a:cubicBezTo>
                      <a:pt x="29393" y="73734"/>
                      <a:pt x="29402" y="73734"/>
                      <a:pt x="29411" y="73734"/>
                    </a:cubicBezTo>
                    <a:cubicBezTo>
                      <a:pt x="29843" y="73734"/>
                      <a:pt x="29886" y="73088"/>
                      <a:pt x="29438" y="73061"/>
                    </a:cubicBezTo>
                    <a:cubicBezTo>
                      <a:pt x="29035" y="73008"/>
                      <a:pt x="28632" y="72900"/>
                      <a:pt x="28255" y="72793"/>
                    </a:cubicBezTo>
                    <a:cubicBezTo>
                      <a:pt x="27933" y="72685"/>
                      <a:pt x="27610" y="72551"/>
                      <a:pt x="27314" y="72416"/>
                    </a:cubicBezTo>
                    <a:cubicBezTo>
                      <a:pt x="27264" y="72391"/>
                      <a:pt x="27209" y="72379"/>
                      <a:pt x="27155" y="72379"/>
                    </a:cubicBezTo>
                    <a:close/>
                    <a:moveTo>
                      <a:pt x="34042" y="72481"/>
                    </a:moveTo>
                    <a:cubicBezTo>
                      <a:pt x="34005" y="72481"/>
                      <a:pt x="33966" y="72486"/>
                      <a:pt x="33928" y="72497"/>
                    </a:cubicBezTo>
                    <a:cubicBezTo>
                      <a:pt x="33202" y="72766"/>
                      <a:pt x="32476" y="72954"/>
                      <a:pt x="31723" y="73061"/>
                    </a:cubicBezTo>
                    <a:cubicBezTo>
                      <a:pt x="31275" y="73088"/>
                      <a:pt x="31318" y="73734"/>
                      <a:pt x="31725" y="73734"/>
                    </a:cubicBezTo>
                    <a:cubicBezTo>
                      <a:pt x="31733" y="73734"/>
                      <a:pt x="31742" y="73734"/>
                      <a:pt x="31750" y="73734"/>
                    </a:cubicBezTo>
                    <a:lnTo>
                      <a:pt x="31804" y="73707"/>
                    </a:lnTo>
                    <a:cubicBezTo>
                      <a:pt x="32610" y="73599"/>
                      <a:pt x="33390" y="73411"/>
                      <a:pt x="34143" y="73142"/>
                    </a:cubicBezTo>
                    <a:cubicBezTo>
                      <a:pt x="34331" y="73061"/>
                      <a:pt x="34412" y="72873"/>
                      <a:pt x="34358" y="72712"/>
                    </a:cubicBezTo>
                    <a:cubicBezTo>
                      <a:pt x="34315" y="72562"/>
                      <a:pt x="34187" y="72481"/>
                      <a:pt x="34042" y="72481"/>
                    </a:cubicBezTo>
                    <a:close/>
                    <a:moveTo>
                      <a:pt x="98132" y="73650"/>
                    </a:moveTo>
                    <a:cubicBezTo>
                      <a:pt x="97961" y="73650"/>
                      <a:pt x="97804" y="73777"/>
                      <a:pt x="97804" y="73949"/>
                    </a:cubicBezTo>
                    <a:cubicBezTo>
                      <a:pt x="97723" y="74701"/>
                      <a:pt x="97589" y="75481"/>
                      <a:pt x="97428" y="76234"/>
                    </a:cubicBezTo>
                    <a:cubicBezTo>
                      <a:pt x="97401" y="76422"/>
                      <a:pt x="97508" y="76583"/>
                      <a:pt x="97697" y="76637"/>
                    </a:cubicBezTo>
                    <a:lnTo>
                      <a:pt x="97750" y="76637"/>
                    </a:lnTo>
                    <a:cubicBezTo>
                      <a:pt x="97939" y="76637"/>
                      <a:pt x="98073" y="76530"/>
                      <a:pt x="98100" y="76368"/>
                    </a:cubicBezTo>
                    <a:cubicBezTo>
                      <a:pt x="98261" y="75589"/>
                      <a:pt x="98396" y="74809"/>
                      <a:pt x="98476" y="74002"/>
                    </a:cubicBezTo>
                    <a:cubicBezTo>
                      <a:pt x="98476" y="73814"/>
                      <a:pt x="98342" y="73653"/>
                      <a:pt x="98180" y="73653"/>
                    </a:cubicBezTo>
                    <a:cubicBezTo>
                      <a:pt x="98164" y="73651"/>
                      <a:pt x="98148" y="73650"/>
                      <a:pt x="98132" y="73650"/>
                    </a:cubicBezTo>
                    <a:close/>
                    <a:moveTo>
                      <a:pt x="97149" y="78253"/>
                    </a:moveTo>
                    <a:cubicBezTo>
                      <a:pt x="97025" y="78253"/>
                      <a:pt x="96900" y="78317"/>
                      <a:pt x="96836" y="78465"/>
                    </a:cubicBezTo>
                    <a:cubicBezTo>
                      <a:pt x="96594" y="79164"/>
                      <a:pt x="96352" y="79917"/>
                      <a:pt x="96030" y="80643"/>
                    </a:cubicBezTo>
                    <a:cubicBezTo>
                      <a:pt x="95949" y="80858"/>
                      <a:pt x="96110" y="81100"/>
                      <a:pt x="96352" y="81100"/>
                    </a:cubicBezTo>
                    <a:lnTo>
                      <a:pt x="96352" y="81127"/>
                    </a:lnTo>
                    <a:cubicBezTo>
                      <a:pt x="96487" y="81127"/>
                      <a:pt x="96621" y="81019"/>
                      <a:pt x="96675" y="80912"/>
                    </a:cubicBezTo>
                    <a:cubicBezTo>
                      <a:pt x="96971" y="80159"/>
                      <a:pt x="97240" y="79406"/>
                      <a:pt x="97481" y="78653"/>
                    </a:cubicBezTo>
                    <a:cubicBezTo>
                      <a:pt x="97531" y="78408"/>
                      <a:pt x="97341" y="78253"/>
                      <a:pt x="97149" y="78253"/>
                    </a:cubicBezTo>
                    <a:close/>
                    <a:moveTo>
                      <a:pt x="95384" y="82574"/>
                    </a:moveTo>
                    <a:cubicBezTo>
                      <a:pt x="95267" y="82574"/>
                      <a:pt x="95152" y="82631"/>
                      <a:pt x="95089" y="82767"/>
                    </a:cubicBezTo>
                    <a:cubicBezTo>
                      <a:pt x="94766" y="83439"/>
                      <a:pt x="94417" y="84138"/>
                      <a:pt x="94013" y="84864"/>
                    </a:cubicBezTo>
                    <a:cubicBezTo>
                      <a:pt x="93933" y="85025"/>
                      <a:pt x="93987" y="85213"/>
                      <a:pt x="94148" y="85321"/>
                    </a:cubicBezTo>
                    <a:cubicBezTo>
                      <a:pt x="94202" y="85321"/>
                      <a:pt x="94255" y="85347"/>
                      <a:pt x="94309" y="85347"/>
                    </a:cubicBezTo>
                    <a:cubicBezTo>
                      <a:pt x="94444" y="85347"/>
                      <a:pt x="94551" y="85294"/>
                      <a:pt x="94605" y="85186"/>
                    </a:cubicBezTo>
                    <a:cubicBezTo>
                      <a:pt x="95008" y="84460"/>
                      <a:pt x="95358" y="83734"/>
                      <a:pt x="95707" y="83062"/>
                    </a:cubicBezTo>
                    <a:cubicBezTo>
                      <a:pt x="95850" y="82795"/>
                      <a:pt x="95614" y="82574"/>
                      <a:pt x="95384" y="82574"/>
                    </a:cubicBezTo>
                    <a:close/>
                    <a:moveTo>
                      <a:pt x="93131" y="86716"/>
                    </a:moveTo>
                    <a:cubicBezTo>
                      <a:pt x="93018" y="86716"/>
                      <a:pt x="92910" y="86776"/>
                      <a:pt x="92857" y="86880"/>
                    </a:cubicBezTo>
                    <a:cubicBezTo>
                      <a:pt x="92454" y="87579"/>
                      <a:pt x="92024" y="88251"/>
                      <a:pt x="91594" y="88869"/>
                    </a:cubicBezTo>
                    <a:cubicBezTo>
                      <a:pt x="91486" y="89004"/>
                      <a:pt x="91540" y="89219"/>
                      <a:pt x="91675" y="89326"/>
                    </a:cubicBezTo>
                    <a:cubicBezTo>
                      <a:pt x="91728" y="89353"/>
                      <a:pt x="91809" y="89380"/>
                      <a:pt x="91863" y="89380"/>
                    </a:cubicBezTo>
                    <a:cubicBezTo>
                      <a:pt x="91997" y="89380"/>
                      <a:pt x="92078" y="89326"/>
                      <a:pt x="92158" y="89219"/>
                    </a:cubicBezTo>
                    <a:cubicBezTo>
                      <a:pt x="92589" y="88600"/>
                      <a:pt x="93019" y="87928"/>
                      <a:pt x="93422" y="87229"/>
                    </a:cubicBezTo>
                    <a:cubicBezTo>
                      <a:pt x="93530" y="87068"/>
                      <a:pt x="93476" y="86880"/>
                      <a:pt x="93314" y="86772"/>
                    </a:cubicBezTo>
                    <a:cubicBezTo>
                      <a:pt x="93257" y="86734"/>
                      <a:pt x="93193" y="86716"/>
                      <a:pt x="93131" y="86716"/>
                    </a:cubicBezTo>
                    <a:close/>
                    <a:moveTo>
                      <a:pt x="90493" y="90567"/>
                    </a:moveTo>
                    <a:cubicBezTo>
                      <a:pt x="90396" y="90567"/>
                      <a:pt x="90297" y="90613"/>
                      <a:pt x="90223" y="90724"/>
                    </a:cubicBezTo>
                    <a:cubicBezTo>
                      <a:pt x="89739" y="91369"/>
                      <a:pt x="89228" y="91961"/>
                      <a:pt x="88744" y="92525"/>
                    </a:cubicBezTo>
                    <a:cubicBezTo>
                      <a:pt x="88610" y="92660"/>
                      <a:pt x="88610" y="92875"/>
                      <a:pt x="88744" y="92982"/>
                    </a:cubicBezTo>
                    <a:cubicBezTo>
                      <a:pt x="88825" y="93036"/>
                      <a:pt x="88905" y="93063"/>
                      <a:pt x="88986" y="93090"/>
                    </a:cubicBezTo>
                    <a:cubicBezTo>
                      <a:pt x="89067" y="93063"/>
                      <a:pt x="89174" y="93036"/>
                      <a:pt x="89228" y="92956"/>
                    </a:cubicBezTo>
                    <a:cubicBezTo>
                      <a:pt x="89739" y="92391"/>
                      <a:pt x="90250" y="91800"/>
                      <a:pt x="90760" y="91154"/>
                    </a:cubicBezTo>
                    <a:cubicBezTo>
                      <a:pt x="90994" y="90882"/>
                      <a:pt x="90749" y="90567"/>
                      <a:pt x="90493" y="90567"/>
                    </a:cubicBezTo>
                    <a:close/>
                    <a:moveTo>
                      <a:pt x="87318" y="94104"/>
                    </a:moveTo>
                    <a:cubicBezTo>
                      <a:pt x="87242" y="94104"/>
                      <a:pt x="87165" y="94132"/>
                      <a:pt x="87104" y="94192"/>
                    </a:cubicBezTo>
                    <a:lnTo>
                      <a:pt x="86916" y="94354"/>
                    </a:lnTo>
                    <a:cubicBezTo>
                      <a:pt x="86405" y="94811"/>
                      <a:pt x="85868" y="95268"/>
                      <a:pt x="85303" y="95698"/>
                    </a:cubicBezTo>
                    <a:cubicBezTo>
                      <a:pt x="85061" y="95886"/>
                      <a:pt x="85196" y="96289"/>
                      <a:pt x="85518" y="96289"/>
                    </a:cubicBezTo>
                    <a:lnTo>
                      <a:pt x="85518" y="96262"/>
                    </a:lnTo>
                    <a:cubicBezTo>
                      <a:pt x="85599" y="96262"/>
                      <a:pt x="85653" y="96235"/>
                      <a:pt x="85733" y="96209"/>
                    </a:cubicBezTo>
                    <a:cubicBezTo>
                      <a:pt x="86298" y="95778"/>
                      <a:pt x="86835" y="95321"/>
                      <a:pt x="87373" y="94864"/>
                    </a:cubicBezTo>
                    <a:lnTo>
                      <a:pt x="87561" y="94703"/>
                    </a:lnTo>
                    <a:cubicBezTo>
                      <a:pt x="87696" y="94569"/>
                      <a:pt x="87696" y="94354"/>
                      <a:pt x="87561" y="94219"/>
                    </a:cubicBezTo>
                    <a:cubicBezTo>
                      <a:pt x="87502" y="94145"/>
                      <a:pt x="87411" y="94104"/>
                      <a:pt x="87318" y="94104"/>
                    </a:cubicBezTo>
                    <a:close/>
                    <a:moveTo>
                      <a:pt x="83583" y="96956"/>
                    </a:moveTo>
                    <a:cubicBezTo>
                      <a:pt x="83522" y="96956"/>
                      <a:pt x="83458" y="96974"/>
                      <a:pt x="83394" y="97015"/>
                    </a:cubicBezTo>
                    <a:cubicBezTo>
                      <a:pt x="82749" y="97418"/>
                      <a:pt x="82077" y="97795"/>
                      <a:pt x="81378" y="98144"/>
                    </a:cubicBezTo>
                    <a:cubicBezTo>
                      <a:pt x="81217" y="98225"/>
                      <a:pt x="81163" y="98440"/>
                      <a:pt x="81244" y="98601"/>
                    </a:cubicBezTo>
                    <a:cubicBezTo>
                      <a:pt x="81297" y="98709"/>
                      <a:pt x="81405" y="98789"/>
                      <a:pt x="81539" y="98789"/>
                    </a:cubicBezTo>
                    <a:lnTo>
                      <a:pt x="81539" y="98762"/>
                    </a:lnTo>
                    <a:cubicBezTo>
                      <a:pt x="81593" y="98762"/>
                      <a:pt x="81647" y="98762"/>
                      <a:pt x="81701" y="98736"/>
                    </a:cubicBezTo>
                    <a:cubicBezTo>
                      <a:pt x="82400" y="98386"/>
                      <a:pt x="83072" y="97983"/>
                      <a:pt x="83744" y="97580"/>
                    </a:cubicBezTo>
                    <a:cubicBezTo>
                      <a:pt x="84078" y="97379"/>
                      <a:pt x="83876" y="96956"/>
                      <a:pt x="83583" y="96956"/>
                    </a:cubicBezTo>
                    <a:close/>
                    <a:moveTo>
                      <a:pt x="79413" y="99085"/>
                    </a:moveTo>
                    <a:cubicBezTo>
                      <a:pt x="79371" y="99085"/>
                      <a:pt x="79327" y="99094"/>
                      <a:pt x="79281" y="99112"/>
                    </a:cubicBezTo>
                    <a:cubicBezTo>
                      <a:pt x="78555" y="99408"/>
                      <a:pt x="77829" y="99677"/>
                      <a:pt x="77103" y="99919"/>
                    </a:cubicBezTo>
                    <a:cubicBezTo>
                      <a:pt x="76672" y="99995"/>
                      <a:pt x="76744" y="100597"/>
                      <a:pt x="77137" y="100597"/>
                    </a:cubicBezTo>
                    <a:cubicBezTo>
                      <a:pt x="77161" y="100597"/>
                      <a:pt x="77185" y="100595"/>
                      <a:pt x="77211" y="100591"/>
                    </a:cubicBezTo>
                    <a:cubicBezTo>
                      <a:pt x="77238" y="100591"/>
                      <a:pt x="77265" y="100564"/>
                      <a:pt x="77318" y="100564"/>
                    </a:cubicBezTo>
                    <a:cubicBezTo>
                      <a:pt x="78071" y="100322"/>
                      <a:pt x="78824" y="100026"/>
                      <a:pt x="79523" y="99730"/>
                    </a:cubicBezTo>
                    <a:cubicBezTo>
                      <a:pt x="79904" y="99587"/>
                      <a:pt x="79736" y="99085"/>
                      <a:pt x="79413" y="99085"/>
                    </a:cubicBezTo>
                    <a:close/>
                    <a:moveTo>
                      <a:pt x="50458" y="100210"/>
                    </a:moveTo>
                    <a:cubicBezTo>
                      <a:pt x="50290" y="100210"/>
                      <a:pt x="50136" y="100314"/>
                      <a:pt x="50112" y="100483"/>
                    </a:cubicBezTo>
                    <a:cubicBezTo>
                      <a:pt x="50085" y="100671"/>
                      <a:pt x="50193" y="100833"/>
                      <a:pt x="50381" y="100886"/>
                    </a:cubicBezTo>
                    <a:cubicBezTo>
                      <a:pt x="50757" y="100967"/>
                      <a:pt x="51160" y="101021"/>
                      <a:pt x="51564" y="101101"/>
                    </a:cubicBezTo>
                    <a:lnTo>
                      <a:pt x="51617" y="101101"/>
                    </a:lnTo>
                    <a:lnTo>
                      <a:pt x="51617" y="101075"/>
                    </a:lnTo>
                    <a:cubicBezTo>
                      <a:pt x="51779" y="101075"/>
                      <a:pt x="51913" y="100994"/>
                      <a:pt x="51940" y="100833"/>
                    </a:cubicBezTo>
                    <a:cubicBezTo>
                      <a:pt x="51967" y="100644"/>
                      <a:pt x="51859" y="100483"/>
                      <a:pt x="51671" y="100456"/>
                    </a:cubicBezTo>
                    <a:lnTo>
                      <a:pt x="50515" y="100214"/>
                    </a:lnTo>
                    <a:cubicBezTo>
                      <a:pt x="50496" y="100211"/>
                      <a:pt x="50477" y="100210"/>
                      <a:pt x="50458" y="100210"/>
                    </a:cubicBezTo>
                    <a:close/>
                    <a:moveTo>
                      <a:pt x="74933" y="100586"/>
                    </a:moveTo>
                    <a:cubicBezTo>
                      <a:pt x="74913" y="100586"/>
                      <a:pt x="74892" y="100587"/>
                      <a:pt x="74872" y="100591"/>
                    </a:cubicBezTo>
                    <a:cubicBezTo>
                      <a:pt x="74119" y="100779"/>
                      <a:pt x="73367" y="100967"/>
                      <a:pt x="72587" y="101101"/>
                    </a:cubicBezTo>
                    <a:cubicBezTo>
                      <a:pt x="72147" y="101153"/>
                      <a:pt x="72205" y="101777"/>
                      <a:pt x="72593" y="101777"/>
                    </a:cubicBezTo>
                    <a:cubicBezTo>
                      <a:pt x="72608" y="101777"/>
                      <a:pt x="72624" y="101776"/>
                      <a:pt x="72641" y="101773"/>
                    </a:cubicBezTo>
                    <a:lnTo>
                      <a:pt x="72721" y="101773"/>
                    </a:lnTo>
                    <a:cubicBezTo>
                      <a:pt x="73501" y="101612"/>
                      <a:pt x="74281" y="101451"/>
                      <a:pt x="75033" y="101236"/>
                    </a:cubicBezTo>
                    <a:cubicBezTo>
                      <a:pt x="75222" y="101209"/>
                      <a:pt x="75329" y="101021"/>
                      <a:pt x="75275" y="100833"/>
                    </a:cubicBezTo>
                    <a:cubicBezTo>
                      <a:pt x="75228" y="100668"/>
                      <a:pt x="75078" y="100586"/>
                      <a:pt x="74933" y="100586"/>
                    </a:cubicBezTo>
                    <a:close/>
                    <a:moveTo>
                      <a:pt x="53909" y="100826"/>
                    </a:moveTo>
                    <a:cubicBezTo>
                      <a:pt x="53516" y="100826"/>
                      <a:pt x="53443" y="101429"/>
                      <a:pt x="53849" y="101505"/>
                    </a:cubicBezTo>
                    <a:cubicBezTo>
                      <a:pt x="54682" y="101639"/>
                      <a:pt x="55462" y="101747"/>
                      <a:pt x="56215" y="101854"/>
                    </a:cubicBezTo>
                    <a:lnTo>
                      <a:pt x="56241" y="101854"/>
                    </a:lnTo>
                    <a:cubicBezTo>
                      <a:pt x="56250" y="101855"/>
                      <a:pt x="56259" y="101855"/>
                      <a:pt x="56268" y="101855"/>
                    </a:cubicBezTo>
                    <a:cubicBezTo>
                      <a:pt x="56699" y="101855"/>
                      <a:pt x="56717" y="101208"/>
                      <a:pt x="56295" y="101182"/>
                    </a:cubicBezTo>
                    <a:cubicBezTo>
                      <a:pt x="55542" y="101075"/>
                      <a:pt x="54763" y="100967"/>
                      <a:pt x="53983" y="100833"/>
                    </a:cubicBezTo>
                    <a:cubicBezTo>
                      <a:pt x="53957" y="100828"/>
                      <a:pt x="53933" y="100826"/>
                      <a:pt x="53909" y="100826"/>
                    </a:cubicBezTo>
                    <a:close/>
                    <a:moveTo>
                      <a:pt x="58583" y="101475"/>
                    </a:moveTo>
                    <a:cubicBezTo>
                      <a:pt x="58174" y="101475"/>
                      <a:pt x="58140" y="102098"/>
                      <a:pt x="58553" y="102150"/>
                    </a:cubicBezTo>
                    <a:cubicBezTo>
                      <a:pt x="59360" y="102231"/>
                      <a:pt x="60140" y="102311"/>
                      <a:pt x="60919" y="102365"/>
                    </a:cubicBezTo>
                    <a:lnTo>
                      <a:pt x="60946" y="102365"/>
                    </a:lnTo>
                    <a:cubicBezTo>
                      <a:pt x="61376" y="102365"/>
                      <a:pt x="61403" y="101693"/>
                      <a:pt x="60973" y="101693"/>
                    </a:cubicBezTo>
                    <a:cubicBezTo>
                      <a:pt x="60220" y="101639"/>
                      <a:pt x="59414" y="101558"/>
                      <a:pt x="58634" y="101478"/>
                    </a:cubicBezTo>
                    <a:cubicBezTo>
                      <a:pt x="58617" y="101476"/>
                      <a:pt x="58600" y="101475"/>
                      <a:pt x="58583" y="101475"/>
                    </a:cubicBezTo>
                    <a:close/>
                    <a:moveTo>
                      <a:pt x="70344" y="101474"/>
                    </a:moveTo>
                    <a:cubicBezTo>
                      <a:pt x="70330" y="101474"/>
                      <a:pt x="70316" y="101475"/>
                      <a:pt x="70302" y="101478"/>
                    </a:cubicBezTo>
                    <a:lnTo>
                      <a:pt x="69576" y="101558"/>
                    </a:lnTo>
                    <a:cubicBezTo>
                      <a:pt x="69065" y="101612"/>
                      <a:pt x="68501" y="101666"/>
                      <a:pt x="67963" y="101693"/>
                    </a:cubicBezTo>
                    <a:cubicBezTo>
                      <a:pt x="67541" y="101719"/>
                      <a:pt x="67533" y="102366"/>
                      <a:pt x="67963" y="102366"/>
                    </a:cubicBezTo>
                    <a:cubicBezTo>
                      <a:pt x="67972" y="102366"/>
                      <a:pt x="67981" y="102365"/>
                      <a:pt x="67990" y="102365"/>
                    </a:cubicBezTo>
                    <a:lnTo>
                      <a:pt x="68017" y="102365"/>
                    </a:lnTo>
                    <a:cubicBezTo>
                      <a:pt x="68554" y="102338"/>
                      <a:pt x="69119" y="102284"/>
                      <a:pt x="69657" y="102231"/>
                    </a:cubicBezTo>
                    <a:lnTo>
                      <a:pt x="70382" y="102150"/>
                    </a:lnTo>
                    <a:cubicBezTo>
                      <a:pt x="70571" y="102123"/>
                      <a:pt x="70678" y="101962"/>
                      <a:pt x="70678" y="101773"/>
                    </a:cubicBezTo>
                    <a:cubicBezTo>
                      <a:pt x="70654" y="101601"/>
                      <a:pt x="70494" y="101474"/>
                      <a:pt x="70344" y="101474"/>
                    </a:cubicBezTo>
                    <a:close/>
                    <a:moveTo>
                      <a:pt x="63285" y="101800"/>
                    </a:moveTo>
                    <a:cubicBezTo>
                      <a:pt x="63097" y="101800"/>
                      <a:pt x="62936" y="101935"/>
                      <a:pt x="62936" y="102123"/>
                    </a:cubicBezTo>
                    <a:cubicBezTo>
                      <a:pt x="62936" y="102311"/>
                      <a:pt x="63097" y="102472"/>
                      <a:pt x="63285" y="102472"/>
                    </a:cubicBezTo>
                    <a:cubicBezTo>
                      <a:pt x="63769" y="102499"/>
                      <a:pt x="64253" y="102499"/>
                      <a:pt x="64737" y="102499"/>
                    </a:cubicBezTo>
                    <a:cubicBezTo>
                      <a:pt x="65033" y="102499"/>
                      <a:pt x="65355" y="102472"/>
                      <a:pt x="65624" y="102472"/>
                    </a:cubicBezTo>
                    <a:cubicBezTo>
                      <a:pt x="66081" y="102472"/>
                      <a:pt x="66081" y="101800"/>
                      <a:pt x="65624" y="101800"/>
                    </a:cubicBezTo>
                    <a:cubicBezTo>
                      <a:pt x="65234" y="101814"/>
                      <a:pt x="64844" y="101821"/>
                      <a:pt x="64455" y="101821"/>
                    </a:cubicBezTo>
                    <a:cubicBezTo>
                      <a:pt x="64065" y="101821"/>
                      <a:pt x="63675" y="101814"/>
                      <a:pt x="63285" y="1018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-6531100" y="2599575"/>
                <a:ext cx="241325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6480" extrusionOk="0">
                    <a:moveTo>
                      <a:pt x="4840" y="1"/>
                    </a:moveTo>
                    <a:lnTo>
                      <a:pt x="2098" y="646"/>
                    </a:lnTo>
                    <a:lnTo>
                      <a:pt x="1" y="5297"/>
                    </a:lnTo>
                    <a:lnTo>
                      <a:pt x="404" y="6480"/>
                    </a:lnTo>
                    <a:lnTo>
                      <a:pt x="4598" y="4302"/>
                    </a:lnTo>
                    <a:lnTo>
                      <a:pt x="9652" y="3334"/>
                    </a:lnTo>
                    <a:lnTo>
                      <a:pt x="9088" y="1963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6877150" y="2463075"/>
                <a:ext cx="14445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6725" extrusionOk="0">
                    <a:moveTo>
                      <a:pt x="1797" y="0"/>
                    </a:moveTo>
                    <a:cubicBezTo>
                      <a:pt x="812" y="0"/>
                      <a:pt x="0" y="1387"/>
                      <a:pt x="105" y="1831"/>
                    </a:cubicBezTo>
                    <a:cubicBezTo>
                      <a:pt x="186" y="2288"/>
                      <a:pt x="4353" y="6724"/>
                      <a:pt x="4353" y="6724"/>
                    </a:cubicBezTo>
                    <a:lnTo>
                      <a:pt x="5778" y="5891"/>
                    </a:lnTo>
                    <a:cubicBezTo>
                      <a:pt x="5778" y="5891"/>
                      <a:pt x="2336" y="57"/>
                      <a:pt x="1879" y="3"/>
                    </a:cubicBezTo>
                    <a:cubicBezTo>
                      <a:pt x="1852" y="1"/>
                      <a:pt x="1825" y="0"/>
                      <a:pt x="1797" y="0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-6796525" y="2386525"/>
                <a:ext cx="149850" cy="18955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7582" extrusionOk="0">
                    <a:moveTo>
                      <a:pt x="1718" y="1"/>
                    </a:moveTo>
                    <a:cubicBezTo>
                      <a:pt x="685" y="1"/>
                      <a:pt x="0" y="1222"/>
                      <a:pt x="241" y="1775"/>
                    </a:cubicBezTo>
                    <a:cubicBezTo>
                      <a:pt x="429" y="2205"/>
                      <a:pt x="4596" y="7582"/>
                      <a:pt x="4596" y="7582"/>
                    </a:cubicBezTo>
                    <a:lnTo>
                      <a:pt x="5994" y="6614"/>
                    </a:lnTo>
                    <a:cubicBezTo>
                      <a:pt x="5994" y="6614"/>
                      <a:pt x="2553" y="162"/>
                      <a:pt x="2096" y="54"/>
                    </a:cubicBezTo>
                    <a:cubicBezTo>
                      <a:pt x="1966" y="18"/>
                      <a:pt x="1840" y="1"/>
                      <a:pt x="1718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-6348950" y="2236475"/>
                <a:ext cx="72600" cy="203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8154" extrusionOk="0">
                    <a:moveTo>
                      <a:pt x="1404" y="1"/>
                    </a:moveTo>
                    <a:cubicBezTo>
                      <a:pt x="991" y="1"/>
                      <a:pt x="570" y="151"/>
                      <a:pt x="269" y="545"/>
                    </a:cubicBezTo>
                    <a:cubicBezTo>
                      <a:pt x="0" y="948"/>
                      <a:pt x="1210" y="8153"/>
                      <a:pt x="1210" y="8153"/>
                    </a:cubicBezTo>
                    <a:lnTo>
                      <a:pt x="2904" y="8046"/>
                    </a:lnTo>
                    <a:cubicBezTo>
                      <a:pt x="2904" y="8046"/>
                      <a:pt x="2904" y="1217"/>
                      <a:pt x="2796" y="760"/>
                    </a:cubicBezTo>
                    <a:cubicBezTo>
                      <a:pt x="2697" y="381"/>
                      <a:pt x="2061" y="1"/>
                      <a:pt x="1404" y="1"/>
                    </a:cubicBezTo>
                    <a:close/>
                  </a:path>
                </a:pathLst>
              </a:custGeom>
              <a:solidFill>
                <a:srgbClr val="C58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-6887975" y="2213800"/>
                <a:ext cx="368325" cy="422100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884" extrusionOk="0">
                    <a:moveTo>
                      <a:pt x="11480" y="0"/>
                    </a:moveTo>
                    <a:cubicBezTo>
                      <a:pt x="11480" y="0"/>
                      <a:pt x="162" y="14007"/>
                      <a:pt x="81" y="14464"/>
                    </a:cubicBezTo>
                    <a:cubicBezTo>
                      <a:pt x="0" y="14948"/>
                      <a:pt x="2178" y="16884"/>
                      <a:pt x="2178" y="16884"/>
                    </a:cubicBezTo>
                    <a:lnTo>
                      <a:pt x="14733" y="9464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-6899400" y="2200350"/>
                <a:ext cx="399250" cy="49000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9600" extrusionOk="0">
                    <a:moveTo>
                      <a:pt x="10862" y="1"/>
                    </a:moveTo>
                    <a:lnTo>
                      <a:pt x="8980" y="2232"/>
                    </a:lnTo>
                    <a:lnTo>
                      <a:pt x="10727" y="5700"/>
                    </a:lnTo>
                    <a:lnTo>
                      <a:pt x="9947" y="6668"/>
                    </a:lnTo>
                    <a:lnTo>
                      <a:pt x="11829" y="10512"/>
                    </a:lnTo>
                    <a:cubicBezTo>
                      <a:pt x="11829" y="10512"/>
                      <a:pt x="108" y="17690"/>
                      <a:pt x="0" y="18013"/>
                    </a:cubicBezTo>
                    <a:lnTo>
                      <a:pt x="2070" y="19599"/>
                    </a:lnTo>
                    <a:lnTo>
                      <a:pt x="15970" y="12878"/>
                    </a:lnTo>
                    <a:lnTo>
                      <a:pt x="10862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-6562000" y="2200350"/>
                <a:ext cx="455700" cy="236600"/>
              </a:xfrm>
              <a:custGeom>
                <a:avLst/>
                <a:gdLst/>
                <a:ahLst/>
                <a:cxnLst/>
                <a:rect l="l" t="t" r="r" b="b"/>
                <a:pathLst>
                  <a:path w="18228" h="9464" extrusionOk="0">
                    <a:moveTo>
                      <a:pt x="0" y="1"/>
                    </a:moveTo>
                    <a:lnTo>
                      <a:pt x="3226" y="9464"/>
                    </a:lnTo>
                    <a:lnTo>
                      <a:pt x="17717" y="7663"/>
                    </a:lnTo>
                    <a:cubicBezTo>
                      <a:pt x="17717" y="7663"/>
                      <a:pt x="18228" y="4786"/>
                      <a:pt x="17905" y="4463"/>
                    </a:cubicBezTo>
                    <a:cubicBezTo>
                      <a:pt x="17555" y="414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-6547900" y="2172800"/>
                <a:ext cx="489325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9573" h="13335" extrusionOk="0">
                    <a:moveTo>
                      <a:pt x="1" y="1"/>
                    </a:moveTo>
                    <a:lnTo>
                      <a:pt x="3845" y="13335"/>
                    </a:lnTo>
                    <a:lnTo>
                      <a:pt x="18900" y="10136"/>
                    </a:lnTo>
                    <a:lnTo>
                      <a:pt x="19572" y="7609"/>
                    </a:lnTo>
                    <a:cubicBezTo>
                      <a:pt x="19556" y="7598"/>
                      <a:pt x="19494" y="7592"/>
                      <a:pt x="19391" y="7592"/>
                    </a:cubicBezTo>
                    <a:cubicBezTo>
                      <a:pt x="17744" y="7592"/>
                      <a:pt x="5646" y="8926"/>
                      <a:pt x="5646" y="8926"/>
                    </a:cubicBezTo>
                    <a:lnTo>
                      <a:pt x="4786" y="4732"/>
                    </a:lnTo>
                    <a:lnTo>
                      <a:pt x="3576" y="4436"/>
                    </a:lnTo>
                    <a:lnTo>
                      <a:pt x="2850" y="6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-6717600" y="1989700"/>
                <a:ext cx="359275" cy="769175"/>
              </a:xfrm>
              <a:custGeom>
                <a:avLst/>
                <a:gdLst/>
                <a:ahLst/>
                <a:cxnLst/>
                <a:rect l="l" t="t" r="r" b="b"/>
                <a:pathLst>
                  <a:path w="14371" h="30767" extrusionOk="0">
                    <a:moveTo>
                      <a:pt x="2991" y="0"/>
                    </a:moveTo>
                    <a:cubicBezTo>
                      <a:pt x="1204" y="0"/>
                      <a:pt x="0" y="2512"/>
                      <a:pt x="1466" y="6679"/>
                    </a:cubicBezTo>
                    <a:cubicBezTo>
                      <a:pt x="2514" y="9690"/>
                      <a:pt x="11036" y="30283"/>
                      <a:pt x="11036" y="30283"/>
                    </a:cubicBezTo>
                    <a:cubicBezTo>
                      <a:pt x="11702" y="30631"/>
                      <a:pt x="12237" y="30766"/>
                      <a:pt x="12666" y="30766"/>
                    </a:cubicBezTo>
                    <a:cubicBezTo>
                      <a:pt x="14159" y="30766"/>
                      <a:pt x="14370" y="29127"/>
                      <a:pt x="14370" y="29127"/>
                    </a:cubicBezTo>
                    <a:cubicBezTo>
                      <a:pt x="14370" y="29127"/>
                      <a:pt x="9155" y="10551"/>
                      <a:pt x="7165" y="4744"/>
                    </a:cubicBezTo>
                    <a:cubicBezTo>
                      <a:pt x="6050" y="1455"/>
                      <a:pt x="4352" y="0"/>
                      <a:pt x="29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-6690700" y="2029825"/>
                <a:ext cx="1260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623" extrusionOk="0">
                    <a:moveTo>
                      <a:pt x="2515" y="1"/>
                    </a:moveTo>
                    <a:cubicBezTo>
                      <a:pt x="1183" y="1"/>
                      <a:pt x="0" y="1266"/>
                      <a:pt x="605" y="3623"/>
                    </a:cubicBezTo>
                    <a:cubicBezTo>
                      <a:pt x="605" y="3623"/>
                      <a:pt x="1674" y="1787"/>
                      <a:pt x="3595" y="1787"/>
                    </a:cubicBezTo>
                    <a:cubicBezTo>
                      <a:pt x="4034" y="1787"/>
                      <a:pt x="4516" y="1882"/>
                      <a:pt x="5041" y="2117"/>
                    </a:cubicBezTo>
                    <a:cubicBezTo>
                      <a:pt x="4551" y="683"/>
                      <a:pt x="3493" y="1"/>
                      <a:pt x="2515" y="1"/>
                    </a:cubicBezTo>
                    <a:close/>
                  </a:path>
                </a:pathLst>
              </a:custGeom>
              <a:solidFill>
                <a:srgbClr val="60BC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872400" y="1626250"/>
            <a:ext cx="42045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/>
          <p:nvPr/>
        </p:nvSpPr>
        <p:spPr>
          <a:xfrm rot="281717" flipH="1">
            <a:off x="6004170" y="-25723"/>
            <a:ext cx="3720967" cy="1016126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1402219" flipH="1">
            <a:off x="3552849" y="4491713"/>
            <a:ext cx="2839918" cy="1424138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5165004" flipH="1">
            <a:off x="-1500665" y="1625953"/>
            <a:ext cx="6312557" cy="4512704"/>
            <a:chOff x="112010" y="-220638"/>
            <a:chExt cx="6312965" cy="4512995"/>
          </a:xfrm>
        </p:grpSpPr>
        <p:sp>
          <p:nvSpPr>
            <p:cNvPr id="99" name="Google Shape;99;p7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633500" y="1987200"/>
            <a:ext cx="5877000" cy="23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8"/>
          <p:cNvSpPr/>
          <p:nvPr/>
        </p:nvSpPr>
        <p:spPr>
          <a:xfrm rot="1215068">
            <a:off x="-1186280" y="4159558"/>
            <a:ext cx="4061724" cy="2590112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 rot="480266">
            <a:off x="8212193" y="2880443"/>
            <a:ext cx="2782778" cy="1265418"/>
          </a:xfrm>
          <a:custGeom>
            <a:avLst/>
            <a:gdLst/>
            <a:ahLst/>
            <a:cxnLst/>
            <a:rect l="l" t="t" r="r" b="b"/>
            <a:pathLst>
              <a:path w="37046" h="16846" extrusionOk="0">
                <a:moveTo>
                  <a:pt x="8435" y="1"/>
                </a:moveTo>
                <a:cubicBezTo>
                  <a:pt x="6701" y="1"/>
                  <a:pt x="5099" y="1569"/>
                  <a:pt x="5509" y="3585"/>
                </a:cubicBezTo>
                <a:cubicBezTo>
                  <a:pt x="4883" y="3466"/>
                  <a:pt x="3406" y="3263"/>
                  <a:pt x="2232" y="3263"/>
                </a:cubicBezTo>
                <a:cubicBezTo>
                  <a:pt x="1641" y="3263"/>
                  <a:pt x="1127" y="3314"/>
                  <a:pt x="835" y="3454"/>
                </a:cubicBezTo>
                <a:cubicBezTo>
                  <a:pt x="621" y="3537"/>
                  <a:pt x="442" y="3680"/>
                  <a:pt x="310" y="3871"/>
                </a:cubicBezTo>
                <a:cubicBezTo>
                  <a:pt x="0" y="4372"/>
                  <a:pt x="7298" y="4730"/>
                  <a:pt x="13486" y="7103"/>
                </a:cubicBezTo>
                <a:cubicBezTo>
                  <a:pt x="20104" y="9642"/>
                  <a:pt x="29643" y="13613"/>
                  <a:pt x="30192" y="14495"/>
                </a:cubicBezTo>
                <a:cubicBezTo>
                  <a:pt x="30824" y="15485"/>
                  <a:pt x="33173" y="16809"/>
                  <a:pt x="34293" y="16844"/>
                </a:cubicBezTo>
                <a:cubicBezTo>
                  <a:pt x="34315" y="16845"/>
                  <a:pt x="34336" y="16846"/>
                  <a:pt x="34357" y="16846"/>
                </a:cubicBezTo>
                <a:cubicBezTo>
                  <a:pt x="37045" y="16846"/>
                  <a:pt x="33831" y="10827"/>
                  <a:pt x="32624" y="9821"/>
                </a:cubicBezTo>
                <a:cubicBezTo>
                  <a:pt x="31515" y="8867"/>
                  <a:pt x="30144" y="8271"/>
                  <a:pt x="28689" y="8116"/>
                </a:cubicBezTo>
                <a:cubicBezTo>
                  <a:pt x="28676" y="8114"/>
                  <a:pt x="28657" y="8113"/>
                  <a:pt x="28633" y="8113"/>
                </a:cubicBezTo>
                <a:cubicBezTo>
                  <a:pt x="28038" y="8113"/>
                  <a:pt x="24407" y="8677"/>
                  <a:pt x="24659" y="8999"/>
                </a:cubicBezTo>
                <a:cubicBezTo>
                  <a:pt x="23858" y="8019"/>
                  <a:pt x="22667" y="7467"/>
                  <a:pt x="21421" y="7467"/>
                </a:cubicBezTo>
                <a:cubicBezTo>
                  <a:pt x="21257" y="7467"/>
                  <a:pt x="21092" y="7477"/>
                  <a:pt x="20927" y="7496"/>
                </a:cubicBezTo>
                <a:cubicBezTo>
                  <a:pt x="20742" y="4606"/>
                  <a:pt x="18326" y="2526"/>
                  <a:pt x="15635" y="2526"/>
                </a:cubicBezTo>
                <a:cubicBezTo>
                  <a:pt x="15029" y="2526"/>
                  <a:pt x="14408" y="2632"/>
                  <a:pt x="13796" y="2858"/>
                </a:cubicBezTo>
                <a:cubicBezTo>
                  <a:pt x="14164" y="1342"/>
                  <a:pt x="13032" y="212"/>
                  <a:pt x="11724" y="212"/>
                </a:cubicBezTo>
                <a:cubicBezTo>
                  <a:pt x="11252" y="212"/>
                  <a:pt x="10758" y="359"/>
                  <a:pt x="10303" y="688"/>
                </a:cubicBezTo>
                <a:cubicBezTo>
                  <a:pt x="9724" y="211"/>
                  <a:pt x="9071" y="1"/>
                  <a:pt x="8435" y="1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-1922753">
            <a:off x="6258711" y="4454968"/>
            <a:ext cx="2697831" cy="1768486"/>
          </a:xfrm>
          <a:custGeom>
            <a:avLst/>
            <a:gdLst/>
            <a:ahLst/>
            <a:cxnLst/>
            <a:rect l="l" t="t" r="r" b="b"/>
            <a:pathLst>
              <a:path w="21350" h="13995" extrusionOk="0">
                <a:moveTo>
                  <a:pt x="6772" y="0"/>
                </a:moveTo>
                <a:cubicBezTo>
                  <a:pt x="5893" y="0"/>
                  <a:pt x="5005" y="368"/>
                  <a:pt x="4365" y="1153"/>
                </a:cubicBezTo>
                <a:cubicBezTo>
                  <a:pt x="3759" y="597"/>
                  <a:pt x="2935" y="316"/>
                  <a:pt x="2112" y="316"/>
                </a:cubicBezTo>
                <a:cubicBezTo>
                  <a:pt x="1348" y="316"/>
                  <a:pt x="586" y="558"/>
                  <a:pt x="1" y="1046"/>
                </a:cubicBezTo>
                <a:cubicBezTo>
                  <a:pt x="6427" y="2596"/>
                  <a:pt x="12234" y="6078"/>
                  <a:pt x="16622" y="11038"/>
                </a:cubicBezTo>
                <a:cubicBezTo>
                  <a:pt x="17278" y="11789"/>
                  <a:pt x="18101" y="13340"/>
                  <a:pt x="19019" y="13781"/>
                </a:cubicBezTo>
                <a:cubicBezTo>
                  <a:pt x="19328" y="13928"/>
                  <a:pt x="19582" y="13994"/>
                  <a:pt x="19788" y="13994"/>
                </a:cubicBezTo>
                <a:cubicBezTo>
                  <a:pt x="21350" y="13994"/>
                  <a:pt x="20188" y="10201"/>
                  <a:pt x="19556" y="9190"/>
                </a:cubicBezTo>
                <a:cubicBezTo>
                  <a:pt x="18206" y="7047"/>
                  <a:pt x="15877" y="5260"/>
                  <a:pt x="13438" y="5260"/>
                </a:cubicBezTo>
                <a:cubicBezTo>
                  <a:pt x="13054" y="5260"/>
                  <a:pt x="12668" y="5304"/>
                  <a:pt x="12282" y="5398"/>
                </a:cubicBezTo>
                <a:cubicBezTo>
                  <a:pt x="12342" y="4456"/>
                  <a:pt x="11746" y="3598"/>
                  <a:pt x="10851" y="3312"/>
                </a:cubicBezTo>
                <a:cubicBezTo>
                  <a:pt x="10613" y="3240"/>
                  <a:pt x="10350" y="3204"/>
                  <a:pt x="10160" y="3061"/>
                </a:cubicBezTo>
                <a:cubicBezTo>
                  <a:pt x="9909" y="2858"/>
                  <a:pt x="9850" y="2501"/>
                  <a:pt x="9754" y="2191"/>
                </a:cubicBezTo>
                <a:cubicBezTo>
                  <a:pt x="9316" y="783"/>
                  <a:pt x="8054" y="0"/>
                  <a:pt x="6772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732863" y="1343350"/>
            <a:ext cx="37446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732875" y="2250950"/>
            <a:ext cx="3744600" cy="1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9"/>
          <p:cNvSpPr>
            <a:spLocks noGrp="1"/>
          </p:cNvSpPr>
          <p:nvPr>
            <p:ph type="pic" idx="2"/>
          </p:nvPr>
        </p:nvSpPr>
        <p:spPr>
          <a:xfrm>
            <a:off x="5134996" y="995400"/>
            <a:ext cx="3152700" cy="315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9"/>
          <p:cNvSpPr/>
          <p:nvPr/>
        </p:nvSpPr>
        <p:spPr>
          <a:xfrm rot="1309777">
            <a:off x="7252177" y="176275"/>
            <a:ext cx="2588202" cy="805321"/>
          </a:xfrm>
          <a:custGeom>
            <a:avLst/>
            <a:gdLst/>
            <a:ahLst/>
            <a:cxnLst/>
            <a:rect l="l" t="t" r="r" b="b"/>
            <a:pathLst>
              <a:path w="60980" h="18975" extrusionOk="0">
                <a:moveTo>
                  <a:pt x="31096" y="1"/>
                </a:moveTo>
                <a:cubicBezTo>
                  <a:pt x="29593" y="1"/>
                  <a:pt x="28028" y="870"/>
                  <a:pt x="26424" y="2257"/>
                </a:cubicBezTo>
                <a:cubicBezTo>
                  <a:pt x="26303" y="2251"/>
                  <a:pt x="26183" y="2249"/>
                  <a:pt x="26062" y="2249"/>
                </a:cubicBezTo>
                <a:cubicBezTo>
                  <a:pt x="22960" y="2249"/>
                  <a:pt x="20017" y="3997"/>
                  <a:pt x="19615" y="6120"/>
                </a:cubicBezTo>
                <a:cubicBezTo>
                  <a:pt x="19225" y="5234"/>
                  <a:pt x="17874" y="4629"/>
                  <a:pt x="16538" y="4629"/>
                </a:cubicBezTo>
                <a:cubicBezTo>
                  <a:pt x="16203" y="4629"/>
                  <a:pt x="15868" y="4668"/>
                  <a:pt x="15549" y="4749"/>
                </a:cubicBezTo>
                <a:cubicBezTo>
                  <a:pt x="15848" y="4343"/>
                  <a:pt x="15490" y="3807"/>
                  <a:pt x="14906" y="3580"/>
                </a:cubicBezTo>
                <a:cubicBezTo>
                  <a:pt x="14584" y="3456"/>
                  <a:pt x="14218" y="3403"/>
                  <a:pt x="13848" y="3403"/>
                </a:cubicBezTo>
                <a:cubicBezTo>
                  <a:pt x="13545" y="3403"/>
                  <a:pt x="13239" y="3438"/>
                  <a:pt x="12950" y="3497"/>
                </a:cubicBezTo>
                <a:cubicBezTo>
                  <a:pt x="11758" y="3747"/>
                  <a:pt x="10732" y="4343"/>
                  <a:pt x="10196" y="5107"/>
                </a:cubicBezTo>
                <a:cubicBezTo>
                  <a:pt x="9466" y="4918"/>
                  <a:pt x="8687" y="4772"/>
                  <a:pt x="7921" y="4772"/>
                </a:cubicBezTo>
                <a:cubicBezTo>
                  <a:pt x="7622" y="4772"/>
                  <a:pt x="7326" y="4794"/>
                  <a:pt x="7036" y="4844"/>
                </a:cubicBezTo>
                <a:cubicBezTo>
                  <a:pt x="5987" y="5023"/>
                  <a:pt x="5045" y="5679"/>
                  <a:pt x="5116" y="6418"/>
                </a:cubicBezTo>
                <a:cubicBezTo>
                  <a:pt x="3161" y="6752"/>
                  <a:pt x="1360" y="7491"/>
                  <a:pt x="1" y="8517"/>
                </a:cubicBezTo>
                <a:cubicBezTo>
                  <a:pt x="4478" y="7729"/>
                  <a:pt x="9002" y="7335"/>
                  <a:pt x="13526" y="7335"/>
                </a:cubicBezTo>
                <a:cubicBezTo>
                  <a:pt x="18315" y="7335"/>
                  <a:pt x="23103" y="7777"/>
                  <a:pt x="27831" y="8660"/>
                </a:cubicBezTo>
                <a:cubicBezTo>
                  <a:pt x="31420" y="9340"/>
                  <a:pt x="34902" y="10270"/>
                  <a:pt x="38336" y="11247"/>
                </a:cubicBezTo>
                <a:cubicBezTo>
                  <a:pt x="42795" y="12523"/>
                  <a:pt x="47207" y="13871"/>
                  <a:pt x="51619" y="15230"/>
                </a:cubicBezTo>
                <a:cubicBezTo>
                  <a:pt x="53276" y="15743"/>
                  <a:pt x="54982" y="16267"/>
                  <a:pt x="56317" y="17102"/>
                </a:cubicBezTo>
                <a:lnTo>
                  <a:pt x="57140" y="17782"/>
                </a:lnTo>
                <a:lnTo>
                  <a:pt x="60061" y="18974"/>
                </a:lnTo>
                <a:cubicBezTo>
                  <a:pt x="60979" y="17054"/>
                  <a:pt x="60061" y="14789"/>
                  <a:pt x="57819" y="13501"/>
                </a:cubicBezTo>
                <a:cubicBezTo>
                  <a:pt x="56498" y="12731"/>
                  <a:pt x="54762" y="12333"/>
                  <a:pt x="53028" y="12333"/>
                </a:cubicBezTo>
                <a:cubicBezTo>
                  <a:pt x="51837" y="12333"/>
                  <a:pt x="50646" y="12521"/>
                  <a:pt x="49592" y="12905"/>
                </a:cubicBezTo>
                <a:cubicBezTo>
                  <a:pt x="48506" y="11201"/>
                  <a:pt x="45830" y="10089"/>
                  <a:pt x="43157" y="10089"/>
                </a:cubicBezTo>
                <a:cubicBezTo>
                  <a:pt x="42631" y="10089"/>
                  <a:pt x="42105" y="10132"/>
                  <a:pt x="41591" y="10222"/>
                </a:cubicBezTo>
                <a:cubicBezTo>
                  <a:pt x="42283" y="9161"/>
                  <a:pt x="42569" y="7134"/>
                  <a:pt x="41508" y="6227"/>
                </a:cubicBezTo>
                <a:cubicBezTo>
                  <a:pt x="40814" y="5629"/>
                  <a:pt x="40277" y="5431"/>
                  <a:pt x="39511" y="5431"/>
                </a:cubicBezTo>
                <a:cubicBezTo>
                  <a:pt x="39117" y="5431"/>
                  <a:pt x="38664" y="5483"/>
                  <a:pt x="38097" y="5560"/>
                </a:cubicBezTo>
                <a:cubicBezTo>
                  <a:pt x="38097" y="5560"/>
                  <a:pt x="39791" y="2817"/>
                  <a:pt x="38646" y="1506"/>
                </a:cubicBezTo>
                <a:cubicBezTo>
                  <a:pt x="37846" y="601"/>
                  <a:pt x="36997" y="315"/>
                  <a:pt x="36242" y="315"/>
                </a:cubicBezTo>
                <a:cubicBezTo>
                  <a:pt x="34937" y="315"/>
                  <a:pt x="33912" y="1172"/>
                  <a:pt x="33912" y="1172"/>
                </a:cubicBezTo>
                <a:cubicBezTo>
                  <a:pt x="33002" y="360"/>
                  <a:pt x="32062" y="1"/>
                  <a:pt x="31096" y="1"/>
                </a:cubicBezTo>
                <a:close/>
              </a:path>
            </a:pathLst>
          </a:custGeom>
          <a:solidFill>
            <a:srgbClr val="FFFFFF">
              <a:alpha val="18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1888934">
            <a:off x="-282787" y="4445831"/>
            <a:ext cx="2714174" cy="1730796"/>
          </a:xfrm>
          <a:custGeom>
            <a:avLst/>
            <a:gdLst/>
            <a:ahLst/>
            <a:cxnLst/>
            <a:rect l="l" t="t" r="r" b="b"/>
            <a:pathLst>
              <a:path w="50117" h="31959" extrusionOk="0">
                <a:moveTo>
                  <a:pt x="30087" y="0"/>
                </a:moveTo>
                <a:cubicBezTo>
                  <a:pt x="28655" y="0"/>
                  <a:pt x="27217" y="738"/>
                  <a:pt x="26388" y="1910"/>
                </a:cubicBezTo>
                <a:cubicBezTo>
                  <a:pt x="25339" y="3377"/>
                  <a:pt x="25219" y="5427"/>
                  <a:pt x="25983" y="7073"/>
                </a:cubicBezTo>
                <a:cubicBezTo>
                  <a:pt x="25955" y="7072"/>
                  <a:pt x="25927" y="7072"/>
                  <a:pt x="25899" y="7072"/>
                </a:cubicBezTo>
                <a:cubicBezTo>
                  <a:pt x="23987" y="7072"/>
                  <a:pt x="22200" y="8675"/>
                  <a:pt x="22012" y="10579"/>
                </a:cubicBezTo>
                <a:cubicBezTo>
                  <a:pt x="21727" y="9165"/>
                  <a:pt x="20280" y="8227"/>
                  <a:pt x="18854" y="8227"/>
                </a:cubicBezTo>
                <a:cubicBezTo>
                  <a:pt x="18487" y="8227"/>
                  <a:pt x="18123" y="8289"/>
                  <a:pt x="17779" y="8420"/>
                </a:cubicBezTo>
                <a:cubicBezTo>
                  <a:pt x="16086" y="9076"/>
                  <a:pt x="15132" y="11056"/>
                  <a:pt x="15406" y="12832"/>
                </a:cubicBezTo>
                <a:cubicBezTo>
                  <a:pt x="13248" y="12856"/>
                  <a:pt x="11400" y="14346"/>
                  <a:pt x="9873" y="15885"/>
                </a:cubicBezTo>
                <a:cubicBezTo>
                  <a:pt x="5390" y="20404"/>
                  <a:pt x="2016" y="25913"/>
                  <a:pt x="1" y="31958"/>
                </a:cubicBezTo>
                <a:lnTo>
                  <a:pt x="1" y="31958"/>
                </a:lnTo>
                <a:cubicBezTo>
                  <a:pt x="5319" y="25901"/>
                  <a:pt x="11078" y="20905"/>
                  <a:pt x="18113" y="16886"/>
                </a:cubicBezTo>
                <a:cubicBezTo>
                  <a:pt x="24981" y="12939"/>
                  <a:pt x="32147" y="9517"/>
                  <a:pt x="39552" y="6679"/>
                </a:cubicBezTo>
                <a:cubicBezTo>
                  <a:pt x="43177" y="5261"/>
                  <a:pt x="47231" y="4438"/>
                  <a:pt x="50116" y="4354"/>
                </a:cubicBezTo>
                <a:cubicBezTo>
                  <a:pt x="49484" y="3908"/>
                  <a:pt x="48438" y="3755"/>
                  <a:pt x="47272" y="3755"/>
                </a:cubicBezTo>
                <a:cubicBezTo>
                  <a:pt x="44710" y="3755"/>
                  <a:pt x="41574" y="4495"/>
                  <a:pt x="41001" y="4495"/>
                </a:cubicBezTo>
                <a:cubicBezTo>
                  <a:pt x="40964" y="4495"/>
                  <a:pt x="40938" y="4492"/>
                  <a:pt x="40923" y="4485"/>
                </a:cubicBezTo>
                <a:cubicBezTo>
                  <a:pt x="39716" y="3980"/>
                  <a:pt x="38430" y="3728"/>
                  <a:pt x="37142" y="3728"/>
                </a:cubicBezTo>
                <a:cubicBezTo>
                  <a:pt x="36089" y="3728"/>
                  <a:pt x="35033" y="3897"/>
                  <a:pt x="34019" y="4235"/>
                </a:cubicBezTo>
                <a:cubicBezTo>
                  <a:pt x="34210" y="2435"/>
                  <a:pt x="32898" y="634"/>
                  <a:pt x="31158" y="145"/>
                </a:cubicBezTo>
                <a:cubicBezTo>
                  <a:pt x="30808" y="47"/>
                  <a:pt x="30447" y="0"/>
                  <a:pt x="30087" y="0"/>
                </a:cubicBezTo>
                <a:close/>
              </a:path>
            </a:pathLst>
          </a:custGeom>
          <a:solidFill>
            <a:srgbClr val="FFFFFF">
              <a:alpha val="8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9400" cy="831300"/>
          </a:xfrm>
          <a:prstGeom prst="rect">
            <a:avLst/>
          </a:prstGeom>
          <a:gradFill>
            <a:gsLst>
              <a:gs pos="0">
                <a:srgbClr val="C8F2F3">
                  <a:alpha val="45882"/>
                </a:srgbClr>
              </a:gs>
              <a:gs pos="58000">
                <a:srgbClr val="57B8D5"/>
              </a:gs>
              <a:gs pos="100000">
                <a:schemeClr val="lt2"/>
              </a:gs>
            </a:gsLst>
            <a:lin ang="1619866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/>
          <p:nvPr/>
        </p:nvSpPr>
        <p:spPr>
          <a:xfrm rot="-366997" flipH="1">
            <a:off x="5577730" y="31442"/>
            <a:ext cx="3720994" cy="1016133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 rot="-5165004">
            <a:off x="-4052490" y="4366053"/>
            <a:ext cx="6312557" cy="4512704"/>
            <a:chOff x="112010" y="-220638"/>
            <a:chExt cx="6312965" cy="4512995"/>
          </a:xfrm>
        </p:grpSpPr>
        <p:sp>
          <p:nvSpPr>
            <p:cNvPr id="129" name="Google Shape;129;p10"/>
            <p:cNvSpPr/>
            <p:nvPr/>
          </p:nvSpPr>
          <p:spPr>
            <a:xfrm rot="406266">
              <a:off x="322936" y="86134"/>
              <a:ext cx="5434488" cy="3899451"/>
            </a:xfrm>
            <a:custGeom>
              <a:avLst/>
              <a:gdLst/>
              <a:ahLst/>
              <a:cxnLst/>
              <a:rect l="l" t="t" r="r" b="b"/>
              <a:pathLst>
                <a:path w="217385" h="155982" extrusionOk="0">
                  <a:moveTo>
                    <a:pt x="20941" y="0"/>
                  </a:moveTo>
                  <a:cubicBezTo>
                    <a:pt x="20933" y="0"/>
                    <a:pt x="20924" y="0"/>
                    <a:pt x="20916" y="1"/>
                  </a:cubicBezTo>
                  <a:cubicBezTo>
                    <a:pt x="20109" y="55"/>
                    <a:pt x="19330" y="162"/>
                    <a:pt x="18550" y="350"/>
                  </a:cubicBezTo>
                  <a:cubicBezTo>
                    <a:pt x="18362" y="377"/>
                    <a:pt x="18228" y="566"/>
                    <a:pt x="18281" y="754"/>
                  </a:cubicBezTo>
                  <a:cubicBezTo>
                    <a:pt x="18308" y="888"/>
                    <a:pt x="18443" y="1023"/>
                    <a:pt x="18604" y="1023"/>
                  </a:cubicBezTo>
                  <a:cubicBezTo>
                    <a:pt x="18631" y="996"/>
                    <a:pt x="18658" y="996"/>
                    <a:pt x="18685" y="996"/>
                  </a:cubicBezTo>
                  <a:cubicBezTo>
                    <a:pt x="19437" y="834"/>
                    <a:pt x="20190" y="727"/>
                    <a:pt x="20943" y="673"/>
                  </a:cubicBezTo>
                  <a:cubicBezTo>
                    <a:pt x="21391" y="647"/>
                    <a:pt x="21348" y="0"/>
                    <a:pt x="20941" y="0"/>
                  </a:cubicBezTo>
                  <a:close/>
                  <a:moveTo>
                    <a:pt x="16386" y="990"/>
                  </a:moveTo>
                  <a:cubicBezTo>
                    <a:pt x="16340" y="990"/>
                    <a:pt x="16290" y="1000"/>
                    <a:pt x="16238" y="1023"/>
                  </a:cubicBezTo>
                  <a:cubicBezTo>
                    <a:pt x="15485" y="1265"/>
                    <a:pt x="14760" y="1587"/>
                    <a:pt x="14034" y="1964"/>
                  </a:cubicBezTo>
                  <a:cubicBezTo>
                    <a:pt x="13738" y="2125"/>
                    <a:pt x="13845" y="2582"/>
                    <a:pt x="14195" y="2582"/>
                  </a:cubicBezTo>
                  <a:cubicBezTo>
                    <a:pt x="14249" y="2582"/>
                    <a:pt x="14303" y="2582"/>
                    <a:pt x="14356" y="2555"/>
                  </a:cubicBezTo>
                  <a:cubicBezTo>
                    <a:pt x="15028" y="2205"/>
                    <a:pt x="15754" y="1910"/>
                    <a:pt x="16453" y="1641"/>
                  </a:cubicBezTo>
                  <a:cubicBezTo>
                    <a:pt x="16855" y="1523"/>
                    <a:pt x="16717" y="990"/>
                    <a:pt x="16386" y="990"/>
                  </a:cubicBezTo>
                  <a:close/>
                  <a:moveTo>
                    <a:pt x="12212" y="3109"/>
                  </a:moveTo>
                  <a:cubicBezTo>
                    <a:pt x="12142" y="3109"/>
                    <a:pt x="12065" y="3136"/>
                    <a:pt x="11990" y="3200"/>
                  </a:cubicBezTo>
                  <a:cubicBezTo>
                    <a:pt x="11318" y="3630"/>
                    <a:pt x="10673" y="4114"/>
                    <a:pt x="10082" y="4625"/>
                  </a:cubicBezTo>
                  <a:cubicBezTo>
                    <a:pt x="9947" y="4759"/>
                    <a:pt x="9920" y="4975"/>
                    <a:pt x="10055" y="5109"/>
                  </a:cubicBezTo>
                  <a:cubicBezTo>
                    <a:pt x="10109" y="5190"/>
                    <a:pt x="10189" y="5216"/>
                    <a:pt x="10297" y="5216"/>
                  </a:cubicBezTo>
                  <a:cubicBezTo>
                    <a:pt x="10377" y="5216"/>
                    <a:pt x="10458" y="5190"/>
                    <a:pt x="10512" y="5163"/>
                  </a:cubicBezTo>
                  <a:cubicBezTo>
                    <a:pt x="11103" y="4652"/>
                    <a:pt x="11722" y="4168"/>
                    <a:pt x="12367" y="3738"/>
                  </a:cubicBezTo>
                  <a:cubicBezTo>
                    <a:pt x="12690" y="3544"/>
                    <a:pt x="12496" y="3109"/>
                    <a:pt x="12212" y="3109"/>
                  </a:cubicBezTo>
                  <a:close/>
                  <a:moveTo>
                    <a:pt x="8590" y="6184"/>
                  </a:moveTo>
                  <a:cubicBezTo>
                    <a:pt x="8509" y="6184"/>
                    <a:pt x="8428" y="6211"/>
                    <a:pt x="8361" y="6265"/>
                  </a:cubicBezTo>
                  <a:cubicBezTo>
                    <a:pt x="7823" y="6830"/>
                    <a:pt x="7286" y="7448"/>
                    <a:pt x="6775" y="8066"/>
                  </a:cubicBezTo>
                  <a:cubicBezTo>
                    <a:pt x="6614" y="8281"/>
                    <a:pt x="6775" y="8604"/>
                    <a:pt x="7044" y="8604"/>
                  </a:cubicBezTo>
                  <a:cubicBezTo>
                    <a:pt x="7151" y="8604"/>
                    <a:pt x="7232" y="8577"/>
                    <a:pt x="7286" y="8496"/>
                  </a:cubicBezTo>
                  <a:cubicBezTo>
                    <a:pt x="7797" y="7878"/>
                    <a:pt x="8307" y="7313"/>
                    <a:pt x="8818" y="6749"/>
                  </a:cubicBezTo>
                  <a:cubicBezTo>
                    <a:pt x="8953" y="6614"/>
                    <a:pt x="8953" y="6399"/>
                    <a:pt x="8818" y="6265"/>
                  </a:cubicBezTo>
                  <a:cubicBezTo>
                    <a:pt x="8751" y="6211"/>
                    <a:pt x="8670" y="6184"/>
                    <a:pt x="8590" y="6184"/>
                  </a:cubicBezTo>
                  <a:close/>
                  <a:moveTo>
                    <a:pt x="5625" y="9881"/>
                  </a:moveTo>
                  <a:cubicBezTo>
                    <a:pt x="5536" y="9881"/>
                    <a:pt x="5447" y="9917"/>
                    <a:pt x="5377" y="10002"/>
                  </a:cubicBezTo>
                  <a:cubicBezTo>
                    <a:pt x="4920" y="10620"/>
                    <a:pt x="4517" y="11319"/>
                    <a:pt x="4113" y="12018"/>
                  </a:cubicBezTo>
                  <a:cubicBezTo>
                    <a:pt x="4033" y="12179"/>
                    <a:pt x="4087" y="12368"/>
                    <a:pt x="4248" y="12475"/>
                  </a:cubicBezTo>
                  <a:cubicBezTo>
                    <a:pt x="4302" y="12502"/>
                    <a:pt x="4355" y="12502"/>
                    <a:pt x="4409" y="12502"/>
                  </a:cubicBezTo>
                  <a:cubicBezTo>
                    <a:pt x="4544" y="12502"/>
                    <a:pt x="4651" y="12448"/>
                    <a:pt x="4705" y="12341"/>
                  </a:cubicBezTo>
                  <a:cubicBezTo>
                    <a:pt x="5081" y="11669"/>
                    <a:pt x="5511" y="10997"/>
                    <a:pt x="5942" y="10351"/>
                  </a:cubicBezTo>
                  <a:cubicBezTo>
                    <a:pt x="6057" y="10102"/>
                    <a:pt x="5844" y="9881"/>
                    <a:pt x="5625" y="9881"/>
                  </a:cubicBezTo>
                  <a:close/>
                  <a:moveTo>
                    <a:pt x="3339" y="13931"/>
                  </a:moveTo>
                  <a:cubicBezTo>
                    <a:pt x="3221" y="13931"/>
                    <a:pt x="3104" y="13992"/>
                    <a:pt x="3038" y="14142"/>
                  </a:cubicBezTo>
                  <a:cubicBezTo>
                    <a:pt x="2716" y="14841"/>
                    <a:pt x="2393" y="15594"/>
                    <a:pt x="2124" y="16320"/>
                  </a:cubicBezTo>
                  <a:cubicBezTo>
                    <a:pt x="2070" y="16508"/>
                    <a:pt x="2151" y="16696"/>
                    <a:pt x="2339" y="16750"/>
                  </a:cubicBezTo>
                  <a:cubicBezTo>
                    <a:pt x="2366" y="16777"/>
                    <a:pt x="2420" y="16777"/>
                    <a:pt x="2447" y="16777"/>
                  </a:cubicBezTo>
                  <a:cubicBezTo>
                    <a:pt x="2581" y="16777"/>
                    <a:pt x="2716" y="16696"/>
                    <a:pt x="2769" y="16561"/>
                  </a:cubicBezTo>
                  <a:cubicBezTo>
                    <a:pt x="3038" y="15836"/>
                    <a:pt x="3307" y="15110"/>
                    <a:pt x="3656" y="14411"/>
                  </a:cubicBezTo>
                  <a:cubicBezTo>
                    <a:pt x="3779" y="14148"/>
                    <a:pt x="3559" y="13931"/>
                    <a:pt x="3339" y="13931"/>
                  </a:cubicBezTo>
                  <a:close/>
                  <a:moveTo>
                    <a:pt x="1731" y="18349"/>
                  </a:moveTo>
                  <a:cubicBezTo>
                    <a:pt x="1579" y="18349"/>
                    <a:pt x="1443" y="18449"/>
                    <a:pt x="1398" y="18605"/>
                  </a:cubicBezTo>
                  <a:cubicBezTo>
                    <a:pt x="1183" y="19357"/>
                    <a:pt x="995" y="20137"/>
                    <a:pt x="834" y="20890"/>
                  </a:cubicBezTo>
                  <a:cubicBezTo>
                    <a:pt x="780" y="21078"/>
                    <a:pt x="914" y="21266"/>
                    <a:pt x="1076" y="21293"/>
                  </a:cubicBezTo>
                  <a:lnTo>
                    <a:pt x="1156" y="21293"/>
                  </a:lnTo>
                  <a:cubicBezTo>
                    <a:pt x="1318" y="21293"/>
                    <a:pt x="1452" y="21186"/>
                    <a:pt x="1479" y="21051"/>
                  </a:cubicBezTo>
                  <a:cubicBezTo>
                    <a:pt x="1640" y="20271"/>
                    <a:pt x="1828" y="19519"/>
                    <a:pt x="2043" y="18793"/>
                  </a:cubicBezTo>
                  <a:cubicBezTo>
                    <a:pt x="2097" y="18605"/>
                    <a:pt x="1990" y="18416"/>
                    <a:pt x="1828" y="18363"/>
                  </a:cubicBezTo>
                  <a:cubicBezTo>
                    <a:pt x="1796" y="18353"/>
                    <a:pt x="1763" y="18349"/>
                    <a:pt x="1731" y="18349"/>
                  </a:cubicBezTo>
                  <a:close/>
                  <a:moveTo>
                    <a:pt x="721" y="22935"/>
                  </a:moveTo>
                  <a:cubicBezTo>
                    <a:pt x="572" y="22935"/>
                    <a:pt x="427" y="23027"/>
                    <a:pt x="403" y="23229"/>
                  </a:cubicBezTo>
                  <a:cubicBezTo>
                    <a:pt x="296" y="24008"/>
                    <a:pt x="188" y="24788"/>
                    <a:pt x="135" y="25568"/>
                  </a:cubicBezTo>
                  <a:cubicBezTo>
                    <a:pt x="108" y="25756"/>
                    <a:pt x="242" y="25917"/>
                    <a:pt x="430" y="25944"/>
                  </a:cubicBezTo>
                  <a:lnTo>
                    <a:pt x="457" y="25944"/>
                  </a:lnTo>
                  <a:cubicBezTo>
                    <a:pt x="645" y="25944"/>
                    <a:pt x="780" y="25810"/>
                    <a:pt x="807" y="25648"/>
                  </a:cubicBezTo>
                  <a:cubicBezTo>
                    <a:pt x="861" y="24869"/>
                    <a:pt x="968" y="24089"/>
                    <a:pt x="1076" y="23336"/>
                  </a:cubicBezTo>
                  <a:cubicBezTo>
                    <a:pt x="1106" y="23081"/>
                    <a:pt x="910" y="22935"/>
                    <a:pt x="721" y="22935"/>
                  </a:cubicBezTo>
                  <a:close/>
                  <a:moveTo>
                    <a:pt x="323" y="27611"/>
                  </a:moveTo>
                  <a:cubicBezTo>
                    <a:pt x="135" y="27611"/>
                    <a:pt x="0" y="27745"/>
                    <a:pt x="0" y="27933"/>
                  </a:cubicBezTo>
                  <a:lnTo>
                    <a:pt x="0" y="28874"/>
                  </a:lnTo>
                  <a:cubicBezTo>
                    <a:pt x="0" y="29358"/>
                    <a:pt x="0" y="29842"/>
                    <a:pt x="27" y="30299"/>
                  </a:cubicBezTo>
                  <a:cubicBezTo>
                    <a:pt x="27" y="30487"/>
                    <a:pt x="162" y="30649"/>
                    <a:pt x="350" y="30649"/>
                  </a:cubicBezTo>
                  <a:lnTo>
                    <a:pt x="350" y="30595"/>
                  </a:lnTo>
                  <a:cubicBezTo>
                    <a:pt x="538" y="30595"/>
                    <a:pt x="699" y="30460"/>
                    <a:pt x="699" y="30272"/>
                  </a:cubicBezTo>
                  <a:cubicBezTo>
                    <a:pt x="672" y="29788"/>
                    <a:pt x="672" y="29331"/>
                    <a:pt x="672" y="28847"/>
                  </a:cubicBezTo>
                  <a:lnTo>
                    <a:pt x="672" y="27933"/>
                  </a:lnTo>
                  <a:cubicBezTo>
                    <a:pt x="672" y="27745"/>
                    <a:pt x="511" y="27611"/>
                    <a:pt x="323" y="27611"/>
                  </a:cubicBezTo>
                  <a:close/>
                  <a:moveTo>
                    <a:pt x="484" y="32315"/>
                  </a:moveTo>
                  <a:cubicBezTo>
                    <a:pt x="296" y="32342"/>
                    <a:pt x="135" y="32504"/>
                    <a:pt x="162" y="32692"/>
                  </a:cubicBezTo>
                  <a:cubicBezTo>
                    <a:pt x="242" y="33471"/>
                    <a:pt x="350" y="34251"/>
                    <a:pt x="457" y="35031"/>
                  </a:cubicBezTo>
                  <a:cubicBezTo>
                    <a:pt x="484" y="35219"/>
                    <a:pt x="619" y="35326"/>
                    <a:pt x="780" y="35326"/>
                  </a:cubicBezTo>
                  <a:lnTo>
                    <a:pt x="834" y="35326"/>
                  </a:lnTo>
                  <a:cubicBezTo>
                    <a:pt x="1022" y="35300"/>
                    <a:pt x="1129" y="35138"/>
                    <a:pt x="1102" y="34950"/>
                  </a:cubicBezTo>
                  <a:cubicBezTo>
                    <a:pt x="995" y="34170"/>
                    <a:pt x="914" y="33391"/>
                    <a:pt x="834" y="32638"/>
                  </a:cubicBezTo>
                  <a:cubicBezTo>
                    <a:pt x="807" y="32450"/>
                    <a:pt x="645" y="32315"/>
                    <a:pt x="484" y="32315"/>
                  </a:cubicBezTo>
                  <a:close/>
                  <a:moveTo>
                    <a:pt x="1179" y="36962"/>
                  </a:moveTo>
                  <a:cubicBezTo>
                    <a:pt x="1163" y="36962"/>
                    <a:pt x="1146" y="36964"/>
                    <a:pt x="1129" y="36966"/>
                  </a:cubicBezTo>
                  <a:cubicBezTo>
                    <a:pt x="941" y="37020"/>
                    <a:pt x="834" y="37181"/>
                    <a:pt x="861" y="37370"/>
                  </a:cubicBezTo>
                  <a:cubicBezTo>
                    <a:pt x="1022" y="38149"/>
                    <a:pt x="1210" y="38929"/>
                    <a:pt x="1398" y="39682"/>
                  </a:cubicBezTo>
                  <a:cubicBezTo>
                    <a:pt x="1452" y="39816"/>
                    <a:pt x="1586" y="39924"/>
                    <a:pt x="1748" y="39924"/>
                  </a:cubicBezTo>
                  <a:lnTo>
                    <a:pt x="1801" y="39924"/>
                  </a:lnTo>
                  <a:cubicBezTo>
                    <a:pt x="1990" y="39870"/>
                    <a:pt x="2097" y="39682"/>
                    <a:pt x="2043" y="39493"/>
                  </a:cubicBezTo>
                  <a:cubicBezTo>
                    <a:pt x="1855" y="38768"/>
                    <a:pt x="1667" y="37988"/>
                    <a:pt x="1533" y="37235"/>
                  </a:cubicBezTo>
                  <a:cubicBezTo>
                    <a:pt x="1484" y="37066"/>
                    <a:pt x="1328" y="36962"/>
                    <a:pt x="1179" y="36962"/>
                  </a:cubicBezTo>
                  <a:close/>
                  <a:moveTo>
                    <a:pt x="2389" y="41498"/>
                  </a:moveTo>
                  <a:cubicBezTo>
                    <a:pt x="2172" y="41498"/>
                    <a:pt x="1955" y="41687"/>
                    <a:pt x="2070" y="41967"/>
                  </a:cubicBezTo>
                  <a:cubicBezTo>
                    <a:pt x="2312" y="42693"/>
                    <a:pt x="2581" y="43445"/>
                    <a:pt x="2850" y="44198"/>
                  </a:cubicBezTo>
                  <a:cubicBezTo>
                    <a:pt x="2904" y="44333"/>
                    <a:pt x="3011" y="44413"/>
                    <a:pt x="3146" y="44413"/>
                  </a:cubicBezTo>
                  <a:cubicBezTo>
                    <a:pt x="3199" y="44413"/>
                    <a:pt x="3226" y="44413"/>
                    <a:pt x="3280" y="44386"/>
                  </a:cubicBezTo>
                  <a:cubicBezTo>
                    <a:pt x="3441" y="44333"/>
                    <a:pt x="3549" y="44117"/>
                    <a:pt x="3468" y="43956"/>
                  </a:cubicBezTo>
                  <a:cubicBezTo>
                    <a:pt x="3199" y="43230"/>
                    <a:pt x="2957" y="42478"/>
                    <a:pt x="2716" y="41752"/>
                  </a:cubicBezTo>
                  <a:cubicBezTo>
                    <a:pt x="2663" y="41574"/>
                    <a:pt x="2526" y="41498"/>
                    <a:pt x="2389" y="41498"/>
                  </a:cubicBezTo>
                  <a:close/>
                  <a:moveTo>
                    <a:pt x="4038" y="45916"/>
                  </a:moveTo>
                  <a:cubicBezTo>
                    <a:pt x="3825" y="45916"/>
                    <a:pt x="3606" y="46126"/>
                    <a:pt x="3710" y="46403"/>
                  </a:cubicBezTo>
                  <a:cubicBezTo>
                    <a:pt x="4060" y="47102"/>
                    <a:pt x="4382" y="47827"/>
                    <a:pt x="4732" y="48553"/>
                  </a:cubicBezTo>
                  <a:cubicBezTo>
                    <a:pt x="4786" y="48661"/>
                    <a:pt x="4893" y="48742"/>
                    <a:pt x="5028" y="48742"/>
                  </a:cubicBezTo>
                  <a:cubicBezTo>
                    <a:pt x="5081" y="48715"/>
                    <a:pt x="5108" y="48715"/>
                    <a:pt x="5162" y="48688"/>
                  </a:cubicBezTo>
                  <a:cubicBezTo>
                    <a:pt x="5323" y="48607"/>
                    <a:pt x="5404" y="48419"/>
                    <a:pt x="5323" y="48258"/>
                  </a:cubicBezTo>
                  <a:cubicBezTo>
                    <a:pt x="4974" y="47532"/>
                    <a:pt x="4651" y="46833"/>
                    <a:pt x="4329" y="46134"/>
                  </a:cubicBezTo>
                  <a:cubicBezTo>
                    <a:pt x="4271" y="45980"/>
                    <a:pt x="4155" y="45916"/>
                    <a:pt x="4038" y="45916"/>
                  </a:cubicBezTo>
                  <a:close/>
                  <a:moveTo>
                    <a:pt x="6125" y="50144"/>
                  </a:moveTo>
                  <a:cubicBezTo>
                    <a:pt x="6072" y="50144"/>
                    <a:pt x="6019" y="50159"/>
                    <a:pt x="5968" y="50193"/>
                  </a:cubicBezTo>
                  <a:cubicBezTo>
                    <a:pt x="5780" y="50274"/>
                    <a:pt x="5727" y="50489"/>
                    <a:pt x="5834" y="50650"/>
                  </a:cubicBezTo>
                  <a:cubicBezTo>
                    <a:pt x="6210" y="51349"/>
                    <a:pt x="6614" y="52021"/>
                    <a:pt x="7017" y="52693"/>
                  </a:cubicBezTo>
                  <a:cubicBezTo>
                    <a:pt x="7098" y="52774"/>
                    <a:pt x="7205" y="52855"/>
                    <a:pt x="7313" y="52855"/>
                  </a:cubicBezTo>
                  <a:cubicBezTo>
                    <a:pt x="7366" y="52855"/>
                    <a:pt x="7420" y="52828"/>
                    <a:pt x="7501" y="52801"/>
                  </a:cubicBezTo>
                  <a:cubicBezTo>
                    <a:pt x="7635" y="52693"/>
                    <a:pt x="7689" y="52478"/>
                    <a:pt x="7608" y="52344"/>
                  </a:cubicBezTo>
                  <a:cubicBezTo>
                    <a:pt x="7178" y="51672"/>
                    <a:pt x="6802" y="51000"/>
                    <a:pt x="6426" y="50328"/>
                  </a:cubicBezTo>
                  <a:cubicBezTo>
                    <a:pt x="6352" y="50217"/>
                    <a:pt x="6240" y="50144"/>
                    <a:pt x="6125" y="50144"/>
                  </a:cubicBezTo>
                  <a:close/>
                  <a:moveTo>
                    <a:pt x="8631" y="54140"/>
                  </a:moveTo>
                  <a:cubicBezTo>
                    <a:pt x="8389" y="54140"/>
                    <a:pt x="8161" y="54405"/>
                    <a:pt x="8334" y="54656"/>
                  </a:cubicBezTo>
                  <a:cubicBezTo>
                    <a:pt x="8791" y="55328"/>
                    <a:pt x="9248" y="55946"/>
                    <a:pt x="9732" y="56592"/>
                  </a:cubicBezTo>
                  <a:cubicBezTo>
                    <a:pt x="9784" y="56669"/>
                    <a:pt x="9885" y="56722"/>
                    <a:pt x="9988" y="56726"/>
                  </a:cubicBezTo>
                  <a:lnTo>
                    <a:pt x="9988" y="56726"/>
                  </a:lnTo>
                  <a:cubicBezTo>
                    <a:pt x="10064" y="56723"/>
                    <a:pt x="10139" y="56696"/>
                    <a:pt x="10189" y="56645"/>
                  </a:cubicBezTo>
                  <a:cubicBezTo>
                    <a:pt x="10351" y="56538"/>
                    <a:pt x="10377" y="56323"/>
                    <a:pt x="10270" y="56188"/>
                  </a:cubicBezTo>
                  <a:cubicBezTo>
                    <a:pt x="9786" y="55570"/>
                    <a:pt x="9329" y="54925"/>
                    <a:pt x="8899" y="54280"/>
                  </a:cubicBezTo>
                  <a:cubicBezTo>
                    <a:pt x="8823" y="54181"/>
                    <a:pt x="8726" y="54140"/>
                    <a:pt x="8631" y="54140"/>
                  </a:cubicBezTo>
                  <a:close/>
                  <a:moveTo>
                    <a:pt x="9988" y="56726"/>
                  </a:moveTo>
                  <a:cubicBezTo>
                    <a:pt x="9983" y="56726"/>
                    <a:pt x="9979" y="56726"/>
                    <a:pt x="9974" y="56726"/>
                  </a:cubicBezTo>
                  <a:lnTo>
                    <a:pt x="10001" y="56726"/>
                  </a:lnTo>
                  <a:cubicBezTo>
                    <a:pt x="9997" y="56726"/>
                    <a:pt x="9992" y="56726"/>
                    <a:pt x="9988" y="56726"/>
                  </a:cubicBezTo>
                  <a:close/>
                  <a:moveTo>
                    <a:pt x="11471" y="57864"/>
                  </a:moveTo>
                  <a:cubicBezTo>
                    <a:pt x="11218" y="57864"/>
                    <a:pt x="10990" y="58179"/>
                    <a:pt x="11211" y="58420"/>
                  </a:cubicBezTo>
                  <a:cubicBezTo>
                    <a:pt x="11345" y="58581"/>
                    <a:pt x="11480" y="58769"/>
                    <a:pt x="11641" y="58931"/>
                  </a:cubicBezTo>
                  <a:cubicBezTo>
                    <a:pt x="12017" y="59361"/>
                    <a:pt x="12394" y="59791"/>
                    <a:pt x="12770" y="60194"/>
                  </a:cubicBezTo>
                  <a:cubicBezTo>
                    <a:pt x="12851" y="60275"/>
                    <a:pt x="12931" y="60302"/>
                    <a:pt x="13012" y="60302"/>
                  </a:cubicBezTo>
                  <a:cubicBezTo>
                    <a:pt x="13120" y="60302"/>
                    <a:pt x="13200" y="60275"/>
                    <a:pt x="13281" y="60221"/>
                  </a:cubicBezTo>
                  <a:cubicBezTo>
                    <a:pt x="13388" y="60087"/>
                    <a:pt x="13388" y="59871"/>
                    <a:pt x="13281" y="59737"/>
                  </a:cubicBezTo>
                  <a:cubicBezTo>
                    <a:pt x="12878" y="59334"/>
                    <a:pt x="12501" y="58904"/>
                    <a:pt x="12125" y="58473"/>
                  </a:cubicBezTo>
                  <a:cubicBezTo>
                    <a:pt x="11990" y="58312"/>
                    <a:pt x="11856" y="58151"/>
                    <a:pt x="11722" y="57990"/>
                  </a:cubicBezTo>
                  <a:cubicBezTo>
                    <a:pt x="11646" y="57901"/>
                    <a:pt x="11557" y="57864"/>
                    <a:pt x="11471" y="57864"/>
                  </a:cubicBezTo>
                  <a:close/>
                  <a:moveTo>
                    <a:pt x="14647" y="61286"/>
                  </a:moveTo>
                  <a:cubicBezTo>
                    <a:pt x="14379" y="61286"/>
                    <a:pt x="14150" y="61642"/>
                    <a:pt x="14437" y="61888"/>
                  </a:cubicBezTo>
                  <a:cubicBezTo>
                    <a:pt x="15001" y="62425"/>
                    <a:pt x="15566" y="62990"/>
                    <a:pt x="16158" y="63501"/>
                  </a:cubicBezTo>
                  <a:cubicBezTo>
                    <a:pt x="16211" y="63555"/>
                    <a:pt x="16292" y="63581"/>
                    <a:pt x="16373" y="63581"/>
                  </a:cubicBezTo>
                  <a:lnTo>
                    <a:pt x="16373" y="63608"/>
                  </a:lnTo>
                  <a:cubicBezTo>
                    <a:pt x="16480" y="63608"/>
                    <a:pt x="16561" y="63555"/>
                    <a:pt x="16641" y="63474"/>
                  </a:cubicBezTo>
                  <a:cubicBezTo>
                    <a:pt x="16749" y="63339"/>
                    <a:pt x="16749" y="63124"/>
                    <a:pt x="16615" y="63017"/>
                  </a:cubicBezTo>
                  <a:cubicBezTo>
                    <a:pt x="16023" y="62479"/>
                    <a:pt x="15459" y="61942"/>
                    <a:pt x="14894" y="61404"/>
                  </a:cubicBezTo>
                  <a:cubicBezTo>
                    <a:pt x="14817" y="61321"/>
                    <a:pt x="14730" y="61286"/>
                    <a:pt x="14647" y="61286"/>
                  </a:cubicBezTo>
                  <a:close/>
                  <a:moveTo>
                    <a:pt x="18165" y="64456"/>
                  </a:moveTo>
                  <a:cubicBezTo>
                    <a:pt x="18067" y="64456"/>
                    <a:pt x="17968" y="64498"/>
                    <a:pt x="17905" y="64576"/>
                  </a:cubicBezTo>
                  <a:cubicBezTo>
                    <a:pt x="17797" y="64711"/>
                    <a:pt x="17797" y="64926"/>
                    <a:pt x="17959" y="65060"/>
                  </a:cubicBezTo>
                  <a:cubicBezTo>
                    <a:pt x="18550" y="65544"/>
                    <a:pt x="19169" y="66028"/>
                    <a:pt x="19814" y="66512"/>
                  </a:cubicBezTo>
                  <a:cubicBezTo>
                    <a:pt x="19868" y="66566"/>
                    <a:pt x="19948" y="66592"/>
                    <a:pt x="20002" y="66592"/>
                  </a:cubicBezTo>
                  <a:cubicBezTo>
                    <a:pt x="20109" y="66592"/>
                    <a:pt x="20217" y="66539"/>
                    <a:pt x="20271" y="66431"/>
                  </a:cubicBezTo>
                  <a:cubicBezTo>
                    <a:pt x="20378" y="66297"/>
                    <a:pt x="20351" y="66082"/>
                    <a:pt x="20190" y="65974"/>
                  </a:cubicBezTo>
                  <a:cubicBezTo>
                    <a:pt x="19572" y="65490"/>
                    <a:pt x="18953" y="65006"/>
                    <a:pt x="18362" y="64522"/>
                  </a:cubicBezTo>
                  <a:cubicBezTo>
                    <a:pt x="18306" y="64477"/>
                    <a:pt x="18236" y="64456"/>
                    <a:pt x="18165" y="64456"/>
                  </a:cubicBezTo>
                  <a:close/>
                  <a:moveTo>
                    <a:pt x="21914" y="67284"/>
                  </a:moveTo>
                  <a:cubicBezTo>
                    <a:pt x="21632" y="67284"/>
                    <a:pt x="21412" y="67688"/>
                    <a:pt x="21722" y="67910"/>
                  </a:cubicBezTo>
                  <a:cubicBezTo>
                    <a:pt x="22341" y="68340"/>
                    <a:pt x="23013" y="68797"/>
                    <a:pt x="23685" y="69227"/>
                  </a:cubicBezTo>
                  <a:cubicBezTo>
                    <a:pt x="23739" y="69254"/>
                    <a:pt x="23819" y="69281"/>
                    <a:pt x="23873" y="69281"/>
                  </a:cubicBezTo>
                  <a:cubicBezTo>
                    <a:pt x="23981" y="69281"/>
                    <a:pt x="24088" y="69200"/>
                    <a:pt x="24142" y="69120"/>
                  </a:cubicBezTo>
                  <a:cubicBezTo>
                    <a:pt x="24250" y="68958"/>
                    <a:pt x="24196" y="68743"/>
                    <a:pt x="24061" y="68662"/>
                  </a:cubicBezTo>
                  <a:cubicBezTo>
                    <a:pt x="23416" y="68232"/>
                    <a:pt x="22744" y="67802"/>
                    <a:pt x="22099" y="67345"/>
                  </a:cubicBezTo>
                  <a:cubicBezTo>
                    <a:pt x="22037" y="67303"/>
                    <a:pt x="21974" y="67284"/>
                    <a:pt x="21914" y="67284"/>
                  </a:cubicBezTo>
                  <a:close/>
                  <a:moveTo>
                    <a:pt x="25865" y="69817"/>
                  </a:moveTo>
                  <a:cubicBezTo>
                    <a:pt x="25555" y="69817"/>
                    <a:pt x="25362" y="70283"/>
                    <a:pt x="25701" y="70464"/>
                  </a:cubicBezTo>
                  <a:cubicBezTo>
                    <a:pt x="26373" y="70840"/>
                    <a:pt x="27072" y="71243"/>
                    <a:pt x="27771" y="71620"/>
                  </a:cubicBezTo>
                  <a:cubicBezTo>
                    <a:pt x="27825" y="71647"/>
                    <a:pt x="27879" y="71647"/>
                    <a:pt x="27933" y="71647"/>
                  </a:cubicBezTo>
                  <a:cubicBezTo>
                    <a:pt x="28282" y="71647"/>
                    <a:pt x="28390" y="71190"/>
                    <a:pt x="28094" y="71028"/>
                  </a:cubicBezTo>
                  <a:cubicBezTo>
                    <a:pt x="27395" y="70652"/>
                    <a:pt x="26723" y="70276"/>
                    <a:pt x="26051" y="69872"/>
                  </a:cubicBezTo>
                  <a:cubicBezTo>
                    <a:pt x="25987" y="69834"/>
                    <a:pt x="25924" y="69817"/>
                    <a:pt x="25865" y="69817"/>
                  </a:cubicBezTo>
                  <a:close/>
                  <a:moveTo>
                    <a:pt x="30009" y="72067"/>
                  </a:moveTo>
                  <a:cubicBezTo>
                    <a:pt x="29694" y="72067"/>
                    <a:pt x="29519" y="72536"/>
                    <a:pt x="29868" y="72722"/>
                  </a:cubicBezTo>
                  <a:cubicBezTo>
                    <a:pt x="30567" y="73045"/>
                    <a:pt x="31293" y="73394"/>
                    <a:pt x="31992" y="73717"/>
                  </a:cubicBezTo>
                  <a:cubicBezTo>
                    <a:pt x="32046" y="73744"/>
                    <a:pt x="32100" y="73744"/>
                    <a:pt x="32153" y="73744"/>
                  </a:cubicBezTo>
                  <a:cubicBezTo>
                    <a:pt x="32503" y="73744"/>
                    <a:pt x="32611" y="73260"/>
                    <a:pt x="32288" y="73098"/>
                  </a:cubicBezTo>
                  <a:cubicBezTo>
                    <a:pt x="31562" y="72776"/>
                    <a:pt x="30863" y="72426"/>
                    <a:pt x="30164" y="72104"/>
                  </a:cubicBezTo>
                  <a:cubicBezTo>
                    <a:pt x="30110" y="72078"/>
                    <a:pt x="30058" y="72067"/>
                    <a:pt x="30009" y="72067"/>
                  </a:cubicBezTo>
                  <a:close/>
                  <a:moveTo>
                    <a:pt x="34280" y="74013"/>
                  </a:moveTo>
                  <a:cubicBezTo>
                    <a:pt x="33956" y="74013"/>
                    <a:pt x="33789" y="74515"/>
                    <a:pt x="34170" y="74658"/>
                  </a:cubicBezTo>
                  <a:cubicBezTo>
                    <a:pt x="34896" y="74953"/>
                    <a:pt x="35622" y="75249"/>
                    <a:pt x="36374" y="75545"/>
                  </a:cubicBezTo>
                  <a:lnTo>
                    <a:pt x="36482" y="75545"/>
                  </a:lnTo>
                  <a:cubicBezTo>
                    <a:pt x="36491" y="75545"/>
                    <a:pt x="36500" y="75546"/>
                    <a:pt x="36509" y="75546"/>
                  </a:cubicBezTo>
                  <a:cubicBezTo>
                    <a:pt x="36863" y="75546"/>
                    <a:pt x="36957" y="75031"/>
                    <a:pt x="36589" y="74900"/>
                  </a:cubicBezTo>
                  <a:cubicBezTo>
                    <a:pt x="35863" y="74631"/>
                    <a:pt x="35138" y="74335"/>
                    <a:pt x="34412" y="74039"/>
                  </a:cubicBezTo>
                  <a:cubicBezTo>
                    <a:pt x="34366" y="74021"/>
                    <a:pt x="34322" y="74013"/>
                    <a:pt x="34280" y="74013"/>
                  </a:cubicBezTo>
                  <a:close/>
                  <a:moveTo>
                    <a:pt x="38648" y="75673"/>
                  </a:moveTo>
                  <a:cubicBezTo>
                    <a:pt x="38321" y="75673"/>
                    <a:pt x="38201" y="76206"/>
                    <a:pt x="38579" y="76324"/>
                  </a:cubicBezTo>
                  <a:cubicBezTo>
                    <a:pt x="39332" y="76593"/>
                    <a:pt x="40084" y="76835"/>
                    <a:pt x="40837" y="77050"/>
                  </a:cubicBezTo>
                  <a:cubicBezTo>
                    <a:pt x="40864" y="77077"/>
                    <a:pt x="40891" y="77077"/>
                    <a:pt x="40945" y="77077"/>
                  </a:cubicBezTo>
                  <a:lnTo>
                    <a:pt x="40945" y="77104"/>
                  </a:lnTo>
                  <a:cubicBezTo>
                    <a:pt x="40961" y="77106"/>
                    <a:pt x="40977" y="77107"/>
                    <a:pt x="40993" y="77107"/>
                  </a:cubicBezTo>
                  <a:cubicBezTo>
                    <a:pt x="41382" y="77107"/>
                    <a:pt x="41465" y="76484"/>
                    <a:pt x="41025" y="76432"/>
                  </a:cubicBezTo>
                  <a:cubicBezTo>
                    <a:pt x="40272" y="76190"/>
                    <a:pt x="39547" y="75948"/>
                    <a:pt x="38794" y="75706"/>
                  </a:cubicBezTo>
                  <a:cubicBezTo>
                    <a:pt x="38742" y="75683"/>
                    <a:pt x="38693" y="75673"/>
                    <a:pt x="38648" y="75673"/>
                  </a:cubicBezTo>
                  <a:close/>
                  <a:moveTo>
                    <a:pt x="43189" y="77065"/>
                  </a:moveTo>
                  <a:cubicBezTo>
                    <a:pt x="42828" y="77065"/>
                    <a:pt x="42698" y="77623"/>
                    <a:pt x="43095" y="77722"/>
                  </a:cubicBezTo>
                  <a:cubicBezTo>
                    <a:pt x="43848" y="77937"/>
                    <a:pt x="44628" y="78153"/>
                    <a:pt x="45380" y="78341"/>
                  </a:cubicBezTo>
                  <a:lnTo>
                    <a:pt x="45461" y="78341"/>
                  </a:lnTo>
                  <a:cubicBezTo>
                    <a:pt x="45479" y="78343"/>
                    <a:pt x="45496" y="78344"/>
                    <a:pt x="45512" y="78344"/>
                  </a:cubicBezTo>
                  <a:cubicBezTo>
                    <a:pt x="45923" y="78344"/>
                    <a:pt x="45981" y="77720"/>
                    <a:pt x="45542" y="77669"/>
                  </a:cubicBezTo>
                  <a:cubicBezTo>
                    <a:pt x="44789" y="77480"/>
                    <a:pt x="44036" y="77292"/>
                    <a:pt x="43283" y="77077"/>
                  </a:cubicBezTo>
                  <a:cubicBezTo>
                    <a:pt x="43251" y="77069"/>
                    <a:pt x="43219" y="77065"/>
                    <a:pt x="43189" y="77065"/>
                  </a:cubicBezTo>
                  <a:close/>
                  <a:moveTo>
                    <a:pt x="47744" y="78194"/>
                  </a:moveTo>
                  <a:cubicBezTo>
                    <a:pt x="47592" y="78194"/>
                    <a:pt x="47469" y="78315"/>
                    <a:pt x="47424" y="78475"/>
                  </a:cubicBezTo>
                  <a:cubicBezTo>
                    <a:pt x="47397" y="78636"/>
                    <a:pt x="47504" y="78825"/>
                    <a:pt x="47692" y="78851"/>
                  </a:cubicBezTo>
                  <a:cubicBezTo>
                    <a:pt x="48445" y="79013"/>
                    <a:pt x="49198" y="79174"/>
                    <a:pt x="49951" y="79309"/>
                  </a:cubicBezTo>
                  <a:lnTo>
                    <a:pt x="50058" y="79309"/>
                  </a:lnTo>
                  <a:cubicBezTo>
                    <a:pt x="50076" y="79311"/>
                    <a:pt x="50093" y="79312"/>
                    <a:pt x="50109" y="79312"/>
                  </a:cubicBezTo>
                  <a:cubicBezTo>
                    <a:pt x="50519" y="79312"/>
                    <a:pt x="50553" y="78688"/>
                    <a:pt x="50139" y="78636"/>
                  </a:cubicBezTo>
                  <a:lnTo>
                    <a:pt x="50058" y="78636"/>
                  </a:lnTo>
                  <a:cubicBezTo>
                    <a:pt x="49332" y="78502"/>
                    <a:pt x="48580" y="78368"/>
                    <a:pt x="47827" y="78206"/>
                  </a:cubicBezTo>
                  <a:cubicBezTo>
                    <a:pt x="47798" y="78198"/>
                    <a:pt x="47771" y="78194"/>
                    <a:pt x="47744" y="78194"/>
                  </a:cubicBezTo>
                  <a:close/>
                  <a:moveTo>
                    <a:pt x="52377" y="79033"/>
                  </a:moveTo>
                  <a:cubicBezTo>
                    <a:pt x="51983" y="79033"/>
                    <a:pt x="51911" y="79636"/>
                    <a:pt x="52316" y="79712"/>
                  </a:cubicBezTo>
                  <a:cubicBezTo>
                    <a:pt x="53096" y="79846"/>
                    <a:pt x="53876" y="79954"/>
                    <a:pt x="54655" y="80088"/>
                  </a:cubicBezTo>
                  <a:lnTo>
                    <a:pt x="54709" y="80088"/>
                  </a:lnTo>
                  <a:lnTo>
                    <a:pt x="54709" y="80061"/>
                  </a:lnTo>
                  <a:cubicBezTo>
                    <a:pt x="54727" y="80063"/>
                    <a:pt x="54744" y="80064"/>
                    <a:pt x="54760" y="80064"/>
                  </a:cubicBezTo>
                  <a:cubicBezTo>
                    <a:pt x="55168" y="80064"/>
                    <a:pt x="55177" y="79441"/>
                    <a:pt x="54763" y="79389"/>
                  </a:cubicBezTo>
                  <a:cubicBezTo>
                    <a:pt x="53983" y="79282"/>
                    <a:pt x="53204" y="79147"/>
                    <a:pt x="52451" y="79040"/>
                  </a:cubicBezTo>
                  <a:cubicBezTo>
                    <a:pt x="52425" y="79035"/>
                    <a:pt x="52400" y="79033"/>
                    <a:pt x="52377" y="79033"/>
                  </a:cubicBezTo>
                  <a:close/>
                  <a:moveTo>
                    <a:pt x="57027" y="79762"/>
                  </a:moveTo>
                  <a:cubicBezTo>
                    <a:pt x="56637" y="79762"/>
                    <a:pt x="56555" y="80386"/>
                    <a:pt x="56994" y="80438"/>
                  </a:cubicBezTo>
                  <a:lnTo>
                    <a:pt x="57075" y="80438"/>
                  </a:lnTo>
                  <a:lnTo>
                    <a:pt x="59306" y="80787"/>
                  </a:lnTo>
                  <a:lnTo>
                    <a:pt x="59360" y="80787"/>
                  </a:lnTo>
                  <a:cubicBezTo>
                    <a:pt x="59369" y="80788"/>
                    <a:pt x="59378" y="80788"/>
                    <a:pt x="59387" y="80788"/>
                  </a:cubicBezTo>
                  <a:cubicBezTo>
                    <a:pt x="59819" y="80788"/>
                    <a:pt x="59862" y="80141"/>
                    <a:pt x="59414" y="80115"/>
                  </a:cubicBezTo>
                  <a:lnTo>
                    <a:pt x="57156" y="79766"/>
                  </a:lnTo>
                  <a:lnTo>
                    <a:pt x="57075" y="79766"/>
                  </a:lnTo>
                  <a:cubicBezTo>
                    <a:pt x="57058" y="79763"/>
                    <a:pt x="57042" y="79762"/>
                    <a:pt x="57027" y="79762"/>
                  </a:cubicBezTo>
                  <a:close/>
                  <a:moveTo>
                    <a:pt x="61679" y="80458"/>
                  </a:moveTo>
                  <a:cubicBezTo>
                    <a:pt x="61285" y="80458"/>
                    <a:pt x="61214" y="81061"/>
                    <a:pt x="61645" y="81137"/>
                  </a:cubicBezTo>
                  <a:cubicBezTo>
                    <a:pt x="62425" y="81271"/>
                    <a:pt x="63205" y="81405"/>
                    <a:pt x="63957" y="81540"/>
                  </a:cubicBezTo>
                  <a:lnTo>
                    <a:pt x="64011" y="81540"/>
                  </a:lnTo>
                  <a:cubicBezTo>
                    <a:pt x="64020" y="81540"/>
                    <a:pt x="64029" y="81541"/>
                    <a:pt x="64037" y="81541"/>
                  </a:cubicBezTo>
                  <a:cubicBezTo>
                    <a:pt x="64470" y="81541"/>
                    <a:pt x="64513" y="80894"/>
                    <a:pt x="64065" y="80868"/>
                  </a:cubicBezTo>
                  <a:cubicBezTo>
                    <a:pt x="63312" y="80733"/>
                    <a:pt x="62532" y="80599"/>
                    <a:pt x="61753" y="80465"/>
                  </a:cubicBezTo>
                  <a:cubicBezTo>
                    <a:pt x="61727" y="80460"/>
                    <a:pt x="61702" y="80458"/>
                    <a:pt x="61679" y="80458"/>
                  </a:cubicBezTo>
                  <a:close/>
                  <a:moveTo>
                    <a:pt x="66356" y="81294"/>
                  </a:moveTo>
                  <a:cubicBezTo>
                    <a:pt x="66188" y="81294"/>
                    <a:pt x="66050" y="81419"/>
                    <a:pt x="66000" y="81567"/>
                  </a:cubicBezTo>
                  <a:cubicBezTo>
                    <a:pt x="65974" y="81755"/>
                    <a:pt x="66081" y="81943"/>
                    <a:pt x="66269" y="81970"/>
                  </a:cubicBezTo>
                  <a:cubicBezTo>
                    <a:pt x="67076" y="82131"/>
                    <a:pt x="67829" y="82293"/>
                    <a:pt x="68554" y="82454"/>
                  </a:cubicBezTo>
                  <a:lnTo>
                    <a:pt x="68635" y="82454"/>
                  </a:lnTo>
                  <a:lnTo>
                    <a:pt x="68635" y="82481"/>
                  </a:lnTo>
                  <a:cubicBezTo>
                    <a:pt x="68653" y="82483"/>
                    <a:pt x="68670" y="82484"/>
                    <a:pt x="68686" y="82484"/>
                  </a:cubicBezTo>
                  <a:cubicBezTo>
                    <a:pt x="69096" y="82484"/>
                    <a:pt x="69129" y="81860"/>
                    <a:pt x="68716" y="81809"/>
                  </a:cubicBezTo>
                  <a:cubicBezTo>
                    <a:pt x="67963" y="81647"/>
                    <a:pt x="67210" y="81459"/>
                    <a:pt x="66404" y="81298"/>
                  </a:cubicBezTo>
                  <a:cubicBezTo>
                    <a:pt x="66387" y="81296"/>
                    <a:pt x="66371" y="81294"/>
                    <a:pt x="66356" y="81294"/>
                  </a:cubicBezTo>
                  <a:close/>
                  <a:moveTo>
                    <a:pt x="70907" y="82361"/>
                  </a:moveTo>
                  <a:cubicBezTo>
                    <a:pt x="70546" y="82361"/>
                    <a:pt x="70415" y="82921"/>
                    <a:pt x="70813" y="83045"/>
                  </a:cubicBezTo>
                  <a:cubicBezTo>
                    <a:pt x="71592" y="83260"/>
                    <a:pt x="72345" y="83476"/>
                    <a:pt x="73071" y="83717"/>
                  </a:cubicBezTo>
                  <a:lnTo>
                    <a:pt x="73178" y="83717"/>
                  </a:lnTo>
                  <a:cubicBezTo>
                    <a:pt x="73203" y="83722"/>
                    <a:pt x="73226" y="83724"/>
                    <a:pt x="73248" y="83724"/>
                  </a:cubicBezTo>
                  <a:cubicBezTo>
                    <a:pt x="73619" y="83724"/>
                    <a:pt x="73690" y="83121"/>
                    <a:pt x="73259" y="83045"/>
                  </a:cubicBezTo>
                  <a:cubicBezTo>
                    <a:pt x="72560" y="82830"/>
                    <a:pt x="71781" y="82588"/>
                    <a:pt x="71001" y="82373"/>
                  </a:cubicBezTo>
                  <a:cubicBezTo>
                    <a:pt x="70968" y="82365"/>
                    <a:pt x="70937" y="82361"/>
                    <a:pt x="70907" y="82361"/>
                  </a:cubicBezTo>
                  <a:close/>
                  <a:moveTo>
                    <a:pt x="75360" y="83825"/>
                  </a:moveTo>
                  <a:cubicBezTo>
                    <a:pt x="75041" y="83825"/>
                    <a:pt x="74891" y="84327"/>
                    <a:pt x="75249" y="84470"/>
                  </a:cubicBezTo>
                  <a:cubicBezTo>
                    <a:pt x="76001" y="84766"/>
                    <a:pt x="76727" y="85062"/>
                    <a:pt x="77399" y="85384"/>
                  </a:cubicBezTo>
                  <a:cubicBezTo>
                    <a:pt x="77453" y="85384"/>
                    <a:pt x="77480" y="85411"/>
                    <a:pt x="77534" y="85411"/>
                  </a:cubicBezTo>
                  <a:cubicBezTo>
                    <a:pt x="77668" y="85411"/>
                    <a:pt x="77803" y="85331"/>
                    <a:pt x="77856" y="85223"/>
                  </a:cubicBezTo>
                  <a:cubicBezTo>
                    <a:pt x="77910" y="85035"/>
                    <a:pt x="77856" y="84847"/>
                    <a:pt x="77668" y="84766"/>
                  </a:cubicBezTo>
                  <a:cubicBezTo>
                    <a:pt x="76996" y="84443"/>
                    <a:pt x="76243" y="84121"/>
                    <a:pt x="75490" y="83852"/>
                  </a:cubicBezTo>
                  <a:cubicBezTo>
                    <a:pt x="75445" y="83834"/>
                    <a:pt x="75401" y="83825"/>
                    <a:pt x="75360" y="83825"/>
                  </a:cubicBezTo>
                  <a:close/>
                  <a:moveTo>
                    <a:pt x="79627" y="85795"/>
                  </a:moveTo>
                  <a:cubicBezTo>
                    <a:pt x="79328" y="85795"/>
                    <a:pt x="79126" y="86250"/>
                    <a:pt x="79469" y="86433"/>
                  </a:cubicBezTo>
                  <a:cubicBezTo>
                    <a:pt x="80141" y="86809"/>
                    <a:pt x="80814" y="87239"/>
                    <a:pt x="81432" y="87643"/>
                  </a:cubicBezTo>
                  <a:cubicBezTo>
                    <a:pt x="81486" y="87696"/>
                    <a:pt x="81566" y="87723"/>
                    <a:pt x="81620" y="87723"/>
                  </a:cubicBezTo>
                  <a:cubicBezTo>
                    <a:pt x="81970" y="87723"/>
                    <a:pt x="82104" y="87293"/>
                    <a:pt x="81808" y="87105"/>
                  </a:cubicBezTo>
                  <a:cubicBezTo>
                    <a:pt x="81190" y="86648"/>
                    <a:pt x="80491" y="86245"/>
                    <a:pt x="79792" y="85841"/>
                  </a:cubicBezTo>
                  <a:cubicBezTo>
                    <a:pt x="79736" y="85809"/>
                    <a:pt x="79680" y="85795"/>
                    <a:pt x="79627" y="85795"/>
                  </a:cubicBezTo>
                  <a:close/>
                  <a:moveTo>
                    <a:pt x="83492" y="88468"/>
                  </a:moveTo>
                  <a:cubicBezTo>
                    <a:pt x="83220" y="88468"/>
                    <a:pt x="83011" y="88834"/>
                    <a:pt x="83287" y="89067"/>
                  </a:cubicBezTo>
                  <a:cubicBezTo>
                    <a:pt x="83878" y="89551"/>
                    <a:pt x="84470" y="90089"/>
                    <a:pt x="85007" y="90627"/>
                  </a:cubicBezTo>
                  <a:cubicBezTo>
                    <a:pt x="85061" y="90707"/>
                    <a:pt x="85142" y="90734"/>
                    <a:pt x="85249" y="90734"/>
                  </a:cubicBezTo>
                  <a:cubicBezTo>
                    <a:pt x="85545" y="90734"/>
                    <a:pt x="85680" y="90385"/>
                    <a:pt x="85464" y="90170"/>
                  </a:cubicBezTo>
                  <a:cubicBezTo>
                    <a:pt x="84927" y="89605"/>
                    <a:pt x="84335" y="89067"/>
                    <a:pt x="83717" y="88557"/>
                  </a:cubicBezTo>
                  <a:cubicBezTo>
                    <a:pt x="83643" y="88494"/>
                    <a:pt x="83565" y="88468"/>
                    <a:pt x="83492" y="88468"/>
                  </a:cubicBezTo>
                  <a:close/>
                  <a:moveTo>
                    <a:pt x="86831" y="91810"/>
                  </a:moveTo>
                  <a:cubicBezTo>
                    <a:pt x="86578" y="91810"/>
                    <a:pt x="86351" y="92093"/>
                    <a:pt x="86567" y="92347"/>
                  </a:cubicBezTo>
                  <a:cubicBezTo>
                    <a:pt x="87051" y="92966"/>
                    <a:pt x="87481" y="93584"/>
                    <a:pt x="87911" y="94229"/>
                  </a:cubicBezTo>
                  <a:cubicBezTo>
                    <a:pt x="87965" y="94337"/>
                    <a:pt x="88072" y="94390"/>
                    <a:pt x="88180" y="94390"/>
                  </a:cubicBezTo>
                  <a:lnTo>
                    <a:pt x="88207" y="94390"/>
                  </a:lnTo>
                  <a:cubicBezTo>
                    <a:pt x="88475" y="94390"/>
                    <a:pt x="88637" y="94095"/>
                    <a:pt x="88475" y="93880"/>
                  </a:cubicBezTo>
                  <a:cubicBezTo>
                    <a:pt x="88045" y="93207"/>
                    <a:pt x="87588" y="92535"/>
                    <a:pt x="87104" y="91944"/>
                  </a:cubicBezTo>
                  <a:cubicBezTo>
                    <a:pt x="87024" y="91849"/>
                    <a:pt x="86926" y="91810"/>
                    <a:pt x="86831" y="91810"/>
                  </a:cubicBezTo>
                  <a:close/>
                  <a:moveTo>
                    <a:pt x="89388" y="95737"/>
                  </a:moveTo>
                  <a:cubicBezTo>
                    <a:pt x="89168" y="95737"/>
                    <a:pt x="88940" y="95973"/>
                    <a:pt x="89067" y="96245"/>
                  </a:cubicBezTo>
                  <a:cubicBezTo>
                    <a:pt x="89416" y="96891"/>
                    <a:pt x="89766" y="97590"/>
                    <a:pt x="90089" y="98342"/>
                  </a:cubicBezTo>
                  <a:cubicBezTo>
                    <a:pt x="90142" y="98450"/>
                    <a:pt x="90250" y="98530"/>
                    <a:pt x="90384" y="98530"/>
                  </a:cubicBezTo>
                  <a:cubicBezTo>
                    <a:pt x="90438" y="98530"/>
                    <a:pt x="90492" y="98530"/>
                    <a:pt x="90519" y="98504"/>
                  </a:cubicBezTo>
                  <a:cubicBezTo>
                    <a:pt x="90707" y="98423"/>
                    <a:pt x="90787" y="98235"/>
                    <a:pt x="90707" y="98073"/>
                  </a:cubicBezTo>
                  <a:cubicBezTo>
                    <a:pt x="90384" y="97321"/>
                    <a:pt x="90035" y="96595"/>
                    <a:pt x="89658" y="95923"/>
                  </a:cubicBezTo>
                  <a:cubicBezTo>
                    <a:pt x="89597" y="95792"/>
                    <a:pt x="89494" y="95737"/>
                    <a:pt x="89388" y="95737"/>
                  </a:cubicBezTo>
                  <a:close/>
                  <a:moveTo>
                    <a:pt x="91257" y="100032"/>
                  </a:moveTo>
                  <a:cubicBezTo>
                    <a:pt x="91043" y="100032"/>
                    <a:pt x="90822" y="100226"/>
                    <a:pt x="90922" y="100493"/>
                  </a:cubicBezTo>
                  <a:cubicBezTo>
                    <a:pt x="91191" y="101192"/>
                    <a:pt x="91433" y="101945"/>
                    <a:pt x="91675" y="102724"/>
                  </a:cubicBezTo>
                  <a:cubicBezTo>
                    <a:pt x="91723" y="102845"/>
                    <a:pt x="91836" y="102944"/>
                    <a:pt x="91955" y="102944"/>
                  </a:cubicBezTo>
                  <a:cubicBezTo>
                    <a:pt x="91969" y="102944"/>
                    <a:pt x="91983" y="102942"/>
                    <a:pt x="91997" y="102939"/>
                  </a:cubicBezTo>
                  <a:lnTo>
                    <a:pt x="92078" y="102939"/>
                  </a:lnTo>
                  <a:cubicBezTo>
                    <a:pt x="92266" y="102886"/>
                    <a:pt x="92374" y="102698"/>
                    <a:pt x="92320" y="102509"/>
                  </a:cubicBezTo>
                  <a:cubicBezTo>
                    <a:pt x="92078" y="101730"/>
                    <a:pt x="91809" y="100977"/>
                    <a:pt x="91567" y="100278"/>
                  </a:cubicBezTo>
                  <a:cubicBezTo>
                    <a:pt x="91516" y="100104"/>
                    <a:pt x="91388" y="100032"/>
                    <a:pt x="91257" y="100032"/>
                  </a:cubicBezTo>
                  <a:close/>
                  <a:moveTo>
                    <a:pt x="92657" y="104539"/>
                  </a:moveTo>
                  <a:cubicBezTo>
                    <a:pt x="92627" y="104539"/>
                    <a:pt x="92595" y="104543"/>
                    <a:pt x="92562" y="104552"/>
                  </a:cubicBezTo>
                  <a:cubicBezTo>
                    <a:pt x="92374" y="104606"/>
                    <a:pt x="92266" y="104794"/>
                    <a:pt x="92320" y="104956"/>
                  </a:cubicBezTo>
                  <a:cubicBezTo>
                    <a:pt x="92508" y="105655"/>
                    <a:pt x="92696" y="106407"/>
                    <a:pt x="92911" y="107241"/>
                  </a:cubicBezTo>
                  <a:cubicBezTo>
                    <a:pt x="92938" y="107375"/>
                    <a:pt x="93073" y="107483"/>
                    <a:pt x="93234" y="107483"/>
                  </a:cubicBezTo>
                  <a:lnTo>
                    <a:pt x="93315" y="107483"/>
                  </a:lnTo>
                  <a:cubicBezTo>
                    <a:pt x="93476" y="107429"/>
                    <a:pt x="93610" y="107241"/>
                    <a:pt x="93557" y="107080"/>
                  </a:cubicBezTo>
                  <a:cubicBezTo>
                    <a:pt x="93341" y="106246"/>
                    <a:pt x="93153" y="105493"/>
                    <a:pt x="92965" y="104794"/>
                  </a:cubicBezTo>
                  <a:cubicBezTo>
                    <a:pt x="92921" y="104639"/>
                    <a:pt x="92803" y="104539"/>
                    <a:pt x="92657" y="104539"/>
                  </a:cubicBezTo>
                  <a:close/>
                  <a:moveTo>
                    <a:pt x="93783" y="109104"/>
                  </a:moveTo>
                  <a:cubicBezTo>
                    <a:pt x="93588" y="109104"/>
                    <a:pt x="93386" y="109260"/>
                    <a:pt x="93449" y="109526"/>
                  </a:cubicBezTo>
                  <a:lnTo>
                    <a:pt x="93987" y="111811"/>
                  </a:lnTo>
                  <a:cubicBezTo>
                    <a:pt x="94014" y="111972"/>
                    <a:pt x="94148" y="112080"/>
                    <a:pt x="94309" y="112080"/>
                  </a:cubicBezTo>
                  <a:cubicBezTo>
                    <a:pt x="94336" y="112080"/>
                    <a:pt x="94363" y="112080"/>
                    <a:pt x="94390" y="112053"/>
                  </a:cubicBezTo>
                  <a:cubicBezTo>
                    <a:pt x="94551" y="112026"/>
                    <a:pt x="94659" y="111838"/>
                    <a:pt x="94632" y="111650"/>
                  </a:cubicBezTo>
                  <a:lnTo>
                    <a:pt x="94094" y="109365"/>
                  </a:lnTo>
                  <a:cubicBezTo>
                    <a:pt x="94060" y="109185"/>
                    <a:pt x="93923" y="109104"/>
                    <a:pt x="93783" y="109104"/>
                  </a:cubicBezTo>
                  <a:close/>
                  <a:moveTo>
                    <a:pt x="133479" y="112241"/>
                  </a:moveTo>
                  <a:cubicBezTo>
                    <a:pt x="132807" y="112241"/>
                    <a:pt x="132135" y="112241"/>
                    <a:pt x="131463" y="112295"/>
                  </a:cubicBezTo>
                  <a:cubicBezTo>
                    <a:pt x="131006" y="112295"/>
                    <a:pt x="131033" y="112967"/>
                    <a:pt x="131463" y="112967"/>
                  </a:cubicBezTo>
                  <a:lnTo>
                    <a:pt x="131490" y="112967"/>
                  </a:lnTo>
                  <a:cubicBezTo>
                    <a:pt x="132135" y="112913"/>
                    <a:pt x="132807" y="112913"/>
                    <a:pt x="133479" y="112913"/>
                  </a:cubicBezTo>
                  <a:lnTo>
                    <a:pt x="133829" y="112913"/>
                  </a:lnTo>
                  <a:cubicBezTo>
                    <a:pt x="134286" y="112913"/>
                    <a:pt x="134286" y="112241"/>
                    <a:pt x="133829" y="112241"/>
                  </a:cubicBezTo>
                  <a:close/>
                  <a:moveTo>
                    <a:pt x="136195" y="112321"/>
                  </a:moveTo>
                  <a:cubicBezTo>
                    <a:pt x="135763" y="112321"/>
                    <a:pt x="135720" y="112968"/>
                    <a:pt x="136168" y="112994"/>
                  </a:cubicBezTo>
                  <a:cubicBezTo>
                    <a:pt x="136947" y="113048"/>
                    <a:pt x="137727" y="113128"/>
                    <a:pt x="138480" y="113236"/>
                  </a:cubicBezTo>
                  <a:lnTo>
                    <a:pt x="138533" y="113236"/>
                  </a:lnTo>
                  <a:lnTo>
                    <a:pt x="138533" y="113263"/>
                  </a:lnTo>
                  <a:cubicBezTo>
                    <a:pt x="138722" y="113236"/>
                    <a:pt x="138856" y="113102"/>
                    <a:pt x="138856" y="112940"/>
                  </a:cubicBezTo>
                  <a:cubicBezTo>
                    <a:pt x="138883" y="112752"/>
                    <a:pt x="138749" y="112591"/>
                    <a:pt x="138560" y="112564"/>
                  </a:cubicBezTo>
                  <a:cubicBezTo>
                    <a:pt x="137781" y="112456"/>
                    <a:pt x="137001" y="112376"/>
                    <a:pt x="136221" y="112322"/>
                  </a:cubicBezTo>
                  <a:cubicBezTo>
                    <a:pt x="136212" y="112321"/>
                    <a:pt x="136204" y="112321"/>
                    <a:pt x="136195" y="112321"/>
                  </a:cubicBezTo>
                  <a:close/>
                  <a:moveTo>
                    <a:pt x="129148" y="112507"/>
                  </a:moveTo>
                  <a:cubicBezTo>
                    <a:pt x="129132" y="112507"/>
                    <a:pt x="129115" y="112508"/>
                    <a:pt x="129097" y="112510"/>
                  </a:cubicBezTo>
                  <a:cubicBezTo>
                    <a:pt x="128318" y="112564"/>
                    <a:pt x="127538" y="112698"/>
                    <a:pt x="126758" y="112833"/>
                  </a:cubicBezTo>
                  <a:cubicBezTo>
                    <a:pt x="126310" y="112859"/>
                    <a:pt x="126379" y="113506"/>
                    <a:pt x="126787" y="113506"/>
                  </a:cubicBezTo>
                  <a:cubicBezTo>
                    <a:pt x="126795" y="113506"/>
                    <a:pt x="126804" y="113505"/>
                    <a:pt x="126812" y="113505"/>
                  </a:cubicBezTo>
                  <a:lnTo>
                    <a:pt x="126893" y="113505"/>
                  </a:lnTo>
                  <a:cubicBezTo>
                    <a:pt x="127645" y="113370"/>
                    <a:pt x="128425" y="113263"/>
                    <a:pt x="129178" y="113182"/>
                  </a:cubicBezTo>
                  <a:cubicBezTo>
                    <a:pt x="129617" y="113131"/>
                    <a:pt x="129560" y="112507"/>
                    <a:pt x="129148" y="112507"/>
                  </a:cubicBezTo>
                  <a:close/>
                  <a:moveTo>
                    <a:pt x="140852" y="112934"/>
                  </a:moveTo>
                  <a:cubicBezTo>
                    <a:pt x="140456" y="112934"/>
                    <a:pt x="140360" y="113536"/>
                    <a:pt x="140792" y="113612"/>
                  </a:cubicBezTo>
                  <a:cubicBezTo>
                    <a:pt x="141544" y="113747"/>
                    <a:pt x="142324" y="113935"/>
                    <a:pt x="143077" y="114123"/>
                  </a:cubicBezTo>
                  <a:lnTo>
                    <a:pt x="143158" y="114123"/>
                  </a:lnTo>
                  <a:cubicBezTo>
                    <a:pt x="143174" y="114125"/>
                    <a:pt x="143190" y="114126"/>
                    <a:pt x="143206" y="114126"/>
                  </a:cubicBezTo>
                  <a:cubicBezTo>
                    <a:pt x="143593" y="114126"/>
                    <a:pt x="143652" y="113503"/>
                    <a:pt x="143238" y="113451"/>
                  </a:cubicBezTo>
                  <a:cubicBezTo>
                    <a:pt x="142459" y="113263"/>
                    <a:pt x="141679" y="113102"/>
                    <a:pt x="140926" y="112940"/>
                  </a:cubicBezTo>
                  <a:cubicBezTo>
                    <a:pt x="140900" y="112936"/>
                    <a:pt x="140876" y="112934"/>
                    <a:pt x="140852" y="112934"/>
                  </a:cubicBezTo>
                  <a:close/>
                  <a:moveTo>
                    <a:pt x="124574" y="113320"/>
                  </a:moveTo>
                  <a:cubicBezTo>
                    <a:pt x="124534" y="113320"/>
                    <a:pt x="124492" y="113327"/>
                    <a:pt x="124446" y="113344"/>
                  </a:cubicBezTo>
                  <a:cubicBezTo>
                    <a:pt x="123667" y="113532"/>
                    <a:pt x="122914" y="113774"/>
                    <a:pt x="122161" y="114016"/>
                  </a:cubicBezTo>
                  <a:cubicBezTo>
                    <a:pt x="121973" y="114069"/>
                    <a:pt x="121892" y="114258"/>
                    <a:pt x="121946" y="114446"/>
                  </a:cubicBezTo>
                  <a:cubicBezTo>
                    <a:pt x="122000" y="114580"/>
                    <a:pt x="122107" y="114661"/>
                    <a:pt x="122269" y="114661"/>
                  </a:cubicBezTo>
                  <a:cubicBezTo>
                    <a:pt x="122296" y="114661"/>
                    <a:pt x="122349" y="114661"/>
                    <a:pt x="122376" y="114634"/>
                  </a:cubicBezTo>
                  <a:cubicBezTo>
                    <a:pt x="123102" y="114392"/>
                    <a:pt x="123855" y="114177"/>
                    <a:pt x="124608" y="113989"/>
                  </a:cubicBezTo>
                  <a:cubicBezTo>
                    <a:pt x="125043" y="113916"/>
                    <a:pt x="124934" y="113320"/>
                    <a:pt x="124574" y="113320"/>
                  </a:cubicBezTo>
                  <a:close/>
                  <a:moveTo>
                    <a:pt x="145409" y="114078"/>
                  </a:moveTo>
                  <a:cubicBezTo>
                    <a:pt x="145059" y="114078"/>
                    <a:pt x="144918" y="114620"/>
                    <a:pt x="145308" y="114741"/>
                  </a:cubicBezTo>
                  <a:cubicBezTo>
                    <a:pt x="146061" y="114983"/>
                    <a:pt x="146787" y="115225"/>
                    <a:pt x="147513" y="115494"/>
                  </a:cubicBezTo>
                  <a:cubicBezTo>
                    <a:pt x="147566" y="115521"/>
                    <a:pt x="147593" y="115521"/>
                    <a:pt x="147647" y="115521"/>
                  </a:cubicBezTo>
                  <a:cubicBezTo>
                    <a:pt x="148024" y="115521"/>
                    <a:pt x="148104" y="115010"/>
                    <a:pt x="147755" y="114876"/>
                  </a:cubicBezTo>
                  <a:cubicBezTo>
                    <a:pt x="147029" y="114607"/>
                    <a:pt x="146276" y="114338"/>
                    <a:pt x="145523" y="114096"/>
                  </a:cubicBezTo>
                  <a:cubicBezTo>
                    <a:pt x="145483" y="114084"/>
                    <a:pt x="145445" y="114078"/>
                    <a:pt x="145409" y="114078"/>
                  </a:cubicBezTo>
                  <a:close/>
                  <a:moveTo>
                    <a:pt x="216740" y="115301"/>
                  </a:moveTo>
                  <a:cubicBezTo>
                    <a:pt x="216027" y="115301"/>
                    <a:pt x="215300" y="115389"/>
                    <a:pt x="214615" y="115602"/>
                  </a:cubicBezTo>
                  <a:cubicBezTo>
                    <a:pt x="214176" y="115653"/>
                    <a:pt x="214258" y="116277"/>
                    <a:pt x="214648" y="116277"/>
                  </a:cubicBezTo>
                  <a:cubicBezTo>
                    <a:pt x="214663" y="116277"/>
                    <a:pt x="214679" y="116276"/>
                    <a:pt x="214696" y="116274"/>
                  </a:cubicBezTo>
                  <a:lnTo>
                    <a:pt x="214723" y="116274"/>
                  </a:lnTo>
                  <a:cubicBezTo>
                    <a:pt x="214750" y="116274"/>
                    <a:pt x="214776" y="116247"/>
                    <a:pt x="214830" y="116247"/>
                  </a:cubicBezTo>
                  <a:cubicBezTo>
                    <a:pt x="215443" y="116058"/>
                    <a:pt x="216097" y="115973"/>
                    <a:pt x="216757" y="115973"/>
                  </a:cubicBezTo>
                  <a:cubicBezTo>
                    <a:pt x="216849" y="115973"/>
                    <a:pt x="216942" y="115975"/>
                    <a:pt x="217035" y="115978"/>
                  </a:cubicBezTo>
                  <a:cubicBezTo>
                    <a:pt x="217223" y="115978"/>
                    <a:pt x="217384" y="115817"/>
                    <a:pt x="217384" y="115629"/>
                  </a:cubicBezTo>
                  <a:cubicBezTo>
                    <a:pt x="217384" y="115440"/>
                    <a:pt x="217223" y="115306"/>
                    <a:pt x="217035" y="115306"/>
                  </a:cubicBezTo>
                  <a:cubicBezTo>
                    <a:pt x="216937" y="115303"/>
                    <a:pt x="216839" y="115301"/>
                    <a:pt x="216740" y="115301"/>
                  </a:cubicBezTo>
                  <a:close/>
                  <a:moveTo>
                    <a:pt x="119930" y="114849"/>
                  </a:moveTo>
                  <a:cubicBezTo>
                    <a:pt x="119204" y="115145"/>
                    <a:pt x="118478" y="115467"/>
                    <a:pt x="117779" y="115817"/>
                  </a:cubicBezTo>
                  <a:cubicBezTo>
                    <a:pt x="117456" y="115978"/>
                    <a:pt x="117564" y="116462"/>
                    <a:pt x="117913" y="116462"/>
                  </a:cubicBezTo>
                  <a:lnTo>
                    <a:pt x="117940" y="116462"/>
                  </a:lnTo>
                  <a:cubicBezTo>
                    <a:pt x="117967" y="116435"/>
                    <a:pt x="118021" y="116435"/>
                    <a:pt x="118075" y="116408"/>
                  </a:cubicBezTo>
                  <a:cubicBezTo>
                    <a:pt x="118774" y="116059"/>
                    <a:pt x="119473" y="115736"/>
                    <a:pt x="120199" y="115467"/>
                  </a:cubicBezTo>
                  <a:lnTo>
                    <a:pt x="120064" y="115145"/>
                  </a:lnTo>
                  <a:lnTo>
                    <a:pt x="119930" y="114849"/>
                  </a:lnTo>
                  <a:close/>
                  <a:moveTo>
                    <a:pt x="94831" y="113701"/>
                  </a:moveTo>
                  <a:cubicBezTo>
                    <a:pt x="94640" y="113701"/>
                    <a:pt x="94449" y="113856"/>
                    <a:pt x="94497" y="114096"/>
                  </a:cubicBezTo>
                  <a:cubicBezTo>
                    <a:pt x="94686" y="114930"/>
                    <a:pt x="94874" y="115682"/>
                    <a:pt x="95062" y="116381"/>
                  </a:cubicBezTo>
                  <a:cubicBezTo>
                    <a:pt x="95116" y="116543"/>
                    <a:pt x="95250" y="116650"/>
                    <a:pt x="95412" y="116650"/>
                  </a:cubicBezTo>
                  <a:cubicBezTo>
                    <a:pt x="95438" y="116650"/>
                    <a:pt x="95465" y="116650"/>
                    <a:pt x="95492" y="116623"/>
                  </a:cubicBezTo>
                  <a:cubicBezTo>
                    <a:pt x="95653" y="116570"/>
                    <a:pt x="95761" y="116408"/>
                    <a:pt x="95707" y="116220"/>
                  </a:cubicBezTo>
                  <a:cubicBezTo>
                    <a:pt x="95546" y="115521"/>
                    <a:pt x="95358" y="114768"/>
                    <a:pt x="95143" y="113935"/>
                  </a:cubicBezTo>
                  <a:cubicBezTo>
                    <a:pt x="95088" y="113772"/>
                    <a:pt x="94960" y="113701"/>
                    <a:pt x="94831" y="113701"/>
                  </a:cubicBezTo>
                  <a:close/>
                  <a:moveTo>
                    <a:pt x="149819" y="115761"/>
                  </a:moveTo>
                  <a:cubicBezTo>
                    <a:pt x="149506" y="115761"/>
                    <a:pt x="149360" y="116219"/>
                    <a:pt x="149690" y="116408"/>
                  </a:cubicBezTo>
                  <a:cubicBezTo>
                    <a:pt x="150389" y="116704"/>
                    <a:pt x="151115" y="117054"/>
                    <a:pt x="151787" y="117403"/>
                  </a:cubicBezTo>
                  <a:cubicBezTo>
                    <a:pt x="151841" y="117430"/>
                    <a:pt x="151895" y="117430"/>
                    <a:pt x="151949" y="117430"/>
                  </a:cubicBezTo>
                  <a:lnTo>
                    <a:pt x="151949" y="117457"/>
                  </a:lnTo>
                  <a:cubicBezTo>
                    <a:pt x="152298" y="117457"/>
                    <a:pt x="152406" y="116973"/>
                    <a:pt x="152110" y="116812"/>
                  </a:cubicBezTo>
                  <a:cubicBezTo>
                    <a:pt x="151411" y="116462"/>
                    <a:pt x="150685" y="116113"/>
                    <a:pt x="149959" y="115790"/>
                  </a:cubicBezTo>
                  <a:cubicBezTo>
                    <a:pt x="149910" y="115770"/>
                    <a:pt x="149863" y="115761"/>
                    <a:pt x="149819" y="115761"/>
                  </a:cubicBezTo>
                  <a:close/>
                  <a:moveTo>
                    <a:pt x="212563" y="116468"/>
                  </a:moveTo>
                  <a:cubicBezTo>
                    <a:pt x="212507" y="116468"/>
                    <a:pt x="212446" y="116483"/>
                    <a:pt x="212384" y="116516"/>
                  </a:cubicBezTo>
                  <a:cubicBezTo>
                    <a:pt x="211685" y="116919"/>
                    <a:pt x="211013" y="117376"/>
                    <a:pt x="210421" y="117887"/>
                  </a:cubicBezTo>
                  <a:cubicBezTo>
                    <a:pt x="210260" y="118021"/>
                    <a:pt x="210260" y="118236"/>
                    <a:pt x="210368" y="118371"/>
                  </a:cubicBezTo>
                  <a:cubicBezTo>
                    <a:pt x="210421" y="118451"/>
                    <a:pt x="210529" y="118478"/>
                    <a:pt x="210636" y="118478"/>
                  </a:cubicBezTo>
                  <a:lnTo>
                    <a:pt x="210636" y="118505"/>
                  </a:lnTo>
                  <a:cubicBezTo>
                    <a:pt x="210717" y="118505"/>
                    <a:pt x="210798" y="118478"/>
                    <a:pt x="210851" y="118398"/>
                  </a:cubicBezTo>
                  <a:cubicBezTo>
                    <a:pt x="211443" y="117914"/>
                    <a:pt x="212061" y="117484"/>
                    <a:pt x="212733" y="117107"/>
                  </a:cubicBezTo>
                  <a:cubicBezTo>
                    <a:pt x="213051" y="116903"/>
                    <a:pt x="212870" y="116468"/>
                    <a:pt x="212563" y="116468"/>
                  </a:cubicBezTo>
                  <a:close/>
                  <a:moveTo>
                    <a:pt x="115881" y="116855"/>
                  </a:moveTo>
                  <a:cubicBezTo>
                    <a:pt x="115817" y="116855"/>
                    <a:pt x="115750" y="116874"/>
                    <a:pt x="115682" y="116919"/>
                  </a:cubicBezTo>
                  <a:cubicBezTo>
                    <a:pt x="115010" y="117322"/>
                    <a:pt x="114338" y="117752"/>
                    <a:pt x="113693" y="118210"/>
                  </a:cubicBezTo>
                  <a:cubicBezTo>
                    <a:pt x="113424" y="118398"/>
                    <a:pt x="113558" y="118828"/>
                    <a:pt x="113881" y="118828"/>
                  </a:cubicBezTo>
                  <a:lnTo>
                    <a:pt x="113881" y="118855"/>
                  </a:lnTo>
                  <a:cubicBezTo>
                    <a:pt x="113961" y="118828"/>
                    <a:pt x="114015" y="118801"/>
                    <a:pt x="114069" y="118774"/>
                  </a:cubicBezTo>
                  <a:cubicBezTo>
                    <a:pt x="114714" y="118317"/>
                    <a:pt x="115359" y="117887"/>
                    <a:pt x="116032" y="117511"/>
                  </a:cubicBezTo>
                  <a:cubicBezTo>
                    <a:pt x="116412" y="117332"/>
                    <a:pt x="116196" y="116855"/>
                    <a:pt x="115881" y="116855"/>
                  </a:cubicBezTo>
                  <a:close/>
                  <a:moveTo>
                    <a:pt x="154019" y="117910"/>
                  </a:moveTo>
                  <a:cubicBezTo>
                    <a:pt x="153736" y="117910"/>
                    <a:pt x="153551" y="118322"/>
                    <a:pt x="153830" y="118532"/>
                  </a:cubicBezTo>
                  <a:cubicBezTo>
                    <a:pt x="154503" y="118908"/>
                    <a:pt x="155148" y="119339"/>
                    <a:pt x="155793" y="119769"/>
                  </a:cubicBezTo>
                  <a:cubicBezTo>
                    <a:pt x="155847" y="119823"/>
                    <a:pt x="155927" y="119823"/>
                    <a:pt x="155981" y="119823"/>
                  </a:cubicBezTo>
                  <a:lnTo>
                    <a:pt x="155981" y="119849"/>
                  </a:lnTo>
                  <a:cubicBezTo>
                    <a:pt x="156089" y="119849"/>
                    <a:pt x="156196" y="119796"/>
                    <a:pt x="156277" y="119688"/>
                  </a:cubicBezTo>
                  <a:cubicBezTo>
                    <a:pt x="156384" y="119527"/>
                    <a:pt x="156331" y="119312"/>
                    <a:pt x="156169" y="119204"/>
                  </a:cubicBezTo>
                  <a:cubicBezTo>
                    <a:pt x="155497" y="118774"/>
                    <a:pt x="154825" y="118344"/>
                    <a:pt x="154153" y="117941"/>
                  </a:cubicBezTo>
                  <a:cubicBezTo>
                    <a:pt x="154107" y="117919"/>
                    <a:pt x="154062" y="117910"/>
                    <a:pt x="154019" y="117910"/>
                  </a:cubicBezTo>
                  <a:close/>
                  <a:moveTo>
                    <a:pt x="96048" y="118222"/>
                  </a:moveTo>
                  <a:cubicBezTo>
                    <a:pt x="96016" y="118222"/>
                    <a:pt x="95983" y="118227"/>
                    <a:pt x="95949" y="118236"/>
                  </a:cubicBezTo>
                  <a:cubicBezTo>
                    <a:pt x="95761" y="118290"/>
                    <a:pt x="95680" y="118478"/>
                    <a:pt x="95734" y="118667"/>
                  </a:cubicBezTo>
                  <a:cubicBezTo>
                    <a:pt x="95949" y="119446"/>
                    <a:pt x="96191" y="120199"/>
                    <a:pt x="96460" y="120898"/>
                  </a:cubicBezTo>
                  <a:cubicBezTo>
                    <a:pt x="96514" y="121032"/>
                    <a:pt x="96621" y="121140"/>
                    <a:pt x="96783" y="121140"/>
                  </a:cubicBezTo>
                  <a:cubicBezTo>
                    <a:pt x="96810" y="121140"/>
                    <a:pt x="96836" y="121140"/>
                    <a:pt x="96890" y="121113"/>
                  </a:cubicBezTo>
                  <a:cubicBezTo>
                    <a:pt x="97051" y="121059"/>
                    <a:pt x="97159" y="120871"/>
                    <a:pt x="97078" y="120683"/>
                  </a:cubicBezTo>
                  <a:cubicBezTo>
                    <a:pt x="96836" y="119984"/>
                    <a:pt x="96594" y="119258"/>
                    <a:pt x="96379" y="118451"/>
                  </a:cubicBezTo>
                  <a:cubicBezTo>
                    <a:pt x="96335" y="118319"/>
                    <a:pt x="96200" y="118222"/>
                    <a:pt x="96048" y="118222"/>
                  </a:cubicBezTo>
                  <a:close/>
                  <a:moveTo>
                    <a:pt x="111994" y="119568"/>
                  </a:moveTo>
                  <a:cubicBezTo>
                    <a:pt x="111923" y="119568"/>
                    <a:pt x="111851" y="119589"/>
                    <a:pt x="111784" y="119634"/>
                  </a:cubicBezTo>
                  <a:cubicBezTo>
                    <a:pt x="111166" y="120145"/>
                    <a:pt x="110574" y="120656"/>
                    <a:pt x="109983" y="121194"/>
                  </a:cubicBezTo>
                  <a:cubicBezTo>
                    <a:pt x="109848" y="121301"/>
                    <a:pt x="109848" y="121516"/>
                    <a:pt x="109956" y="121651"/>
                  </a:cubicBezTo>
                  <a:cubicBezTo>
                    <a:pt x="110036" y="121731"/>
                    <a:pt x="110117" y="121758"/>
                    <a:pt x="110225" y="121785"/>
                  </a:cubicBezTo>
                  <a:cubicBezTo>
                    <a:pt x="110305" y="121785"/>
                    <a:pt x="110386" y="121731"/>
                    <a:pt x="110440" y="121678"/>
                  </a:cubicBezTo>
                  <a:cubicBezTo>
                    <a:pt x="111004" y="121167"/>
                    <a:pt x="111596" y="120656"/>
                    <a:pt x="112214" y="120172"/>
                  </a:cubicBezTo>
                  <a:cubicBezTo>
                    <a:pt x="112348" y="120038"/>
                    <a:pt x="112375" y="119849"/>
                    <a:pt x="112268" y="119688"/>
                  </a:cubicBezTo>
                  <a:cubicBezTo>
                    <a:pt x="112189" y="119610"/>
                    <a:pt x="112093" y="119568"/>
                    <a:pt x="111994" y="119568"/>
                  </a:cubicBezTo>
                  <a:close/>
                  <a:moveTo>
                    <a:pt x="208967" y="119432"/>
                  </a:moveTo>
                  <a:cubicBezTo>
                    <a:pt x="208874" y="119432"/>
                    <a:pt x="208778" y="119475"/>
                    <a:pt x="208701" y="119581"/>
                  </a:cubicBezTo>
                  <a:cubicBezTo>
                    <a:pt x="208351" y="119957"/>
                    <a:pt x="208055" y="120333"/>
                    <a:pt x="207733" y="120737"/>
                  </a:cubicBezTo>
                  <a:cubicBezTo>
                    <a:pt x="207545" y="120979"/>
                    <a:pt x="207383" y="121221"/>
                    <a:pt x="207222" y="121462"/>
                  </a:cubicBezTo>
                  <a:cubicBezTo>
                    <a:pt x="207115" y="121597"/>
                    <a:pt x="207141" y="121812"/>
                    <a:pt x="207303" y="121919"/>
                  </a:cubicBezTo>
                  <a:cubicBezTo>
                    <a:pt x="207357" y="121973"/>
                    <a:pt x="207437" y="121973"/>
                    <a:pt x="207491" y="122000"/>
                  </a:cubicBezTo>
                  <a:cubicBezTo>
                    <a:pt x="207598" y="121973"/>
                    <a:pt x="207706" y="121919"/>
                    <a:pt x="207760" y="121839"/>
                  </a:cubicBezTo>
                  <a:cubicBezTo>
                    <a:pt x="207948" y="121597"/>
                    <a:pt x="208109" y="121382"/>
                    <a:pt x="208271" y="121140"/>
                  </a:cubicBezTo>
                  <a:cubicBezTo>
                    <a:pt x="208566" y="120763"/>
                    <a:pt x="208889" y="120387"/>
                    <a:pt x="209185" y="120011"/>
                  </a:cubicBezTo>
                  <a:cubicBezTo>
                    <a:pt x="209462" y="119773"/>
                    <a:pt x="209228" y="119432"/>
                    <a:pt x="208967" y="119432"/>
                  </a:cubicBezTo>
                  <a:close/>
                  <a:moveTo>
                    <a:pt x="157932" y="120575"/>
                  </a:moveTo>
                  <a:cubicBezTo>
                    <a:pt x="157679" y="120575"/>
                    <a:pt x="157415" y="120993"/>
                    <a:pt x="157675" y="121167"/>
                  </a:cubicBezTo>
                  <a:cubicBezTo>
                    <a:pt x="157917" y="121355"/>
                    <a:pt x="158186" y="121543"/>
                    <a:pt x="158428" y="121758"/>
                  </a:cubicBezTo>
                  <a:cubicBezTo>
                    <a:pt x="158777" y="122054"/>
                    <a:pt x="159153" y="122350"/>
                    <a:pt x="159476" y="122645"/>
                  </a:cubicBezTo>
                  <a:cubicBezTo>
                    <a:pt x="159530" y="122699"/>
                    <a:pt x="159611" y="122726"/>
                    <a:pt x="159691" y="122726"/>
                  </a:cubicBezTo>
                  <a:lnTo>
                    <a:pt x="159718" y="122726"/>
                  </a:lnTo>
                  <a:cubicBezTo>
                    <a:pt x="160014" y="122726"/>
                    <a:pt x="160175" y="122350"/>
                    <a:pt x="159933" y="122135"/>
                  </a:cubicBezTo>
                  <a:cubicBezTo>
                    <a:pt x="159584" y="121839"/>
                    <a:pt x="159207" y="121543"/>
                    <a:pt x="158858" y="121247"/>
                  </a:cubicBezTo>
                  <a:cubicBezTo>
                    <a:pt x="158616" y="121032"/>
                    <a:pt x="158347" y="120844"/>
                    <a:pt x="158105" y="120656"/>
                  </a:cubicBezTo>
                  <a:cubicBezTo>
                    <a:pt x="158053" y="120599"/>
                    <a:pt x="157993" y="120575"/>
                    <a:pt x="157932" y="120575"/>
                  </a:cubicBezTo>
                  <a:close/>
                  <a:moveTo>
                    <a:pt x="108506" y="122773"/>
                  </a:moveTo>
                  <a:cubicBezTo>
                    <a:pt x="108432" y="122773"/>
                    <a:pt x="108356" y="122799"/>
                    <a:pt x="108289" y="122860"/>
                  </a:cubicBezTo>
                  <a:cubicBezTo>
                    <a:pt x="107751" y="123452"/>
                    <a:pt x="107214" y="124043"/>
                    <a:pt x="106703" y="124635"/>
                  </a:cubicBezTo>
                  <a:cubicBezTo>
                    <a:pt x="106515" y="124850"/>
                    <a:pt x="106676" y="125199"/>
                    <a:pt x="106972" y="125199"/>
                  </a:cubicBezTo>
                  <a:cubicBezTo>
                    <a:pt x="107079" y="125199"/>
                    <a:pt x="107160" y="125146"/>
                    <a:pt x="107214" y="125065"/>
                  </a:cubicBezTo>
                  <a:cubicBezTo>
                    <a:pt x="107724" y="124473"/>
                    <a:pt x="108235" y="123882"/>
                    <a:pt x="108773" y="123344"/>
                  </a:cubicBezTo>
                  <a:cubicBezTo>
                    <a:pt x="108980" y="123075"/>
                    <a:pt x="108755" y="122773"/>
                    <a:pt x="108506" y="122773"/>
                  </a:cubicBezTo>
                  <a:close/>
                  <a:moveTo>
                    <a:pt x="97591" y="122668"/>
                  </a:moveTo>
                  <a:cubicBezTo>
                    <a:pt x="97379" y="122668"/>
                    <a:pt x="97163" y="122871"/>
                    <a:pt x="97267" y="123129"/>
                  </a:cubicBezTo>
                  <a:cubicBezTo>
                    <a:pt x="97616" y="123882"/>
                    <a:pt x="97939" y="124635"/>
                    <a:pt x="98288" y="125307"/>
                  </a:cubicBezTo>
                  <a:cubicBezTo>
                    <a:pt x="98342" y="125414"/>
                    <a:pt x="98449" y="125468"/>
                    <a:pt x="98584" y="125495"/>
                  </a:cubicBezTo>
                  <a:lnTo>
                    <a:pt x="98584" y="125468"/>
                  </a:lnTo>
                  <a:cubicBezTo>
                    <a:pt x="98638" y="125468"/>
                    <a:pt x="98664" y="125468"/>
                    <a:pt x="98718" y="125441"/>
                  </a:cubicBezTo>
                  <a:cubicBezTo>
                    <a:pt x="98880" y="125361"/>
                    <a:pt x="98933" y="125172"/>
                    <a:pt x="98853" y="124984"/>
                  </a:cubicBezTo>
                  <a:cubicBezTo>
                    <a:pt x="98530" y="124339"/>
                    <a:pt x="98207" y="123613"/>
                    <a:pt x="97885" y="122887"/>
                  </a:cubicBezTo>
                  <a:cubicBezTo>
                    <a:pt x="97827" y="122732"/>
                    <a:pt x="97709" y="122668"/>
                    <a:pt x="97591" y="122668"/>
                  </a:cubicBezTo>
                  <a:close/>
                  <a:moveTo>
                    <a:pt x="161439" y="123620"/>
                  </a:moveTo>
                  <a:cubicBezTo>
                    <a:pt x="161351" y="123620"/>
                    <a:pt x="161264" y="123654"/>
                    <a:pt x="161197" y="123721"/>
                  </a:cubicBezTo>
                  <a:cubicBezTo>
                    <a:pt x="161062" y="123855"/>
                    <a:pt x="161089" y="124070"/>
                    <a:pt x="161224" y="124205"/>
                  </a:cubicBezTo>
                  <a:cubicBezTo>
                    <a:pt x="161788" y="124742"/>
                    <a:pt x="162353" y="125280"/>
                    <a:pt x="162917" y="125818"/>
                  </a:cubicBezTo>
                  <a:cubicBezTo>
                    <a:pt x="162998" y="125871"/>
                    <a:pt x="163079" y="125898"/>
                    <a:pt x="163159" y="125898"/>
                  </a:cubicBezTo>
                  <a:cubicBezTo>
                    <a:pt x="163240" y="125898"/>
                    <a:pt x="163321" y="125871"/>
                    <a:pt x="163401" y="125818"/>
                  </a:cubicBezTo>
                  <a:cubicBezTo>
                    <a:pt x="163509" y="125683"/>
                    <a:pt x="163509" y="125468"/>
                    <a:pt x="163401" y="125334"/>
                  </a:cubicBezTo>
                  <a:cubicBezTo>
                    <a:pt x="162810" y="124796"/>
                    <a:pt x="162245" y="124258"/>
                    <a:pt x="161681" y="123721"/>
                  </a:cubicBezTo>
                  <a:cubicBezTo>
                    <a:pt x="161613" y="123654"/>
                    <a:pt x="161526" y="123620"/>
                    <a:pt x="161439" y="123620"/>
                  </a:cubicBezTo>
                  <a:close/>
                  <a:moveTo>
                    <a:pt x="206183" y="123290"/>
                  </a:moveTo>
                  <a:cubicBezTo>
                    <a:pt x="206081" y="123290"/>
                    <a:pt x="205978" y="123338"/>
                    <a:pt x="205905" y="123452"/>
                  </a:cubicBezTo>
                  <a:cubicBezTo>
                    <a:pt x="205636" y="123882"/>
                    <a:pt x="205367" y="124312"/>
                    <a:pt x="205098" y="124769"/>
                  </a:cubicBezTo>
                  <a:lnTo>
                    <a:pt x="204668" y="125468"/>
                  </a:lnTo>
                  <a:cubicBezTo>
                    <a:pt x="204587" y="125629"/>
                    <a:pt x="204641" y="125818"/>
                    <a:pt x="204803" y="125925"/>
                  </a:cubicBezTo>
                  <a:cubicBezTo>
                    <a:pt x="204829" y="125952"/>
                    <a:pt x="204910" y="125979"/>
                    <a:pt x="204964" y="125979"/>
                  </a:cubicBezTo>
                  <a:cubicBezTo>
                    <a:pt x="205098" y="125979"/>
                    <a:pt x="205179" y="125898"/>
                    <a:pt x="205260" y="125818"/>
                  </a:cubicBezTo>
                  <a:lnTo>
                    <a:pt x="205690" y="125119"/>
                  </a:lnTo>
                  <a:cubicBezTo>
                    <a:pt x="205932" y="124689"/>
                    <a:pt x="206200" y="124232"/>
                    <a:pt x="206469" y="123801"/>
                  </a:cubicBezTo>
                  <a:cubicBezTo>
                    <a:pt x="206638" y="123539"/>
                    <a:pt x="206415" y="123290"/>
                    <a:pt x="206183" y="123290"/>
                  </a:cubicBezTo>
                  <a:close/>
                  <a:moveTo>
                    <a:pt x="105547" y="126371"/>
                  </a:moveTo>
                  <a:cubicBezTo>
                    <a:pt x="105446" y="126371"/>
                    <a:pt x="105342" y="126420"/>
                    <a:pt x="105278" y="126517"/>
                  </a:cubicBezTo>
                  <a:cubicBezTo>
                    <a:pt x="104794" y="127135"/>
                    <a:pt x="104337" y="127807"/>
                    <a:pt x="103934" y="128479"/>
                  </a:cubicBezTo>
                  <a:cubicBezTo>
                    <a:pt x="103826" y="128640"/>
                    <a:pt x="103880" y="128856"/>
                    <a:pt x="104041" y="128963"/>
                  </a:cubicBezTo>
                  <a:cubicBezTo>
                    <a:pt x="104095" y="128990"/>
                    <a:pt x="104149" y="128990"/>
                    <a:pt x="104203" y="128990"/>
                  </a:cubicBezTo>
                  <a:lnTo>
                    <a:pt x="104229" y="128990"/>
                  </a:lnTo>
                  <a:cubicBezTo>
                    <a:pt x="104337" y="128990"/>
                    <a:pt x="104445" y="128936"/>
                    <a:pt x="104498" y="128856"/>
                  </a:cubicBezTo>
                  <a:cubicBezTo>
                    <a:pt x="104928" y="128183"/>
                    <a:pt x="105359" y="127538"/>
                    <a:pt x="105816" y="126920"/>
                  </a:cubicBezTo>
                  <a:cubicBezTo>
                    <a:pt x="105923" y="126759"/>
                    <a:pt x="105896" y="126544"/>
                    <a:pt x="105735" y="126436"/>
                  </a:cubicBezTo>
                  <a:cubicBezTo>
                    <a:pt x="105681" y="126393"/>
                    <a:pt x="105615" y="126371"/>
                    <a:pt x="105547" y="126371"/>
                  </a:cubicBezTo>
                  <a:close/>
                  <a:moveTo>
                    <a:pt x="164856" y="126873"/>
                  </a:moveTo>
                  <a:cubicBezTo>
                    <a:pt x="164772" y="126873"/>
                    <a:pt x="164692" y="126906"/>
                    <a:pt x="164638" y="126974"/>
                  </a:cubicBezTo>
                  <a:cubicBezTo>
                    <a:pt x="164503" y="127108"/>
                    <a:pt x="164503" y="127296"/>
                    <a:pt x="164638" y="127431"/>
                  </a:cubicBezTo>
                  <a:cubicBezTo>
                    <a:pt x="165283" y="128076"/>
                    <a:pt x="165848" y="128587"/>
                    <a:pt x="166358" y="129044"/>
                  </a:cubicBezTo>
                  <a:cubicBezTo>
                    <a:pt x="166412" y="129097"/>
                    <a:pt x="166493" y="129124"/>
                    <a:pt x="166573" y="129124"/>
                  </a:cubicBezTo>
                  <a:lnTo>
                    <a:pt x="166600" y="129151"/>
                  </a:lnTo>
                  <a:cubicBezTo>
                    <a:pt x="166896" y="129151"/>
                    <a:pt x="167057" y="128775"/>
                    <a:pt x="166815" y="128560"/>
                  </a:cubicBezTo>
                  <a:cubicBezTo>
                    <a:pt x="166305" y="128103"/>
                    <a:pt x="165767" y="127592"/>
                    <a:pt x="165095" y="126974"/>
                  </a:cubicBezTo>
                  <a:cubicBezTo>
                    <a:pt x="165028" y="126906"/>
                    <a:pt x="164940" y="126873"/>
                    <a:pt x="164856" y="126873"/>
                  </a:cubicBezTo>
                  <a:close/>
                  <a:moveTo>
                    <a:pt x="99752" y="126901"/>
                  </a:moveTo>
                  <a:cubicBezTo>
                    <a:pt x="99536" y="126901"/>
                    <a:pt x="99331" y="127113"/>
                    <a:pt x="99444" y="127377"/>
                  </a:cubicBezTo>
                  <a:lnTo>
                    <a:pt x="99498" y="127458"/>
                  </a:lnTo>
                  <a:cubicBezTo>
                    <a:pt x="99874" y="128076"/>
                    <a:pt x="100278" y="128667"/>
                    <a:pt x="100761" y="129339"/>
                  </a:cubicBezTo>
                  <a:cubicBezTo>
                    <a:pt x="100815" y="129447"/>
                    <a:pt x="100923" y="129501"/>
                    <a:pt x="101030" y="129501"/>
                  </a:cubicBezTo>
                  <a:cubicBezTo>
                    <a:pt x="101299" y="129501"/>
                    <a:pt x="101460" y="129205"/>
                    <a:pt x="101299" y="128963"/>
                  </a:cubicBezTo>
                  <a:cubicBezTo>
                    <a:pt x="100842" y="128318"/>
                    <a:pt x="100439" y="127726"/>
                    <a:pt x="100062" y="127135"/>
                  </a:cubicBezTo>
                  <a:lnTo>
                    <a:pt x="100009" y="127027"/>
                  </a:lnTo>
                  <a:cubicBezTo>
                    <a:pt x="99937" y="126939"/>
                    <a:pt x="99843" y="126901"/>
                    <a:pt x="99752" y="126901"/>
                  </a:cubicBezTo>
                  <a:close/>
                  <a:moveTo>
                    <a:pt x="203706" y="127263"/>
                  </a:moveTo>
                  <a:cubicBezTo>
                    <a:pt x="203605" y="127263"/>
                    <a:pt x="203503" y="127312"/>
                    <a:pt x="203431" y="127431"/>
                  </a:cubicBezTo>
                  <a:cubicBezTo>
                    <a:pt x="202948" y="128130"/>
                    <a:pt x="202517" y="128748"/>
                    <a:pt x="202060" y="129313"/>
                  </a:cubicBezTo>
                  <a:cubicBezTo>
                    <a:pt x="201953" y="129447"/>
                    <a:pt x="201980" y="129662"/>
                    <a:pt x="202114" y="129770"/>
                  </a:cubicBezTo>
                  <a:cubicBezTo>
                    <a:pt x="202168" y="129823"/>
                    <a:pt x="202249" y="129850"/>
                    <a:pt x="202329" y="129850"/>
                  </a:cubicBezTo>
                  <a:cubicBezTo>
                    <a:pt x="202437" y="129850"/>
                    <a:pt x="202517" y="129796"/>
                    <a:pt x="202571" y="129743"/>
                  </a:cubicBezTo>
                  <a:cubicBezTo>
                    <a:pt x="203055" y="129151"/>
                    <a:pt x="203512" y="128533"/>
                    <a:pt x="203996" y="127807"/>
                  </a:cubicBezTo>
                  <a:cubicBezTo>
                    <a:pt x="204186" y="127542"/>
                    <a:pt x="203947" y="127263"/>
                    <a:pt x="203706" y="127263"/>
                  </a:cubicBezTo>
                  <a:close/>
                  <a:moveTo>
                    <a:pt x="168391" y="130000"/>
                  </a:moveTo>
                  <a:cubicBezTo>
                    <a:pt x="168114" y="130000"/>
                    <a:pt x="167898" y="130363"/>
                    <a:pt x="168160" y="130603"/>
                  </a:cubicBezTo>
                  <a:cubicBezTo>
                    <a:pt x="168805" y="131114"/>
                    <a:pt x="169423" y="131598"/>
                    <a:pt x="170042" y="132055"/>
                  </a:cubicBezTo>
                  <a:cubicBezTo>
                    <a:pt x="170095" y="132082"/>
                    <a:pt x="170149" y="132108"/>
                    <a:pt x="170230" y="132108"/>
                  </a:cubicBezTo>
                  <a:cubicBezTo>
                    <a:pt x="170337" y="132108"/>
                    <a:pt x="170445" y="132055"/>
                    <a:pt x="170499" y="131974"/>
                  </a:cubicBezTo>
                  <a:cubicBezTo>
                    <a:pt x="170606" y="131813"/>
                    <a:pt x="170579" y="131598"/>
                    <a:pt x="170418" y="131490"/>
                  </a:cubicBezTo>
                  <a:cubicBezTo>
                    <a:pt x="169826" y="131060"/>
                    <a:pt x="169208" y="130603"/>
                    <a:pt x="168590" y="130065"/>
                  </a:cubicBezTo>
                  <a:cubicBezTo>
                    <a:pt x="168524" y="130020"/>
                    <a:pt x="168456" y="130000"/>
                    <a:pt x="168391" y="130000"/>
                  </a:cubicBezTo>
                  <a:close/>
                  <a:moveTo>
                    <a:pt x="200743" y="130905"/>
                  </a:moveTo>
                  <a:cubicBezTo>
                    <a:pt x="200656" y="130905"/>
                    <a:pt x="200568" y="130939"/>
                    <a:pt x="200501" y="131006"/>
                  </a:cubicBezTo>
                  <a:cubicBezTo>
                    <a:pt x="199937" y="131544"/>
                    <a:pt x="199345" y="132028"/>
                    <a:pt x="198727" y="132485"/>
                  </a:cubicBezTo>
                  <a:cubicBezTo>
                    <a:pt x="198592" y="132592"/>
                    <a:pt x="198565" y="132807"/>
                    <a:pt x="198673" y="132969"/>
                  </a:cubicBezTo>
                  <a:cubicBezTo>
                    <a:pt x="198727" y="133049"/>
                    <a:pt x="198834" y="133103"/>
                    <a:pt x="198942" y="133103"/>
                  </a:cubicBezTo>
                  <a:cubicBezTo>
                    <a:pt x="199022" y="133103"/>
                    <a:pt x="199076" y="133076"/>
                    <a:pt x="199157" y="133023"/>
                  </a:cubicBezTo>
                  <a:cubicBezTo>
                    <a:pt x="199802" y="132566"/>
                    <a:pt x="200394" y="132028"/>
                    <a:pt x="200985" y="131490"/>
                  </a:cubicBezTo>
                  <a:cubicBezTo>
                    <a:pt x="201119" y="131356"/>
                    <a:pt x="201119" y="131141"/>
                    <a:pt x="200985" y="131006"/>
                  </a:cubicBezTo>
                  <a:cubicBezTo>
                    <a:pt x="200918" y="130939"/>
                    <a:pt x="200830" y="130905"/>
                    <a:pt x="200743" y="130905"/>
                  </a:cubicBezTo>
                  <a:close/>
                  <a:moveTo>
                    <a:pt x="103038" y="130349"/>
                  </a:moveTo>
                  <a:cubicBezTo>
                    <a:pt x="102930" y="130349"/>
                    <a:pt x="102821" y="130400"/>
                    <a:pt x="102751" y="130522"/>
                  </a:cubicBezTo>
                  <a:lnTo>
                    <a:pt x="102643" y="130737"/>
                  </a:lnTo>
                  <a:cubicBezTo>
                    <a:pt x="102569" y="130675"/>
                    <a:pt x="102492" y="130648"/>
                    <a:pt x="102419" y="130648"/>
                  </a:cubicBezTo>
                  <a:cubicBezTo>
                    <a:pt x="102147" y="130648"/>
                    <a:pt x="101938" y="131015"/>
                    <a:pt x="102213" y="131248"/>
                  </a:cubicBezTo>
                  <a:lnTo>
                    <a:pt x="102321" y="131383"/>
                  </a:lnTo>
                  <a:cubicBezTo>
                    <a:pt x="102106" y="131813"/>
                    <a:pt x="101891" y="132243"/>
                    <a:pt x="101702" y="132673"/>
                  </a:cubicBezTo>
                  <a:cubicBezTo>
                    <a:pt x="101579" y="132955"/>
                    <a:pt x="101802" y="133167"/>
                    <a:pt x="102023" y="133167"/>
                  </a:cubicBezTo>
                  <a:cubicBezTo>
                    <a:pt x="102139" y="133167"/>
                    <a:pt x="102256" y="133108"/>
                    <a:pt x="102321" y="132969"/>
                  </a:cubicBezTo>
                  <a:cubicBezTo>
                    <a:pt x="102455" y="132619"/>
                    <a:pt x="102616" y="132297"/>
                    <a:pt x="102778" y="131947"/>
                  </a:cubicBezTo>
                  <a:lnTo>
                    <a:pt x="103692" y="133049"/>
                  </a:lnTo>
                  <a:cubicBezTo>
                    <a:pt x="103746" y="133130"/>
                    <a:pt x="103853" y="133184"/>
                    <a:pt x="103961" y="133184"/>
                  </a:cubicBezTo>
                  <a:cubicBezTo>
                    <a:pt x="104229" y="133184"/>
                    <a:pt x="104391" y="132834"/>
                    <a:pt x="104203" y="132619"/>
                  </a:cubicBezTo>
                  <a:cubicBezTo>
                    <a:pt x="103853" y="132162"/>
                    <a:pt x="103477" y="131732"/>
                    <a:pt x="103100" y="131275"/>
                  </a:cubicBezTo>
                  <a:lnTo>
                    <a:pt x="103342" y="130845"/>
                  </a:lnTo>
                  <a:cubicBezTo>
                    <a:pt x="103488" y="130572"/>
                    <a:pt x="103265" y="130349"/>
                    <a:pt x="103038" y="130349"/>
                  </a:cubicBezTo>
                  <a:close/>
                  <a:moveTo>
                    <a:pt x="172218" y="132740"/>
                  </a:moveTo>
                  <a:cubicBezTo>
                    <a:pt x="171929" y="132740"/>
                    <a:pt x="171757" y="133140"/>
                    <a:pt x="172031" y="133345"/>
                  </a:cubicBezTo>
                  <a:cubicBezTo>
                    <a:pt x="172730" y="133748"/>
                    <a:pt x="173429" y="134125"/>
                    <a:pt x="174155" y="134474"/>
                  </a:cubicBezTo>
                  <a:cubicBezTo>
                    <a:pt x="174182" y="134474"/>
                    <a:pt x="174235" y="134501"/>
                    <a:pt x="174289" y="134501"/>
                  </a:cubicBezTo>
                  <a:cubicBezTo>
                    <a:pt x="174639" y="134501"/>
                    <a:pt x="174746" y="134017"/>
                    <a:pt x="174424" y="133856"/>
                  </a:cubicBezTo>
                  <a:cubicBezTo>
                    <a:pt x="173725" y="133533"/>
                    <a:pt x="173053" y="133157"/>
                    <a:pt x="172380" y="132781"/>
                  </a:cubicBezTo>
                  <a:cubicBezTo>
                    <a:pt x="172324" y="132752"/>
                    <a:pt x="172269" y="132740"/>
                    <a:pt x="172218" y="132740"/>
                  </a:cubicBezTo>
                  <a:close/>
                  <a:moveTo>
                    <a:pt x="196965" y="133702"/>
                  </a:moveTo>
                  <a:cubicBezTo>
                    <a:pt x="196910" y="133702"/>
                    <a:pt x="196851" y="133716"/>
                    <a:pt x="196791" y="133748"/>
                  </a:cubicBezTo>
                  <a:cubicBezTo>
                    <a:pt x="196119" y="134125"/>
                    <a:pt x="195420" y="134474"/>
                    <a:pt x="194721" y="134770"/>
                  </a:cubicBezTo>
                  <a:cubicBezTo>
                    <a:pt x="194372" y="134904"/>
                    <a:pt x="194479" y="135388"/>
                    <a:pt x="194855" y="135415"/>
                  </a:cubicBezTo>
                  <a:lnTo>
                    <a:pt x="194855" y="135388"/>
                  </a:lnTo>
                  <a:lnTo>
                    <a:pt x="194990" y="135388"/>
                  </a:lnTo>
                  <a:cubicBezTo>
                    <a:pt x="195716" y="135066"/>
                    <a:pt x="196442" y="134716"/>
                    <a:pt x="197141" y="134340"/>
                  </a:cubicBezTo>
                  <a:cubicBezTo>
                    <a:pt x="197461" y="134157"/>
                    <a:pt x="197275" y="133702"/>
                    <a:pt x="196965" y="133702"/>
                  </a:cubicBezTo>
                  <a:close/>
                  <a:moveTo>
                    <a:pt x="176475" y="134756"/>
                  </a:moveTo>
                  <a:cubicBezTo>
                    <a:pt x="176138" y="134756"/>
                    <a:pt x="175988" y="135241"/>
                    <a:pt x="176332" y="135388"/>
                  </a:cubicBezTo>
                  <a:cubicBezTo>
                    <a:pt x="177058" y="135684"/>
                    <a:pt x="177838" y="135926"/>
                    <a:pt x="178591" y="136141"/>
                  </a:cubicBezTo>
                  <a:lnTo>
                    <a:pt x="178671" y="136141"/>
                  </a:lnTo>
                  <a:lnTo>
                    <a:pt x="178698" y="136168"/>
                  </a:lnTo>
                  <a:cubicBezTo>
                    <a:pt x="178715" y="136170"/>
                    <a:pt x="178731" y="136171"/>
                    <a:pt x="178746" y="136171"/>
                  </a:cubicBezTo>
                  <a:cubicBezTo>
                    <a:pt x="179136" y="136171"/>
                    <a:pt x="179218" y="135548"/>
                    <a:pt x="178779" y="135496"/>
                  </a:cubicBezTo>
                  <a:cubicBezTo>
                    <a:pt x="178026" y="135281"/>
                    <a:pt x="177273" y="135039"/>
                    <a:pt x="176574" y="134770"/>
                  </a:cubicBezTo>
                  <a:cubicBezTo>
                    <a:pt x="176540" y="134761"/>
                    <a:pt x="176506" y="134756"/>
                    <a:pt x="176475" y="134756"/>
                  </a:cubicBezTo>
                  <a:close/>
                  <a:moveTo>
                    <a:pt x="192635" y="135510"/>
                  </a:moveTo>
                  <a:cubicBezTo>
                    <a:pt x="192606" y="135510"/>
                    <a:pt x="192575" y="135514"/>
                    <a:pt x="192543" y="135523"/>
                  </a:cubicBezTo>
                  <a:cubicBezTo>
                    <a:pt x="191791" y="135738"/>
                    <a:pt x="191038" y="135899"/>
                    <a:pt x="190285" y="136060"/>
                  </a:cubicBezTo>
                  <a:cubicBezTo>
                    <a:pt x="189837" y="136087"/>
                    <a:pt x="189880" y="136733"/>
                    <a:pt x="190313" y="136733"/>
                  </a:cubicBezTo>
                  <a:cubicBezTo>
                    <a:pt x="190321" y="136733"/>
                    <a:pt x="190330" y="136733"/>
                    <a:pt x="190339" y="136733"/>
                  </a:cubicBezTo>
                  <a:lnTo>
                    <a:pt x="190393" y="136706"/>
                  </a:lnTo>
                  <a:cubicBezTo>
                    <a:pt x="191172" y="136571"/>
                    <a:pt x="191952" y="136383"/>
                    <a:pt x="192705" y="136168"/>
                  </a:cubicBezTo>
                  <a:cubicBezTo>
                    <a:pt x="193076" y="136044"/>
                    <a:pt x="192969" y="135510"/>
                    <a:pt x="192635" y="135510"/>
                  </a:cubicBezTo>
                  <a:close/>
                  <a:moveTo>
                    <a:pt x="105462" y="134341"/>
                  </a:moveTo>
                  <a:cubicBezTo>
                    <a:pt x="105215" y="134341"/>
                    <a:pt x="104997" y="134617"/>
                    <a:pt x="105197" y="134878"/>
                  </a:cubicBezTo>
                  <a:cubicBezTo>
                    <a:pt x="105762" y="135577"/>
                    <a:pt x="106219" y="136168"/>
                    <a:pt x="106622" y="136733"/>
                  </a:cubicBezTo>
                  <a:cubicBezTo>
                    <a:pt x="106703" y="136813"/>
                    <a:pt x="106783" y="136867"/>
                    <a:pt x="106891" y="136867"/>
                  </a:cubicBezTo>
                  <a:lnTo>
                    <a:pt x="106891" y="136840"/>
                  </a:lnTo>
                  <a:cubicBezTo>
                    <a:pt x="106972" y="136840"/>
                    <a:pt x="107052" y="136840"/>
                    <a:pt x="107106" y="136786"/>
                  </a:cubicBezTo>
                  <a:cubicBezTo>
                    <a:pt x="107240" y="136679"/>
                    <a:pt x="107267" y="136464"/>
                    <a:pt x="107160" y="136329"/>
                  </a:cubicBezTo>
                  <a:cubicBezTo>
                    <a:pt x="106757" y="135765"/>
                    <a:pt x="106273" y="135173"/>
                    <a:pt x="105708" y="134447"/>
                  </a:cubicBezTo>
                  <a:cubicBezTo>
                    <a:pt x="105633" y="134372"/>
                    <a:pt x="105546" y="134341"/>
                    <a:pt x="105462" y="134341"/>
                  </a:cubicBezTo>
                  <a:close/>
                  <a:moveTo>
                    <a:pt x="180967" y="135973"/>
                  </a:moveTo>
                  <a:cubicBezTo>
                    <a:pt x="180594" y="135973"/>
                    <a:pt x="180498" y="136576"/>
                    <a:pt x="180930" y="136652"/>
                  </a:cubicBezTo>
                  <a:cubicBezTo>
                    <a:pt x="181682" y="136813"/>
                    <a:pt x="182489" y="136921"/>
                    <a:pt x="183268" y="136974"/>
                  </a:cubicBezTo>
                  <a:lnTo>
                    <a:pt x="183322" y="136974"/>
                  </a:lnTo>
                  <a:cubicBezTo>
                    <a:pt x="183331" y="136975"/>
                    <a:pt x="183339" y="136975"/>
                    <a:pt x="183347" y="136975"/>
                  </a:cubicBezTo>
                  <a:cubicBezTo>
                    <a:pt x="183754" y="136975"/>
                    <a:pt x="183797" y="136329"/>
                    <a:pt x="183349" y="136302"/>
                  </a:cubicBezTo>
                  <a:cubicBezTo>
                    <a:pt x="182569" y="136222"/>
                    <a:pt x="181817" y="136114"/>
                    <a:pt x="181037" y="135980"/>
                  </a:cubicBezTo>
                  <a:cubicBezTo>
                    <a:pt x="181013" y="135975"/>
                    <a:pt x="180989" y="135973"/>
                    <a:pt x="180967" y="135973"/>
                  </a:cubicBezTo>
                  <a:close/>
                  <a:moveTo>
                    <a:pt x="188021" y="136353"/>
                  </a:moveTo>
                  <a:cubicBezTo>
                    <a:pt x="188005" y="136353"/>
                    <a:pt x="187989" y="136354"/>
                    <a:pt x="187973" y="136356"/>
                  </a:cubicBezTo>
                  <a:cubicBezTo>
                    <a:pt x="187274" y="136410"/>
                    <a:pt x="186602" y="136437"/>
                    <a:pt x="185903" y="136437"/>
                  </a:cubicBezTo>
                  <a:lnTo>
                    <a:pt x="185661" y="136437"/>
                  </a:lnTo>
                  <a:cubicBezTo>
                    <a:pt x="185204" y="136437"/>
                    <a:pt x="185204" y="137109"/>
                    <a:pt x="185661" y="137109"/>
                  </a:cubicBezTo>
                  <a:lnTo>
                    <a:pt x="185903" y="137109"/>
                  </a:lnTo>
                  <a:cubicBezTo>
                    <a:pt x="186602" y="137109"/>
                    <a:pt x="187328" y="137082"/>
                    <a:pt x="188027" y="137028"/>
                  </a:cubicBezTo>
                  <a:cubicBezTo>
                    <a:pt x="188215" y="137001"/>
                    <a:pt x="188350" y="136840"/>
                    <a:pt x="188323" y="136652"/>
                  </a:cubicBezTo>
                  <a:cubicBezTo>
                    <a:pt x="188323" y="136480"/>
                    <a:pt x="188188" y="136353"/>
                    <a:pt x="188021" y="136353"/>
                  </a:cubicBezTo>
                  <a:close/>
                  <a:moveTo>
                    <a:pt x="101115" y="134662"/>
                  </a:moveTo>
                  <a:cubicBezTo>
                    <a:pt x="100977" y="134662"/>
                    <a:pt x="100856" y="134754"/>
                    <a:pt x="100815" y="134878"/>
                  </a:cubicBezTo>
                  <a:cubicBezTo>
                    <a:pt x="100546" y="135630"/>
                    <a:pt x="100304" y="136383"/>
                    <a:pt x="100089" y="137136"/>
                  </a:cubicBezTo>
                  <a:cubicBezTo>
                    <a:pt x="100036" y="137324"/>
                    <a:pt x="100143" y="137512"/>
                    <a:pt x="100304" y="137566"/>
                  </a:cubicBezTo>
                  <a:lnTo>
                    <a:pt x="100385" y="137566"/>
                  </a:lnTo>
                  <a:cubicBezTo>
                    <a:pt x="100546" y="137566"/>
                    <a:pt x="100681" y="137458"/>
                    <a:pt x="100735" y="137324"/>
                  </a:cubicBezTo>
                  <a:cubicBezTo>
                    <a:pt x="100923" y="136598"/>
                    <a:pt x="101165" y="135845"/>
                    <a:pt x="101434" y="135119"/>
                  </a:cubicBezTo>
                  <a:cubicBezTo>
                    <a:pt x="101514" y="134931"/>
                    <a:pt x="101407" y="134743"/>
                    <a:pt x="101245" y="134689"/>
                  </a:cubicBezTo>
                  <a:cubicBezTo>
                    <a:pt x="101201" y="134670"/>
                    <a:pt x="101157" y="134662"/>
                    <a:pt x="101115" y="134662"/>
                  </a:cubicBezTo>
                  <a:close/>
                  <a:moveTo>
                    <a:pt x="108254" y="138053"/>
                  </a:moveTo>
                  <a:cubicBezTo>
                    <a:pt x="108010" y="138053"/>
                    <a:pt x="107761" y="138334"/>
                    <a:pt x="107966" y="138614"/>
                  </a:cubicBezTo>
                  <a:cubicBezTo>
                    <a:pt x="108397" y="139260"/>
                    <a:pt x="108773" y="139932"/>
                    <a:pt x="109122" y="140631"/>
                  </a:cubicBezTo>
                  <a:cubicBezTo>
                    <a:pt x="109176" y="140738"/>
                    <a:pt x="109311" y="140792"/>
                    <a:pt x="109445" y="140819"/>
                  </a:cubicBezTo>
                  <a:cubicBezTo>
                    <a:pt x="109499" y="140792"/>
                    <a:pt x="109526" y="140792"/>
                    <a:pt x="109579" y="140765"/>
                  </a:cubicBezTo>
                  <a:cubicBezTo>
                    <a:pt x="109741" y="140684"/>
                    <a:pt x="109821" y="140469"/>
                    <a:pt x="109741" y="140308"/>
                  </a:cubicBezTo>
                  <a:cubicBezTo>
                    <a:pt x="109364" y="139609"/>
                    <a:pt x="108961" y="138910"/>
                    <a:pt x="108531" y="138238"/>
                  </a:cubicBezTo>
                  <a:cubicBezTo>
                    <a:pt x="108465" y="138107"/>
                    <a:pt x="108360" y="138053"/>
                    <a:pt x="108254" y="138053"/>
                  </a:cubicBezTo>
                  <a:close/>
                  <a:moveTo>
                    <a:pt x="99821" y="139165"/>
                  </a:moveTo>
                  <a:cubicBezTo>
                    <a:pt x="99675" y="139165"/>
                    <a:pt x="99532" y="139252"/>
                    <a:pt x="99498" y="139448"/>
                  </a:cubicBezTo>
                  <a:cubicBezTo>
                    <a:pt x="99337" y="140227"/>
                    <a:pt x="99202" y="141034"/>
                    <a:pt x="99095" y="141814"/>
                  </a:cubicBezTo>
                  <a:cubicBezTo>
                    <a:pt x="99068" y="141975"/>
                    <a:pt x="99202" y="142163"/>
                    <a:pt x="99390" y="142190"/>
                  </a:cubicBezTo>
                  <a:lnTo>
                    <a:pt x="99444" y="142190"/>
                  </a:lnTo>
                  <a:lnTo>
                    <a:pt x="99444" y="142163"/>
                  </a:lnTo>
                  <a:cubicBezTo>
                    <a:pt x="99632" y="142163"/>
                    <a:pt x="99767" y="142056"/>
                    <a:pt x="99794" y="141867"/>
                  </a:cubicBezTo>
                  <a:cubicBezTo>
                    <a:pt x="99874" y="141115"/>
                    <a:pt x="100009" y="140335"/>
                    <a:pt x="100170" y="139582"/>
                  </a:cubicBezTo>
                  <a:cubicBezTo>
                    <a:pt x="100216" y="139321"/>
                    <a:pt x="100016" y="139165"/>
                    <a:pt x="99821" y="139165"/>
                  </a:cubicBezTo>
                  <a:close/>
                  <a:moveTo>
                    <a:pt x="110362" y="142298"/>
                  </a:moveTo>
                  <a:cubicBezTo>
                    <a:pt x="110153" y="142298"/>
                    <a:pt x="109935" y="142484"/>
                    <a:pt x="110036" y="142755"/>
                  </a:cubicBezTo>
                  <a:cubicBezTo>
                    <a:pt x="110305" y="143480"/>
                    <a:pt x="110493" y="144206"/>
                    <a:pt x="110655" y="144959"/>
                  </a:cubicBezTo>
                  <a:cubicBezTo>
                    <a:pt x="110709" y="145120"/>
                    <a:pt x="110843" y="145228"/>
                    <a:pt x="111004" y="145228"/>
                  </a:cubicBezTo>
                  <a:lnTo>
                    <a:pt x="111085" y="145228"/>
                  </a:lnTo>
                  <a:cubicBezTo>
                    <a:pt x="111246" y="145174"/>
                    <a:pt x="111381" y="145013"/>
                    <a:pt x="111327" y="144825"/>
                  </a:cubicBezTo>
                  <a:cubicBezTo>
                    <a:pt x="111166" y="144045"/>
                    <a:pt x="110950" y="143265"/>
                    <a:pt x="110655" y="142513"/>
                  </a:cubicBezTo>
                  <a:cubicBezTo>
                    <a:pt x="110605" y="142363"/>
                    <a:pt x="110485" y="142298"/>
                    <a:pt x="110362" y="142298"/>
                  </a:cubicBezTo>
                  <a:close/>
                  <a:moveTo>
                    <a:pt x="99240" y="143833"/>
                  </a:moveTo>
                  <a:cubicBezTo>
                    <a:pt x="99079" y="143833"/>
                    <a:pt x="98919" y="143934"/>
                    <a:pt x="98906" y="144152"/>
                  </a:cubicBezTo>
                  <a:cubicBezTo>
                    <a:pt x="98880" y="144583"/>
                    <a:pt x="98880" y="145013"/>
                    <a:pt x="98880" y="145443"/>
                  </a:cubicBezTo>
                  <a:cubicBezTo>
                    <a:pt x="98880" y="145792"/>
                    <a:pt x="98906" y="146169"/>
                    <a:pt x="98906" y="146545"/>
                  </a:cubicBezTo>
                  <a:cubicBezTo>
                    <a:pt x="98906" y="146733"/>
                    <a:pt x="99041" y="146868"/>
                    <a:pt x="99229" y="146868"/>
                  </a:cubicBezTo>
                  <a:lnTo>
                    <a:pt x="99229" y="146841"/>
                  </a:lnTo>
                  <a:cubicBezTo>
                    <a:pt x="99417" y="146841"/>
                    <a:pt x="99579" y="146706"/>
                    <a:pt x="99579" y="146518"/>
                  </a:cubicBezTo>
                  <a:cubicBezTo>
                    <a:pt x="99552" y="146142"/>
                    <a:pt x="99552" y="145792"/>
                    <a:pt x="99552" y="145443"/>
                  </a:cubicBezTo>
                  <a:cubicBezTo>
                    <a:pt x="99552" y="145013"/>
                    <a:pt x="99579" y="144610"/>
                    <a:pt x="99579" y="144179"/>
                  </a:cubicBezTo>
                  <a:cubicBezTo>
                    <a:pt x="99593" y="143955"/>
                    <a:pt x="99416" y="143833"/>
                    <a:pt x="99240" y="143833"/>
                  </a:cubicBezTo>
                  <a:close/>
                  <a:moveTo>
                    <a:pt x="111301" y="146888"/>
                  </a:moveTo>
                  <a:cubicBezTo>
                    <a:pt x="111129" y="146888"/>
                    <a:pt x="110950" y="147009"/>
                    <a:pt x="110950" y="147244"/>
                  </a:cubicBezTo>
                  <a:lnTo>
                    <a:pt x="110950" y="147567"/>
                  </a:lnTo>
                  <a:cubicBezTo>
                    <a:pt x="110950" y="148212"/>
                    <a:pt x="110897" y="148857"/>
                    <a:pt x="110789" y="149502"/>
                  </a:cubicBezTo>
                  <a:cubicBezTo>
                    <a:pt x="110762" y="149691"/>
                    <a:pt x="110870" y="149852"/>
                    <a:pt x="111058" y="149906"/>
                  </a:cubicBezTo>
                  <a:lnTo>
                    <a:pt x="111112" y="149906"/>
                  </a:lnTo>
                  <a:cubicBezTo>
                    <a:pt x="111273" y="149906"/>
                    <a:pt x="111408" y="149798"/>
                    <a:pt x="111434" y="149637"/>
                  </a:cubicBezTo>
                  <a:cubicBezTo>
                    <a:pt x="111569" y="148965"/>
                    <a:pt x="111623" y="148266"/>
                    <a:pt x="111623" y="147567"/>
                  </a:cubicBezTo>
                  <a:lnTo>
                    <a:pt x="111623" y="147217"/>
                  </a:lnTo>
                  <a:cubicBezTo>
                    <a:pt x="111623" y="146995"/>
                    <a:pt x="111464" y="146888"/>
                    <a:pt x="111301" y="146888"/>
                  </a:cubicBezTo>
                  <a:close/>
                  <a:moveTo>
                    <a:pt x="99485" y="148532"/>
                  </a:moveTo>
                  <a:cubicBezTo>
                    <a:pt x="99294" y="148532"/>
                    <a:pt x="99091" y="148679"/>
                    <a:pt x="99122" y="148938"/>
                  </a:cubicBezTo>
                  <a:cubicBezTo>
                    <a:pt x="99256" y="149717"/>
                    <a:pt x="99471" y="150497"/>
                    <a:pt x="99740" y="151250"/>
                  </a:cubicBezTo>
                  <a:cubicBezTo>
                    <a:pt x="99794" y="151384"/>
                    <a:pt x="99928" y="151465"/>
                    <a:pt x="100062" y="151465"/>
                  </a:cubicBezTo>
                  <a:lnTo>
                    <a:pt x="100197" y="151465"/>
                  </a:lnTo>
                  <a:cubicBezTo>
                    <a:pt x="100358" y="151384"/>
                    <a:pt x="100439" y="151196"/>
                    <a:pt x="100385" y="151035"/>
                  </a:cubicBezTo>
                  <a:cubicBezTo>
                    <a:pt x="100116" y="150309"/>
                    <a:pt x="99928" y="149556"/>
                    <a:pt x="99794" y="148803"/>
                  </a:cubicBezTo>
                  <a:cubicBezTo>
                    <a:pt x="99770" y="148617"/>
                    <a:pt x="99631" y="148532"/>
                    <a:pt x="99485" y="148532"/>
                  </a:cubicBezTo>
                  <a:close/>
                  <a:moveTo>
                    <a:pt x="110391" y="151461"/>
                  </a:moveTo>
                  <a:cubicBezTo>
                    <a:pt x="110277" y="151461"/>
                    <a:pt x="110163" y="151517"/>
                    <a:pt x="110090" y="151653"/>
                  </a:cubicBezTo>
                  <a:cubicBezTo>
                    <a:pt x="109794" y="152325"/>
                    <a:pt x="109364" y="152970"/>
                    <a:pt x="108854" y="153508"/>
                  </a:cubicBezTo>
                  <a:cubicBezTo>
                    <a:pt x="108638" y="153723"/>
                    <a:pt x="108800" y="154073"/>
                    <a:pt x="109095" y="154073"/>
                  </a:cubicBezTo>
                  <a:cubicBezTo>
                    <a:pt x="109203" y="154073"/>
                    <a:pt x="109284" y="154019"/>
                    <a:pt x="109337" y="153965"/>
                  </a:cubicBezTo>
                  <a:cubicBezTo>
                    <a:pt x="109902" y="153347"/>
                    <a:pt x="110359" y="152675"/>
                    <a:pt x="110709" y="151949"/>
                  </a:cubicBezTo>
                  <a:cubicBezTo>
                    <a:pt x="110833" y="151681"/>
                    <a:pt x="110615" y="151461"/>
                    <a:pt x="110391" y="151461"/>
                  </a:cubicBezTo>
                  <a:close/>
                  <a:moveTo>
                    <a:pt x="101136" y="152912"/>
                  </a:moveTo>
                  <a:cubicBezTo>
                    <a:pt x="100887" y="152912"/>
                    <a:pt x="100649" y="153183"/>
                    <a:pt x="100842" y="153454"/>
                  </a:cubicBezTo>
                  <a:cubicBezTo>
                    <a:pt x="101299" y="154126"/>
                    <a:pt x="101891" y="154745"/>
                    <a:pt x="102563" y="155202"/>
                  </a:cubicBezTo>
                  <a:cubicBezTo>
                    <a:pt x="102616" y="155229"/>
                    <a:pt x="102697" y="155256"/>
                    <a:pt x="102751" y="155256"/>
                  </a:cubicBezTo>
                  <a:cubicBezTo>
                    <a:pt x="102858" y="155256"/>
                    <a:pt x="102966" y="155202"/>
                    <a:pt x="103047" y="155094"/>
                  </a:cubicBezTo>
                  <a:cubicBezTo>
                    <a:pt x="103127" y="154933"/>
                    <a:pt x="103100" y="154745"/>
                    <a:pt x="102939" y="154637"/>
                  </a:cubicBezTo>
                  <a:cubicBezTo>
                    <a:pt x="102321" y="154234"/>
                    <a:pt x="101810" y="153696"/>
                    <a:pt x="101407" y="153051"/>
                  </a:cubicBezTo>
                  <a:cubicBezTo>
                    <a:pt x="101331" y="152953"/>
                    <a:pt x="101233" y="152912"/>
                    <a:pt x="101136" y="152912"/>
                  </a:cubicBezTo>
                  <a:close/>
                  <a:moveTo>
                    <a:pt x="107228" y="154821"/>
                  </a:moveTo>
                  <a:cubicBezTo>
                    <a:pt x="107180" y="154821"/>
                    <a:pt x="107130" y="154831"/>
                    <a:pt x="107079" y="154852"/>
                  </a:cubicBezTo>
                  <a:cubicBezTo>
                    <a:pt x="106480" y="155152"/>
                    <a:pt x="105812" y="155312"/>
                    <a:pt x="105139" y="155312"/>
                  </a:cubicBezTo>
                  <a:cubicBezTo>
                    <a:pt x="105086" y="155312"/>
                    <a:pt x="105034" y="155311"/>
                    <a:pt x="104982" y="155309"/>
                  </a:cubicBezTo>
                  <a:cubicBezTo>
                    <a:pt x="104968" y="155307"/>
                    <a:pt x="104955" y="155306"/>
                    <a:pt x="104941" y="155306"/>
                  </a:cubicBezTo>
                  <a:cubicBezTo>
                    <a:pt x="104771" y="155306"/>
                    <a:pt x="104633" y="155458"/>
                    <a:pt x="104633" y="155632"/>
                  </a:cubicBezTo>
                  <a:cubicBezTo>
                    <a:pt x="104606" y="155793"/>
                    <a:pt x="104767" y="155955"/>
                    <a:pt x="104955" y="155981"/>
                  </a:cubicBezTo>
                  <a:lnTo>
                    <a:pt x="105197" y="155981"/>
                  </a:lnTo>
                  <a:cubicBezTo>
                    <a:pt x="105950" y="155981"/>
                    <a:pt x="106703" y="155793"/>
                    <a:pt x="107375" y="155471"/>
                  </a:cubicBezTo>
                  <a:cubicBezTo>
                    <a:pt x="107536" y="155363"/>
                    <a:pt x="107617" y="155175"/>
                    <a:pt x="107536" y="155014"/>
                  </a:cubicBezTo>
                  <a:cubicBezTo>
                    <a:pt x="107477" y="154895"/>
                    <a:pt x="107361" y="154821"/>
                    <a:pt x="107228" y="1548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5617600" y="3204275"/>
              <a:ext cx="163350" cy="240650"/>
            </a:xfrm>
            <a:custGeom>
              <a:avLst/>
              <a:gdLst/>
              <a:ahLst/>
              <a:cxnLst/>
              <a:rect l="l" t="t" r="r" b="b"/>
              <a:pathLst>
                <a:path w="6534" h="9626" extrusionOk="0">
                  <a:moveTo>
                    <a:pt x="1157" y="1"/>
                  </a:moveTo>
                  <a:lnTo>
                    <a:pt x="1" y="404"/>
                  </a:lnTo>
                  <a:lnTo>
                    <a:pt x="2232" y="4598"/>
                  </a:lnTo>
                  <a:lnTo>
                    <a:pt x="3280" y="9625"/>
                  </a:lnTo>
                  <a:lnTo>
                    <a:pt x="4625" y="9060"/>
                  </a:lnTo>
                  <a:lnTo>
                    <a:pt x="6533" y="4786"/>
                  </a:lnTo>
                  <a:lnTo>
                    <a:pt x="5834" y="2017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5744625" y="2857250"/>
              <a:ext cx="168600" cy="144075"/>
            </a:xfrm>
            <a:custGeom>
              <a:avLst/>
              <a:gdLst/>
              <a:ahLst/>
              <a:cxnLst/>
              <a:rect l="l" t="t" r="r" b="b"/>
              <a:pathLst>
                <a:path w="6744" h="5763" extrusionOk="0">
                  <a:moveTo>
                    <a:pt x="4930" y="0"/>
                  </a:moveTo>
                  <a:cubicBezTo>
                    <a:pt x="4897" y="0"/>
                    <a:pt x="4866" y="3"/>
                    <a:pt x="4840" y="10"/>
                  </a:cubicBezTo>
                  <a:cubicBezTo>
                    <a:pt x="4383" y="117"/>
                    <a:pt x="1" y="4338"/>
                    <a:pt x="1" y="4338"/>
                  </a:cubicBezTo>
                  <a:lnTo>
                    <a:pt x="834" y="5763"/>
                  </a:lnTo>
                  <a:cubicBezTo>
                    <a:pt x="834" y="5763"/>
                    <a:pt x="6614" y="2241"/>
                    <a:pt x="6668" y="1757"/>
                  </a:cubicBezTo>
                  <a:cubicBezTo>
                    <a:pt x="6744" y="795"/>
                    <a:pt x="5461" y="0"/>
                    <a:pt x="4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5800400" y="2939575"/>
              <a:ext cx="195200" cy="147100"/>
            </a:xfrm>
            <a:custGeom>
              <a:avLst/>
              <a:gdLst/>
              <a:ahLst/>
              <a:cxnLst/>
              <a:rect l="l" t="t" r="r" b="b"/>
              <a:pathLst>
                <a:path w="7808" h="5884" extrusionOk="0">
                  <a:moveTo>
                    <a:pt x="6037" y="1"/>
                  </a:moveTo>
                  <a:cubicBezTo>
                    <a:pt x="5942" y="1"/>
                    <a:pt x="5854" y="17"/>
                    <a:pt x="5781" y="50"/>
                  </a:cubicBezTo>
                  <a:cubicBezTo>
                    <a:pt x="5351" y="238"/>
                    <a:pt x="1" y="4486"/>
                    <a:pt x="1" y="4486"/>
                  </a:cubicBezTo>
                  <a:lnTo>
                    <a:pt x="996" y="5884"/>
                  </a:lnTo>
                  <a:cubicBezTo>
                    <a:pt x="996" y="5884"/>
                    <a:pt x="7394" y="2335"/>
                    <a:pt x="7502" y="1878"/>
                  </a:cubicBezTo>
                  <a:cubicBezTo>
                    <a:pt x="7808" y="795"/>
                    <a:pt x="6712" y="1"/>
                    <a:pt x="6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5949625" y="3500075"/>
              <a:ext cx="193575" cy="65850"/>
            </a:xfrm>
            <a:custGeom>
              <a:avLst/>
              <a:gdLst/>
              <a:ahLst/>
              <a:cxnLst/>
              <a:rect l="l" t="t" r="r" b="b"/>
              <a:pathLst>
                <a:path w="7743" h="2634" extrusionOk="0">
                  <a:moveTo>
                    <a:pt x="6463" y="0"/>
                  </a:moveTo>
                  <a:cubicBezTo>
                    <a:pt x="4762" y="0"/>
                    <a:pt x="0" y="670"/>
                    <a:pt x="0" y="670"/>
                  </a:cubicBezTo>
                  <a:lnTo>
                    <a:pt x="242" y="2310"/>
                  </a:lnTo>
                  <a:cubicBezTo>
                    <a:pt x="242" y="2310"/>
                    <a:pt x="4291" y="2633"/>
                    <a:pt x="5999" y="2633"/>
                  </a:cubicBezTo>
                  <a:cubicBezTo>
                    <a:pt x="6379" y="2633"/>
                    <a:pt x="6643" y="2617"/>
                    <a:pt x="6721" y="2578"/>
                  </a:cubicBezTo>
                  <a:cubicBezTo>
                    <a:pt x="7178" y="2390"/>
                    <a:pt x="7743" y="804"/>
                    <a:pt x="7044" y="78"/>
                  </a:cubicBezTo>
                  <a:cubicBezTo>
                    <a:pt x="6989" y="23"/>
                    <a:pt x="6779" y="0"/>
                    <a:pt x="6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5941550" y="3385500"/>
              <a:ext cx="215775" cy="69500"/>
            </a:xfrm>
            <a:custGeom>
              <a:avLst/>
              <a:gdLst/>
              <a:ahLst/>
              <a:cxnLst/>
              <a:rect l="l" t="t" r="r" b="b"/>
              <a:pathLst>
                <a:path w="8631" h="2780" extrusionOk="0">
                  <a:moveTo>
                    <a:pt x="7313" y="1"/>
                  </a:moveTo>
                  <a:cubicBezTo>
                    <a:pt x="5933" y="1"/>
                    <a:pt x="1" y="1086"/>
                    <a:pt x="1" y="1086"/>
                  </a:cubicBezTo>
                  <a:lnTo>
                    <a:pt x="135" y="2779"/>
                  </a:lnTo>
                  <a:cubicBezTo>
                    <a:pt x="135" y="2779"/>
                    <a:pt x="6964" y="2699"/>
                    <a:pt x="7394" y="2564"/>
                  </a:cubicBezTo>
                  <a:cubicBezTo>
                    <a:pt x="8039" y="2403"/>
                    <a:pt x="8630" y="790"/>
                    <a:pt x="7582" y="37"/>
                  </a:cubicBezTo>
                  <a:cubicBezTo>
                    <a:pt x="7547" y="12"/>
                    <a:pt x="7454" y="1"/>
                    <a:pt x="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738575" y="2847350"/>
              <a:ext cx="426150" cy="364350"/>
            </a:xfrm>
            <a:custGeom>
              <a:avLst/>
              <a:gdLst/>
              <a:ahLst/>
              <a:cxnLst/>
              <a:rect l="l" t="t" r="r" b="b"/>
              <a:pathLst>
                <a:path w="17046" h="14574" extrusionOk="0">
                  <a:moveTo>
                    <a:pt x="2367" y="0"/>
                  </a:moveTo>
                  <a:cubicBezTo>
                    <a:pt x="1867" y="0"/>
                    <a:pt x="1" y="2126"/>
                    <a:pt x="1" y="2126"/>
                  </a:cubicBezTo>
                  <a:lnTo>
                    <a:pt x="7609" y="14573"/>
                  </a:lnTo>
                  <a:lnTo>
                    <a:pt x="17045" y="11213"/>
                  </a:lnTo>
                  <a:cubicBezTo>
                    <a:pt x="17045" y="11213"/>
                    <a:pt x="2850" y="56"/>
                    <a:pt x="2393" y="2"/>
                  </a:cubicBezTo>
                  <a:cubicBezTo>
                    <a:pt x="2385" y="1"/>
                    <a:pt x="2376" y="0"/>
                    <a:pt x="2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5684150" y="2835300"/>
              <a:ext cx="493325" cy="397225"/>
            </a:xfrm>
            <a:custGeom>
              <a:avLst/>
              <a:gdLst/>
              <a:ahLst/>
              <a:cxnLst/>
              <a:rect l="l" t="t" r="r" b="b"/>
              <a:pathLst>
                <a:path w="19733" h="15889" extrusionOk="0">
                  <a:moveTo>
                    <a:pt x="1559" y="0"/>
                  </a:moveTo>
                  <a:lnTo>
                    <a:pt x="0" y="2124"/>
                  </a:lnTo>
                  <a:lnTo>
                    <a:pt x="6909" y="15889"/>
                  </a:lnTo>
                  <a:lnTo>
                    <a:pt x="19733" y="10593"/>
                  </a:lnTo>
                  <a:lnTo>
                    <a:pt x="17448" y="8764"/>
                  </a:lnTo>
                  <a:lnTo>
                    <a:pt x="14007" y="10566"/>
                  </a:lnTo>
                  <a:lnTo>
                    <a:pt x="13039" y="9786"/>
                  </a:lnTo>
                  <a:lnTo>
                    <a:pt x="9221" y="11722"/>
                  </a:lnTo>
                  <a:cubicBezTo>
                    <a:pt x="9221" y="11722"/>
                    <a:pt x="1882" y="81"/>
                    <a:pt x="1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5941550" y="3165975"/>
              <a:ext cx="236600" cy="452150"/>
            </a:xfrm>
            <a:custGeom>
              <a:avLst/>
              <a:gdLst/>
              <a:ahLst/>
              <a:cxnLst/>
              <a:rect l="l" t="t" r="r" b="b"/>
              <a:pathLst>
                <a:path w="9464" h="18086" extrusionOk="0">
                  <a:moveTo>
                    <a:pt x="9464" y="0"/>
                  </a:moveTo>
                  <a:lnTo>
                    <a:pt x="1" y="3361"/>
                  </a:lnTo>
                  <a:lnTo>
                    <a:pt x="2017" y="17824"/>
                  </a:lnTo>
                  <a:cubicBezTo>
                    <a:pt x="2017" y="17824"/>
                    <a:pt x="3584" y="18085"/>
                    <a:pt x="4533" y="18085"/>
                  </a:cubicBezTo>
                  <a:cubicBezTo>
                    <a:pt x="4876" y="18085"/>
                    <a:pt x="5138" y="18051"/>
                    <a:pt x="5216" y="17959"/>
                  </a:cubicBezTo>
                  <a:cubicBezTo>
                    <a:pt x="5539" y="17609"/>
                    <a:pt x="9464" y="1"/>
                    <a:pt x="9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5873675" y="3179400"/>
              <a:ext cx="332025" cy="492675"/>
            </a:xfrm>
            <a:custGeom>
              <a:avLst/>
              <a:gdLst/>
              <a:ahLst/>
              <a:cxnLst/>
              <a:rect l="l" t="t" r="r" b="b"/>
              <a:pathLst>
                <a:path w="13281" h="19707" extrusionOk="0">
                  <a:moveTo>
                    <a:pt x="13281" y="1"/>
                  </a:moveTo>
                  <a:lnTo>
                    <a:pt x="0" y="4033"/>
                  </a:lnTo>
                  <a:lnTo>
                    <a:pt x="3441" y="19062"/>
                  </a:lnTo>
                  <a:lnTo>
                    <a:pt x="5942" y="19707"/>
                  </a:lnTo>
                  <a:cubicBezTo>
                    <a:pt x="6130" y="19438"/>
                    <a:pt x="4436" y="5781"/>
                    <a:pt x="4436" y="5781"/>
                  </a:cubicBezTo>
                  <a:lnTo>
                    <a:pt x="8630" y="4840"/>
                  </a:lnTo>
                  <a:lnTo>
                    <a:pt x="8899" y="3630"/>
                  </a:lnTo>
                  <a:lnTo>
                    <a:pt x="12690" y="2851"/>
                  </a:lnTo>
                  <a:lnTo>
                    <a:pt x="13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5595425" y="3028700"/>
              <a:ext cx="829550" cy="347650"/>
            </a:xfrm>
            <a:custGeom>
              <a:avLst/>
              <a:gdLst/>
              <a:ahLst/>
              <a:cxnLst/>
              <a:rect l="l" t="t" r="r" b="b"/>
              <a:pathLst>
                <a:path w="33182" h="13906" extrusionOk="0">
                  <a:moveTo>
                    <a:pt x="28465" y="1"/>
                  </a:moveTo>
                  <a:cubicBezTo>
                    <a:pt x="27491" y="1"/>
                    <a:pt x="26318" y="212"/>
                    <a:pt x="24976" y="706"/>
                  </a:cubicBezTo>
                  <a:cubicBezTo>
                    <a:pt x="21991" y="1808"/>
                    <a:pt x="1533" y="10599"/>
                    <a:pt x="1533" y="10599"/>
                  </a:cubicBezTo>
                  <a:cubicBezTo>
                    <a:pt x="0" y="13610"/>
                    <a:pt x="2689" y="13906"/>
                    <a:pt x="2689" y="13906"/>
                  </a:cubicBezTo>
                  <a:cubicBezTo>
                    <a:pt x="2689" y="13906"/>
                    <a:pt x="21185" y="8475"/>
                    <a:pt x="26992" y="6405"/>
                  </a:cubicBezTo>
                  <a:cubicBezTo>
                    <a:pt x="33181" y="4188"/>
                    <a:pt x="32795" y="1"/>
                    <a:pt x="28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6256100" y="3046775"/>
              <a:ext cx="114500" cy="114525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1225" y="0"/>
                  </a:moveTo>
                  <a:cubicBezTo>
                    <a:pt x="856" y="0"/>
                    <a:pt x="448" y="53"/>
                    <a:pt x="0" y="171"/>
                  </a:cubicBezTo>
                  <a:cubicBezTo>
                    <a:pt x="0" y="171"/>
                    <a:pt x="2823" y="1757"/>
                    <a:pt x="1586" y="4580"/>
                  </a:cubicBezTo>
                  <a:cubicBezTo>
                    <a:pt x="4579" y="3527"/>
                    <a:pt x="4224" y="0"/>
                    <a:pt x="1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693450" y="1570250"/>
            <a:ext cx="5526300" cy="13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subTitle" idx="1"/>
          </p:nvPr>
        </p:nvSpPr>
        <p:spPr>
          <a:xfrm>
            <a:off x="693450" y="3097450"/>
            <a:ext cx="55263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1"/>
          <p:cNvSpPr/>
          <p:nvPr/>
        </p:nvSpPr>
        <p:spPr>
          <a:xfrm rot="-366997" flipH="1">
            <a:off x="5577730" y="31442"/>
            <a:ext cx="3720994" cy="1016133"/>
          </a:xfrm>
          <a:custGeom>
            <a:avLst/>
            <a:gdLst/>
            <a:ahLst/>
            <a:cxnLst/>
            <a:rect l="l" t="t" r="r" b="b"/>
            <a:pathLst>
              <a:path w="57796" h="15783" extrusionOk="0">
                <a:moveTo>
                  <a:pt x="45485" y="0"/>
                </a:moveTo>
                <a:cubicBezTo>
                  <a:pt x="44511" y="0"/>
                  <a:pt x="43374" y="274"/>
                  <a:pt x="42104" y="1104"/>
                </a:cubicBezTo>
                <a:cubicBezTo>
                  <a:pt x="41698" y="1009"/>
                  <a:pt x="41274" y="965"/>
                  <a:pt x="40845" y="965"/>
                </a:cubicBezTo>
                <a:cubicBezTo>
                  <a:pt x="38739" y="965"/>
                  <a:pt x="36503" y="2039"/>
                  <a:pt x="35641" y="3525"/>
                </a:cubicBezTo>
                <a:cubicBezTo>
                  <a:pt x="34920" y="3207"/>
                  <a:pt x="34112" y="3060"/>
                  <a:pt x="33298" y="3060"/>
                </a:cubicBezTo>
                <a:cubicBezTo>
                  <a:pt x="31056" y="3060"/>
                  <a:pt x="28764" y="4172"/>
                  <a:pt x="28081" y="5886"/>
                </a:cubicBezTo>
                <a:cubicBezTo>
                  <a:pt x="28024" y="4584"/>
                  <a:pt x="26386" y="3563"/>
                  <a:pt x="24794" y="3563"/>
                </a:cubicBezTo>
                <a:cubicBezTo>
                  <a:pt x="24387" y="3563"/>
                  <a:pt x="23983" y="3630"/>
                  <a:pt x="23610" y="3775"/>
                </a:cubicBezTo>
                <a:cubicBezTo>
                  <a:pt x="23601" y="2723"/>
                  <a:pt x="22193" y="2225"/>
                  <a:pt x="20766" y="2225"/>
                </a:cubicBezTo>
                <a:cubicBezTo>
                  <a:pt x="20252" y="2225"/>
                  <a:pt x="19736" y="2290"/>
                  <a:pt x="19282" y="2416"/>
                </a:cubicBezTo>
                <a:cubicBezTo>
                  <a:pt x="16241" y="3274"/>
                  <a:pt x="13916" y="5552"/>
                  <a:pt x="13510" y="8068"/>
                </a:cubicBezTo>
                <a:cubicBezTo>
                  <a:pt x="13369" y="8060"/>
                  <a:pt x="13227" y="8056"/>
                  <a:pt x="13085" y="8056"/>
                </a:cubicBezTo>
                <a:cubicBezTo>
                  <a:pt x="10320" y="8056"/>
                  <a:pt x="7626" y="9582"/>
                  <a:pt x="6809" y="11669"/>
                </a:cubicBezTo>
                <a:cubicBezTo>
                  <a:pt x="6738" y="11872"/>
                  <a:pt x="1" y="15783"/>
                  <a:pt x="1" y="15783"/>
                </a:cubicBezTo>
                <a:cubicBezTo>
                  <a:pt x="4961" y="15306"/>
                  <a:pt x="9123" y="13267"/>
                  <a:pt x="11305" y="12468"/>
                </a:cubicBezTo>
                <a:cubicBezTo>
                  <a:pt x="19627" y="9427"/>
                  <a:pt x="28272" y="7352"/>
                  <a:pt x="37060" y="6291"/>
                </a:cubicBezTo>
                <a:cubicBezTo>
                  <a:pt x="41879" y="5693"/>
                  <a:pt x="46740" y="5394"/>
                  <a:pt x="51604" y="5394"/>
                </a:cubicBezTo>
                <a:cubicBezTo>
                  <a:pt x="51879" y="5394"/>
                  <a:pt x="52155" y="5395"/>
                  <a:pt x="52430" y="5397"/>
                </a:cubicBezTo>
                <a:cubicBezTo>
                  <a:pt x="52830" y="5402"/>
                  <a:pt x="53234" y="5408"/>
                  <a:pt x="53638" y="5408"/>
                </a:cubicBezTo>
                <a:cubicBezTo>
                  <a:pt x="55060" y="5408"/>
                  <a:pt x="56486" y="5335"/>
                  <a:pt x="57796" y="4908"/>
                </a:cubicBezTo>
                <a:cubicBezTo>
                  <a:pt x="56150" y="4002"/>
                  <a:pt x="54314" y="3525"/>
                  <a:pt x="52442" y="3525"/>
                </a:cubicBezTo>
                <a:cubicBezTo>
                  <a:pt x="52776" y="2285"/>
                  <a:pt x="51667" y="925"/>
                  <a:pt x="50093" y="639"/>
                </a:cubicBezTo>
                <a:cubicBezTo>
                  <a:pt x="49796" y="585"/>
                  <a:pt x="49493" y="566"/>
                  <a:pt x="49188" y="566"/>
                </a:cubicBezTo>
                <a:cubicBezTo>
                  <a:pt x="48819" y="566"/>
                  <a:pt x="48449" y="595"/>
                  <a:pt x="48090" y="627"/>
                </a:cubicBezTo>
                <a:cubicBezTo>
                  <a:pt x="47449" y="339"/>
                  <a:pt x="46568" y="0"/>
                  <a:pt x="45485" y="0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1107179" flipH="1">
            <a:off x="2385414" y="4417843"/>
            <a:ext cx="1685373" cy="845167"/>
          </a:xfrm>
          <a:custGeom>
            <a:avLst/>
            <a:gdLst/>
            <a:ahLst/>
            <a:cxnLst/>
            <a:rect l="l" t="t" r="r" b="b"/>
            <a:pathLst>
              <a:path w="26841" h="13460" extrusionOk="0">
                <a:moveTo>
                  <a:pt x="12552" y="1"/>
                </a:moveTo>
                <a:cubicBezTo>
                  <a:pt x="11072" y="1"/>
                  <a:pt x="9723" y="1123"/>
                  <a:pt x="9158" y="2503"/>
                </a:cubicBezTo>
                <a:cubicBezTo>
                  <a:pt x="8616" y="1303"/>
                  <a:pt x="7423" y="548"/>
                  <a:pt x="6141" y="548"/>
                </a:cubicBezTo>
                <a:cubicBezTo>
                  <a:pt x="5983" y="548"/>
                  <a:pt x="5824" y="560"/>
                  <a:pt x="5664" y="583"/>
                </a:cubicBezTo>
                <a:cubicBezTo>
                  <a:pt x="4197" y="786"/>
                  <a:pt x="3053" y="1931"/>
                  <a:pt x="2838" y="3397"/>
                </a:cubicBezTo>
                <a:cubicBezTo>
                  <a:pt x="2643" y="3365"/>
                  <a:pt x="2448" y="3349"/>
                  <a:pt x="2254" y="3349"/>
                </a:cubicBezTo>
                <a:cubicBezTo>
                  <a:pt x="1439" y="3349"/>
                  <a:pt x="646" y="3628"/>
                  <a:pt x="0" y="4148"/>
                </a:cubicBezTo>
                <a:cubicBezTo>
                  <a:pt x="3291" y="4542"/>
                  <a:pt x="6535" y="5269"/>
                  <a:pt x="9682" y="6295"/>
                </a:cubicBezTo>
                <a:cubicBezTo>
                  <a:pt x="12401" y="7189"/>
                  <a:pt x="15036" y="8298"/>
                  <a:pt x="17564" y="9621"/>
                </a:cubicBezTo>
                <a:cubicBezTo>
                  <a:pt x="19698" y="10730"/>
                  <a:pt x="21845" y="12745"/>
                  <a:pt x="24206" y="13270"/>
                </a:cubicBezTo>
                <a:cubicBezTo>
                  <a:pt x="24451" y="13321"/>
                  <a:pt x="25066" y="13459"/>
                  <a:pt x="25580" y="13459"/>
                </a:cubicBezTo>
                <a:cubicBezTo>
                  <a:pt x="25914" y="13459"/>
                  <a:pt x="26206" y="13401"/>
                  <a:pt x="26328" y="13222"/>
                </a:cubicBezTo>
                <a:cubicBezTo>
                  <a:pt x="26841" y="12495"/>
                  <a:pt x="25577" y="12078"/>
                  <a:pt x="25207" y="11601"/>
                </a:cubicBezTo>
                <a:cubicBezTo>
                  <a:pt x="24003" y="10039"/>
                  <a:pt x="24540" y="7606"/>
                  <a:pt x="22346" y="6199"/>
                </a:cubicBezTo>
                <a:cubicBezTo>
                  <a:pt x="21517" y="5689"/>
                  <a:pt x="20584" y="5436"/>
                  <a:pt x="19652" y="5436"/>
                </a:cubicBezTo>
                <a:cubicBezTo>
                  <a:pt x="18666" y="5436"/>
                  <a:pt x="17683" y="5719"/>
                  <a:pt x="16825" y="6283"/>
                </a:cubicBezTo>
                <a:cubicBezTo>
                  <a:pt x="16872" y="5055"/>
                  <a:pt x="16193" y="3910"/>
                  <a:pt x="15096" y="3361"/>
                </a:cubicBezTo>
                <a:cubicBezTo>
                  <a:pt x="15680" y="1907"/>
                  <a:pt x="14357" y="154"/>
                  <a:pt x="12795" y="11"/>
                </a:cubicBezTo>
                <a:cubicBezTo>
                  <a:pt x="12713" y="4"/>
                  <a:pt x="12633" y="1"/>
                  <a:pt x="12552" y="1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code/abdulkerimnee/travel-trip-dataset-analysis/notebo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조원별</a:t>
            </a:r>
            <a:r>
              <a:rPr lang="ko-KR" altLang="en-US" dirty="0"/>
              <a:t> 조사</a:t>
            </a:r>
            <a:endParaRPr dirty="0"/>
          </a:p>
        </p:txBody>
      </p:sp>
      <p:pic>
        <p:nvPicPr>
          <p:cNvPr id="606" name="Google Shape;606;p32"/>
          <p:cNvPicPr preferRelativeResize="0"/>
          <p:nvPr/>
        </p:nvPicPr>
        <p:blipFill rotWithShape="1">
          <a:blip r:embed="rId3">
            <a:alphaModFix/>
          </a:blip>
          <a:srcRect l="10937" r="22414"/>
          <a:stretch/>
        </p:blipFill>
        <p:spPr>
          <a:xfrm>
            <a:off x="857350" y="1467250"/>
            <a:ext cx="1290600" cy="129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32"/>
          <p:cNvSpPr txBox="1"/>
          <p:nvPr/>
        </p:nvSpPr>
        <p:spPr>
          <a:xfrm>
            <a:off x="2272243" y="2185074"/>
            <a:ext cx="2169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여행 기간에 따른 숙박비와 숙박 선호도</a:t>
            </a:r>
            <a:endParaRPr sz="1800" dirty="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11" name="Google Shape;611;p32"/>
          <p:cNvPicPr preferRelativeResize="0"/>
          <p:nvPr/>
        </p:nvPicPr>
        <p:blipFill rotWithShape="1">
          <a:blip r:embed="rId4">
            <a:alphaModFix/>
          </a:blip>
          <a:srcRect l="16675" r="16675"/>
          <a:stretch/>
        </p:blipFill>
        <p:spPr>
          <a:xfrm>
            <a:off x="4702450" y="1467250"/>
            <a:ext cx="1290600" cy="1290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12" name="Google Shape;612;p32"/>
          <p:cNvGrpSpPr/>
          <p:nvPr/>
        </p:nvGrpSpPr>
        <p:grpSpPr>
          <a:xfrm>
            <a:off x="6117343" y="1467248"/>
            <a:ext cx="2169307" cy="1290528"/>
            <a:chOff x="6117343" y="1467248"/>
            <a:chExt cx="2169307" cy="1290528"/>
          </a:xfrm>
        </p:grpSpPr>
        <p:sp>
          <p:nvSpPr>
            <p:cNvPr id="613" name="Google Shape;613;p32"/>
            <p:cNvSpPr txBox="1"/>
            <p:nvPr/>
          </p:nvSpPr>
          <p:spPr>
            <a:xfrm>
              <a:off x="6117343" y="1467248"/>
              <a:ext cx="216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destination b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14" name="Google Shape;614;p32"/>
            <p:cNvSpPr txBox="1"/>
            <p:nvPr/>
          </p:nvSpPr>
          <p:spPr>
            <a:xfrm>
              <a:off x="6117350" y="1867374"/>
              <a:ext cx="2169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4-5 days</a:t>
              </a:r>
              <a:endParaRPr b="1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15" name="Google Shape;615;p32"/>
            <p:cNvSpPr txBox="1"/>
            <p:nvPr/>
          </p:nvSpPr>
          <p:spPr>
            <a:xfrm>
              <a:off x="6117350" y="2185076"/>
              <a:ext cx="216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Saturn is a gas giant and has several rings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pic>
        <p:nvPicPr>
          <p:cNvPr id="616" name="Google Shape;616;p32"/>
          <p:cNvPicPr preferRelativeResize="0"/>
          <p:nvPr/>
        </p:nvPicPr>
        <p:blipFill rotWithShape="1">
          <a:blip r:embed="rId5">
            <a:alphaModFix/>
          </a:blip>
          <a:srcRect t="9520" b="9520"/>
          <a:stretch/>
        </p:blipFill>
        <p:spPr>
          <a:xfrm>
            <a:off x="857350" y="3207375"/>
            <a:ext cx="1290600" cy="1290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17" name="Google Shape;617;p32"/>
          <p:cNvGrpSpPr/>
          <p:nvPr/>
        </p:nvGrpSpPr>
        <p:grpSpPr>
          <a:xfrm>
            <a:off x="2272243" y="3207373"/>
            <a:ext cx="2169307" cy="1290528"/>
            <a:chOff x="2272243" y="3207373"/>
            <a:chExt cx="2169307" cy="1290528"/>
          </a:xfrm>
        </p:grpSpPr>
        <p:sp>
          <p:nvSpPr>
            <p:cNvPr id="618" name="Google Shape;618;p32"/>
            <p:cNvSpPr txBox="1"/>
            <p:nvPr/>
          </p:nvSpPr>
          <p:spPr>
            <a:xfrm>
              <a:off x="2272243" y="3207373"/>
              <a:ext cx="216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destination c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19" name="Google Shape;619;p32"/>
            <p:cNvSpPr txBox="1"/>
            <p:nvPr/>
          </p:nvSpPr>
          <p:spPr>
            <a:xfrm>
              <a:off x="2272250" y="3607499"/>
              <a:ext cx="2169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6-7 days</a:t>
              </a:r>
              <a:endParaRPr b="1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20" name="Google Shape;620;p32"/>
            <p:cNvSpPr txBox="1"/>
            <p:nvPr/>
          </p:nvSpPr>
          <p:spPr>
            <a:xfrm>
              <a:off x="2272250" y="3925201"/>
              <a:ext cx="216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Despite being red, Mars is actually a cold place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pic>
        <p:nvPicPr>
          <p:cNvPr id="621" name="Google Shape;621;p32"/>
          <p:cNvPicPr preferRelativeResize="0"/>
          <p:nvPr/>
        </p:nvPicPr>
        <p:blipFill rotWithShape="1">
          <a:blip r:embed="rId6">
            <a:alphaModFix/>
          </a:blip>
          <a:srcRect l="16647" r="16654"/>
          <a:stretch/>
        </p:blipFill>
        <p:spPr>
          <a:xfrm>
            <a:off x="4702450" y="3207375"/>
            <a:ext cx="1290600" cy="1290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22" name="Google Shape;622;p32"/>
          <p:cNvGrpSpPr/>
          <p:nvPr/>
        </p:nvGrpSpPr>
        <p:grpSpPr>
          <a:xfrm>
            <a:off x="6117343" y="3207373"/>
            <a:ext cx="2169307" cy="1290528"/>
            <a:chOff x="6117343" y="3207373"/>
            <a:chExt cx="2169307" cy="1290528"/>
          </a:xfrm>
        </p:grpSpPr>
        <p:sp>
          <p:nvSpPr>
            <p:cNvPr id="623" name="Google Shape;623;p32"/>
            <p:cNvSpPr txBox="1"/>
            <p:nvPr/>
          </p:nvSpPr>
          <p:spPr>
            <a:xfrm>
              <a:off x="6117343" y="3207373"/>
              <a:ext cx="21693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destination D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24" name="Google Shape;624;p32"/>
            <p:cNvSpPr txBox="1"/>
            <p:nvPr/>
          </p:nvSpPr>
          <p:spPr>
            <a:xfrm>
              <a:off x="6117350" y="3607499"/>
              <a:ext cx="2169300" cy="31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8-9 days</a:t>
              </a:r>
              <a:endParaRPr b="1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25" name="Google Shape;625;p32"/>
            <p:cNvSpPr txBox="1"/>
            <p:nvPr/>
          </p:nvSpPr>
          <p:spPr>
            <a:xfrm>
              <a:off x="6117350" y="3925201"/>
              <a:ext cx="2169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anjari"/>
                  <a:ea typeface="Manjari"/>
                  <a:cs typeface="Manjari"/>
                  <a:sym typeface="Manjari"/>
                </a:rPr>
                <a:t>Venus is extremely hot, even more than Mercury</a:t>
              </a:r>
              <a:endPara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0242B-B2B7-4475-A025-4F4F0DCF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여행자 숙박비 </a:t>
            </a:r>
            <a:r>
              <a:rPr lang="en-US" altLang="ko-KR" dirty="0"/>
              <a:t>HIST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42294-D478-4FC6-91B9-31B9ED83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1" y="1199839"/>
            <a:ext cx="7102626" cy="3854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FC169-DAEB-405F-861A-42504A94C123}"/>
              </a:ext>
            </a:extLst>
          </p:cNvPr>
          <p:cNvSpPr txBox="1"/>
          <p:nvPr/>
        </p:nvSpPr>
        <p:spPr>
          <a:xfrm>
            <a:off x="5605720" y="2200150"/>
            <a:ext cx="197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r>
              <a:rPr lang="ko-KR" altLang="en-US" dirty="0"/>
              <a:t>달러 대에 여행객들이 몰려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68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7DBE-928B-40E4-A215-92F7E89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여행자 숙박비 </a:t>
            </a:r>
            <a:r>
              <a:rPr lang="en-US" altLang="ko-KR" dirty="0"/>
              <a:t>HIST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442A26-41A0-46DB-95D0-CA50868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248"/>
            <a:ext cx="4406213" cy="2290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429727-FFAE-4255-AABD-F62DEB5A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1" y="1109249"/>
            <a:ext cx="5036979" cy="2128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465357-66B5-4E1F-82C5-CCD7B280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190240"/>
            <a:ext cx="4307840" cy="1953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5AA13-B1A6-4162-82A7-5B6ED85DF422}"/>
              </a:ext>
            </a:extLst>
          </p:cNvPr>
          <p:cNvSpPr txBox="1"/>
          <p:nvPr/>
        </p:nvSpPr>
        <p:spPr>
          <a:xfrm>
            <a:off x="2515287" y="1626524"/>
            <a:ext cx="159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1000~1500 </a:t>
            </a:r>
            <a:r>
              <a:rPr lang="ko-KR" altLang="en-US" dirty="0"/>
              <a:t>달러 호텔이 가장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77082-2BBB-48B1-BAD8-C1551D3BCD00}"/>
              </a:ext>
            </a:extLst>
          </p:cNvPr>
          <p:cNvSpPr txBox="1"/>
          <p:nvPr/>
        </p:nvSpPr>
        <p:spPr>
          <a:xfrm>
            <a:off x="7372774" y="1731511"/>
            <a:ext cx="138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값싼 호스텔은 얼마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CAB7A-346E-4350-8505-CB7F97CB3FCC}"/>
              </a:ext>
            </a:extLst>
          </p:cNvPr>
          <p:cNvSpPr txBox="1"/>
          <p:nvPr/>
        </p:nvSpPr>
        <p:spPr>
          <a:xfrm>
            <a:off x="2431627" y="3722031"/>
            <a:ext cx="1564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500~1000 </a:t>
            </a:r>
            <a:r>
              <a:rPr lang="ko-KR" altLang="en-US" dirty="0"/>
              <a:t>달러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적당함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CE7A6E-07D6-420F-B2BA-9F65244B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019" y="3190240"/>
            <a:ext cx="5036979" cy="1953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E6DDD0-E55B-40E4-A5EB-35F4B6E25FA3}"/>
              </a:ext>
            </a:extLst>
          </p:cNvPr>
          <p:cNvSpPr txBox="1"/>
          <p:nvPr/>
        </p:nvSpPr>
        <p:spPr>
          <a:xfrm>
            <a:off x="6245013" y="3722031"/>
            <a:ext cx="20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 조금 더 주고 저렴한 리조트를 간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18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EA2A-9912-4962-BDBC-383606EB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긴 여행자 선호 숙박유형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42CE46-5957-43B9-93C1-08B13E8B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75" y="1137920"/>
            <a:ext cx="7318572" cy="4005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16CE9-706C-461E-B2DD-9D9BCDB43195}"/>
              </a:ext>
            </a:extLst>
          </p:cNvPr>
          <p:cNvSpPr txBox="1"/>
          <p:nvPr/>
        </p:nvSpPr>
        <p:spPr>
          <a:xfrm>
            <a:off x="5669279" y="4404836"/>
            <a:ext cx="2499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여전히 호텔이 제일 많지만 호스텔과 </a:t>
            </a:r>
            <a:r>
              <a:rPr lang="ko-KR" altLang="en-US" dirty="0" err="1"/>
              <a:t>에어비엔비</a:t>
            </a:r>
            <a:r>
              <a:rPr lang="ko-KR" altLang="en-US" dirty="0"/>
              <a:t> 비율이 크게 증가 했음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5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471E-CFFF-4018-BA0D-476F24AF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긴 여행자 숙박비 </a:t>
            </a:r>
            <a:r>
              <a:rPr lang="en-US" altLang="ko-KR" dirty="0"/>
              <a:t>HIST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21427-EAE5-4D52-8074-C2A7D007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2" y="1146081"/>
            <a:ext cx="7533158" cy="3664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8C891-C26D-4FD1-8454-49ADA2A3432C}"/>
              </a:ext>
            </a:extLst>
          </p:cNvPr>
          <p:cNvSpPr txBox="1"/>
          <p:nvPr/>
        </p:nvSpPr>
        <p:spPr>
          <a:xfrm>
            <a:off x="5784427" y="2086187"/>
            <a:ext cx="199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</a:t>
            </a:r>
            <a:r>
              <a:rPr lang="ko-KR" altLang="en-US" dirty="0"/>
              <a:t>달러 이하의 숙박 시설을 이용하는 사람이 많아졌다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0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6858-BD5C-48B1-84A2-CA428FED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긴 여행자 숙박비 </a:t>
            </a:r>
            <a:r>
              <a:rPr lang="en-US" altLang="ko-KR" dirty="0"/>
              <a:t>HIST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6AAAB0-24A3-466F-9F62-79367C43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714"/>
            <a:ext cx="4362028" cy="2187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0D8701-EF3C-46E2-9595-62D484CD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1117714"/>
            <a:ext cx="4998720" cy="2187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E5AC58-614E-4099-B0BA-9FE65216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3786"/>
            <a:ext cx="4362028" cy="19397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A4D7DB-B699-4611-8CA4-A4DC2B688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80" y="3305388"/>
            <a:ext cx="4998720" cy="1838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F2525B-5210-4DFF-ABDC-FA089C75D429}"/>
              </a:ext>
            </a:extLst>
          </p:cNvPr>
          <p:cNvSpPr txBox="1"/>
          <p:nvPr/>
        </p:nvSpPr>
        <p:spPr>
          <a:xfrm>
            <a:off x="2827179" y="1688331"/>
            <a:ext cx="1740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값싼 호스텔 이용객이 크게 증가했음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BFF40-A9A0-4EE0-89F6-8E8669F1B2CD}"/>
              </a:ext>
            </a:extLst>
          </p:cNvPr>
          <p:cNvSpPr txBox="1"/>
          <p:nvPr/>
        </p:nvSpPr>
        <p:spPr>
          <a:xfrm>
            <a:off x="7943430" y="3229715"/>
            <a:ext cx="151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에어비엔비는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달러 이하인 숙소만 이용했음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085F3-E3A8-4E59-81DC-9C5F6C2AD195}"/>
              </a:ext>
            </a:extLst>
          </p:cNvPr>
          <p:cNvSpPr txBox="1"/>
          <p:nvPr/>
        </p:nvSpPr>
        <p:spPr>
          <a:xfrm>
            <a:off x="7250853" y="1688331"/>
            <a:ext cx="1510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r>
              <a:rPr lang="ko-KR" altLang="en-US" dirty="0"/>
              <a:t>달러 이하 호텔 이용객수가 많았음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36828-4C07-4AF0-831B-CED951E8E61D}"/>
              </a:ext>
            </a:extLst>
          </p:cNvPr>
          <p:cNvSpPr txBox="1"/>
          <p:nvPr/>
        </p:nvSpPr>
        <p:spPr>
          <a:xfrm>
            <a:off x="2769449" y="3699139"/>
            <a:ext cx="116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비싼 리조트 사용자가 생겨났음</a:t>
            </a:r>
          </a:p>
        </p:txBody>
      </p:sp>
    </p:spTree>
    <p:extLst>
      <p:ext uri="{BB962C8B-B14F-4D97-AF65-F5344CB8AC3E}">
        <p14:creationId xmlns:p14="http://schemas.microsoft.com/office/powerpoint/2010/main" val="16477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187E-9526-44A1-BACD-3E8D034E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트렌드 분석 결과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FE24EA-DFE7-4FD9-8B97-F1A696CBF7CD}"/>
              </a:ext>
            </a:extLst>
          </p:cNvPr>
          <p:cNvSpPr txBox="1">
            <a:spLocks/>
          </p:cNvSpPr>
          <p:nvPr/>
        </p:nvSpPr>
        <p:spPr>
          <a:xfrm>
            <a:off x="713225" y="1281531"/>
            <a:ext cx="7709400" cy="358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taatliches"/>
              <a:buNone/>
              <a:defRPr sz="40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altLang="ko-KR" sz="2000" dirty="0"/>
              <a:t>7~8</a:t>
            </a:r>
            <a:r>
              <a:rPr lang="ko-KR" altLang="en-US" sz="2000" dirty="0"/>
              <a:t>일 정도 여행을 하는 것이 트렌드다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숙소는 호텔로 잡는게 트렌드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여행 기간이 짧으면 </a:t>
            </a:r>
            <a:r>
              <a:rPr lang="en-US" altLang="ko-KR" sz="2000" dirty="0"/>
              <a:t>1000</a:t>
            </a:r>
            <a:r>
              <a:rPr lang="ko-KR" altLang="en-US" sz="2000" dirty="0"/>
              <a:t>달러 이상의 숙소를 예약 하는 경우가 많았고</a:t>
            </a:r>
            <a:endParaRPr lang="en-US" altLang="ko-KR" sz="2000" dirty="0"/>
          </a:p>
          <a:p>
            <a:r>
              <a:rPr lang="ko-KR" altLang="en-US" sz="2000" dirty="0"/>
              <a:t>길어지면 </a:t>
            </a:r>
            <a:r>
              <a:rPr lang="en-US" altLang="ko-KR" sz="2000" dirty="0"/>
              <a:t>1000</a:t>
            </a:r>
            <a:r>
              <a:rPr lang="ko-KR" altLang="en-US" sz="2000" dirty="0"/>
              <a:t>달러 이하의 숙소를 예약하는 추세다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ko-KR" altLang="en-US" sz="2000" dirty="0"/>
              <a:t>부족한 점 </a:t>
            </a:r>
            <a:r>
              <a:rPr lang="en-US" altLang="ko-KR" sz="2000" dirty="0"/>
              <a:t>: </a:t>
            </a:r>
            <a:r>
              <a:rPr lang="ko-KR" altLang="en-US" sz="2000" dirty="0"/>
              <a:t>외국인들을 위주로 분석한 트렌드이기 때문에</a:t>
            </a:r>
            <a:endParaRPr lang="en-US" altLang="ko-KR" sz="2000" dirty="0"/>
          </a:p>
          <a:p>
            <a:r>
              <a:rPr lang="ko-KR" altLang="en-US" sz="2000" dirty="0"/>
              <a:t>한국인들에겐 별 쓸 모 없는 분석결과 일 수도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감사합니다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7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717300" y="21722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여행 기간에 따른 숙박비와 숙박 선호도</a:t>
            </a:r>
            <a:br>
              <a:rPr lang="en-US" altLang="ko-KR" sz="28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김재성</a:t>
            </a:r>
            <a:r>
              <a:rPr lang="en-US" altLang="ko-KR" sz="1600" dirty="0"/>
              <a:t>-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0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 선정 이유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7843D-F0DB-43B3-81A3-CE59603D5E20}"/>
              </a:ext>
            </a:extLst>
          </p:cNvPr>
          <p:cNvSpPr txBox="1"/>
          <p:nvPr/>
        </p:nvSpPr>
        <p:spPr>
          <a:xfrm>
            <a:off x="1110827" y="1598507"/>
            <a:ext cx="71594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여행 기간에 따라 얼만큼 숙박비를 지출하는지 궁금해서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비용에 따라 사람들이 어떤 숙박을 더 선호 하는지 궁금해서</a:t>
            </a:r>
            <a:endParaRPr lang="en-US" altLang="ko-KR" sz="1800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B987-D5DB-4ECC-AE22-B11ACBAE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데이터셋과 출처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339E1-8C15-4518-89B3-D77C4E84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452827"/>
            <a:ext cx="1555987" cy="2712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9BD260-B6FE-4ABF-9D29-456F289A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07" y="1452827"/>
            <a:ext cx="2477518" cy="271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C10E7-8B9E-4A3D-B3C5-5B1A0599F6D3}"/>
              </a:ext>
            </a:extLst>
          </p:cNvPr>
          <p:cNvSpPr txBox="1"/>
          <p:nvPr/>
        </p:nvSpPr>
        <p:spPr>
          <a:xfrm>
            <a:off x="1212427" y="1361440"/>
            <a:ext cx="31766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https://www.kaggle.com/code/abdulkerimnee/travel-trip-dataset-analysis/notebook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Duration(Days) : </a:t>
            </a:r>
            <a:r>
              <a:rPr lang="ko-KR" altLang="en-US" dirty="0"/>
              <a:t>여행기간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Accommodation type : </a:t>
            </a:r>
            <a:r>
              <a:rPr lang="ko-KR" altLang="en-US" dirty="0"/>
              <a:t>숙박유형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Accommodation cost : </a:t>
            </a:r>
            <a:r>
              <a:rPr lang="ko-KR" altLang="en-US" dirty="0"/>
              <a:t>숙박 비용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22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866DD-4CC9-486B-831C-47E8C2D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여행기간 트렌드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3FE06-2F15-452A-A74D-8E64E40D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87" y="1157615"/>
            <a:ext cx="7186506" cy="3606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CBB65-EBEC-4A91-A923-ADA165BA6B39}"/>
              </a:ext>
            </a:extLst>
          </p:cNvPr>
          <p:cNvSpPr txBox="1"/>
          <p:nvPr/>
        </p:nvSpPr>
        <p:spPr>
          <a:xfrm>
            <a:off x="5411894" y="4024408"/>
            <a:ext cx="331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데이터 셋을 </a:t>
            </a:r>
            <a:r>
              <a:rPr lang="en-US" altLang="ko-KR" dirty="0"/>
              <a:t>Pie </a:t>
            </a:r>
            <a:r>
              <a:rPr lang="ko-KR" altLang="en-US" dirty="0"/>
              <a:t>그래프화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일 여행과 </a:t>
            </a:r>
            <a:r>
              <a:rPr lang="en-US" altLang="ko-KR" dirty="0"/>
              <a:t>8</a:t>
            </a:r>
            <a:r>
              <a:rPr lang="ko-KR" altLang="en-US" dirty="0"/>
              <a:t>일 여행이 트렌드다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68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D410A-AB02-4D8D-A0BD-DF23FFFD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많이 찾은 숙박 유형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266F0-7438-4D95-9F5A-B504F448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3" y="1165013"/>
            <a:ext cx="7274560" cy="387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C8351-CCFB-4075-8A31-0EB5BC43E1CF}"/>
              </a:ext>
            </a:extLst>
          </p:cNvPr>
          <p:cNvSpPr txBox="1"/>
          <p:nvPr/>
        </p:nvSpPr>
        <p:spPr>
          <a:xfrm>
            <a:off x="5865707" y="4456853"/>
            <a:ext cx="207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호텔이 히트다</a:t>
            </a:r>
            <a:r>
              <a:rPr lang="en-US" altLang="ko-KR" dirty="0"/>
              <a:t>! </a:t>
            </a:r>
            <a:r>
              <a:rPr lang="ko-KR" altLang="en-US" dirty="0"/>
              <a:t>히트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19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3ACA5-BC3C-4FAC-AFB9-F797B4E9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숙소 유형에 따른 가격 </a:t>
            </a:r>
            <a:r>
              <a:rPr lang="en-US" altLang="ko-KR" dirty="0"/>
              <a:t>Hist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8BA90-CBEE-4FFA-AD74-D99D1169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054"/>
            <a:ext cx="4226560" cy="1971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816206-34BC-4D38-9605-138F8A83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91" y="1104053"/>
            <a:ext cx="5173709" cy="1971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9C6287-295C-4D9B-A3C1-1279DA10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5093"/>
            <a:ext cx="4226560" cy="20684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157E27-DBB9-491B-A536-BC4FDF4FB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65" y="2919306"/>
            <a:ext cx="5173709" cy="222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47C37-5ED2-4223-8B9C-027F2301AD5B}"/>
              </a:ext>
            </a:extLst>
          </p:cNvPr>
          <p:cNvSpPr txBox="1"/>
          <p:nvPr/>
        </p:nvSpPr>
        <p:spPr>
          <a:xfrm>
            <a:off x="2397760" y="1212426"/>
            <a:ext cx="58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F4481-A0CD-4553-85D6-2A4DEC1C6FFA}"/>
              </a:ext>
            </a:extLst>
          </p:cNvPr>
          <p:cNvSpPr txBox="1"/>
          <p:nvPr/>
        </p:nvSpPr>
        <p:spPr>
          <a:xfrm>
            <a:off x="1971040" y="3217725"/>
            <a:ext cx="7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886D-EF05-45F9-9279-C6B6AEA8C30C}"/>
              </a:ext>
            </a:extLst>
          </p:cNvPr>
          <p:cNvSpPr txBox="1"/>
          <p:nvPr/>
        </p:nvSpPr>
        <p:spPr>
          <a:xfrm>
            <a:off x="6851226" y="3043767"/>
            <a:ext cx="71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적당함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3F089-5DCF-48C7-A199-18AE4C555164}"/>
              </a:ext>
            </a:extLst>
          </p:cNvPr>
          <p:cNvSpPr txBox="1"/>
          <p:nvPr/>
        </p:nvSpPr>
        <p:spPr>
          <a:xfrm>
            <a:off x="6851226" y="1220581"/>
            <a:ext cx="80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저렴함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9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1CEE6-4A5D-4903-B0C7-160D12A1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B29FA4-9C93-4E00-828A-B1E458F9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205653"/>
            <a:ext cx="7349067" cy="3492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CAA3B0-628D-4F8B-BBEC-05BDCFD8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5" y="1302373"/>
            <a:ext cx="3035456" cy="4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18BE6-2C7F-454E-8315-B3210BB8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짧은 여행자 선호 숙박유형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CC8295-A842-4A1E-81BA-DF3691E1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7" y="1082987"/>
            <a:ext cx="7089655" cy="393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F6B22-5390-4DD7-A7EC-DA734A954C45}"/>
              </a:ext>
            </a:extLst>
          </p:cNvPr>
          <p:cNvSpPr txBox="1"/>
          <p:nvPr/>
        </p:nvSpPr>
        <p:spPr>
          <a:xfrm>
            <a:off x="6597227" y="4599093"/>
            <a:ext cx="174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웬만하면 </a:t>
            </a:r>
            <a:r>
              <a:rPr lang="ko-KR" altLang="en-US" dirty="0" err="1"/>
              <a:t>호텔감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04630"/>
      </p:ext>
    </p:extLst>
  </p:cSld>
  <p:clrMapOvr>
    <a:masterClrMapping/>
  </p:clrMapOvr>
</p:sld>
</file>

<file path=ppt/theme/theme1.xml><?xml version="1.0" encoding="utf-8"?>
<a:theme xmlns:a="http://schemas.openxmlformats.org/drawingml/2006/main" name="Surat Travel Tour Newsletter Infographics by Slidesgo">
  <a:themeElements>
    <a:clrScheme name="Simple Light">
      <a:dk1>
        <a:srgbClr val="FFFFFF"/>
      </a:dk1>
      <a:lt1>
        <a:srgbClr val="C8F2F3"/>
      </a:lt1>
      <a:dk2>
        <a:srgbClr val="212E1C"/>
      </a:dk2>
      <a:lt2>
        <a:srgbClr val="60BCD8"/>
      </a:lt2>
      <a:accent1>
        <a:srgbClr val="68764F"/>
      </a:accent1>
      <a:accent2>
        <a:srgbClr val="508718"/>
      </a:accent2>
      <a:accent3>
        <a:srgbClr val="215F3C"/>
      </a:accent3>
      <a:accent4>
        <a:srgbClr val="A6906A"/>
      </a:accent4>
      <a:accent5>
        <a:srgbClr val="DBDAD5"/>
      </a:accent5>
      <a:accent6>
        <a:srgbClr val="C58C5C"/>
      </a:accent6>
      <a:hlink>
        <a:srgbClr val="212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314</Words>
  <Application>Microsoft Office PowerPoint</Application>
  <PresentationFormat>화면 슬라이드 쇼(16:9)</PresentationFormat>
  <Paragraphs>72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Staatliches</vt:lpstr>
      <vt:lpstr>Arial</vt:lpstr>
      <vt:lpstr>Manjari</vt:lpstr>
      <vt:lpstr>Surat Travel Tour Newsletter Infographics by Slidesgo</vt:lpstr>
      <vt:lpstr>조원별 조사</vt:lpstr>
      <vt:lpstr>여행 기간에 따른 숙박비와 숙박 선호도 -김재성-</vt:lpstr>
      <vt:lpstr>주제 선정 이유</vt:lpstr>
      <vt:lpstr>사용한 데이터셋과 출처</vt:lpstr>
      <vt:lpstr>여행기간 트렌드</vt:lpstr>
      <vt:lpstr>가장 많이 찾은 숙박 유형</vt:lpstr>
      <vt:lpstr>숙소 유형에 따른 가격 Hist</vt:lpstr>
      <vt:lpstr>여행자 분류</vt:lpstr>
      <vt:lpstr>짧은 여행자 선호 숙박유형</vt:lpstr>
      <vt:lpstr>짧은 여행자 숙박비 HIST</vt:lpstr>
      <vt:lpstr>짧은 여행자 숙박비 HIST</vt:lpstr>
      <vt:lpstr>긴 여행자 선호 숙박유형</vt:lpstr>
      <vt:lpstr>긴 여행자 숙박비 HIST</vt:lpstr>
      <vt:lpstr>긴 여행자 숙박비 HIST</vt:lpstr>
      <vt:lpstr>트렌드 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 트렌드  분석</dc:title>
  <dc:creator>KDP-26</dc:creator>
  <cp:lastModifiedBy>KDP-26</cp:lastModifiedBy>
  <cp:revision>16</cp:revision>
  <dcterms:modified xsi:type="dcterms:W3CDTF">2024-08-23T04:06:13Z</dcterms:modified>
</cp:coreProperties>
</file>