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233f607d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7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de nom">
  <p:cSld name="Carte de n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0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4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Julien Laole</a:t>
            </a:r>
            <a:endParaRPr sz="2800"/>
          </a:p>
          <a:p>
            <a:pPr indent="0" lvl="0" marL="0" rtl="0" algn="ctr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FAO</a:t>
            </a:r>
            <a:endParaRPr/>
          </a:p>
        </p:txBody>
      </p:sp>
      <p:sp>
        <p:nvSpPr>
          <p:cNvPr id="123" name="Google Shape;123;p1"/>
          <p:cNvSpPr txBox="1"/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</a:t>
            </a:r>
            <a:r>
              <a:rPr lang="fr-FR" sz="4400"/>
              <a:t>tude sur l’alimentation dans le monde</a:t>
            </a:r>
            <a:endParaRPr/>
          </a:p>
        </p:txBody>
      </p:sp>
      <p:pic>
        <p:nvPicPr>
          <p:cNvPr descr="Tout savoir sur les bienfaits d'une alimentation bio pour bébé | Autour de  bébé | Conseils"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497385"/>
            <a:ext cx="6553200" cy="336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5638800" y="3497385"/>
            <a:ext cx="2293257" cy="1367463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Changer l’image 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</a:t>
            </a:r>
            <a:r>
              <a:rPr lang="fr-FR" sz="3200"/>
              <a:t>Liste des 10 pays qui ont le plus bénéficié de l’aide alimentaire entre 2013 et 2016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sp>
        <p:nvSpPr>
          <p:cNvPr id="196" name="Google Shape;196;g2233f607d43_0_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g2233f607d43_0_0"/>
          <p:cNvSpPr/>
          <p:nvPr/>
        </p:nvSpPr>
        <p:spPr>
          <a:xfrm>
            <a:off x="7835901" y="2840469"/>
            <a:ext cx="3432000" cy="25824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</a:t>
            </a:r>
            <a:r>
              <a:rPr lang="fr-FR" sz="3200"/>
              <a:t>Liste des 10 pays qui ont la plus forte disponibilité alimentaire par habitant</a:t>
            </a:r>
            <a:endParaRPr sz="3200"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7827809" y="2824285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</a:t>
            </a:r>
            <a:r>
              <a:rPr lang="fr-FR" sz="3200"/>
              <a:t>Liste des 10 pays qui ont la plus faible disponibilité alimentaire par habitant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</a:t>
            </a:r>
            <a:r>
              <a:rPr lang="fr-FR" sz="3200"/>
              <a:t>tude sur le manioc en Thaïlande</a:t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7835901" y="2840469"/>
            <a:ext cx="3432024" cy="3742364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Donner la part de personnes en état de sous- nutrition pour ce pays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Regarder les 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xportations et la production de Manioc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c’est logique ? 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 est la disponibilité par habitant pour la Thaïlande 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11) Analyses complémentaires</a:t>
            </a:r>
            <a:endParaRPr sz="3200"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7835901" y="2840469"/>
            <a:ext cx="3432024" cy="3742364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 vais 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peut-être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trouver des choses supplémentaires pendant l’analyse.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</a:t>
            </a:r>
            <a:endParaRPr sz="3200"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7899401" y="2501803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Rappel de ce que nous devons faire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823925" y="2222275"/>
            <a:ext cx="3691200" cy="37830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j’ai fait mon analyse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Attention, il faut s’adapter à l’interlocuteur (pas trop de technique)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que l’interlocuteur comprend  bien les choses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Penser à commenter les slides pendant la présentation mais à ne pas les lire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4878750" y="3605500"/>
            <a:ext cx="2653800" cy="27162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Est-ce que le RGPD s’applique dans notre projet ?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</a:t>
            </a:r>
            <a:r>
              <a:rPr lang="fr-FR" sz="3200"/>
              <a:t>) Proportion de personnes en état de sous-nutrition en 2017</a:t>
            </a:r>
            <a:endParaRPr sz="3200"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7899401" y="2501803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veut montrer le nombre de personnes et le % de personnes en état de sous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nutrition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Expliciter le chiffre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</a:t>
            </a:r>
            <a:r>
              <a:rPr lang="fr-FR" sz="3200"/>
              <a:t>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Chiffre à calculer avec la disponibilité alimentaire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Combien de Kcal par personne et par jour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Justification du chiffre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</a:t>
            </a:r>
            <a:r>
              <a:rPr lang="fr-FR" sz="3200"/>
              <a:t>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Même calcul que précédemment mais avec uniquement les végétaux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</a:t>
            </a:r>
            <a:r>
              <a:rPr lang="fr-FR" sz="3200"/>
              <a:t>Répartition de la disponibilité intérieure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760001" y="1510444"/>
            <a:ext cx="3432000" cy="25824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Donner la part de l’alimentation humaine, animale et perdue (est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 qu’on peut aussi calculer les autres ?)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Graphique ?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372801" y="4310269"/>
            <a:ext cx="3432000" cy="25824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 u="sng">
                <a:latin typeface="Century Gothic"/>
                <a:ea typeface="Century Gothic"/>
                <a:cs typeface="Century Gothic"/>
                <a:sym typeface="Century Gothic"/>
              </a:rPr>
              <a:t>Equation </a:t>
            </a:r>
            <a:endParaRPr b="1" sz="1600" u="sng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entury Gothic"/>
                <a:ea typeface="Century Gothic"/>
                <a:cs typeface="Century Gothic"/>
                <a:sym typeface="Century Gothic"/>
              </a:rPr>
              <a:t>Production + Importations - Exportations + Variation de stock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entury Gothic"/>
                <a:ea typeface="Century Gothic"/>
                <a:cs typeface="Century Gothic"/>
                <a:sym typeface="Century Gothic"/>
              </a:rPr>
              <a:t>Disponibilité intérieure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entury Gothic"/>
                <a:ea typeface="Century Gothic"/>
                <a:cs typeface="Century Gothic"/>
                <a:sym typeface="Century Gothic"/>
              </a:rPr>
              <a:t>Semences + Pertes + Nourriture + Aliments pour animaux + Traitement + Autres utilisations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</a:t>
            </a:r>
            <a:r>
              <a:rPr lang="fr-FR" sz="3200"/>
              <a:t>Part de l’utilisation des principales céréales entre l’alimentation humaine et animale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7158575" y="1833025"/>
            <a:ext cx="4596600" cy="49146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Noms des céréales que j’ai récupérés sur le site de la FAO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Blé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Riz (Eq Blanchi)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Maïs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Seigle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Avoine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Sorgho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Céréales, 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qu’il ne faut donner que le total ou le détail par céréales et pour les humains et les animaux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 ne sais pas encore, à voir.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</a:t>
            </a:r>
            <a:r>
              <a:rPr lang="fr-FR" sz="3200"/>
              <a:t>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AE81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2023-03-17T20:58:30Z</dcterms:created>
  <dc:creator>JeY jEy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