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1926" y="-744"/>
      </p:cViewPr>
      <p:guideLst>
        <p:guide orient="horz" pos="312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9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7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3F84-B45D-4E21-B91A-1E5D78555A0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D15F-6184-462B-B7F0-0EA402FA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-john" TargetMode="External"/><Relationship Id="rId2" Type="http://schemas.openxmlformats.org/officeDocument/2006/relationships/hyperlink" Target="mailto:zj_john@qq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zj-john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070" y="272956"/>
            <a:ext cx="6495244" cy="829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91070" y="279123"/>
            <a:ext cx="120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珺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191069" y="579347"/>
            <a:ext cx="637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Mobile:   18818272094                                   Email: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zj_john@qq.com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github.com/zj-john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Blog: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://zj-john.github.io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" name="直接连接符 306"/>
          <p:cNvCxnSpPr/>
          <p:nvPr/>
        </p:nvCxnSpPr>
        <p:spPr>
          <a:xfrm>
            <a:off x="191070" y="556122"/>
            <a:ext cx="6487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圆角矩形 308"/>
          <p:cNvSpPr/>
          <p:nvPr/>
        </p:nvSpPr>
        <p:spPr>
          <a:xfrm>
            <a:off x="244627" y="1635159"/>
            <a:ext cx="543797" cy="253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192914" y="1275864"/>
            <a:ext cx="1605883" cy="260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圆角矩形 311"/>
          <p:cNvSpPr/>
          <p:nvPr/>
        </p:nvSpPr>
        <p:spPr>
          <a:xfrm>
            <a:off x="990057" y="1947138"/>
            <a:ext cx="624601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圆角矩形 312"/>
          <p:cNvSpPr/>
          <p:nvPr/>
        </p:nvSpPr>
        <p:spPr>
          <a:xfrm>
            <a:off x="866134" y="1627576"/>
            <a:ext cx="665490" cy="2606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圆角矩形 313"/>
          <p:cNvSpPr/>
          <p:nvPr/>
        </p:nvSpPr>
        <p:spPr>
          <a:xfrm>
            <a:off x="246378" y="1941692"/>
            <a:ext cx="66679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圆角矩形 314"/>
          <p:cNvSpPr/>
          <p:nvPr/>
        </p:nvSpPr>
        <p:spPr>
          <a:xfrm>
            <a:off x="751200" y="2206957"/>
            <a:ext cx="63396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圆角矩形 317"/>
          <p:cNvSpPr/>
          <p:nvPr/>
        </p:nvSpPr>
        <p:spPr>
          <a:xfrm>
            <a:off x="777881" y="2487827"/>
            <a:ext cx="65394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圆角矩形 319"/>
          <p:cNvSpPr/>
          <p:nvPr/>
        </p:nvSpPr>
        <p:spPr>
          <a:xfrm>
            <a:off x="238147" y="2476366"/>
            <a:ext cx="50899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圆角矩形 321"/>
          <p:cNvSpPr/>
          <p:nvPr/>
        </p:nvSpPr>
        <p:spPr>
          <a:xfrm>
            <a:off x="1089861" y="2755992"/>
            <a:ext cx="547619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圆角矩形 322"/>
          <p:cNvSpPr/>
          <p:nvPr/>
        </p:nvSpPr>
        <p:spPr>
          <a:xfrm>
            <a:off x="238147" y="2748104"/>
            <a:ext cx="806481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圆角矩形 326"/>
          <p:cNvSpPr/>
          <p:nvPr/>
        </p:nvSpPr>
        <p:spPr>
          <a:xfrm>
            <a:off x="247406" y="2206958"/>
            <a:ext cx="472436" cy="22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圆角矩形 327"/>
          <p:cNvSpPr/>
          <p:nvPr/>
        </p:nvSpPr>
        <p:spPr>
          <a:xfrm>
            <a:off x="227327" y="3037414"/>
            <a:ext cx="862533" cy="20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ServiceWorker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圆角矩形 330"/>
          <p:cNvSpPr/>
          <p:nvPr/>
        </p:nvSpPr>
        <p:spPr>
          <a:xfrm>
            <a:off x="1143602" y="3039391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crawler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圆角矩形 336"/>
          <p:cNvSpPr/>
          <p:nvPr/>
        </p:nvSpPr>
        <p:spPr>
          <a:xfrm>
            <a:off x="229463" y="3567507"/>
            <a:ext cx="60822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圆角矩形 337"/>
          <p:cNvSpPr/>
          <p:nvPr/>
        </p:nvSpPr>
        <p:spPr>
          <a:xfrm>
            <a:off x="888139" y="3309193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圆角矩形 338"/>
          <p:cNvSpPr/>
          <p:nvPr/>
        </p:nvSpPr>
        <p:spPr>
          <a:xfrm>
            <a:off x="227328" y="3301400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文本框 340"/>
          <p:cNvSpPr txBox="1"/>
          <p:nvPr/>
        </p:nvSpPr>
        <p:spPr>
          <a:xfrm>
            <a:off x="191069" y="1275865"/>
            <a:ext cx="120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2" name="直接连接符 341"/>
          <p:cNvCxnSpPr/>
          <p:nvPr/>
        </p:nvCxnSpPr>
        <p:spPr>
          <a:xfrm>
            <a:off x="191069" y="1552864"/>
            <a:ext cx="1607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/>
          <p:cNvSpPr/>
          <p:nvPr/>
        </p:nvSpPr>
        <p:spPr>
          <a:xfrm>
            <a:off x="1933739" y="1275864"/>
            <a:ext cx="4744955" cy="8304863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937919" y="1285587"/>
            <a:ext cx="26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6" name="直接连接符 345"/>
          <p:cNvCxnSpPr/>
          <p:nvPr/>
        </p:nvCxnSpPr>
        <p:spPr>
          <a:xfrm>
            <a:off x="1945539" y="1570273"/>
            <a:ext cx="4725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/>
          <p:cNvSpPr txBox="1"/>
          <p:nvPr/>
        </p:nvSpPr>
        <p:spPr>
          <a:xfrm>
            <a:off x="4954137" y="272956"/>
            <a:ext cx="172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用技术做点有意思的事儿</a:t>
            </a:r>
            <a:endParaRPr lang="zh-CN" altLang="en-US" sz="11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4" name="直接连接符 353"/>
          <p:cNvCxnSpPr>
            <a:stCxn id="357" idx="0"/>
            <a:endCxn id="403" idx="0"/>
          </p:cNvCxnSpPr>
          <p:nvPr/>
        </p:nvCxnSpPr>
        <p:spPr>
          <a:xfrm>
            <a:off x="2190954" y="1854607"/>
            <a:ext cx="1" cy="680213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/>
          <p:cNvSpPr/>
          <p:nvPr/>
        </p:nvSpPr>
        <p:spPr>
          <a:xfrm>
            <a:off x="2437483" y="1682182"/>
            <a:ext cx="4087171" cy="5386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3716349" y="1697451"/>
            <a:ext cx="297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 计算机应用技术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学术硕士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7" name="图片 3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65" y="1854607"/>
            <a:ext cx="289778" cy="304800"/>
          </a:xfrm>
          <a:prstGeom prst="rect">
            <a:avLst/>
          </a:prstGeom>
        </p:spPr>
      </p:pic>
      <p:sp>
        <p:nvSpPr>
          <p:cNvPr id="358" name="文本框 357"/>
          <p:cNvSpPr txBox="1"/>
          <p:nvPr/>
        </p:nvSpPr>
        <p:spPr>
          <a:xfrm>
            <a:off x="2424506" y="1918236"/>
            <a:ext cx="3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现代软件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技术、遗传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2437482" y="1709477"/>
            <a:ext cx="108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2012-2015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2437483" y="2306585"/>
            <a:ext cx="4087171" cy="5872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3607838" y="2349169"/>
            <a:ext cx="29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携程旅游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网络技术有限公司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保障中心</a:t>
            </a:r>
          </a:p>
        </p:txBody>
      </p:sp>
      <p:sp>
        <p:nvSpPr>
          <p:cNvPr id="363" name="文本框 362"/>
          <p:cNvSpPr txBox="1"/>
          <p:nvPr/>
        </p:nvSpPr>
        <p:spPr>
          <a:xfrm>
            <a:off x="2438304" y="2628836"/>
            <a:ext cx="416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：中后台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设计、开发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开发、管理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2437482" y="2344278"/>
            <a:ext cx="123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2014.07-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2434755" y="2998574"/>
            <a:ext cx="4079650" cy="14536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2443408" y="2990906"/>
            <a:ext cx="408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全栈开发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前后端混合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Angular1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InspinaUI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SiteController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：流量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调度、数据中心级别演练及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2059865" y="3672589"/>
            <a:ext cx="262181" cy="275772"/>
            <a:chOff x="2002538" y="3096092"/>
            <a:chExt cx="275772" cy="275772"/>
          </a:xfrm>
          <a:solidFill>
            <a:schemeClr val="bg1"/>
          </a:solidFill>
        </p:grpSpPr>
        <p:sp>
          <p:nvSpPr>
            <p:cNvPr id="415" name="椭圆 414"/>
            <p:cNvSpPr/>
            <p:nvPr/>
          </p:nvSpPr>
          <p:spPr>
            <a:xfrm>
              <a:off x="2002538" y="3096092"/>
              <a:ext cx="275772" cy="2757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4" name="图片 4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456" y="3157778"/>
              <a:ext cx="152400" cy="152400"/>
            </a:xfrm>
            <a:prstGeom prst="rect">
              <a:avLst/>
            </a:prstGeom>
            <a:grpFill/>
          </p:spPr>
        </p:pic>
      </p:grpSp>
      <p:sp>
        <p:nvSpPr>
          <p:cNvPr id="413" name="椭圆 412"/>
          <p:cNvSpPr/>
          <p:nvPr/>
        </p:nvSpPr>
        <p:spPr>
          <a:xfrm>
            <a:off x="2062721" y="2432973"/>
            <a:ext cx="262181" cy="2757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1" name="组合 370"/>
          <p:cNvGrpSpPr/>
          <p:nvPr/>
        </p:nvGrpSpPr>
        <p:grpSpPr>
          <a:xfrm>
            <a:off x="2059865" y="7107218"/>
            <a:ext cx="262181" cy="275772"/>
            <a:chOff x="2002538" y="3096092"/>
            <a:chExt cx="275772" cy="275772"/>
          </a:xfrm>
          <a:solidFill>
            <a:schemeClr val="bg1"/>
          </a:solidFill>
        </p:grpSpPr>
        <p:sp>
          <p:nvSpPr>
            <p:cNvPr id="411" name="椭圆 410"/>
            <p:cNvSpPr/>
            <p:nvPr/>
          </p:nvSpPr>
          <p:spPr>
            <a:xfrm>
              <a:off x="2002538" y="3096092"/>
              <a:ext cx="275772" cy="2757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0" name="图片 4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456" y="3157778"/>
              <a:ext cx="152400" cy="152400"/>
            </a:xfrm>
            <a:prstGeom prst="rect">
              <a:avLst/>
            </a:prstGeom>
            <a:grpFill/>
          </p:spPr>
        </p:pic>
      </p:grpSp>
      <p:sp>
        <p:nvSpPr>
          <p:cNvPr id="372" name="矩形 371"/>
          <p:cNvSpPr/>
          <p:nvPr/>
        </p:nvSpPr>
        <p:spPr>
          <a:xfrm>
            <a:off x="2437482" y="6359531"/>
            <a:ext cx="4079650" cy="17711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2456077" y="6359531"/>
            <a:ext cx="4058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Hybrid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公司比赛）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SenchaTouch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/Ionic/Framework7/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Antmobile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EasyGo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：自助式旅游行程规划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3rd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Hackathon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 最佳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CEO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HappyBox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：线下兴趣交友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，微创新优秀项目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6" name="组合 385"/>
          <p:cNvGrpSpPr/>
          <p:nvPr/>
        </p:nvGrpSpPr>
        <p:grpSpPr>
          <a:xfrm>
            <a:off x="2069592" y="5290409"/>
            <a:ext cx="262181" cy="275772"/>
            <a:chOff x="2002538" y="3096092"/>
            <a:chExt cx="275772" cy="275772"/>
          </a:xfrm>
          <a:solidFill>
            <a:schemeClr val="bg1"/>
          </a:solidFill>
        </p:grpSpPr>
        <p:sp>
          <p:nvSpPr>
            <p:cNvPr id="405" name="椭圆 404"/>
            <p:cNvSpPr/>
            <p:nvPr/>
          </p:nvSpPr>
          <p:spPr>
            <a:xfrm>
              <a:off x="2002538" y="3096092"/>
              <a:ext cx="275772" cy="2757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4" name="图片 4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456" y="3157778"/>
              <a:ext cx="152400" cy="152400"/>
            </a:xfrm>
            <a:prstGeom prst="rect">
              <a:avLst/>
            </a:prstGeom>
            <a:grpFill/>
          </p:spPr>
        </p:pic>
      </p:grpSp>
      <p:sp>
        <p:nvSpPr>
          <p:cNvPr id="387" name="矩形 386"/>
          <p:cNvSpPr/>
          <p:nvPr/>
        </p:nvSpPr>
        <p:spPr>
          <a:xfrm>
            <a:off x="2424506" y="4547838"/>
            <a:ext cx="4079650" cy="1688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1" name="组合 390"/>
          <p:cNvGrpSpPr/>
          <p:nvPr/>
        </p:nvGrpSpPr>
        <p:grpSpPr>
          <a:xfrm>
            <a:off x="2059864" y="8656744"/>
            <a:ext cx="262181" cy="275772"/>
            <a:chOff x="2002538" y="3096092"/>
            <a:chExt cx="275772" cy="275772"/>
          </a:xfrm>
        </p:grpSpPr>
        <p:pic>
          <p:nvPicPr>
            <p:cNvPr id="402" name="图片 4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456" y="3157778"/>
              <a:ext cx="152400" cy="152400"/>
            </a:xfrm>
            <a:prstGeom prst="rect">
              <a:avLst/>
            </a:prstGeom>
          </p:spPr>
        </p:pic>
        <p:sp>
          <p:nvSpPr>
            <p:cNvPr id="403" name="椭圆 402"/>
            <p:cNvSpPr/>
            <p:nvPr/>
          </p:nvSpPr>
          <p:spPr>
            <a:xfrm>
              <a:off x="2002538" y="3096092"/>
              <a:ext cx="275772" cy="2757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2" name="矩形 391"/>
          <p:cNvSpPr/>
          <p:nvPr/>
        </p:nvSpPr>
        <p:spPr>
          <a:xfrm>
            <a:off x="2437482" y="8223026"/>
            <a:ext cx="4079650" cy="11641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文本框 392"/>
          <p:cNvSpPr txBox="1"/>
          <p:nvPr/>
        </p:nvSpPr>
        <p:spPr>
          <a:xfrm>
            <a:off x="2454063" y="8249115"/>
            <a:ext cx="276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管理前端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团队（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4~5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2438305" y="8556188"/>
            <a:ext cx="406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制定前端开发协作规范（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Airbnb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开展前端工程化培训（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落地开源工具，打通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发布流程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 Seed Project</a:t>
            </a:r>
          </a:p>
        </p:txBody>
      </p:sp>
      <p:grpSp>
        <p:nvGrpSpPr>
          <p:cNvPr id="422" name="组合 421"/>
          <p:cNvGrpSpPr/>
          <p:nvPr/>
        </p:nvGrpSpPr>
        <p:grpSpPr>
          <a:xfrm>
            <a:off x="191069" y="3940014"/>
            <a:ext cx="1607728" cy="5840774"/>
            <a:chOff x="3037441" y="5099422"/>
            <a:chExt cx="1607728" cy="5840774"/>
          </a:xfrm>
        </p:grpSpPr>
        <p:grpSp>
          <p:nvGrpSpPr>
            <p:cNvPr id="423" name="组合 422"/>
            <p:cNvGrpSpPr/>
            <p:nvPr/>
          </p:nvGrpSpPr>
          <p:grpSpPr>
            <a:xfrm>
              <a:off x="3037441" y="5099422"/>
              <a:ext cx="1607728" cy="4081070"/>
              <a:chOff x="3037441" y="5099422"/>
              <a:chExt cx="1607728" cy="4081070"/>
            </a:xfrm>
          </p:grpSpPr>
          <p:sp>
            <p:nvSpPr>
              <p:cNvPr id="425" name="矩形 424"/>
              <p:cNvSpPr/>
              <p:nvPr/>
            </p:nvSpPr>
            <p:spPr>
              <a:xfrm>
                <a:off x="3037441" y="5099422"/>
                <a:ext cx="1605883" cy="4081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26" name="直接连接符 425"/>
              <p:cNvCxnSpPr/>
              <p:nvPr/>
            </p:nvCxnSpPr>
            <p:spPr>
              <a:xfrm>
                <a:off x="3037441" y="5405290"/>
                <a:ext cx="1607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文本框 426"/>
              <p:cNvSpPr txBox="1"/>
              <p:nvPr/>
            </p:nvSpPr>
            <p:spPr>
              <a:xfrm>
                <a:off x="3040665" y="5120681"/>
                <a:ext cx="1202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GitHub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4" name="文本框 423"/>
            <p:cNvSpPr txBox="1"/>
            <p:nvPr/>
          </p:nvSpPr>
          <p:spPr>
            <a:xfrm>
              <a:off x="3037441" y="5515634"/>
              <a:ext cx="1605883" cy="542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ReactMaterialComponents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的一些补充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GitHubMockServerSample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Mock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imageToCodeEffect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转字符效果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datatable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</a:t>
              </a:r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atatable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RelieveDNSHijackingbySW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缓解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劫持探索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drawingBoard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的漫画画板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" name="文本框 429"/>
          <p:cNvSpPr txBox="1"/>
          <p:nvPr/>
        </p:nvSpPr>
        <p:spPr>
          <a:xfrm>
            <a:off x="0" y="9655613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000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技术做点有意思的事情</a:t>
            </a:r>
            <a:endParaRPr lang="zh-CN" altLang="en-US" sz="1000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2402660" y="4515133"/>
            <a:ext cx="4083032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后端分离）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MaterialUI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AntdesignUI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Webinfo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涵盖应用架构各维度数据展示，操作，关联、诊断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：混沌工程，故障注入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886442" y="3567506"/>
            <a:ext cx="60822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6" name="图片 4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27" y="2493918"/>
            <a:ext cx="144889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026425" y="706272"/>
            <a:ext cx="4722140" cy="7813982"/>
            <a:chOff x="912125" y="477672"/>
            <a:chExt cx="4966931" cy="78139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64525" y="477672"/>
              <a:ext cx="0" cy="78139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323833" y="491320"/>
              <a:ext cx="4299046" cy="7592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68994" y="506590"/>
              <a:ext cx="3132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华东师范大学 计算机应用技术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学术硕士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25" y="518616"/>
              <a:ext cx="304800" cy="3048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310183" y="727375"/>
              <a:ext cx="360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现代软件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技术、遗传算法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授课方向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3832" y="518616"/>
              <a:ext cx="1144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2012-2015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26639" y="1383413"/>
              <a:ext cx="275772" cy="275772"/>
              <a:chOff x="2002538" y="3096092"/>
              <a:chExt cx="275772" cy="27577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18" name="椭圆 17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323833" y="1361444"/>
              <a:ext cx="4299046" cy="56719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54858" y="1377383"/>
              <a:ext cx="3148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携程旅游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网络技术有限公司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保障中心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24696" y="1651642"/>
              <a:ext cx="437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职责：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设计与开发，目前专职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开发与管理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23832" y="1372492"/>
              <a:ext cx="1303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2014.07-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23832" y="2091671"/>
              <a:ext cx="4291135" cy="11147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9329" y="2107561"/>
              <a:ext cx="1227757" cy="27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全栈开发阶段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99329" y="2386711"/>
              <a:ext cx="39999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  + MySQL</a:t>
              </a: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</a:t>
              </a:r>
              <a:b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Angular1 + Bootstrap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Highstock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模块：后台、权限、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 API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、日志、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43141" y="2119087"/>
              <a:ext cx="1019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926639" y="2091671"/>
              <a:ext cx="275772" cy="275772"/>
              <a:chOff x="2002538" y="3096092"/>
              <a:chExt cx="275772" cy="27577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37" name="椭圆 36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26639" y="1369270"/>
              <a:ext cx="275772" cy="275772"/>
              <a:chOff x="2002538" y="3096092"/>
              <a:chExt cx="275772" cy="275772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0" name="椭圆 39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26639" y="3339904"/>
              <a:ext cx="275772" cy="275772"/>
              <a:chOff x="2002538" y="3096092"/>
              <a:chExt cx="275772" cy="275772"/>
            </a:xfrm>
          </p:grpSpPr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44" name="椭圆 43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323832" y="3353095"/>
              <a:ext cx="4291135" cy="58223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41273" y="3379183"/>
              <a:ext cx="1982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25126" y="3658333"/>
              <a:ext cx="3999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SenchaTouch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Cordova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158810" y="3358733"/>
              <a:ext cx="1720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内部工具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26639" y="4068118"/>
              <a:ext cx="275772" cy="275772"/>
              <a:chOff x="2002538" y="3096092"/>
              <a:chExt cx="275772" cy="275772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51" name="椭圆 50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323832" y="4081309"/>
              <a:ext cx="4291135" cy="76651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41272" y="4107397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产品、算法、前端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614430" y="4094224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10183" y="4386156"/>
              <a:ext cx="431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Ionic +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获奖：携程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3rd Hackathon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竞赛 最佳项目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CEO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大会展示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26639" y="4982617"/>
              <a:ext cx="275772" cy="275772"/>
              <a:chOff x="2002538" y="3096092"/>
              <a:chExt cx="275772" cy="275772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58" name="椭圆 57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323832" y="4995808"/>
              <a:ext cx="4291135" cy="58184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1272" y="5021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 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614430" y="5008723"/>
              <a:ext cx="1092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创新项目*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10183" y="5300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Framework7</a:t>
              </a: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26639" y="5696446"/>
              <a:ext cx="275772" cy="275772"/>
              <a:chOff x="2002538" y="3096092"/>
              <a:chExt cx="275772" cy="275772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65" name="椭圆 64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1323832" y="5709636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41272" y="5735725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前端开发（非前后端分离阶段）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087033" y="5730836"/>
              <a:ext cx="17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4697" y="6014484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Angular1 + less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Gulp 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InspinaUI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926639" y="6392022"/>
              <a:ext cx="275772" cy="275772"/>
              <a:chOff x="2002538" y="3096092"/>
              <a:chExt cx="275772" cy="275772"/>
            </a:xfrm>
          </p:grpSpPr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72" name="椭圆 71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323832" y="6405212"/>
              <a:ext cx="4291135" cy="116415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41272" y="6431301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组建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前端团队（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4~5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人）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926639" y="7696617"/>
              <a:ext cx="275772" cy="275772"/>
              <a:chOff x="2002538" y="3096092"/>
              <a:chExt cx="275772" cy="275772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4456" y="3157778"/>
                <a:ext cx="152400" cy="152400"/>
              </a:xfrm>
              <a:prstGeom prst="rect">
                <a:avLst/>
              </a:prstGeom>
            </p:spPr>
          </p:pic>
          <p:sp>
            <p:nvSpPr>
              <p:cNvPr id="79" name="椭圆 78"/>
              <p:cNvSpPr/>
              <p:nvPr/>
            </p:nvSpPr>
            <p:spPr>
              <a:xfrm>
                <a:off x="2002538" y="3096092"/>
                <a:ext cx="275772" cy="2757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1323832" y="7709807"/>
              <a:ext cx="4291135" cy="5818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41272" y="7735896"/>
              <a:ext cx="2913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前端开发（前后端分离）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072677" y="7722249"/>
              <a:ext cx="1792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上线产品*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工具*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324697" y="8014655"/>
              <a:ext cx="4312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Material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24697" y="6738374"/>
              <a:ext cx="43126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制定前端开发协作规范（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Airbnb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开展前端工程化培训（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落地开源工具，打通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发布流程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Seed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1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3259" y="1957269"/>
            <a:ext cx="467782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ES6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070" y="1597974"/>
            <a:ext cx="1605883" cy="40941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56813" y="2506327"/>
            <a:ext cx="78077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Angular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3258" y="2233821"/>
            <a:ext cx="624601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react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62781" y="1953224"/>
            <a:ext cx="555811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CSS3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3257" y="2506328"/>
            <a:ext cx="66679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r>
              <a:rPr lang="en-US" altLang="zh-CN" sz="1200" dirty="0" smtClean="0">
                <a:solidFill>
                  <a:schemeClr val="tx1"/>
                </a:solidFill>
              </a:rPr>
              <a:t>ode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3480" y="2778833"/>
            <a:ext cx="63396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HTTP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5105" y="2781491"/>
            <a:ext cx="86434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webpack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66830" y="1961902"/>
            <a:ext cx="381885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6107" y="3062088"/>
            <a:ext cx="653940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python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47072" y="3059825"/>
            <a:ext cx="80904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docker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72475" y="3352658"/>
            <a:ext cx="54611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CDN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8298" y="3643228"/>
            <a:ext cx="53417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babel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3427" y="3643228"/>
            <a:ext cx="547619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Linux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42234" y="2233821"/>
            <a:ext cx="806481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HTML5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3257" y="3352658"/>
            <a:ext cx="467784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PM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6830" y="3352658"/>
            <a:ext cx="389285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PS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94189" y="3639480"/>
            <a:ext cx="36110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6" y="3946441"/>
            <a:ext cx="47243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VUE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50629" y="3946441"/>
            <a:ext cx="453332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33368" y="3946441"/>
            <a:ext cx="53417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CSR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8606" y="4249654"/>
            <a:ext cx="47243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AMP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05149" y="5099422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crawler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299897" y="4249654"/>
            <a:ext cx="453332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flex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0629" y="4247556"/>
            <a:ext cx="453332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KOA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33689" y="4544097"/>
            <a:ext cx="624083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MVVM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28606" y="4533556"/>
            <a:ext cx="654748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devops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8965" y="4816426"/>
            <a:ext cx="92267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webassembly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13366" y="4816427"/>
            <a:ext cx="608226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Canvas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8606" y="5400667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hybrid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97712" y="5398754"/>
            <a:ext cx="612497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Mongo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19866" y="5104827"/>
            <a:ext cx="811845" cy="217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blockchain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9225" y="1597975"/>
            <a:ext cx="120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89225" y="1874974"/>
            <a:ext cx="1607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53679" y="251550"/>
            <a:ext cx="3527490" cy="40941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51834" y="251551"/>
            <a:ext cx="26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951834" y="528550"/>
            <a:ext cx="353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037441" y="5099422"/>
            <a:ext cx="1607728" cy="4081070"/>
            <a:chOff x="3037441" y="5099422"/>
            <a:chExt cx="1607728" cy="4081070"/>
          </a:xfrm>
        </p:grpSpPr>
        <p:grpSp>
          <p:nvGrpSpPr>
            <p:cNvPr id="58" name="组合 57"/>
            <p:cNvGrpSpPr/>
            <p:nvPr/>
          </p:nvGrpSpPr>
          <p:grpSpPr>
            <a:xfrm>
              <a:off x="3037441" y="5099422"/>
              <a:ext cx="1607728" cy="4081070"/>
              <a:chOff x="3037441" y="5099422"/>
              <a:chExt cx="1607728" cy="408107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037441" y="5099422"/>
                <a:ext cx="1605883" cy="408107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037441" y="5405290"/>
                <a:ext cx="1607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3040665" y="5120681"/>
                <a:ext cx="1202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GitHub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3037441" y="5515634"/>
              <a:ext cx="1605883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ReactMaterialComponents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的一些补充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GitHubMockServerSample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Mock 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imageToCodeEffect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：图片转字符效果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datatable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Datatable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RelieveDNSHijackingbySW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缓解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劫持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drawingBoard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：基于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的漫画画板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05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17812" y="6677087"/>
            <a:ext cx="1477483" cy="857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567</Words>
  <Application>Microsoft Office PowerPoint</Application>
  <PresentationFormat>A4 纸张(210x297 毫米)</PresentationFormat>
  <Paragraphs>144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>cn1.global.ctrip.com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zj张珺(IT)</dc:creator>
  <cp:lastModifiedBy>zj张珺(IT)</cp:lastModifiedBy>
  <cp:revision>36</cp:revision>
  <cp:lastPrinted>2020-03-19T13:09:15Z</cp:lastPrinted>
  <dcterms:created xsi:type="dcterms:W3CDTF">2018-11-26T06:28:04Z</dcterms:created>
  <dcterms:modified xsi:type="dcterms:W3CDTF">2020-03-19T13:20:26Z</dcterms:modified>
</cp:coreProperties>
</file>