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4F6DF19-BA30-404A-AEA8-D83D8DC5D1E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435C-8070-4422-ACC6-24EF0809F6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F19-BA30-404A-AEA8-D83D8DC5D1E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435C-8070-4422-ACC6-24EF0809F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F19-BA30-404A-AEA8-D83D8DC5D1E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435C-8070-4422-ACC6-24EF0809F6B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9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F19-BA30-404A-AEA8-D83D8DC5D1E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435C-8070-4422-ACC6-24EF0809F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5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F19-BA30-404A-AEA8-D83D8DC5D1E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435C-8070-4422-ACC6-24EF0809F6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42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F19-BA30-404A-AEA8-D83D8DC5D1E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435C-8070-4422-ACC6-24EF0809F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9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F19-BA30-404A-AEA8-D83D8DC5D1E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435C-8070-4422-ACC6-24EF0809F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6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F19-BA30-404A-AEA8-D83D8DC5D1E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435C-8070-4422-ACC6-24EF0809F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F19-BA30-404A-AEA8-D83D8DC5D1E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435C-8070-4422-ACC6-24EF0809F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F19-BA30-404A-AEA8-D83D8DC5D1E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435C-8070-4422-ACC6-24EF0809F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F19-BA30-404A-AEA8-D83D8DC5D1E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435C-8070-4422-ACC6-24EF0809F6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4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4F6DF19-BA30-404A-AEA8-D83D8DC5D1E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FC5435C-8070-4422-ACC6-24EF0809F6B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8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HelpMe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Yifan</a:t>
            </a:r>
            <a:r>
              <a:rPr lang="en-US" dirty="0" smtClean="0"/>
              <a:t> Zhang</a:t>
            </a:r>
          </a:p>
          <a:p>
            <a:r>
              <a:rPr lang="en-US" dirty="0" smtClean="0"/>
              <a:t>Jenny Wang</a:t>
            </a:r>
          </a:p>
          <a:p>
            <a:r>
              <a:rPr lang="en-US" dirty="0" smtClean="0"/>
              <a:t>Minh </a:t>
            </a:r>
            <a:r>
              <a:rPr lang="en-US" dirty="0" err="1" smtClean="0"/>
              <a:t>Quang</a:t>
            </a:r>
            <a:r>
              <a:rPr lang="en-US" dirty="0" smtClean="0"/>
              <a:t>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034" y="2376008"/>
            <a:ext cx="2695575" cy="3676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58200" y="5143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39935" y="2199365"/>
            <a:ext cx="6302828" cy="402993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881347" y="3056968"/>
            <a:ext cx="3567792" cy="24558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Currently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Navigation</a:t>
            </a:r>
          </a:p>
          <a:p>
            <a:pPr lvl="1"/>
            <a:r>
              <a:rPr lang="en-US" dirty="0" smtClean="0"/>
              <a:t>Explicit statement for homepage</a:t>
            </a:r>
          </a:p>
          <a:p>
            <a:pPr lvl="1"/>
            <a:endParaRPr lang="en-US" dirty="0" smtClean="0"/>
          </a:p>
          <a:p>
            <a:pPr marL="128016" lvl="1" indent="0">
              <a:buNone/>
            </a:pPr>
            <a:r>
              <a:rPr lang="en-US" sz="2200" dirty="0" smtClean="0"/>
              <a:t>Future</a:t>
            </a:r>
          </a:p>
          <a:p>
            <a:pPr lvl="1"/>
            <a:r>
              <a:rPr lang="en-US" dirty="0" smtClean="0"/>
              <a:t>Show most recently posted jobs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&amp; Login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503" y="2084830"/>
            <a:ext cx="2171230" cy="402272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091" y="2084829"/>
            <a:ext cx="211137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Lists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294" y="2084832"/>
            <a:ext cx="2561205" cy="40227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84164" y="2999818"/>
            <a:ext cx="3567792" cy="147421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Job lists are broad categories</a:t>
            </a:r>
          </a:p>
          <a:p>
            <a:pPr lvl="1"/>
            <a:r>
              <a:rPr lang="en-US" dirty="0" smtClean="0"/>
              <a:t>Any user can create a new list</a:t>
            </a:r>
          </a:p>
          <a:p>
            <a:pPr lvl="1"/>
            <a:r>
              <a:rPr lang="en-US" dirty="0" smtClean="0"/>
              <a:t>Lists do not “belong” to a user</a:t>
            </a:r>
          </a:p>
          <a:p>
            <a:pPr lvl="1"/>
            <a:r>
              <a:rPr lang="en-US" dirty="0" smtClean="0"/>
              <a:t>All lists are shown to all users</a:t>
            </a:r>
          </a:p>
        </p:txBody>
      </p:sp>
    </p:spTree>
    <p:extLst>
      <p:ext uri="{BB962C8B-B14F-4D97-AF65-F5344CB8AC3E}">
        <p14:creationId xmlns:p14="http://schemas.microsoft.com/office/powerpoint/2010/main" val="1416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2391899" cy="421143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88969" y="3047094"/>
            <a:ext cx="2790389" cy="324916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Jobs belong to a job list</a:t>
            </a:r>
          </a:p>
          <a:p>
            <a:pPr lvl="1"/>
            <a:r>
              <a:rPr lang="en-US" dirty="0" smtClean="0"/>
              <a:t>User that creates may</a:t>
            </a:r>
          </a:p>
          <a:p>
            <a:pPr lvl="2"/>
            <a:r>
              <a:rPr lang="en-US" dirty="0" smtClean="0"/>
              <a:t>Edit</a:t>
            </a:r>
          </a:p>
          <a:p>
            <a:pPr lvl="2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Other users may</a:t>
            </a:r>
          </a:p>
          <a:p>
            <a:pPr lvl="2"/>
            <a:r>
              <a:rPr lang="en-US" dirty="0" smtClean="0"/>
              <a:t>Complete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301" y="2062869"/>
            <a:ext cx="2729382" cy="42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additions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63828" y="2337924"/>
            <a:ext cx="3245793" cy="4023360"/>
          </a:xfrm>
        </p:spPr>
        <p:txBody>
          <a:bodyPr/>
          <a:lstStyle/>
          <a:p>
            <a:r>
              <a:rPr lang="en-US" dirty="0" smtClean="0"/>
              <a:t>Feedback system</a:t>
            </a:r>
          </a:p>
          <a:p>
            <a:pPr lvl="1"/>
            <a:r>
              <a:rPr lang="en-US" dirty="0" smtClean="0"/>
              <a:t>Allow users to rate each other</a:t>
            </a:r>
          </a:p>
          <a:p>
            <a:pPr lvl="1"/>
            <a:r>
              <a:rPr lang="en-US" dirty="0" smtClean="0"/>
              <a:t>Job poster ratings based on</a:t>
            </a:r>
            <a:endParaRPr lang="en-US" dirty="0"/>
          </a:p>
          <a:p>
            <a:pPr lvl="2"/>
            <a:r>
              <a:rPr lang="en-US" dirty="0"/>
              <a:t>Payment</a:t>
            </a:r>
          </a:p>
          <a:p>
            <a:pPr lvl="2"/>
            <a:r>
              <a:rPr lang="en-US" dirty="0"/>
              <a:t>Description </a:t>
            </a:r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Job worker ratings based on</a:t>
            </a:r>
          </a:p>
          <a:p>
            <a:pPr lvl="2"/>
            <a:r>
              <a:rPr lang="en-US" dirty="0" smtClean="0"/>
              <a:t>Work done</a:t>
            </a:r>
          </a:p>
          <a:p>
            <a:pPr lvl="2"/>
            <a:r>
              <a:rPr lang="en-US" dirty="0" smtClean="0"/>
              <a:t>Timeliness</a:t>
            </a:r>
          </a:p>
          <a:p>
            <a:pPr lvl="2"/>
            <a:endParaRPr lang="en-US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529977" y="2340863"/>
            <a:ext cx="2542304" cy="172788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 Profile</a:t>
            </a:r>
          </a:p>
          <a:p>
            <a:pPr lvl="1"/>
            <a:r>
              <a:rPr lang="en-US" dirty="0" smtClean="0"/>
              <a:t>Contains records of</a:t>
            </a:r>
          </a:p>
          <a:p>
            <a:pPr lvl="2"/>
            <a:r>
              <a:rPr lang="en-US" dirty="0" smtClean="0"/>
              <a:t>Jobs posted</a:t>
            </a:r>
          </a:p>
          <a:p>
            <a:pPr lvl="2"/>
            <a:r>
              <a:rPr lang="en-US" dirty="0" smtClean="0"/>
              <a:t>Jobs completed</a:t>
            </a:r>
          </a:p>
          <a:p>
            <a:pPr lvl="2"/>
            <a:r>
              <a:rPr lang="en-US" dirty="0" smtClean="0"/>
              <a:t>Feedback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64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</TotalTime>
  <Words>109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HelpMe</vt:lpstr>
      <vt:lpstr>Home page</vt:lpstr>
      <vt:lpstr>Register &amp; Login</vt:lpstr>
      <vt:lpstr>Job Lists</vt:lpstr>
      <vt:lpstr>Jobs</vt:lpstr>
      <vt:lpstr>Future additions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HelpMe</dc:title>
  <dc:creator>Zen</dc:creator>
  <cp:lastModifiedBy>Zen</cp:lastModifiedBy>
  <cp:revision>4</cp:revision>
  <dcterms:created xsi:type="dcterms:W3CDTF">2015-12-01T05:24:26Z</dcterms:created>
  <dcterms:modified xsi:type="dcterms:W3CDTF">2015-12-01T05:53:14Z</dcterms:modified>
</cp:coreProperties>
</file>