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2.xml" ContentType="application/vnd.openxmlformats-officedocument.presentationml.tags+xml"/>
  <Override PartName="/ppt/notesSlides/notesSlide2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6.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309" r:id="rId2"/>
    <p:sldId id="373" r:id="rId3"/>
    <p:sldId id="400" r:id="rId4"/>
    <p:sldId id="374" r:id="rId5"/>
    <p:sldId id="375" r:id="rId6"/>
    <p:sldId id="310" r:id="rId7"/>
    <p:sldId id="311" r:id="rId8"/>
    <p:sldId id="346" r:id="rId9"/>
    <p:sldId id="376" r:id="rId10"/>
    <p:sldId id="326" r:id="rId11"/>
    <p:sldId id="377" r:id="rId12"/>
    <p:sldId id="327" r:id="rId13"/>
    <p:sldId id="378" r:id="rId14"/>
    <p:sldId id="399" r:id="rId15"/>
    <p:sldId id="381" r:id="rId16"/>
    <p:sldId id="379" r:id="rId17"/>
    <p:sldId id="380" r:id="rId18"/>
    <p:sldId id="331" r:id="rId19"/>
    <p:sldId id="332" r:id="rId20"/>
    <p:sldId id="366" r:id="rId21"/>
    <p:sldId id="367" r:id="rId22"/>
    <p:sldId id="341" r:id="rId23"/>
    <p:sldId id="342" r:id="rId24"/>
    <p:sldId id="370" r:id="rId25"/>
    <p:sldId id="368" r:id="rId26"/>
    <p:sldId id="369" r:id="rId27"/>
    <p:sldId id="397" r:id="rId28"/>
    <p:sldId id="398"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DAC909F-9A9C-4806-8E99-B56DBF0DE5F9}">
          <p14:sldIdLst>
            <p14:sldId id="309"/>
            <p14:sldId id="373"/>
            <p14:sldId id="400"/>
            <p14:sldId id="374"/>
            <p14:sldId id="375"/>
            <p14:sldId id="310"/>
            <p14:sldId id="311"/>
            <p14:sldId id="346"/>
            <p14:sldId id="376"/>
            <p14:sldId id="326"/>
            <p14:sldId id="377"/>
            <p14:sldId id="327"/>
            <p14:sldId id="378"/>
            <p14:sldId id="399"/>
            <p14:sldId id="381"/>
            <p14:sldId id="379"/>
            <p14:sldId id="380"/>
            <p14:sldId id="331"/>
            <p14:sldId id="332"/>
            <p14:sldId id="366"/>
            <p14:sldId id="367"/>
            <p14:sldId id="341"/>
            <p14:sldId id="342"/>
            <p14:sldId id="370"/>
            <p14:sldId id="368"/>
            <p14:sldId id="369"/>
            <p14:sldId id="397"/>
            <p14:sldId id="398"/>
          </p14:sldIdLst>
        </p14:section>
      </p14:sectionLst>
    </p:ext>
    <p:ext uri="{EFAFB233-063F-42B5-8137-9DF3F51BA10A}">
      <p15:sldGuideLst xmlns:p15="http://schemas.microsoft.com/office/powerpoint/2012/main">
        <p15:guide id="1" orient="horz" pos="633" userDrawn="1">
          <p15:clr>
            <a:srgbClr val="A4A3A4"/>
          </p15:clr>
        </p15:guide>
        <p15:guide id="2" pos="39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9933FF"/>
    <a:srgbClr val="A19587"/>
    <a:srgbClr val="FFD757"/>
    <a:srgbClr val="FFCD2F"/>
    <a:srgbClr val="FFEB95"/>
    <a:srgbClr val="472F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88360" autoAdjust="0"/>
  </p:normalViewPr>
  <p:slideViewPr>
    <p:cSldViewPr snapToGrid="0" showGuides="1">
      <p:cViewPr varScale="1">
        <p:scale>
          <a:sx n="63" d="100"/>
          <a:sy n="63" d="100"/>
        </p:scale>
        <p:origin x="608" y="84"/>
      </p:cViewPr>
      <p:guideLst>
        <p:guide orient="horz" pos="633"/>
        <p:guide pos="3918"/>
      </p:guideLst>
    </p:cSldViewPr>
  </p:slideViewPr>
  <p:notesTextViewPr>
    <p:cViewPr>
      <p:scale>
        <a:sx n="1" d="1"/>
        <a:sy n="1" d="1"/>
      </p:scale>
      <p:origin x="0" y="-28"/>
    </p:cViewPr>
  </p:notesTextViewPr>
  <p:sorterViewPr>
    <p:cViewPr>
      <p:scale>
        <a:sx n="139" d="100"/>
        <a:sy n="139"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772B8-DFA0-42D4-BB56-C041186E9AEC}" type="datetimeFigureOut">
              <a:rPr lang="zh-CN" altLang="en-US" smtClean="0"/>
              <a:t>2024/11/6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08E786-4216-45F2-862D-D7FBD8328BF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08E786-4216-45F2-862D-D7FBD8328BF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小朋友们，</a:t>
            </a:r>
            <a:r>
              <a:rPr lang="zh-CN" dirty="0"/>
              <a:t>大家可以</a:t>
            </a:r>
            <a:r>
              <a:rPr dirty="0"/>
              <a:t>想象一下，作为天气巫师，有时候我们也懒得亲自制作魔法咒语，对吧？那时候，我们就可以利用一本魔法咒语速记本，也就是Lambda函数。这本速记本就像是我们的魔法草稿纸，可以帮助我们迅速制作强大的魔法！在这本速记本里，我们给魔法咒语起一个超级酷炫的名字，</a:t>
            </a:r>
            <a:r>
              <a:rPr lang="zh-CN" altLang="en-US" dirty="0"/>
              <a:t>就拿前面的加法函数为例，</a:t>
            </a:r>
            <a:r>
              <a:rPr dirty="0" err="1"/>
              <a:t>比如说</a:t>
            </a:r>
            <a:r>
              <a:rPr dirty="0"/>
              <a:t>：</a:t>
            </a:r>
            <a:r>
              <a:rPr lang="en-US" dirty="0"/>
              <a:t> </a:t>
            </a:r>
            <a:r>
              <a:rPr lang="en-US" altLang="zh-CN" dirty="0"/>
              <a:t>add = lambda x , y : x + y</a:t>
            </a:r>
            <a:r>
              <a:rPr lang="zh-CN" dirty="0"/>
              <a:t>，这里的</a:t>
            </a:r>
            <a:r>
              <a:rPr lang="en-US" dirty="0">
                <a:sym typeface="+mn-ea"/>
              </a:rPr>
              <a:t>add</a:t>
            </a:r>
            <a:r>
              <a:rPr lang="zh-CN" dirty="0"/>
              <a:t>就是我们这个小魔法的名字。而</a:t>
            </a:r>
            <a:r>
              <a:rPr dirty="0">
                <a:sym typeface="+mn-ea"/>
              </a:rPr>
              <a:t> lambda </a:t>
            </a:r>
            <a:r>
              <a:rPr lang="en-US" dirty="0">
                <a:sym typeface="+mn-ea"/>
              </a:rPr>
              <a:t>x</a:t>
            </a:r>
            <a:r>
              <a:rPr lang="zh-CN" altLang="en-US" dirty="0">
                <a:sym typeface="+mn-ea"/>
              </a:rPr>
              <a:t>，</a:t>
            </a:r>
            <a:r>
              <a:rPr lang="en-US" altLang="zh-CN" dirty="0">
                <a:sym typeface="+mn-ea"/>
              </a:rPr>
              <a:t>y</a:t>
            </a:r>
            <a:r>
              <a:rPr lang="zh-CN" dirty="0"/>
              <a:t>: 就像是一个魔法的快捷键，表示我们要开始写一个小魔法咒语啦！并且还告诉了我们咒语触发的条件是要我们说出</a:t>
            </a:r>
            <a:r>
              <a:rPr lang="zh-CN" altLang="en-US" dirty="0"/>
              <a:t>两个数。</a:t>
            </a:r>
            <a:r>
              <a:rPr lang="zh-CN" dirty="0"/>
              <a:t>而后面的</a:t>
            </a:r>
            <a:r>
              <a:rPr lang="en-US" altLang="zh-CN" dirty="0"/>
              <a:t> x + y </a:t>
            </a:r>
            <a:r>
              <a:rPr lang="zh-CN" dirty="0"/>
              <a:t>则是</a:t>
            </a:r>
            <a:r>
              <a:rPr lang="zh-CN" altLang="en-US" dirty="0"/>
              <a:t>把这两个数相加的</a:t>
            </a:r>
            <a:r>
              <a:rPr lang="zh-CN" dirty="0"/>
              <a:t>魔法咒语的秘密配方。所以，小朋友们，Lambda函数就像是我们的超级酷炫魔法速记本，可以帮助我们轻松制作各种强大的小魔法。通过这本速记本，我们就能在不费劲的情况下变身为聪明灵活的小天气巫师！加油哦，小天气巫师们！</a:t>
            </a:r>
          </a:p>
        </p:txBody>
      </p:sp>
      <p:sp>
        <p:nvSpPr>
          <p:cNvPr id="4" name="灯片编号占位符 3"/>
          <p:cNvSpPr>
            <a:spLocks noGrp="1"/>
          </p:cNvSpPr>
          <p:nvPr>
            <p:ph type="sldNum" sz="quarter" idx="10"/>
          </p:nvPr>
        </p:nvSpPr>
        <p:spPr/>
        <p:txBody>
          <a:bodyPr/>
          <a:lstStyle/>
          <a:p>
            <a:fld id="{0A08E786-4216-45F2-862D-D7FBD8328BF6}"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08E786-4216-45F2-862D-D7FBD8328BF6}"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74151"/>
                </a:solidFill>
                <a:effectLst/>
                <a:latin typeface="Söhne"/>
              </a:rPr>
              <a:t>好的，小天气巫师们！现在，我们要谈一谈有关变量的事情。就好像是在我们的巫师袍上有一些口袋，这些口袋里放着不同的魔法材料。有些材料是公共的，大家都能用，而有些则是私人的，只有特定的魔法咒语能够触发。</a:t>
            </a:r>
          </a:p>
          <a:p>
            <a:pPr algn="l"/>
            <a:r>
              <a:rPr lang="zh-CN" altLang="en-US" b="0" i="0" dirty="0">
                <a:solidFill>
                  <a:srgbClr val="374151"/>
                </a:solidFill>
                <a:effectLst/>
                <a:latin typeface="Söhne"/>
              </a:rPr>
              <a:t>首先，让我们说说全局变量。这就像是我们巫袍上的一个共享口袋，所有巫师都可以访问。所以，如果我们在一个地方放了一些东西，其他魔法咒语也能轻松找到它们。让我们看一下例子：</a:t>
            </a:r>
            <a:endParaRPr lang="en-US" altLang="zh-CN" b="0" i="0" dirty="0">
              <a:solidFill>
                <a:srgbClr val="374151"/>
              </a:solidFill>
              <a:effectLst/>
              <a:latin typeface="Söhne"/>
            </a:endParaRPr>
          </a:p>
          <a:p>
            <a:pPr algn="l"/>
            <a:endParaRPr lang="en-US" altLang="zh-CN" b="0" i="0" dirty="0">
              <a:solidFill>
                <a:srgbClr val="374151"/>
              </a:solidFill>
              <a:effectLst/>
              <a:latin typeface="Söhne"/>
            </a:endParaRPr>
          </a:p>
          <a:p>
            <a:pPr algn="l"/>
            <a:r>
              <a:rPr lang="zh-CN" altLang="en-US" b="0" i="0" dirty="0">
                <a:solidFill>
                  <a:srgbClr val="374151"/>
                </a:solidFill>
                <a:effectLst/>
                <a:latin typeface="Söhne"/>
              </a:rPr>
              <a:t>这里，</a:t>
            </a:r>
            <a:r>
              <a:rPr lang="en-US" altLang="zh-CN" b="0" i="0" dirty="0" err="1">
                <a:solidFill>
                  <a:srgbClr val="374151"/>
                </a:solidFill>
                <a:effectLst/>
                <a:latin typeface="Söhne"/>
              </a:rPr>
              <a:t>weather_forecast</a:t>
            </a:r>
            <a:r>
              <a:rPr lang="en-US" altLang="zh-CN" b="0" i="0" dirty="0">
                <a:solidFill>
                  <a:srgbClr val="374151"/>
                </a:solidFill>
                <a:effectLst/>
                <a:latin typeface="Söhne"/>
              </a:rPr>
              <a:t> </a:t>
            </a:r>
            <a:r>
              <a:rPr lang="zh-CN" altLang="en-US" b="0" i="0" dirty="0">
                <a:solidFill>
                  <a:srgbClr val="374151"/>
                </a:solidFill>
                <a:effectLst/>
                <a:latin typeface="Söhne"/>
              </a:rPr>
              <a:t>就是一个全局变量，可以被所有魔法咒语使用。所以，无论你在哪里触发查询天气咒语，它都能显示出最新的天气预报。</a:t>
            </a:r>
          </a:p>
          <a:p>
            <a:pPr algn="l"/>
            <a:r>
              <a:rPr lang="zh-CN" altLang="en-US" b="0" i="0" dirty="0">
                <a:solidFill>
                  <a:srgbClr val="374151"/>
                </a:solidFill>
                <a:effectLst/>
                <a:latin typeface="Söhne"/>
              </a:rPr>
              <a:t>接下来，我们说说局部变量，就像是在我们巫袍的一个私人口袋里，只有特定的魔法咒语才能使用。看看这个例子：</a:t>
            </a:r>
          </a:p>
          <a:p>
            <a:pPr algn="l"/>
            <a:endParaRPr lang="en-US" altLang="zh-CN" b="0" i="0" dirty="0">
              <a:solidFill>
                <a:srgbClr val="374151"/>
              </a:solidFill>
              <a:effectLst/>
              <a:latin typeface="Söhne"/>
            </a:endParaRPr>
          </a:p>
          <a:p>
            <a:pPr algn="l"/>
            <a:r>
              <a:rPr lang="zh-CN" altLang="en-US" b="0" i="0" dirty="0">
                <a:solidFill>
                  <a:srgbClr val="374151"/>
                </a:solidFill>
                <a:effectLst/>
                <a:latin typeface="Söhne"/>
              </a:rPr>
              <a:t>这里的 </a:t>
            </a:r>
            <a:r>
              <a:rPr lang="en-US" altLang="zh-CN" b="0" i="0" dirty="0" err="1">
                <a:solidFill>
                  <a:srgbClr val="374151"/>
                </a:solidFill>
                <a:effectLst/>
                <a:latin typeface="Söhne"/>
              </a:rPr>
              <a:t>local_weather</a:t>
            </a:r>
            <a:r>
              <a:rPr lang="en-US" altLang="zh-CN" b="0" i="0" dirty="0">
                <a:solidFill>
                  <a:srgbClr val="374151"/>
                </a:solidFill>
                <a:effectLst/>
                <a:latin typeface="Söhne"/>
              </a:rPr>
              <a:t> </a:t>
            </a:r>
            <a:r>
              <a:rPr lang="zh-CN" altLang="en-US" b="0" i="0" dirty="0">
                <a:solidFill>
                  <a:srgbClr val="374151"/>
                </a:solidFill>
                <a:effectLst/>
                <a:latin typeface="Söhne"/>
              </a:rPr>
              <a:t>就是一个局部变量，只有 个性化查询 这个魔法咒语才知道。如果我们尝试在其他地方使用它，其他咒语是找不到的哦。</a:t>
            </a:r>
          </a:p>
          <a:p>
            <a:pPr algn="l"/>
            <a:r>
              <a:rPr lang="zh-CN" altLang="en-US" b="0" i="0" dirty="0">
                <a:solidFill>
                  <a:srgbClr val="374151"/>
                </a:solidFill>
                <a:effectLst/>
                <a:latin typeface="Söhne"/>
              </a:rPr>
              <a:t>所以小朋友们，全局变量就像是我们巫袍上的公共口袋，可以被所有咒语使用，而局部变量则像是我们巫袍上的私人口袋，只有特定的咒语才能打开。记住这些口袋的巫术，你们就能更好地玩转变量的魔法啦！</a:t>
            </a:r>
          </a:p>
          <a:p>
            <a:pPr algn="l"/>
            <a:endParaRPr lang="zh-CN" altLang="en-US" b="0" i="0" dirty="0">
              <a:solidFill>
                <a:srgbClr val="374151"/>
              </a:solidFill>
              <a:effectLst/>
              <a:latin typeface="Söhne"/>
            </a:endParaRPr>
          </a:p>
        </p:txBody>
      </p:sp>
      <p:sp>
        <p:nvSpPr>
          <p:cNvPr id="4" name="灯片编号占位符 3"/>
          <p:cNvSpPr>
            <a:spLocks noGrp="1"/>
          </p:cNvSpPr>
          <p:nvPr>
            <p:ph type="sldNum" sz="quarter" idx="10"/>
          </p:nvPr>
        </p:nvSpPr>
        <p:spPr/>
        <p:txBody>
          <a:bodyPr/>
          <a:lstStyle/>
          <a:p>
            <a:fld id="{0A08E786-4216-45F2-862D-D7FBD8328BF6}"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74151"/>
                </a:solidFill>
                <a:effectLst/>
                <a:latin typeface="Söhne"/>
              </a:rPr>
              <a:t>接下来，我们说说局部变量，就像是在我们巫袍的一个私人口袋里，只有特定的魔法咒语才能使用。看看这个例子：</a:t>
            </a:r>
          </a:p>
          <a:p>
            <a:pPr algn="l"/>
            <a:endParaRPr lang="en-US" altLang="zh-CN" b="0" i="0" dirty="0">
              <a:solidFill>
                <a:srgbClr val="374151"/>
              </a:solidFill>
              <a:effectLst/>
              <a:latin typeface="Söhne"/>
            </a:endParaRPr>
          </a:p>
          <a:p>
            <a:pPr algn="l"/>
            <a:r>
              <a:rPr lang="zh-CN" altLang="en-US" b="0" i="0" dirty="0">
                <a:solidFill>
                  <a:srgbClr val="374151"/>
                </a:solidFill>
                <a:effectLst/>
                <a:latin typeface="Söhne"/>
              </a:rPr>
              <a:t>这里的 </a:t>
            </a:r>
            <a:r>
              <a:rPr lang="en-US" altLang="zh-CN" b="0" i="0" dirty="0" err="1">
                <a:solidFill>
                  <a:srgbClr val="374151"/>
                </a:solidFill>
                <a:effectLst/>
                <a:latin typeface="Söhne"/>
              </a:rPr>
              <a:t>local_weather</a:t>
            </a:r>
            <a:r>
              <a:rPr lang="en-US" altLang="zh-CN" b="0" i="0" dirty="0">
                <a:solidFill>
                  <a:srgbClr val="374151"/>
                </a:solidFill>
                <a:effectLst/>
                <a:latin typeface="Söhne"/>
              </a:rPr>
              <a:t> </a:t>
            </a:r>
            <a:r>
              <a:rPr lang="zh-CN" altLang="en-US" b="0" i="0" dirty="0">
                <a:solidFill>
                  <a:srgbClr val="374151"/>
                </a:solidFill>
                <a:effectLst/>
                <a:latin typeface="Söhne"/>
              </a:rPr>
              <a:t>就是一个局部变量，只有 个性化查询 这个魔法咒语才知道。如果我们尝试在其他地方使用它，其他咒语是找不到的哦。</a:t>
            </a:r>
          </a:p>
          <a:p>
            <a:pPr algn="l"/>
            <a:r>
              <a:rPr lang="zh-CN" altLang="en-US" b="0" i="0" dirty="0">
                <a:solidFill>
                  <a:srgbClr val="374151"/>
                </a:solidFill>
                <a:effectLst/>
                <a:latin typeface="Söhne"/>
              </a:rPr>
              <a:t>所以小朋友们，全局变量就像是我们巫袍上的公共口袋，可以被所有咒语使用，而局部变量则像是我们巫袍上的私人口袋，只有特定的咒语才能打开。记住这些口袋的巫术，你们就能更好地玩转变量的魔法啦！</a:t>
            </a:r>
          </a:p>
          <a:p>
            <a:pPr algn="l"/>
            <a:endParaRPr lang="zh-CN" altLang="en-US" b="0" i="0" dirty="0">
              <a:solidFill>
                <a:srgbClr val="374151"/>
              </a:solidFill>
              <a:effectLst/>
              <a:latin typeface="Söhne"/>
            </a:endParaRPr>
          </a:p>
        </p:txBody>
      </p:sp>
      <p:sp>
        <p:nvSpPr>
          <p:cNvPr id="4" name="灯片编号占位符 3"/>
          <p:cNvSpPr>
            <a:spLocks noGrp="1"/>
          </p:cNvSpPr>
          <p:nvPr>
            <p:ph type="sldNum" sz="quarter" idx="10"/>
          </p:nvPr>
        </p:nvSpPr>
        <p:spPr/>
        <p:txBody>
          <a:bodyPr/>
          <a:lstStyle/>
          <a:p>
            <a:fld id="{0A08E786-4216-45F2-862D-D7FBD8328BF6}"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74151"/>
                </a:solidFill>
                <a:effectLst/>
                <a:latin typeface="Söhne"/>
              </a:rPr>
              <a:t>猫头鹰博士要考考你，哪些是全局变量，哪些是局部变量呢？</a:t>
            </a:r>
          </a:p>
        </p:txBody>
      </p:sp>
      <p:sp>
        <p:nvSpPr>
          <p:cNvPr id="4" name="灯片编号占位符 3"/>
          <p:cNvSpPr>
            <a:spLocks noGrp="1"/>
          </p:cNvSpPr>
          <p:nvPr>
            <p:ph type="sldNum" sz="quarter" idx="10"/>
          </p:nvPr>
        </p:nvSpPr>
        <p:spPr/>
        <p:txBody>
          <a:bodyPr/>
          <a:lstStyle/>
          <a:p>
            <a:fld id="{0A08E786-4216-45F2-862D-D7FBD8328BF6}"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08E786-4216-45F2-862D-D7FBD8328BF6}"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74151"/>
                </a:solidFill>
                <a:effectLst/>
                <a:latin typeface="Söhne"/>
              </a:rPr>
              <a:t>好的，小天气巫师们！现在，我们来学习一项新的魔法，就是导入外部模块。有时候，我们巫师需要借助其他巫师创造的魔法来完成我们的任务。这就像是在我们的巫袍上添加一些特殊的口袋，可以放入其他巫师提供的魔法材料。当然，这个魔法袋得放在魔法的最开头，不然你的魔法就会出问题哦</a:t>
            </a:r>
            <a:r>
              <a:rPr lang="en-US" altLang="zh-CN" b="0" i="0" dirty="0">
                <a:solidFill>
                  <a:srgbClr val="374151"/>
                </a:solidFill>
                <a:effectLst/>
                <a:latin typeface="Söhne"/>
              </a:rPr>
              <a:t>~</a:t>
            </a:r>
            <a:endParaRPr lang="zh-CN" altLang="en-US" b="0" i="0" dirty="0">
              <a:solidFill>
                <a:srgbClr val="374151"/>
              </a:solidFill>
              <a:effectLst/>
              <a:latin typeface="Söhne"/>
            </a:endParaRPr>
          </a:p>
          <a:p>
            <a:pPr algn="l"/>
            <a:r>
              <a:rPr lang="zh-CN" altLang="en-US" b="0" i="0" dirty="0">
                <a:solidFill>
                  <a:srgbClr val="374151"/>
                </a:solidFill>
                <a:effectLst/>
                <a:latin typeface="Söhne"/>
              </a:rPr>
              <a:t>首先，让我们学习如何引入外部模块。就像这样：</a:t>
            </a:r>
            <a:endParaRPr lang="en-US" altLang="zh-CN" b="0" i="0" dirty="0">
              <a:solidFill>
                <a:srgbClr val="374151"/>
              </a:solidFill>
              <a:effectLst/>
              <a:latin typeface="Söhne"/>
            </a:endParaRPr>
          </a:p>
          <a:p>
            <a:pPr algn="l"/>
            <a:endParaRPr lang="en-US" altLang="zh-CN" b="0" i="0" dirty="0">
              <a:solidFill>
                <a:srgbClr val="374151"/>
              </a:solidFill>
              <a:effectLst/>
              <a:latin typeface="Söhne"/>
            </a:endParaRPr>
          </a:p>
          <a:p>
            <a:pPr algn="l"/>
            <a:r>
              <a:rPr lang="zh-CN" altLang="en-US" b="0" i="0" dirty="0">
                <a:solidFill>
                  <a:srgbClr val="374151"/>
                </a:solidFill>
                <a:effectLst/>
                <a:latin typeface="Söhne"/>
              </a:rPr>
              <a:t>这里，我们使用了 </a:t>
            </a:r>
            <a:r>
              <a:rPr lang="en-US" altLang="zh-CN" dirty="0"/>
              <a:t>random</a:t>
            </a:r>
            <a:r>
              <a:rPr lang="zh-CN" altLang="en-US" b="0" i="0" dirty="0">
                <a:solidFill>
                  <a:srgbClr val="374151"/>
                </a:solidFill>
                <a:effectLst/>
                <a:latin typeface="Söhne"/>
              </a:rPr>
              <a:t> 这个外部模块，它提供了生成在</a:t>
            </a:r>
            <a:r>
              <a:rPr lang="en-US" altLang="zh-CN" b="0" i="0" dirty="0">
                <a:solidFill>
                  <a:srgbClr val="374151"/>
                </a:solidFill>
                <a:effectLst/>
                <a:latin typeface="Söhne"/>
              </a:rPr>
              <a:t>1</a:t>
            </a:r>
            <a:r>
              <a:rPr lang="zh-CN" altLang="en-US" b="0" i="0" dirty="0">
                <a:solidFill>
                  <a:srgbClr val="374151"/>
                </a:solidFill>
                <a:effectLst/>
                <a:latin typeface="Söhne"/>
              </a:rPr>
              <a:t>到</a:t>
            </a:r>
            <a:r>
              <a:rPr lang="en-US" altLang="zh-CN" b="0" i="0" dirty="0">
                <a:solidFill>
                  <a:srgbClr val="374151"/>
                </a:solidFill>
                <a:effectLst/>
                <a:latin typeface="Söhne"/>
              </a:rPr>
              <a:t>10</a:t>
            </a:r>
            <a:r>
              <a:rPr lang="zh-CN" altLang="en-US" b="0" i="0" dirty="0">
                <a:solidFill>
                  <a:srgbClr val="374151"/>
                </a:solidFill>
                <a:effectLst/>
                <a:latin typeface="Söhne"/>
              </a:rPr>
              <a:t>之间（包括</a:t>
            </a:r>
            <a:r>
              <a:rPr lang="en-US" altLang="zh-CN" b="0" i="0" dirty="0">
                <a:solidFill>
                  <a:srgbClr val="374151"/>
                </a:solidFill>
                <a:effectLst/>
                <a:latin typeface="Söhne"/>
              </a:rPr>
              <a:t>1</a:t>
            </a:r>
            <a:r>
              <a:rPr lang="zh-CN" altLang="en-US" b="0" i="0" dirty="0">
                <a:solidFill>
                  <a:srgbClr val="374151"/>
                </a:solidFill>
                <a:effectLst/>
                <a:latin typeface="Söhne"/>
              </a:rPr>
              <a:t>和</a:t>
            </a:r>
            <a:r>
              <a:rPr lang="en-US" altLang="zh-CN" b="0" i="0" dirty="0">
                <a:solidFill>
                  <a:srgbClr val="374151"/>
                </a:solidFill>
                <a:effectLst/>
                <a:latin typeface="Söhne"/>
              </a:rPr>
              <a:t>10</a:t>
            </a:r>
            <a:r>
              <a:rPr lang="zh-CN" altLang="en-US" b="0" i="0" dirty="0">
                <a:solidFill>
                  <a:srgbClr val="374151"/>
                </a:solidFill>
                <a:effectLst/>
                <a:latin typeface="Söhne"/>
              </a:rPr>
              <a:t>）的随机数的魔法函数。通过 </a:t>
            </a:r>
            <a:r>
              <a:rPr lang="en-US" altLang="zh-CN" dirty="0"/>
              <a:t>import random</a:t>
            </a:r>
            <a:r>
              <a:rPr lang="zh-CN" altLang="en-US" b="0" i="0" dirty="0">
                <a:solidFill>
                  <a:srgbClr val="374151"/>
                </a:solidFill>
                <a:effectLst/>
                <a:latin typeface="Söhne"/>
              </a:rPr>
              <a:t>，我们就可以在我们的咒语中使用它包含的魔法了。</a:t>
            </a:r>
          </a:p>
          <a:p>
            <a:pPr algn="l"/>
            <a:r>
              <a:rPr lang="zh-CN" altLang="en-US" b="0" i="0" dirty="0">
                <a:solidFill>
                  <a:srgbClr val="374151"/>
                </a:solidFill>
                <a:effectLst/>
                <a:latin typeface="Söhne"/>
              </a:rPr>
              <a:t>由此，我们也导入外部模块的格式</a:t>
            </a:r>
          </a:p>
        </p:txBody>
      </p:sp>
      <p:sp>
        <p:nvSpPr>
          <p:cNvPr id="4" name="灯片编号占位符 3"/>
          <p:cNvSpPr>
            <a:spLocks noGrp="1"/>
          </p:cNvSpPr>
          <p:nvPr>
            <p:ph type="sldNum" sz="quarter" idx="10"/>
          </p:nvPr>
        </p:nvSpPr>
        <p:spPr/>
        <p:txBody>
          <a:bodyPr/>
          <a:lstStyle/>
          <a:p>
            <a:fld id="{0A08E786-4216-45F2-862D-D7FBD8328BF6}"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74151"/>
                </a:solidFill>
                <a:effectLst/>
                <a:latin typeface="Söhne"/>
              </a:rPr>
              <a:t>还有一种更神奇的方式，就是只引入外部模块的某个特定魔法，就像这样：</a:t>
            </a:r>
            <a:endParaRPr lang="en-US" altLang="zh-CN" b="0" i="0" dirty="0">
              <a:solidFill>
                <a:srgbClr val="374151"/>
              </a:solidFill>
              <a:effectLst/>
              <a:latin typeface="Söhne"/>
            </a:endParaRPr>
          </a:p>
          <a:p>
            <a:pPr algn="l"/>
            <a:endParaRPr lang="en-US" altLang="zh-CN" b="0" i="0" dirty="0">
              <a:solidFill>
                <a:srgbClr val="374151"/>
              </a:solidFill>
              <a:effectLst/>
              <a:latin typeface="Söhne"/>
            </a:endParaRPr>
          </a:p>
          <a:p>
            <a:pPr algn="l"/>
            <a:r>
              <a:rPr lang="zh-CN" altLang="en-US" b="0" i="0" dirty="0">
                <a:solidFill>
                  <a:srgbClr val="374151"/>
                </a:solidFill>
                <a:effectLst/>
                <a:latin typeface="Söhne"/>
              </a:rPr>
              <a:t>这次，我们只引入了 </a:t>
            </a:r>
            <a:r>
              <a:rPr lang="en-US" altLang="zh-CN" b="0" i="0" dirty="0">
                <a:solidFill>
                  <a:srgbClr val="374151"/>
                </a:solidFill>
                <a:effectLst/>
                <a:latin typeface="Söhne"/>
              </a:rPr>
              <a:t>math </a:t>
            </a:r>
            <a:r>
              <a:rPr lang="zh-CN" altLang="en-US" b="0" i="0" dirty="0">
                <a:solidFill>
                  <a:srgbClr val="374151"/>
                </a:solidFill>
                <a:effectLst/>
                <a:latin typeface="Söhne"/>
              </a:rPr>
              <a:t>模块中的 </a:t>
            </a:r>
            <a:r>
              <a:rPr lang="en-US" altLang="zh-CN" b="0" i="0" dirty="0">
                <a:solidFill>
                  <a:srgbClr val="374151"/>
                </a:solidFill>
                <a:effectLst/>
                <a:latin typeface="Söhne"/>
              </a:rPr>
              <a:t>sqrt </a:t>
            </a:r>
            <a:r>
              <a:rPr lang="zh-CN" altLang="en-US" b="0" i="0" dirty="0">
                <a:solidFill>
                  <a:srgbClr val="374151"/>
                </a:solidFill>
                <a:effectLst/>
                <a:latin typeface="Söhne"/>
              </a:rPr>
              <a:t>魔法，就像是从其他巫师那里学到了一个特别的技能。</a:t>
            </a:r>
          </a:p>
          <a:p>
            <a:pPr algn="l"/>
            <a:r>
              <a:rPr lang="zh-CN" altLang="en-US" b="0" i="0" dirty="0">
                <a:solidFill>
                  <a:srgbClr val="374151"/>
                </a:solidFill>
                <a:effectLst/>
                <a:latin typeface="Söhne"/>
              </a:rPr>
              <a:t>所以，小巫师们，记住，导入外部模块就像是学习其他巫师的魔法，让我们的咒语更加丰富多彩吧！</a:t>
            </a:r>
          </a:p>
          <a:p>
            <a:pPr algn="l"/>
            <a:endParaRPr lang="zh-CN" altLang="en-US" b="0" i="0" dirty="0">
              <a:solidFill>
                <a:srgbClr val="374151"/>
              </a:solidFill>
              <a:effectLst/>
              <a:latin typeface="Söhne"/>
            </a:endParaRPr>
          </a:p>
        </p:txBody>
      </p:sp>
      <p:sp>
        <p:nvSpPr>
          <p:cNvPr id="4" name="灯片编号占位符 3"/>
          <p:cNvSpPr>
            <a:spLocks noGrp="1"/>
          </p:cNvSpPr>
          <p:nvPr>
            <p:ph type="sldNum" sz="quarter" idx="10"/>
          </p:nvPr>
        </p:nvSpPr>
        <p:spPr/>
        <p:txBody>
          <a:bodyPr/>
          <a:lstStyle/>
          <a:p>
            <a:fld id="{0A08E786-4216-45F2-862D-D7FBD8328BF6}"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08E786-4216-45F2-862D-D7FBD8328BF6}"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学到现在，想必我们都掌握了不少的魔法知识啦！还有小朋友记得我们学习了什么吗？（函数的元素、全局变量和局部变量、</a:t>
            </a:r>
            <a:r>
              <a:rPr lang="en-US" altLang="zh-CN" dirty="0"/>
              <a:t>lambda</a:t>
            </a:r>
            <a:r>
              <a:rPr lang="zh-CN" altLang="en-US" dirty="0"/>
              <a:t>快捷键、导入外部模块）有了这些技术，就可以亲手制作出一个简单的魔法天气帽，用它来知道某个城市的天气和温度。那么最先写出的就是函数魔术帽，触发的咒语就是城市的名字，这个魔法里需要魔术帽判断城市的天气是怎样的，还需要计算出这个城市的温度。我们知道天气有四种：晴天、雨天、多云、有风。这些天气类型可以整理在“</a:t>
            </a:r>
            <a:r>
              <a:rPr lang="en-US" altLang="zh-CN" dirty="0"/>
              <a:t>weather”</a:t>
            </a:r>
            <a:r>
              <a:rPr lang="zh-CN" altLang="en-US" dirty="0"/>
              <a:t>的全局变量里，让每个咒语都能使用，并且放在我们函数魔术帽之前，让魔术帽早早认识它。然后想要计算温度，我们知道温度可以有摄氏度表示，也可以用华氏度表示，两者之间的转换公式也可以创建一个函数魔术帽实现，但是小朋友们还记得我们学习的魔术快捷键</a:t>
            </a:r>
            <a:r>
              <a:rPr lang="en-US" altLang="zh-CN" dirty="0"/>
              <a:t>lambda</a:t>
            </a:r>
            <a:r>
              <a:rPr lang="zh-CN" altLang="en-US" dirty="0"/>
              <a:t>吗，没错我们也可以用这个快捷键一键实现转换，而我们计算的摄氏度温度和华氏度温度就是我们魔术帽里面的局部变量啦，只有使用魔术帽的的时候，才能使用出来。必不可少的，我们需要向魔术帽随机输入温度数字，才能将摄氏度转换为华氏度，这个时候就需要向其他的魔术师那里引入我们学习的</a:t>
            </a:r>
            <a:r>
              <a:rPr lang="en-US" altLang="zh-CN" dirty="0"/>
              <a:t>random</a:t>
            </a:r>
            <a:r>
              <a:rPr lang="zh-CN" altLang="en-US" dirty="0"/>
              <a:t>魔法，放入到我们最开始的地方，实现温度的随机输入，这就像客人来家里做客，要以客人为先的道理一样呀，从其他魔术口袋里学习的魔法也要放在最开头哦！最后我们通过</a:t>
            </a:r>
            <a:r>
              <a:rPr lang="en-US" altLang="zh-CN" dirty="0"/>
              <a:t>print</a:t>
            </a:r>
            <a:r>
              <a:rPr lang="zh-CN" altLang="en-US" dirty="0"/>
              <a:t>来呈现我们的魔法效果，我们的魔法天气帽就实现啦！</a:t>
            </a:r>
          </a:p>
        </p:txBody>
      </p:sp>
      <p:sp>
        <p:nvSpPr>
          <p:cNvPr id="4" name="灯片编号占位符 3"/>
          <p:cNvSpPr>
            <a:spLocks noGrp="1"/>
          </p:cNvSpPr>
          <p:nvPr>
            <p:ph type="sldNum" sz="quarter" idx="10"/>
          </p:nvPr>
        </p:nvSpPr>
        <p:spPr/>
        <p:txBody>
          <a:bodyPr/>
          <a:lstStyle/>
          <a:p>
            <a:fld id="{0A08E786-4216-45F2-862D-D7FBD8328BF6}"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08E786-4216-45F2-862D-D7FBD8328BF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制作出我们的天气魔法帽后，当我们想要用它时，只要进入主程序入口，对着魔术帽说出我们的咒语，也就是我们制作出来的函数输入城市名字，就可以获得这个城市的天气和温度啦，但是要注意，要注意，我们这里的天气和气候都是用我们从其他魔术师那外部导入的</a:t>
            </a:r>
            <a:r>
              <a:rPr lang="en-US" altLang="zh-CN" dirty="0">
                <a:sym typeface="+mn-ea"/>
              </a:rPr>
              <a:t>random</a:t>
            </a:r>
            <a:r>
              <a:rPr lang="zh-CN" altLang="en-US" dirty="0">
                <a:sym typeface="+mn-ea"/>
              </a:rPr>
              <a:t>魔术，是随机产生的，并不能真实地显示出城市真实的天气和气候，如果想要真正的天气，还需要一定的进阶，小朋友们可以在后面的学习中进行尝试噢！</a:t>
            </a:r>
          </a:p>
        </p:txBody>
      </p:sp>
      <p:sp>
        <p:nvSpPr>
          <p:cNvPr id="4" name="灯片编号占位符 3"/>
          <p:cNvSpPr>
            <a:spLocks noGrp="1"/>
          </p:cNvSpPr>
          <p:nvPr>
            <p:ph type="sldNum" sz="quarter" idx="10"/>
          </p:nvPr>
        </p:nvSpPr>
        <p:spPr/>
        <p:txBody>
          <a:bodyPr/>
          <a:lstStyle/>
          <a:p>
            <a:fld id="{0A08E786-4216-45F2-862D-D7FBD8328BF6}"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最后根据编译器（这边以</a:t>
            </a:r>
            <a:r>
              <a:rPr lang="en-US" altLang="zh-CN" dirty="0" err="1">
                <a:sym typeface="+mn-ea"/>
              </a:rPr>
              <a:t>pycharm</a:t>
            </a:r>
            <a:r>
              <a:rPr lang="zh-CN" altLang="en-US" dirty="0">
                <a:sym typeface="+mn-ea"/>
              </a:rPr>
              <a:t>为例</a:t>
            </a:r>
            <a:r>
              <a:rPr lang="en-US" altLang="zh-CN" dirty="0">
                <a:sym typeface="+mn-ea"/>
              </a:rPr>
              <a:t>)</a:t>
            </a:r>
            <a:r>
              <a:rPr lang="zh-CN" altLang="en-US" dirty="0">
                <a:sym typeface="+mn-ea"/>
              </a:rPr>
              <a:t>教授他们运行程序，完结</a:t>
            </a:r>
          </a:p>
        </p:txBody>
      </p:sp>
      <p:sp>
        <p:nvSpPr>
          <p:cNvPr id="4" name="灯片编号占位符 3"/>
          <p:cNvSpPr>
            <a:spLocks noGrp="1"/>
          </p:cNvSpPr>
          <p:nvPr>
            <p:ph type="sldNum" sz="quarter" idx="10"/>
          </p:nvPr>
        </p:nvSpPr>
        <p:spPr/>
        <p:txBody>
          <a:bodyPr/>
          <a:lstStyle/>
          <a:p>
            <a:fld id="{0A08E786-4216-45F2-862D-D7FBD8328BF6}"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08E786-4216-45F2-862D-D7FBD8328BF6}"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问答环节讲解答案即可</a:t>
            </a:r>
          </a:p>
        </p:txBody>
      </p:sp>
      <p:sp>
        <p:nvSpPr>
          <p:cNvPr id="4" name="灯片编号占位符 3"/>
          <p:cNvSpPr>
            <a:spLocks noGrp="1"/>
          </p:cNvSpPr>
          <p:nvPr>
            <p:ph type="sldNum" sz="quarter" idx="10"/>
          </p:nvPr>
        </p:nvSpPr>
        <p:spPr/>
        <p:txBody>
          <a:bodyPr/>
          <a:lstStyle/>
          <a:p>
            <a:fld id="{0A08E786-4216-45F2-862D-D7FBD8328BF6}"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根据答案和问题讲解并进行问答即可</a:t>
            </a:r>
          </a:p>
        </p:txBody>
      </p:sp>
      <p:sp>
        <p:nvSpPr>
          <p:cNvPr id="4" name="灯片编号占位符 3"/>
          <p:cNvSpPr>
            <a:spLocks noGrp="1"/>
          </p:cNvSpPr>
          <p:nvPr>
            <p:ph type="sldNum" sz="quarter" idx="10"/>
          </p:nvPr>
        </p:nvSpPr>
        <p:spPr/>
        <p:txBody>
          <a:bodyPr/>
          <a:lstStyle/>
          <a:p>
            <a:fld id="{0A08E786-4216-45F2-862D-D7FBD8328BF6}"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08E786-4216-45F2-862D-D7FBD8328BF6}"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08E786-4216-45F2-862D-D7FBD8328BF6}"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展示即可</a:t>
            </a:r>
            <a:endParaRPr lang="zh-CN" altLang="en-US" dirty="0"/>
          </a:p>
        </p:txBody>
      </p:sp>
      <p:sp>
        <p:nvSpPr>
          <p:cNvPr id="4" name="灯片编号占位符 3"/>
          <p:cNvSpPr>
            <a:spLocks noGrp="1"/>
          </p:cNvSpPr>
          <p:nvPr>
            <p:ph type="sldNum" sz="quarter" idx="10"/>
          </p:nvPr>
        </p:nvSpPr>
        <p:spPr/>
        <p:txBody>
          <a:bodyPr/>
          <a:lstStyle/>
          <a:p>
            <a:fld id="{0A08E786-4216-45F2-862D-D7FBD8328BF6}"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展示即可</a:t>
            </a:r>
          </a:p>
        </p:txBody>
      </p:sp>
      <p:sp>
        <p:nvSpPr>
          <p:cNvPr id="4" name="灯片编号占位符 3"/>
          <p:cNvSpPr>
            <a:spLocks noGrp="1"/>
          </p:cNvSpPr>
          <p:nvPr>
            <p:ph type="sldNum" sz="quarter" idx="10"/>
          </p:nvPr>
        </p:nvSpPr>
        <p:spPr/>
        <p:txBody>
          <a:bodyPr/>
          <a:lstStyle/>
          <a:p>
            <a:fld id="{0A08E786-4216-45F2-862D-D7FBD8328BF6}" type="slidenum">
              <a:rPr lang="zh-CN" altLang="en-US" smtClean="0"/>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52338-8476-A931-2757-8E4072DE95D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1EE55C3-EDC4-6028-52A0-19F0FA34E8B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B4CA36B-72E9-084C-EEB4-B22F6797C5B3}"/>
              </a:ext>
            </a:extLst>
          </p:cNvPr>
          <p:cNvSpPr>
            <a:spLocks noGrp="1"/>
          </p:cNvSpPr>
          <p:nvPr>
            <p:ph type="body" idx="1"/>
          </p:nvPr>
        </p:nvSpPr>
        <p:spPr/>
        <p:txBody>
          <a:bodyPr/>
          <a:lstStyle/>
          <a:p>
            <a:r>
              <a:rPr lang="zh-CN" altLang="en-US" dirty="0"/>
              <a:t>在开课之前让我们来使用一个字谜魔法帽来感受一下函数的神奇吧！小朋友们在中秋、春节或者日常生活中都玩过字谜吧！那时候大家是不是大多以纸条的方式来查看题目呀？那么今天也让我们用计算机的方式来玩一把字谜游戏吧！</a:t>
            </a:r>
            <a:endParaRPr lang="en-US" altLang="zh-CN" dirty="0"/>
          </a:p>
          <a:p>
            <a:r>
              <a:rPr lang="zh-CN" altLang="en-US" dirty="0"/>
              <a:t>这个字谜游戏正是通过函数来实现的！通过下面的课堂，掌握函数的技术，我们也能获得特别的魔法，完成我们今天的主题</a:t>
            </a:r>
            <a:r>
              <a:rPr lang="en-US" altLang="zh-CN" dirty="0"/>
              <a:t>——</a:t>
            </a:r>
            <a:r>
              <a:rPr lang="zh-CN" altLang="en-US" dirty="0"/>
              <a:t>魔法天气帽呀！</a:t>
            </a:r>
          </a:p>
        </p:txBody>
      </p:sp>
      <p:sp>
        <p:nvSpPr>
          <p:cNvPr id="4" name="灯片编号占位符 3">
            <a:extLst>
              <a:ext uri="{FF2B5EF4-FFF2-40B4-BE49-F238E27FC236}">
                <a16:creationId xmlns:a16="http://schemas.microsoft.com/office/drawing/2014/main" id="{90C1D46C-B6F1-18C9-6BCA-4409BC4863B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08E786-4216-45F2-862D-D7FBD8328BF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0822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函数是什么呢？函数是一个魔法咒语，用它制作的东西叫做魔术帽！对着魔术帽说出咒语，就能得到我们想要的东西！</a:t>
            </a:r>
            <a:r>
              <a:rPr lang="zh-CN" altLang="en-US">
                <a:sym typeface="+mn-ea"/>
              </a:rPr>
              <a:t>想象一下，你们每个人都是一位天气巫师，而你们的神奇武器就是魔法咒语。现在</a:t>
            </a:r>
            <a:r>
              <a:rPr lang="zh-CN" altLang="en-US" dirty="0"/>
              <a:t>我们问一下</a:t>
            </a:r>
            <a:r>
              <a:rPr lang="zh-CN" altLang="en-US">
                <a:sym typeface="+mn-ea"/>
              </a:rPr>
              <a:t>魔术天气帽，能告诉我们佛山今天的天气吗？这时候我们就把</a:t>
            </a:r>
            <a:r>
              <a:rPr lang="en-US" altLang="zh-CN" dirty="0">
                <a:sym typeface="+mn-ea"/>
              </a:rPr>
              <a:t>“</a:t>
            </a:r>
            <a:r>
              <a:rPr lang="zh-CN" altLang="en-US">
                <a:sym typeface="+mn-ea"/>
              </a:rPr>
              <a:t>佛山</a:t>
            </a:r>
            <a:r>
              <a:rPr lang="en-US" altLang="zh-CN" dirty="0">
                <a:sym typeface="+mn-ea"/>
              </a:rPr>
              <a:t>”</a:t>
            </a:r>
            <a:r>
              <a:rPr lang="zh-CN" altLang="en-US">
                <a:sym typeface="+mn-ea"/>
              </a:rPr>
              <a:t>这个咒语输入进去，当我们说出这个咒语的时候，这顶特别的魔术天气帽（函数）就会告诉我们今天佛山的天气啦！</a:t>
            </a:r>
          </a:p>
        </p:txBody>
      </p:sp>
      <p:sp>
        <p:nvSpPr>
          <p:cNvPr id="4" name="灯片编号占位符 3"/>
          <p:cNvSpPr>
            <a:spLocks noGrp="1"/>
          </p:cNvSpPr>
          <p:nvPr>
            <p:ph type="sldNum" sz="quarter" idx="10"/>
          </p:nvPr>
        </p:nvSpPr>
        <p:spPr/>
        <p:txBody>
          <a:bodyPr/>
          <a:lstStyle/>
          <a:p>
            <a:fld id="{0A08E786-4216-45F2-862D-D7FBD8328BF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函数是什么呢？函数是一个魔法咒语，用它制作的东西叫做魔术帽！对着魔术帽说出咒语，就能得到我们想要的东西！</a:t>
            </a:r>
            <a:r>
              <a:rPr lang="zh-CN" altLang="en-US">
                <a:sym typeface="+mn-ea"/>
              </a:rPr>
              <a:t>想象一下，你们每个人都是一位天气巫师，而你们的神奇武器就是魔法咒语。现在</a:t>
            </a:r>
            <a:r>
              <a:rPr lang="zh-CN" altLang="en-US" dirty="0"/>
              <a:t>我们问一下</a:t>
            </a:r>
            <a:r>
              <a:rPr lang="zh-CN" altLang="en-US">
                <a:sym typeface="+mn-ea"/>
              </a:rPr>
              <a:t>魔术天气帽，能告诉我们佛山今天的天气吗？这时候我们就把</a:t>
            </a:r>
            <a:r>
              <a:rPr lang="en-US" altLang="zh-CN" dirty="0">
                <a:sym typeface="+mn-ea"/>
              </a:rPr>
              <a:t>“</a:t>
            </a:r>
            <a:r>
              <a:rPr lang="zh-CN" altLang="en-US">
                <a:sym typeface="+mn-ea"/>
              </a:rPr>
              <a:t>佛山</a:t>
            </a:r>
            <a:r>
              <a:rPr lang="en-US" altLang="zh-CN" dirty="0">
                <a:sym typeface="+mn-ea"/>
              </a:rPr>
              <a:t>”</a:t>
            </a:r>
            <a:r>
              <a:rPr lang="zh-CN" altLang="en-US">
                <a:sym typeface="+mn-ea"/>
              </a:rPr>
              <a:t>这个咒语输入进去，当我们说出这个咒语的时候，这顶特别的魔术天气帽（函数）就会告诉我们今天佛山的天气啦！</a:t>
            </a:r>
          </a:p>
        </p:txBody>
      </p:sp>
      <p:sp>
        <p:nvSpPr>
          <p:cNvPr id="4" name="灯片编号占位符 3"/>
          <p:cNvSpPr>
            <a:spLocks noGrp="1"/>
          </p:cNvSpPr>
          <p:nvPr>
            <p:ph type="sldNum" sz="quarter" idx="10"/>
          </p:nvPr>
        </p:nvSpPr>
        <p:spPr/>
        <p:txBody>
          <a:bodyPr/>
          <a:lstStyle/>
          <a:p>
            <a:fld id="{0A08E786-4216-45F2-862D-D7FBD8328BF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08E786-4216-45F2-862D-D7FBD8328BF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08E786-4216-45F2-862D-D7FBD8328BF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先前我们已经介绍了函数是什么，而作为魔法咒语的它也要遵循一些规则，不然魔法王国就会乱套。而作为一位天气巫师，我们要创造天气咒语，首先，我们要给这个咒语起个响亮的名字。在魔法王国中，我们使用def关键字来定义咒语，就像给它取个名字一样。我们的咒语名字是"weatherforecast"，这个名字会告诉咒语何时触发，就好像一把打开天气通道的魔法之门。咒语触发的条件是城市的名字，也就是我们要念的咒语，用(city)表示，这样我们就给这个咒语起好了名字。接下来我们要给这个咒语使用一些手段，赋予它实现的原理。这样当你告诉它一个城市的名字时，它就会用神秘的网络通道从远方获取那个城市的天气信息。最后就要用魔法效果，就是</a:t>
            </a:r>
            <a:r>
              <a:rPr lang="en-US" altLang="zh-CN" dirty="0">
                <a:sym typeface="+mn-ea"/>
              </a:rPr>
              <a:t>return</a:t>
            </a:r>
            <a:r>
              <a:rPr lang="zh-CN" altLang="en-US" dirty="0">
                <a:sym typeface="+mn-ea"/>
              </a:rPr>
              <a:t>或</a:t>
            </a:r>
            <a:r>
              <a:rPr lang="en-US" altLang="zh-CN" dirty="0">
                <a:sym typeface="+mn-ea"/>
              </a:rPr>
              <a:t>print</a:t>
            </a:r>
            <a:r>
              <a:rPr lang="zh-CN" altLang="en-US" dirty="0">
                <a:sym typeface="+mn-ea"/>
              </a:rPr>
              <a:t>呈现要的效果啦！</a:t>
            </a:r>
          </a:p>
        </p:txBody>
      </p:sp>
      <p:sp>
        <p:nvSpPr>
          <p:cNvPr id="4" name="灯片编号占位符 3"/>
          <p:cNvSpPr>
            <a:spLocks noGrp="1"/>
          </p:cNvSpPr>
          <p:nvPr>
            <p:ph type="sldNum" sz="quarter" idx="10"/>
          </p:nvPr>
        </p:nvSpPr>
        <p:spPr/>
        <p:txBody>
          <a:bodyPr/>
          <a:lstStyle/>
          <a:p>
            <a:fld id="{0A08E786-4216-45F2-862D-D7FBD8328BF6}"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趁热打铁：</a:t>
            </a:r>
            <a:endParaRPr lang="en-US" altLang="zh-CN" dirty="0">
              <a:sym typeface="+mn-ea"/>
            </a:endParaRPr>
          </a:p>
          <a:p>
            <a:r>
              <a:rPr lang="zh-CN" altLang="en-US" dirty="0">
                <a:sym typeface="+mn-ea"/>
              </a:rPr>
              <a:t>构建简单加法函数和判断正负函数。</a:t>
            </a:r>
            <a:endParaRPr lang="en-US" altLang="zh-CN" dirty="0">
              <a:sym typeface="+mn-ea"/>
            </a:endParaRPr>
          </a:p>
          <a:p>
            <a:r>
              <a:rPr lang="zh-CN" altLang="en-US" dirty="0">
                <a:sym typeface="+mn-ea"/>
              </a:rPr>
              <a:t>现在作为魔法巫师，你的第一个委托来了。由于被加法计算折磨，蜗牛先生想找你定制一个能计算加法的魔法，该怎么办才好呢？大家可以试着在电脑上制作这个魔法。</a:t>
            </a:r>
            <a:endParaRPr lang="en-US" altLang="zh-CN" dirty="0">
              <a:sym typeface="+mn-ea"/>
            </a:endParaRPr>
          </a:p>
          <a:p>
            <a:r>
              <a:rPr lang="zh-CN" altLang="en-US" dirty="0">
                <a:sym typeface="+mn-ea"/>
              </a:rPr>
              <a:t>恭喜你完成了这个委托，蜗牛先生很高兴！听闻了你的成就，猫头鹰博士也来委托你定制一个判断正负数的魔法，又该怎么做呢？</a:t>
            </a:r>
            <a:endParaRPr lang="en-US" altLang="zh-CN" dirty="0">
              <a:sym typeface="+mn-ea"/>
            </a:endParaRPr>
          </a:p>
          <a:p>
            <a:r>
              <a:rPr lang="zh-CN" altLang="en-US" dirty="0">
                <a:sym typeface="+mn-ea"/>
              </a:rPr>
              <a:t>同学们真棒！！</a:t>
            </a:r>
          </a:p>
        </p:txBody>
      </p:sp>
      <p:sp>
        <p:nvSpPr>
          <p:cNvPr id="4" name="灯片编号占位符 3"/>
          <p:cNvSpPr>
            <a:spLocks noGrp="1"/>
          </p:cNvSpPr>
          <p:nvPr>
            <p:ph type="sldNum" sz="quarter" idx="10"/>
          </p:nvPr>
        </p:nvSpPr>
        <p:spPr/>
        <p:txBody>
          <a:bodyPr/>
          <a:lstStyle/>
          <a:p>
            <a:fld id="{0A08E786-4216-45F2-862D-D7FBD8328BF6}"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0BF812B-C032-45E8-ABE9-CC3D372FACD1}" type="datetimeFigureOut">
              <a:rPr lang="zh-CN" altLang="en-US" smtClean="0"/>
              <a:t>2024/11/6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DF4E1D-8AC2-401E-B33A-12C05253EAA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0BF812B-C032-45E8-ABE9-CC3D372FACD1}" type="datetimeFigureOut">
              <a:rPr lang="zh-CN" altLang="en-US" smtClean="0"/>
              <a:t>2024/11/6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DF4E1D-8AC2-401E-B33A-12C05253EAA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0BF812B-C032-45E8-ABE9-CC3D372FACD1}" type="datetimeFigureOut">
              <a:rPr lang="zh-CN" altLang="en-US" smtClean="0"/>
              <a:t>2024/11/6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DF4E1D-8AC2-401E-B33A-12C05253EAA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0BF812B-C032-45E8-ABE9-CC3D372FACD1}" type="datetimeFigureOut">
              <a:rPr lang="zh-CN" altLang="en-US" smtClean="0"/>
              <a:t>2024/11/6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DF4E1D-8AC2-401E-B33A-12C05253EAA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0BF812B-C032-45E8-ABE9-CC3D372FACD1}" type="datetimeFigureOut">
              <a:rPr lang="zh-CN" altLang="en-US" smtClean="0"/>
              <a:t>2024/11/6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DF4E1D-8AC2-401E-B33A-12C05253EAA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0BF812B-C032-45E8-ABE9-CC3D372FACD1}" type="datetimeFigureOut">
              <a:rPr lang="zh-CN" altLang="en-US" smtClean="0"/>
              <a:t>2024/11/6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DF4E1D-8AC2-401E-B33A-12C05253EAA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矩形 12"/>
          <p:cNvSpPr/>
          <p:nvPr userDrawn="1"/>
        </p:nvSpPr>
        <p:spPr>
          <a:xfrm>
            <a:off x="8712796" y="4533563"/>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r>
              <a:rPr lang="en-US" altLang="zh-CN" sz="100" dirty="0">
                <a:solidFill>
                  <a:prstClr val="white"/>
                </a:solidFill>
                <a:latin typeface="Calibri" panose="020F0502020204030204"/>
                <a:ea typeface="宋体" panose="02010600030101010101" pitchFamily="2" charset="-122"/>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0BF812B-C032-45E8-ABE9-CC3D372FACD1}" type="datetimeFigureOut">
              <a:rPr lang="zh-CN" altLang="en-US" smtClean="0"/>
              <a:t>2024/11/6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DF4E1D-8AC2-401E-B33A-12C05253EAA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285750" y="85725"/>
            <a:ext cx="11610975" cy="6686550"/>
          </a:xfrm>
          <a:prstGeom prst="rect">
            <a:avLst/>
          </a:prstGeom>
        </p:spPr>
      </p:pic>
      <p:pic>
        <p:nvPicPr>
          <p:cNvPr id="7" name="图片 6"/>
          <p:cNvPicPr>
            <a:picLocks noChangeAspect="1"/>
          </p:cNvPicPr>
          <p:nvPr userDrawn="1"/>
        </p:nvPicPr>
        <p:blipFill>
          <a:blip r:embed="rId3"/>
          <a:stretch>
            <a:fillRect/>
          </a:stretch>
        </p:blipFill>
        <p:spPr>
          <a:xfrm>
            <a:off x="11493653" y="935520"/>
            <a:ext cx="1054699" cy="4986960"/>
          </a:xfrm>
          <a:prstGeom prst="rect">
            <a:avLst/>
          </a:prstGeom>
        </p:spPr>
      </p:pic>
      <p:pic>
        <p:nvPicPr>
          <p:cNvPr id="8" name="图片 7"/>
          <p:cNvPicPr>
            <a:picLocks noChangeAspect="1"/>
          </p:cNvPicPr>
          <p:nvPr userDrawn="1"/>
        </p:nvPicPr>
        <p:blipFill>
          <a:blip r:embed="rId4" cstate="screen"/>
          <a:stretch>
            <a:fillRect/>
          </a:stretch>
        </p:blipFill>
        <p:spPr>
          <a:xfrm>
            <a:off x="483697" y="5566146"/>
            <a:ext cx="1860677" cy="1378473"/>
          </a:xfrm>
          <a:prstGeom prst="rect">
            <a:avLst/>
          </a:prstGeom>
        </p:spPr>
      </p:pic>
      <p:pic>
        <p:nvPicPr>
          <p:cNvPr id="9" name="图片 8"/>
          <p:cNvPicPr>
            <a:picLocks noChangeAspect="1"/>
          </p:cNvPicPr>
          <p:nvPr userDrawn="1"/>
        </p:nvPicPr>
        <p:blipFill>
          <a:blip r:embed="rId5" cstate="screen"/>
          <a:stretch>
            <a:fillRect/>
          </a:stretch>
        </p:blipFill>
        <p:spPr>
          <a:xfrm>
            <a:off x="9715500" y="5540995"/>
            <a:ext cx="1918638" cy="142877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BF812B-C032-45E8-ABE9-CC3D372FACD1}" type="datetimeFigureOut">
              <a:rPr lang="zh-CN" altLang="en-US" smtClean="0"/>
              <a:t>2024/11/6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DF4E1D-8AC2-401E-B33A-12C05253EAA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0BF812B-C032-45E8-ABE9-CC3D372FACD1}" type="datetimeFigureOut">
              <a:rPr lang="zh-CN" altLang="en-US" smtClean="0"/>
              <a:t>2024/11/6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DF4E1D-8AC2-401E-B33A-12C05253EAA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0BF812B-C032-45E8-ABE9-CC3D372FACD1}" type="datetimeFigureOut">
              <a:rPr lang="zh-CN" altLang="en-US" smtClean="0"/>
              <a:t>2024/11/6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DF4E1D-8AC2-401E-B33A-12C05253EAA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BF812B-C032-45E8-ABE9-CC3D372FACD1}" type="datetimeFigureOut">
              <a:rPr lang="zh-CN" altLang="en-US" smtClean="0"/>
              <a:t>2024/11/6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DF4E1D-8AC2-401E-B33A-12C05253EAA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5.png"/><Relationship Id="rId21" Type="http://schemas.openxmlformats.org/officeDocument/2006/relationships/image" Target="../media/image22.jpe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17.png"/><Relationship Id="rId20"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4.png"/><Relationship Id="rId3" Type="http://schemas.openxmlformats.org/officeDocument/2006/relationships/image" Target="../media/image23.png"/><Relationship Id="rId7" Type="http://schemas.openxmlformats.org/officeDocument/2006/relationships/image" Target="../media/image36.png"/><Relationship Id="rId12"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34.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7.png"/><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44.jpeg"/><Relationship Id="rId7"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4.png"/><Relationship Id="rId3" Type="http://schemas.openxmlformats.org/officeDocument/2006/relationships/image" Target="../media/image23.png"/><Relationship Id="rId7" Type="http://schemas.openxmlformats.org/officeDocument/2006/relationships/image" Target="../media/image36.png"/><Relationship Id="rId12"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34.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7.png"/><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5.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5.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4.png"/><Relationship Id="rId3" Type="http://schemas.openxmlformats.org/officeDocument/2006/relationships/image" Target="../media/image23.png"/><Relationship Id="rId7" Type="http://schemas.openxmlformats.org/officeDocument/2006/relationships/image" Target="../media/image36.png"/><Relationship Id="rId12"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34.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7.png"/><Relationship Id="rId1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46.jpe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6.jpeg"/><Relationship Id="rId3" Type="http://schemas.openxmlformats.org/officeDocument/2006/relationships/tags" Target="../tags/tag4.xml"/><Relationship Id="rId7" Type="http://schemas.openxmlformats.org/officeDocument/2006/relationships/image" Target="../media/image6.png"/><Relationship Id="rId12" Type="http://schemas.openxmlformats.org/officeDocument/2006/relationships/image" Target="../media/image2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3.png"/><Relationship Id="rId11" Type="http://schemas.openxmlformats.org/officeDocument/2006/relationships/image" Target="../media/image9.png"/><Relationship Id="rId5" Type="http://schemas.openxmlformats.org/officeDocument/2006/relationships/notesSlide" Target="../notesSlides/notesSlide2.xml"/><Relationship Id="rId10" Type="http://schemas.openxmlformats.org/officeDocument/2006/relationships/image" Target="../media/image24.png"/><Relationship Id="rId4" Type="http://schemas.openxmlformats.org/officeDocument/2006/relationships/slideLayout" Target="../slideLayouts/slideLayout2.xml"/><Relationship Id="rId9"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49.jpe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5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4.png"/><Relationship Id="rId3" Type="http://schemas.openxmlformats.org/officeDocument/2006/relationships/image" Target="../media/image23.png"/><Relationship Id="rId7" Type="http://schemas.openxmlformats.org/officeDocument/2006/relationships/image" Target="../media/image36.png"/><Relationship Id="rId12"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34.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7.png"/><Relationship Id="rId1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51.png"/><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45.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15.xml"/><Relationship Id="rId7" Type="http://schemas.openxmlformats.org/officeDocument/2006/relationships/image" Target="../media/image29.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8.png"/><Relationship Id="rId5" Type="http://schemas.openxmlformats.org/officeDocument/2006/relationships/notesSlide" Target="../notesSlides/notesSlide24.xml"/><Relationship Id="rId10" Type="http://schemas.openxmlformats.org/officeDocument/2006/relationships/image" Target="../media/image52.png"/><Relationship Id="rId4" Type="http://schemas.openxmlformats.org/officeDocument/2006/relationships/slideLayout" Target="../slideLayouts/slideLayout6.xml"/><Relationship Id="rId9" Type="http://schemas.openxmlformats.org/officeDocument/2006/relationships/image" Target="../media/image51.png"/></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4.png"/><Relationship Id="rId3" Type="http://schemas.openxmlformats.org/officeDocument/2006/relationships/image" Target="../media/image23.png"/><Relationship Id="rId7" Type="http://schemas.openxmlformats.org/officeDocument/2006/relationships/image" Target="../media/image36.png"/><Relationship Id="rId12"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34.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7.png"/><Relationship Id="rId1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54.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6.jpeg"/><Relationship Id="rId3" Type="http://schemas.openxmlformats.org/officeDocument/2006/relationships/tags" Target="../tags/tag7.xml"/><Relationship Id="rId7" Type="http://schemas.openxmlformats.org/officeDocument/2006/relationships/image" Target="../media/image6.png"/><Relationship Id="rId12" Type="http://schemas.openxmlformats.org/officeDocument/2006/relationships/image" Target="../media/image25.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3.png"/><Relationship Id="rId11" Type="http://schemas.openxmlformats.org/officeDocument/2006/relationships/image" Target="../media/image9.png"/><Relationship Id="rId5" Type="http://schemas.openxmlformats.org/officeDocument/2006/relationships/notesSlide" Target="../notesSlides/notesSlide3.xml"/><Relationship Id="rId10" Type="http://schemas.openxmlformats.org/officeDocument/2006/relationships/image" Target="../media/image24.png"/><Relationship Id="rId4" Type="http://schemas.openxmlformats.org/officeDocument/2006/relationships/slideLayout" Target="../slideLayouts/slideLayout2.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3.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3.png"/><Relationship Id="rId3" Type="http://schemas.openxmlformats.org/officeDocument/2006/relationships/slideLayout" Target="../slideLayouts/slideLayout2.xml"/><Relationship Id="rId7" Type="http://schemas.openxmlformats.org/officeDocument/2006/relationships/image" Target="../media/image7.png"/><Relationship Id="rId12" Type="http://schemas.openxmlformats.org/officeDocument/2006/relationships/image" Target="../media/image35.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6.png"/><Relationship Id="rId11" Type="http://schemas.openxmlformats.org/officeDocument/2006/relationships/image" Target="../media/image34.png"/><Relationship Id="rId5" Type="http://schemas.openxmlformats.org/officeDocument/2006/relationships/image" Target="../media/image23.png"/><Relationship Id="rId10" Type="http://schemas.openxmlformats.org/officeDocument/2006/relationships/image" Target="../media/image9.png"/><Relationship Id="rId4" Type="http://schemas.openxmlformats.org/officeDocument/2006/relationships/notesSlide" Target="../notesSlides/notesSlide6.xml"/><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4.png"/><Relationship Id="rId3" Type="http://schemas.openxmlformats.org/officeDocument/2006/relationships/image" Target="../media/image23.png"/><Relationship Id="rId7" Type="http://schemas.openxmlformats.org/officeDocument/2006/relationships/image" Target="../media/image36.png"/><Relationship Id="rId12"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34.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37.png"/><Relationship Id="rId1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7626" y="335933"/>
            <a:ext cx="11441759" cy="5883467"/>
            <a:chOff x="341926" y="208486"/>
            <a:chExt cx="11441759" cy="5883467"/>
          </a:xfrm>
        </p:grpSpPr>
        <p:pic>
          <p:nvPicPr>
            <p:cNvPr id="135" name="图片 134"/>
            <p:cNvPicPr>
              <a:picLocks noChangeAspect="1"/>
            </p:cNvPicPr>
            <p:nvPr/>
          </p:nvPicPr>
          <p:blipFill>
            <a:blip r:embed="rId3"/>
            <a:stretch>
              <a:fillRect/>
            </a:stretch>
          </p:blipFill>
          <p:spPr>
            <a:xfrm>
              <a:off x="907478" y="208803"/>
              <a:ext cx="10876207" cy="5883150"/>
            </a:xfrm>
            <a:prstGeom prst="rect">
              <a:avLst/>
            </a:prstGeom>
          </p:spPr>
        </p:pic>
        <p:pic>
          <p:nvPicPr>
            <p:cNvPr id="136" name="图片 135"/>
            <p:cNvPicPr>
              <a:picLocks noChangeAspect="1"/>
            </p:cNvPicPr>
            <p:nvPr/>
          </p:nvPicPr>
          <p:blipFill>
            <a:blip r:embed="rId4"/>
            <a:stretch>
              <a:fillRect/>
            </a:stretch>
          </p:blipFill>
          <p:spPr>
            <a:xfrm>
              <a:off x="864231" y="208725"/>
              <a:ext cx="10876207" cy="5846571"/>
            </a:xfrm>
            <a:prstGeom prst="rect">
              <a:avLst/>
            </a:prstGeom>
          </p:spPr>
        </p:pic>
        <p:pic>
          <p:nvPicPr>
            <p:cNvPr id="137" name="图片 136"/>
            <p:cNvPicPr>
              <a:picLocks noChangeAspect="1"/>
            </p:cNvPicPr>
            <p:nvPr/>
          </p:nvPicPr>
          <p:blipFill>
            <a:blip r:embed="rId5"/>
            <a:stretch>
              <a:fillRect/>
            </a:stretch>
          </p:blipFill>
          <p:spPr>
            <a:xfrm>
              <a:off x="803773" y="208486"/>
              <a:ext cx="10876207" cy="5785605"/>
            </a:xfrm>
            <a:prstGeom prst="rect">
              <a:avLst/>
            </a:prstGeom>
          </p:spPr>
        </p:pic>
        <p:pic>
          <p:nvPicPr>
            <p:cNvPr id="143" name="图片 142"/>
            <p:cNvPicPr>
              <a:picLocks noChangeAspect="1"/>
            </p:cNvPicPr>
            <p:nvPr/>
          </p:nvPicPr>
          <p:blipFill>
            <a:blip r:embed="rId6"/>
            <a:stretch>
              <a:fillRect/>
            </a:stretch>
          </p:blipFill>
          <p:spPr>
            <a:xfrm>
              <a:off x="341926" y="784490"/>
              <a:ext cx="1054699" cy="4986960"/>
            </a:xfrm>
            <a:prstGeom prst="rect">
              <a:avLst/>
            </a:prstGeom>
          </p:spPr>
        </p:pic>
      </p:grpSp>
      <p:pic>
        <p:nvPicPr>
          <p:cNvPr id="138" name="图片 137"/>
          <p:cNvPicPr>
            <a:picLocks noChangeAspect="1"/>
          </p:cNvPicPr>
          <p:nvPr/>
        </p:nvPicPr>
        <p:blipFill rotWithShape="1">
          <a:blip r:embed="rId7" cstate="screen"/>
          <a:srcRect/>
          <a:stretch>
            <a:fillRect/>
          </a:stretch>
        </p:blipFill>
        <p:spPr>
          <a:xfrm>
            <a:off x="8924521" y="650102"/>
            <a:ext cx="2208207" cy="792549"/>
          </a:xfrm>
          <a:prstGeom prst="rect">
            <a:avLst/>
          </a:prstGeom>
        </p:spPr>
      </p:pic>
      <p:pic>
        <p:nvPicPr>
          <p:cNvPr id="139" name="图片 138"/>
          <p:cNvPicPr>
            <a:picLocks noChangeAspect="1"/>
          </p:cNvPicPr>
          <p:nvPr/>
        </p:nvPicPr>
        <p:blipFill>
          <a:blip r:embed="rId8"/>
          <a:stretch>
            <a:fillRect/>
          </a:stretch>
        </p:blipFill>
        <p:spPr>
          <a:xfrm>
            <a:off x="8991102" y="4789583"/>
            <a:ext cx="2316681" cy="1268078"/>
          </a:xfrm>
          <a:prstGeom prst="rect">
            <a:avLst/>
          </a:prstGeom>
        </p:spPr>
      </p:pic>
      <p:pic>
        <p:nvPicPr>
          <p:cNvPr id="140" name="图片 139"/>
          <p:cNvPicPr>
            <a:picLocks noChangeAspect="1"/>
          </p:cNvPicPr>
          <p:nvPr/>
        </p:nvPicPr>
        <p:blipFill>
          <a:blip r:embed="rId9"/>
          <a:stretch>
            <a:fillRect/>
          </a:stretch>
        </p:blipFill>
        <p:spPr>
          <a:xfrm>
            <a:off x="9316731" y="2216430"/>
            <a:ext cx="2523963" cy="2505673"/>
          </a:xfrm>
          <a:prstGeom prst="rect">
            <a:avLst/>
          </a:prstGeom>
        </p:spPr>
      </p:pic>
      <p:pic>
        <p:nvPicPr>
          <p:cNvPr id="141" name="图片 140"/>
          <p:cNvPicPr>
            <a:picLocks noChangeAspect="1"/>
          </p:cNvPicPr>
          <p:nvPr/>
        </p:nvPicPr>
        <p:blipFill>
          <a:blip r:embed="rId10"/>
          <a:stretch>
            <a:fillRect/>
          </a:stretch>
        </p:blipFill>
        <p:spPr>
          <a:xfrm>
            <a:off x="1392299" y="4352327"/>
            <a:ext cx="3145809" cy="2505673"/>
          </a:xfrm>
          <a:prstGeom prst="rect">
            <a:avLst/>
          </a:prstGeom>
        </p:spPr>
      </p:pic>
      <p:pic>
        <p:nvPicPr>
          <p:cNvPr id="142" name="图片 141"/>
          <p:cNvPicPr>
            <a:picLocks noChangeAspect="1"/>
          </p:cNvPicPr>
          <p:nvPr/>
        </p:nvPicPr>
        <p:blipFill>
          <a:blip r:embed="rId11"/>
          <a:stretch>
            <a:fillRect/>
          </a:stretch>
        </p:blipFill>
        <p:spPr>
          <a:xfrm>
            <a:off x="9334750" y="2009307"/>
            <a:ext cx="871804" cy="865707"/>
          </a:xfrm>
          <a:prstGeom prst="rect">
            <a:avLst/>
          </a:prstGeom>
        </p:spPr>
      </p:pic>
      <p:pic>
        <p:nvPicPr>
          <p:cNvPr id="148" name="图片 147"/>
          <p:cNvPicPr>
            <a:picLocks noChangeAspect="1"/>
          </p:cNvPicPr>
          <p:nvPr/>
        </p:nvPicPr>
        <p:blipFill>
          <a:blip r:embed="rId12"/>
          <a:stretch>
            <a:fillRect/>
          </a:stretch>
        </p:blipFill>
        <p:spPr>
          <a:xfrm>
            <a:off x="2570892" y="2012390"/>
            <a:ext cx="536389" cy="564996"/>
          </a:xfrm>
          <a:prstGeom prst="rect">
            <a:avLst/>
          </a:prstGeom>
        </p:spPr>
      </p:pic>
      <p:pic>
        <p:nvPicPr>
          <p:cNvPr id="149" name="图片 148"/>
          <p:cNvPicPr>
            <a:picLocks noChangeAspect="1"/>
          </p:cNvPicPr>
          <p:nvPr/>
        </p:nvPicPr>
        <p:blipFill>
          <a:blip r:embed="rId13"/>
          <a:stretch>
            <a:fillRect/>
          </a:stretch>
        </p:blipFill>
        <p:spPr>
          <a:xfrm>
            <a:off x="2290140" y="2549387"/>
            <a:ext cx="1208661" cy="1201510"/>
          </a:xfrm>
          <a:prstGeom prst="rect">
            <a:avLst/>
          </a:prstGeom>
        </p:spPr>
      </p:pic>
      <p:grpSp>
        <p:nvGrpSpPr>
          <p:cNvPr id="7" name="组合 6"/>
          <p:cNvGrpSpPr/>
          <p:nvPr/>
        </p:nvGrpSpPr>
        <p:grpSpPr>
          <a:xfrm>
            <a:off x="4099650" y="1100419"/>
            <a:ext cx="896190" cy="1012024"/>
            <a:chOff x="4312426" y="962812"/>
            <a:chExt cx="896190" cy="1012024"/>
          </a:xfrm>
        </p:grpSpPr>
        <p:pic>
          <p:nvPicPr>
            <p:cNvPr id="144" name="图片 143"/>
            <p:cNvPicPr>
              <a:picLocks noChangeAspect="1"/>
            </p:cNvPicPr>
            <p:nvPr/>
          </p:nvPicPr>
          <p:blipFill>
            <a:blip r:embed="rId14"/>
            <a:stretch>
              <a:fillRect/>
            </a:stretch>
          </p:blipFill>
          <p:spPr>
            <a:xfrm>
              <a:off x="4312426" y="962812"/>
              <a:ext cx="896190" cy="1012024"/>
            </a:xfrm>
            <a:prstGeom prst="rect">
              <a:avLst/>
            </a:prstGeom>
          </p:spPr>
        </p:pic>
        <p:sp>
          <p:nvSpPr>
            <p:cNvPr id="117" name="文本框 116"/>
            <p:cNvSpPr txBox="1"/>
            <p:nvPr/>
          </p:nvSpPr>
          <p:spPr>
            <a:xfrm>
              <a:off x="4541583" y="1059708"/>
              <a:ext cx="483435" cy="769441"/>
            </a:xfrm>
            <a:prstGeom prst="rect">
              <a:avLst/>
            </a:prstGeom>
            <a:noFill/>
          </p:spPr>
          <p:txBody>
            <a:bodyPr wrap="square" rtlCol="0">
              <a:spAutoFit/>
            </a:bodyPr>
            <a:lstStyle/>
            <a:p>
              <a:r>
                <a:rPr lang="en-US" altLang="zh-CN" sz="4400" b="1" dirty="0">
                  <a:solidFill>
                    <a:schemeClr val="bg1"/>
                  </a:solidFill>
                </a:rPr>
                <a:t>2</a:t>
              </a:r>
              <a:endParaRPr lang="zh-CN" altLang="en-US" sz="4400" b="1" dirty="0">
                <a:solidFill>
                  <a:schemeClr val="bg1"/>
                </a:solidFill>
              </a:endParaRPr>
            </a:p>
          </p:txBody>
        </p:sp>
      </p:grpSp>
      <p:grpSp>
        <p:nvGrpSpPr>
          <p:cNvPr id="6" name="组合 5"/>
          <p:cNvGrpSpPr/>
          <p:nvPr/>
        </p:nvGrpSpPr>
        <p:grpSpPr>
          <a:xfrm>
            <a:off x="5127042" y="1051637"/>
            <a:ext cx="969348" cy="1091279"/>
            <a:chOff x="5339818" y="914030"/>
            <a:chExt cx="969348" cy="1091279"/>
          </a:xfrm>
        </p:grpSpPr>
        <p:pic>
          <p:nvPicPr>
            <p:cNvPr id="147" name="图片 146"/>
            <p:cNvPicPr>
              <a:picLocks noChangeAspect="1"/>
            </p:cNvPicPr>
            <p:nvPr/>
          </p:nvPicPr>
          <p:blipFill>
            <a:blip r:embed="rId15"/>
            <a:stretch>
              <a:fillRect/>
            </a:stretch>
          </p:blipFill>
          <p:spPr>
            <a:xfrm>
              <a:off x="5339818" y="914030"/>
              <a:ext cx="969348" cy="1091279"/>
            </a:xfrm>
            <a:prstGeom prst="rect">
              <a:avLst/>
            </a:prstGeom>
          </p:spPr>
        </p:pic>
        <p:sp>
          <p:nvSpPr>
            <p:cNvPr id="125" name="文本框 124"/>
            <p:cNvSpPr txBox="1"/>
            <p:nvPr/>
          </p:nvSpPr>
          <p:spPr>
            <a:xfrm>
              <a:off x="5567070" y="1059708"/>
              <a:ext cx="483435" cy="769441"/>
            </a:xfrm>
            <a:prstGeom prst="rect">
              <a:avLst/>
            </a:prstGeom>
            <a:noFill/>
          </p:spPr>
          <p:txBody>
            <a:bodyPr wrap="square" rtlCol="0">
              <a:spAutoFit/>
            </a:bodyPr>
            <a:lstStyle/>
            <a:p>
              <a:r>
                <a:rPr lang="en-US" altLang="zh-CN" sz="4400" b="1" dirty="0">
                  <a:solidFill>
                    <a:schemeClr val="bg1"/>
                  </a:solidFill>
                </a:rPr>
                <a:t>0</a:t>
              </a:r>
              <a:endParaRPr lang="zh-CN" altLang="en-US" sz="4400" b="1" dirty="0">
                <a:solidFill>
                  <a:schemeClr val="bg1"/>
                </a:solidFill>
              </a:endParaRPr>
            </a:p>
          </p:txBody>
        </p:sp>
      </p:grpSp>
      <p:grpSp>
        <p:nvGrpSpPr>
          <p:cNvPr id="5" name="组合 4"/>
          <p:cNvGrpSpPr/>
          <p:nvPr/>
        </p:nvGrpSpPr>
        <p:grpSpPr>
          <a:xfrm>
            <a:off x="6267519" y="1178936"/>
            <a:ext cx="768163" cy="883997"/>
            <a:chOff x="6480295" y="1041329"/>
            <a:chExt cx="768163" cy="883997"/>
          </a:xfrm>
        </p:grpSpPr>
        <p:pic>
          <p:nvPicPr>
            <p:cNvPr id="146" name="图片 145"/>
            <p:cNvPicPr>
              <a:picLocks noChangeAspect="1"/>
            </p:cNvPicPr>
            <p:nvPr/>
          </p:nvPicPr>
          <p:blipFill>
            <a:blip r:embed="rId16"/>
            <a:stretch>
              <a:fillRect/>
            </a:stretch>
          </p:blipFill>
          <p:spPr>
            <a:xfrm>
              <a:off x="6480295" y="1041329"/>
              <a:ext cx="768163" cy="883997"/>
            </a:xfrm>
            <a:prstGeom prst="rect">
              <a:avLst/>
            </a:prstGeom>
          </p:spPr>
        </p:pic>
        <p:sp>
          <p:nvSpPr>
            <p:cNvPr id="126" name="文本框 125"/>
            <p:cNvSpPr txBox="1"/>
            <p:nvPr/>
          </p:nvSpPr>
          <p:spPr>
            <a:xfrm>
              <a:off x="6635097" y="1059708"/>
              <a:ext cx="483435" cy="768350"/>
            </a:xfrm>
            <a:prstGeom prst="rect">
              <a:avLst/>
            </a:prstGeom>
            <a:noFill/>
          </p:spPr>
          <p:txBody>
            <a:bodyPr wrap="square" rtlCol="0">
              <a:spAutoFit/>
            </a:bodyPr>
            <a:lstStyle/>
            <a:p>
              <a:r>
                <a:rPr lang="en-US" altLang="zh-CN" sz="4400" b="1" dirty="0">
                  <a:solidFill>
                    <a:schemeClr val="bg1"/>
                  </a:solidFill>
                </a:rPr>
                <a:t>2</a:t>
              </a:r>
              <a:endParaRPr lang="zh-CN" altLang="en-US" sz="4400" b="1" dirty="0">
                <a:solidFill>
                  <a:schemeClr val="bg1"/>
                </a:solidFill>
              </a:endParaRPr>
            </a:p>
          </p:txBody>
        </p:sp>
      </p:grpSp>
      <p:grpSp>
        <p:nvGrpSpPr>
          <p:cNvPr id="4" name="组合 3"/>
          <p:cNvGrpSpPr/>
          <p:nvPr/>
        </p:nvGrpSpPr>
        <p:grpSpPr>
          <a:xfrm>
            <a:off x="7329758" y="1154161"/>
            <a:ext cx="768163" cy="890093"/>
            <a:chOff x="7542534" y="1016554"/>
            <a:chExt cx="768163" cy="890093"/>
          </a:xfrm>
        </p:grpSpPr>
        <p:pic>
          <p:nvPicPr>
            <p:cNvPr id="145" name="图片 144"/>
            <p:cNvPicPr>
              <a:picLocks noChangeAspect="1"/>
            </p:cNvPicPr>
            <p:nvPr/>
          </p:nvPicPr>
          <p:blipFill>
            <a:blip r:embed="rId17"/>
            <a:stretch>
              <a:fillRect/>
            </a:stretch>
          </p:blipFill>
          <p:spPr>
            <a:xfrm>
              <a:off x="7542534" y="1016554"/>
              <a:ext cx="768163" cy="890093"/>
            </a:xfrm>
            <a:prstGeom prst="rect">
              <a:avLst/>
            </a:prstGeom>
          </p:spPr>
        </p:pic>
        <p:sp>
          <p:nvSpPr>
            <p:cNvPr id="127" name="文本框 126"/>
            <p:cNvSpPr txBox="1"/>
            <p:nvPr/>
          </p:nvSpPr>
          <p:spPr>
            <a:xfrm>
              <a:off x="7666431" y="1059708"/>
              <a:ext cx="483435" cy="768350"/>
            </a:xfrm>
            <a:prstGeom prst="rect">
              <a:avLst/>
            </a:prstGeom>
            <a:noFill/>
          </p:spPr>
          <p:txBody>
            <a:bodyPr wrap="square" rtlCol="0">
              <a:spAutoFit/>
            </a:bodyPr>
            <a:lstStyle/>
            <a:p>
              <a:r>
                <a:rPr lang="en-US" altLang="zh-CN" sz="4400" b="1" dirty="0">
                  <a:solidFill>
                    <a:schemeClr val="bg1"/>
                  </a:solidFill>
                </a:rPr>
                <a:t>3</a:t>
              </a:r>
            </a:p>
          </p:txBody>
        </p:sp>
      </p:grpSp>
      <p:sp>
        <p:nvSpPr>
          <p:cNvPr id="128" name="文本框 127"/>
          <p:cNvSpPr txBox="1"/>
          <p:nvPr/>
        </p:nvSpPr>
        <p:spPr>
          <a:xfrm>
            <a:off x="2902415" y="4073406"/>
            <a:ext cx="6896100" cy="398780"/>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汉仪夏日体W" panose="00020600040101010101" pitchFamily="18" charset="-122"/>
                <a:ea typeface="汉仪夏日体W" panose="00020600040101010101" pitchFamily="18" charset="-122"/>
              </a:rPr>
              <a:t>授课教师：华南师范大学软件学院服务队</a:t>
            </a:r>
          </a:p>
        </p:txBody>
      </p:sp>
      <p:sp>
        <p:nvSpPr>
          <p:cNvPr id="114" name="文本框 113"/>
          <p:cNvSpPr txBox="1"/>
          <p:nvPr/>
        </p:nvSpPr>
        <p:spPr>
          <a:xfrm>
            <a:off x="2833370" y="2493645"/>
            <a:ext cx="7211060" cy="1825625"/>
          </a:xfrm>
          <a:prstGeom prst="rect">
            <a:avLst/>
          </a:prstGeom>
          <a:noFill/>
        </p:spPr>
        <p:txBody>
          <a:bodyPr wrap="square" rtlCol="0">
            <a:noAutofit/>
          </a:bodyPr>
          <a:lstStyle/>
          <a:p>
            <a:pPr algn="ctr">
              <a:buClrTx/>
              <a:buSzTx/>
              <a:buNone/>
            </a:pPr>
            <a:r>
              <a:rPr lang="zh-CN" altLang="en-US" sz="4800" b="1" dirty="0">
                <a:solidFill>
                  <a:schemeClr val="tx1">
                    <a:lumMod val="75000"/>
                    <a:lumOff val="25000"/>
                  </a:schemeClr>
                </a:solidFill>
                <a:latin typeface="汉仪夏日体W" panose="00020600040101010101" pitchFamily="18" charset="-122"/>
                <a:ea typeface="汉仪夏日体W" panose="00020600040101010101" pitchFamily="18" charset="-122"/>
              </a:rPr>
              <a:t>第六课：函数</a:t>
            </a:r>
            <a:r>
              <a:rPr lang="en-US" altLang="zh-CN" sz="4800" b="1" dirty="0">
                <a:solidFill>
                  <a:schemeClr val="tx1">
                    <a:lumMod val="75000"/>
                    <a:lumOff val="25000"/>
                  </a:schemeClr>
                </a:solidFill>
                <a:latin typeface="汉仪夏日体W" panose="00020600040101010101" pitchFamily="18" charset="-122"/>
                <a:ea typeface="汉仪夏日体W" panose="00020600040101010101" pitchFamily="18" charset="-122"/>
              </a:rPr>
              <a:t>——</a:t>
            </a:r>
            <a:r>
              <a:rPr lang="zh-CN" altLang="en-US" sz="4800" b="1" dirty="0">
                <a:solidFill>
                  <a:schemeClr val="tx1">
                    <a:lumMod val="75000"/>
                    <a:lumOff val="25000"/>
                  </a:schemeClr>
                </a:solidFill>
                <a:latin typeface="汉仪夏日体W" panose="00020600040101010101" pitchFamily="18" charset="-122"/>
                <a:ea typeface="汉仪夏日体W" panose="00020600040101010101" pitchFamily="18" charset="-122"/>
              </a:rPr>
              <a:t>魔法天气帽</a:t>
            </a:r>
          </a:p>
        </p:txBody>
      </p:sp>
      <p:pic>
        <p:nvPicPr>
          <p:cNvPr id="150" name="图片 149"/>
          <p:cNvPicPr>
            <a:picLocks noChangeAspect="1"/>
          </p:cNvPicPr>
          <p:nvPr/>
        </p:nvPicPr>
        <p:blipFill rotWithShape="1">
          <a:blip r:embed="rId18" cstate="screen"/>
          <a:srcRect t="-10904" r="-11007"/>
          <a:stretch>
            <a:fillRect/>
          </a:stretch>
        </p:blipFill>
        <p:spPr>
          <a:xfrm>
            <a:off x="1737029" y="901425"/>
            <a:ext cx="1219200" cy="578451"/>
          </a:xfrm>
          <a:prstGeom prst="rect">
            <a:avLst/>
          </a:prstGeom>
        </p:spPr>
      </p:pic>
      <p:pic>
        <p:nvPicPr>
          <p:cNvPr id="3" name="图片 2" descr="透明华师"/>
          <p:cNvPicPr>
            <a:picLocks noChangeAspect="1"/>
          </p:cNvPicPr>
          <p:nvPr/>
        </p:nvPicPr>
        <p:blipFill>
          <a:blip r:embed="rId19"/>
          <a:stretch>
            <a:fillRect/>
          </a:stretch>
        </p:blipFill>
        <p:spPr>
          <a:xfrm>
            <a:off x="11123295" y="-635"/>
            <a:ext cx="1068705" cy="1042035"/>
          </a:xfrm>
          <a:prstGeom prst="rect">
            <a:avLst/>
          </a:prstGeom>
        </p:spPr>
      </p:pic>
      <p:pic>
        <p:nvPicPr>
          <p:cNvPr id="11" name="图片 10" descr="logo2"/>
          <p:cNvPicPr>
            <a:picLocks noChangeAspect="1"/>
          </p:cNvPicPr>
          <p:nvPr/>
        </p:nvPicPr>
        <p:blipFill>
          <a:blip r:embed="rId20"/>
          <a:stretch>
            <a:fillRect/>
          </a:stretch>
        </p:blipFill>
        <p:spPr>
          <a:xfrm>
            <a:off x="9654540" y="0"/>
            <a:ext cx="1468755" cy="1119505"/>
          </a:xfrm>
          <a:prstGeom prst="rect">
            <a:avLst/>
          </a:prstGeom>
        </p:spPr>
      </p:pic>
      <p:pic>
        <p:nvPicPr>
          <p:cNvPr id="12" name="图片 11" descr="logo1"/>
          <p:cNvPicPr>
            <a:picLocks noChangeAspect="1"/>
          </p:cNvPicPr>
          <p:nvPr/>
        </p:nvPicPr>
        <p:blipFill>
          <a:blip r:embed="rId21"/>
          <a:stretch>
            <a:fillRect/>
          </a:stretch>
        </p:blipFill>
        <p:spPr>
          <a:xfrm>
            <a:off x="8502015" y="-16510"/>
            <a:ext cx="1152525" cy="11525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75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41"/>
                                        </p:tgtEl>
                                        <p:attrNameLst>
                                          <p:attrName>style.visibility</p:attrName>
                                        </p:attrNameLst>
                                      </p:cBhvr>
                                      <p:to>
                                        <p:strVal val="visible"/>
                                      </p:to>
                                    </p:set>
                                    <p:animEffect transition="in" filter="fade">
                                      <p:cBhvr>
                                        <p:cTn id="11" dur="750"/>
                                        <p:tgtEl>
                                          <p:spTgt spid="141"/>
                                        </p:tgtEl>
                                      </p:cBhvr>
                                    </p:animEffect>
                                  </p:childTnLst>
                                </p:cTn>
                              </p:par>
                              <p:par>
                                <p:cTn id="12" presetID="10" presetClass="entr" presetSubtype="0" fill="hold" nodeType="withEffect">
                                  <p:stCondLst>
                                    <p:cond delay="0"/>
                                  </p:stCondLst>
                                  <p:childTnLst>
                                    <p:set>
                                      <p:cBhvr>
                                        <p:cTn id="13" dur="1" fill="hold">
                                          <p:stCondLst>
                                            <p:cond delay="0"/>
                                          </p:stCondLst>
                                        </p:cTn>
                                        <p:tgtEl>
                                          <p:spTgt spid="139"/>
                                        </p:tgtEl>
                                        <p:attrNameLst>
                                          <p:attrName>style.visibility</p:attrName>
                                        </p:attrNameLst>
                                      </p:cBhvr>
                                      <p:to>
                                        <p:strVal val="visible"/>
                                      </p:to>
                                    </p:set>
                                    <p:animEffect transition="in" filter="fade">
                                      <p:cBhvr>
                                        <p:cTn id="14" dur="750"/>
                                        <p:tgtEl>
                                          <p:spTgt spid="139"/>
                                        </p:tgtEl>
                                      </p:cBhvr>
                                    </p:animEffect>
                                  </p:childTnLst>
                                </p:cTn>
                              </p:par>
                              <p:par>
                                <p:cTn id="15" presetID="2" presetClass="entr" presetSubtype="8" fill="hold" nodeType="withEffect">
                                  <p:stCondLst>
                                    <p:cond delay="250"/>
                                  </p:stCondLst>
                                  <p:childTnLst>
                                    <p:set>
                                      <p:cBhvr>
                                        <p:cTn id="16" dur="1" fill="hold">
                                          <p:stCondLst>
                                            <p:cond delay="0"/>
                                          </p:stCondLst>
                                        </p:cTn>
                                        <p:tgtEl>
                                          <p:spTgt spid="150"/>
                                        </p:tgtEl>
                                        <p:attrNameLst>
                                          <p:attrName>style.visibility</p:attrName>
                                        </p:attrNameLst>
                                      </p:cBhvr>
                                      <p:to>
                                        <p:strVal val="visible"/>
                                      </p:to>
                                    </p:set>
                                    <p:anim calcmode="lin" valueType="num">
                                      <p:cBhvr additive="base">
                                        <p:cTn id="17" dur="500" fill="hold"/>
                                        <p:tgtEl>
                                          <p:spTgt spid="150"/>
                                        </p:tgtEl>
                                        <p:attrNameLst>
                                          <p:attrName>ppt_x</p:attrName>
                                        </p:attrNameLst>
                                      </p:cBhvr>
                                      <p:tavLst>
                                        <p:tav tm="0">
                                          <p:val>
                                            <p:strVal val="0-#ppt_w/2"/>
                                          </p:val>
                                        </p:tav>
                                        <p:tav tm="100000">
                                          <p:val>
                                            <p:strVal val="#ppt_x"/>
                                          </p:val>
                                        </p:tav>
                                      </p:tavLst>
                                    </p:anim>
                                    <p:anim calcmode="lin" valueType="num">
                                      <p:cBhvr additive="base">
                                        <p:cTn id="18" dur="500" fill="hold"/>
                                        <p:tgtEl>
                                          <p:spTgt spid="15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250"/>
                                  </p:stCondLst>
                                  <p:childTnLst>
                                    <p:set>
                                      <p:cBhvr>
                                        <p:cTn id="20" dur="1" fill="hold">
                                          <p:stCondLst>
                                            <p:cond delay="0"/>
                                          </p:stCondLst>
                                        </p:cTn>
                                        <p:tgtEl>
                                          <p:spTgt spid="138"/>
                                        </p:tgtEl>
                                        <p:attrNameLst>
                                          <p:attrName>style.visibility</p:attrName>
                                        </p:attrNameLst>
                                      </p:cBhvr>
                                      <p:to>
                                        <p:strVal val="visible"/>
                                      </p:to>
                                    </p:set>
                                    <p:anim calcmode="lin" valueType="num">
                                      <p:cBhvr additive="base">
                                        <p:cTn id="21" dur="500" fill="hold"/>
                                        <p:tgtEl>
                                          <p:spTgt spid="138"/>
                                        </p:tgtEl>
                                        <p:attrNameLst>
                                          <p:attrName>ppt_x</p:attrName>
                                        </p:attrNameLst>
                                      </p:cBhvr>
                                      <p:tavLst>
                                        <p:tav tm="0">
                                          <p:val>
                                            <p:strVal val="1+#ppt_w/2"/>
                                          </p:val>
                                        </p:tav>
                                        <p:tav tm="100000">
                                          <p:val>
                                            <p:strVal val="#ppt_x"/>
                                          </p:val>
                                        </p:tav>
                                      </p:tavLst>
                                    </p:anim>
                                    <p:anim calcmode="lin" valueType="num">
                                      <p:cBhvr additive="base">
                                        <p:cTn id="22" dur="500" fill="hold"/>
                                        <p:tgtEl>
                                          <p:spTgt spid="138"/>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37"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750"/>
                                        <p:tgtEl>
                                          <p:spTgt spid="7"/>
                                        </p:tgtEl>
                                      </p:cBhvr>
                                    </p:animEffect>
                                    <p:anim calcmode="lin" valueType="num">
                                      <p:cBhvr>
                                        <p:cTn id="27" dur="750" fill="hold"/>
                                        <p:tgtEl>
                                          <p:spTgt spid="7"/>
                                        </p:tgtEl>
                                        <p:attrNameLst>
                                          <p:attrName>ppt_x</p:attrName>
                                        </p:attrNameLst>
                                      </p:cBhvr>
                                      <p:tavLst>
                                        <p:tav tm="0">
                                          <p:val>
                                            <p:strVal val="#ppt_x"/>
                                          </p:val>
                                        </p:tav>
                                        <p:tav tm="100000">
                                          <p:val>
                                            <p:strVal val="#ppt_x"/>
                                          </p:val>
                                        </p:tav>
                                      </p:tavLst>
                                    </p:anim>
                                    <p:anim calcmode="lin" valueType="num">
                                      <p:cBhvr>
                                        <p:cTn id="28" dur="675" decel="100000" fill="hold"/>
                                        <p:tgtEl>
                                          <p:spTgt spid="7"/>
                                        </p:tgtEl>
                                        <p:attrNameLst>
                                          <p:attrName>ppt_y</p:attrName>
                                        </p:attrNameLst>
                                      </p:cBhvr>
                                      <p:tavLst>
                                        <p:tav tm="0">
                                          <p:val>
                                            <p:strVal val="#ppt_y+1"/>
                                          </p:val>
                                        </p:tav>
                                        <p:tav tm="100000">
                                          <p:val>
                                            <p:strVal val="#ppt_y-.03"/>
                                          </p:val>
                                        </p:tav>
                                      </p:tavLst>
                                    </p:anim>
                                    <p:anim calcmode="lin" valueType="num">
                                      <p:cBhvr>
                                        <p:cTn id="29" dur="75" accel="100000" fill="hold">
                                          <p:stCondLst>
                                            <p:cond delay="675"/>
                                          </p:stCondLst>
                                        </p:cTn>
                                        <p:tgtEl>
                                          <p:spTgt spid="7"/>
                                        </p:tgtEl>
                                        <p:attrNameLst>
                                          <p:attrName>ppt_y</p:attrName>
                                        </p:attrNameLst>
                                      </p:cBhvr>
                                      <p:tavLst>
                                        <p:tav tm="0">
                                          <p:val>
                                            <p:strVal val="#ppt_y-.03"/>
                                          </p:val>
                                        </p:tav>
                                        <p:tav tm="100000">
                                          <p:val>
                                            <p:strVal val="#ppt_y"/>
                                          </p:val>
                                        </p:tav>
                                      </p:tavLst>
                                    </p:anim>
                                  </p:childTnLst>
                                </p:cTn>
                              </p:par>
                              <p:par>
                                <p:cTn id="30" presetID="37" presetClass="entr" presetSubtype="0" fill="hold" nodeType="withEffect">
                                  <p:stCondLst>
                                    <p:cond delay="25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750"/>
                                        <p:tgtEl>
                                          <p:spTgt spid="6"/>
                                        </p:tgtEl>
                                      </p:cBhvr>
                                    </p:animEffect>
                                    <p:anim calcmode="lin" valueType="num">
                                      <p:cBhvr>
                                        <p:cTn id="33" dur="750" fill="hold"/>
                                        <p:tgtEl>
                                          <p:spTgt spid="6"/>
                                        </p:tgtEl>
                                        <p:attrNameLst>
                                          <p:attrName>ppt_x</p:attrName>
                                        </p:attrNameLst>
                                      </p:cBhvr>
                                      <p:tavLst>
                                        <p:tav tm="0">
                                          <p:val>
                                            <p:strVal val="#ppt_x"/>
                                          </p:val>
                                        </p:tav>
                                        <p:tav tm="100000">
                                          <p:val>
                                            <p:strVal val="#ppt_x"/>
                                          </p:val>
                                        </p:tav>
                                      </p:tavLst>
                                    </p:anim>
                                    <p:anim calcmode="lin" valueType="num">
                                      <p:cBhvr>
                                        <p:cTn id="34" dur="675" decel="100000" fill="hold"/>
                                        <p:tgtEl>
                                          <p:spTgt spid="6"/>
                                        </p:tgtEl>
                                        <p:attrNameLst>
                                          <p:attrName>ppt_y</p:attrName>
                                        </p:attrNameLst>
                                      </p:cBhvr>
                                      <p:tavLst>
                                        <p:tav tm="0">
                                          <p:val>
                                            <p:strVal val="#ppt_y+1"/>
                                          </p:val>
                                        </p:tav>
                                        <p:tav tm="100000">
                                          <p:val>
                                            <p:strVal val="#ppt_y-.03"/>
                                          </p:val>
                                        </p:tav>
                                      </p:tavLst>
                                    </p:anim>
                                    <p:anim calcmode="lin" valueType="num">
                                      <p:cBhvr>
                                        <p:cTn id="35" dur="75" accel="100000" fill="hold">
                                          <p:stCondLst>
                                            <p:cond delay="675"/>
                                          </p:stCondLst>
                                        </p:cTn>
                                        <p:tgtEl>
                                          <p:spTgt spid="6"/>
                                        </p:tgtEl>
                                        <p:attrNameLst>
                                          <p:attrName>ppt_y</p:attrName>
                                        </p:attrNameLst>
                                      </p:cBhvr>
                                      <p:tavLst>
                                        <p:tav tm="0">
                                          <p:val>
                                            <p:strVal val="#ppt_y-.03"/>
                                          </p:val>
                                        </p:tav>
                                        <p:tav tm="100000">
                                          <p:val>
                                            <p:strVal val="#ppt_y"/>
                                          </p:val>
                                        </p:tav>
                                      </p:tavLst>
                                    </p:anim>
                                  </p:childTnLst>
                                </p:cTn>
                              </p:par>
                              <p:par>
                                <p:cTn id="36" presetID="37" presetClass="entr" presetSubtype="0" fill="hold" nodeType="withEffect">
                                  <p:stCondLst>
                                    <p:cond delay="50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750"/>
                                        <p:tgtEl>
                                          <p:spTgt spid="5"/>
                                        </p:tgtEl>
                                      </p:cBhvr>
                                    </p:animEffect>
                                    <p:anim calcmode="lin" valueType="num">
                                      <p:cBhvr>
                                        <p:cTn id="39" dur="750" fill="hold"/>
                                        <p:tgtEl>
                                          <p:spTgt spid="5"/>
                                        </p:tgtEl>
                                        <p:attrNameLst>
                                          <p:attrName>ppt_x</p:attrName>
                                        </p:attrNameLst>
                                      </p:cBhvr>
                                      <p:tavLst>
                                        <p:tav tm="0">
                                          <p:val>
                                            <p:strVal val="#ppt_x"/>
                                          </p:val>
                                        </p:tav>
                                        <p:tav tm="100000">
                                          <p:val>
                                            <p:strVal val="#ppt_x"/>
                                          </p:val>
                                        </p:tav>
                                      </p:tavLst>
                                    </p:anim>
                                    <p:anim calcmode="lin" valueType="num">
                                      <p:cBhvr>
                                        <p:cTn id="40" dur="675" decel="100000" fill="hold"/>
                                        <p:tgtEl>
                                          <p:spTgt spid="5"/>
                                        </p:tgtEl>
                                        <p:attrNameLst>
                                          <p:attrName>ppt_y</p:attrName>
                                        </p:attrNameLst>
                                      </p:cBhvr>
                                      <p:tavLst>
                                        <p:tav tm="0">
                                          <p:val>
                                            <p:strVal val="#ppt_y+1"/>
                                          </p:val>
                                        </p:tav>
                                        <p:tav tm="100000">
                                          <p:val>
                                            <p:strVal val="#ppt_y-.03"/>
                                          </p:val>
                                        </p:tav>
                                      </p:tavLst>
                                    </p:anim>
                                    <p:anim calcmode="lin" valueType="num">
                                      <p:cBhvr>
                                        <p:cTn id="41" dur="75" accel="100000" fill="hold">
                                          <p:stCondLst>
                                            <p:cond delay="675"/>
                                          </p:stCondLst>
                                        </p:cTn>
                                        <p:tgtEl>
                                          <p:spTgt spid="5"/>
                                        </p:tgtEl>
                                        <p:attrNameLst>
                                          <p:attrName>ppt_y</p:attrName>
                                        </p:attrNameLst>
                                      </p:cBhvr>
                                      <p:tavLst>
                                        <p:tav tm="0">
                                          <p:val>
                                            <p:strVal val="#ppt_y-.03"/>
                                          </p:val>
                                        </p:tav>
                                        <p:tav tm="100000">
                                          <p:val>
                                            <p:strVal val="#ppt_y"/>
                                          </p:val>
                                        </p:tav>
                                      </p:tavLst>
                                    </p:anim>
                                  </p:childTnLst>
                                </p:cTn>
                              </p:par>
                              <p:par>
                                <p:cTn id="42" presetID="37" presetClass="entr" presetSubtype="0" fill="hold" nodeType="withEffect">
                                  <p:stCondLst>
                                    <p:cond delay="75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750"/>
                                        <p:tgtEl>
                                          <p:spTgt spid="4"/>
                                        </p:tgtEl>
                                      </p:cBhvr>
                                    </p:animEffect>
                                    <p:anim calcmode="lin" valueType="num">
                                      <p:cBhvr>
                                        <p:cTn id="45" dur="750" fill="hold"/>
                                        <p:tgtEl>
                                          <p:spTgt spid="4"/>
                                        </p:tgtEl>
                                        <p:attrNameLst>
                                          <p:attrName>ppt_x</p:attrName>
                                        </p:attrNameLst>
                                      </p:cBhvr>
                                      <p:tavLst>
                                        <p:tav tm="0">
                                          <p:val>
                                            <p:strVal val="#ppt_x"/>
                                          </p:val>
                                        </p:tav>
                                        <p:tav tm="100000">
                                          <p:val>
                                            <p:strVal val="#ppt_x"/>
                                          </p:val>
                                        </p:tav>
                                      </p:tavLst>
                                    </p:anim>
                                    <p:anim calcmode="lin" valueType="num">
                                      <p:cBhvr>
                                        <p:cTn id="46" dur="675" decel="100000" fill="hold"/>
                                        <p:tgtEl>
                                          <p:spTgt spid="4"/>
                                        </p:tgtEl>
                                        <p:attrNameLst>
                                          <p:attrName>ppt_y</p:attrName>
                                        </p:attrNameLst>
                                      </p:cBhvr>
                                      <p:tavLst>
                                        <p:tav tm="0">
                                          <p:val>
                                            <p:strVal val="#ppt_y+1"/>
                                          </p:val>
                                        </p:tav>
                                        <p:tav tm="100000">
                                          <p:val>
                                            <p:strVal val="#ppt_y-.03"/>
                                          </p:val>
                                        </p:tav>
                                      </p:tavLst>
                                    </p:anim>
                                    <p:anim calcmode="lin" valueType="num">
                                      <p:cBhvr>
                                        <p:cTn id="47" dur="75" accel="100000" fill="hold">
                                          <p:stCondLst>
                                            <p:cond delay="675"/>
                                          </p:stCondLst>
                                        </p:cTn>
                                        <p:tgtEl>
                                          <p:spTgt spid="4"/>
                                        </p:tgtEl>
                                        <p:attrNameLst>
                                          <p:attrName>ppt_y</p:attrName>
                                        </p:attrNameLst>
                                      </p:cBhvr>
                                      <p:tavLst>
                                        <p:tav tm="0">
                                          <p:val>
                                            <p:strVal val="#ppt_y-.03"/>
                                          </p:val>
                                        </p:tav>
                                        <p:tav tm="100000">
                                          <p:val>
                                            <p:strVal val="#ppt_y"/>
                                          </p:val>
                                        </p:tav>
                                      </p:tavLst>
                                    </p:anim>
                                  </p:childTnLst>
                                </p:cTn>
                              </p:par>
                            </p:childTnLst>
                          </p:cTn>
                        </p:par>
                        <p:par>
                          <p:cTn id="48" fill="hold">
                            <p:stCondLst>
                              <p:cond delay="3000"/>
                            </p:stCondLst>
                            <p:childTnLst>
                              <p:par>
                                <p:cTn id="49" presetID="2" presetClass="entr" presetSubtype="8" fill="hold" nodeType="afterEffect">
                                  <p:stCondLst>
                                    <p:cond delay="0"/>
                                  </p:stCondLst>
                                  <p:childTnLst>
                                    <p:set>
                                      <p:cBhvr>
                                        <p:cTn id="50" dur="1" fill="hold">
                                          <p:stCondLst>
                                            <p:cond delay="0"/>
                                          </p:stCondLst>
                                        </p:cTn>
                                        <p:tgtEl>
                                          <p:spTgt spid="148"/>
                                        </p:tgtEl>
                                        <p:attrNameLst>
                                          <p:attrName>style.visibility</p:attrName>
                                        </p:attrNameLst>
                                      </p:cBhvr>
                                      <p:to>
                                        <p:strVal val="visible"/>
                                      </p:to>
                                    </p:set>
                                    <p:anim calcmode="lin" valueType="num">
                                      <p:cBhvr additive="base">
                                        <p:cTn id="51" dur="750" fill="hold"/>
                                        <p:tgtEl>
                                          <p:spTgt spid="148"/>
                                        </p:tgtEl>
                                        <p:attrNameLst>
                                          <p:attrName>ppt_x</p:attrName>
                                        </p:attrNameLst>
                                      </p:cBhvr>
                                      <p:tavLst>
                                        <p:tav tm="0">
                                          <p:val>
                                            <p:strVal val="0-#ppt_w/2"/>
                                          </p:val>
                                        </p:tav>
                                        <p:tav tm="100000">
                                          <p:val>
                                            <p:strVal val="#ppt_x"/>
                                          </p:val>
                                        </p:tav>
                                      </p:tavLst>
                                    </p:anim>
                                    <p:anim calcmode="lin" valueType="num">
                                      <p:cBhvr additive="base">
                                        <p:cTn id="52" dur="750" fill="hold"/>
                                        <p:tgtEl>
                                          <p:spTgt spid="148"/>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142"/>
                                        </p:tgtEl>
                                        <p:attrNameLst>
                                          <p:attrName>style.visibility</p:attrName>
                                        </p:attrNameLst>
                                      </p:cBhvr>
                                      <p:to>
                                        <p:strVal val="visible"/>
                                      </p:to>
                                    </p:set>
                                    <p:anim calcmode="lin" valueType="num">
                                      <p:cBhvr additive="base">
                                        <p:cTn id="55" dur="750" fill="hold"/>
                                        <p:tgtEl>
                                          <p:spTgt spid="142"/>
                                        </p:tgtEl>
                                        <p:attrNameLst>
                                          <p:attrName>ppt_x</p:attrName>
                                        </p:attrNameLst>
                                      </p:cBhvr>
                                      <p:tavLst>
                                        <p:tav tm="0">
                                          <p:val>
                                            <p:strVal val="1+#ppt_w/2"/>
                                          </p:val>
                                        </p:tav>
                                        <p:tav tm="100000">
                                          <p:val>
                                            <p:strVal val="#ppt_x"/>
                                          </p:val>
                                        </p:tav>
                                      </p:tavLst>
                                    </p:anim>
                                    <p:anim calcmode="lin" valueType="num">
                                      <p:cBhvr additive="base">
                                        <p:cTn id="56" dur="750" fill="hold"/>
                                        <p:tgtEl>
                                          <p:spTgt spid="142"/>
                                        </p:tgtEl>
                                        <p:attrNameLst>
                                          <p:attrName>ppt_y</p:attrName>
                                        </p:attrNameLst>
                                      </p:cBhvr>
                                      <p:tavLst>
                                        <p:tav tm="0">
                                          <p:val>
                                            <p:strVal val="#ppt_y"/>
                                          </p:val>
                                        </p:tav>
                                        <p:tav tm="100000">
                                          <p:val>
                                            <p:strVal val="#ppt_y"/>
                                          </p:val>
                                        </p:tav>
                                      </p:tavLst>
                                    </p:anim>
                                  </p:childTnLst>
                                </p:cTn>
                              </p:par>
                            </p:childTnLst>
                          </p:cTn>
                        </p:par>
                        <p:par>
                          <p:cTn id="57" fill="hold">
                            <p:stCondLst>
                              <p:cond delay="4000"/>
                            </p:stCondLst>
                            <p:childTnLst>
                              <p:par>
                                <p:cTn id="58" presetID="22" presetClass="entr" presetSubtype="1" fill="hold" nodeType="afterEffect">
                                  <p:stCondLst>
                                    <p:cond delay="0"/>
                                  </p:stCondLst>
                                  <p:childTnLst>
                                    <p:set>
                                      <p:cBhvr>
                                        <p:cTn id="59" dur="1" fill="hold">
                                          <p:stCondLst>
                                            <p:cond delay="0"/>
                                          </p:stCondLst>
                                        </p:cTn>
                                        <p:tgtEl>
                                          <p:spTgt spid="140"/>
                                        </p:tgtEl>
                                        <p:attrNameLst>
                                          <p:attrName>style.visibility</p:attrName>
                                        </p:attrNameLst>
                                      </p:cBhvr>
                                      <p:to>
                                        <p:strVal val="visible"/>
                                      </p:to>
                                    </p:set>
                                    <p:animEffect transition="in" filter="wipe(up)">
                                      <p:cBhvr>
                                        <p:cTn id="60" dur="500"/>
                                        <p:tgtEl>
                                          <p:spTgt spid="140"/>
                                        </p:tgtEl>
                                      </p:cBhvr>
                                    </p:animEffect>
                                  </p:childTnLst>
                                </p:cTn>
                              </p:par>
                              <p:par>
                                <p:cTn id="61" presetID="22" presetClass="entr" presetSubtype="1" fill="hold" nodeType="withEffect">
                                  <p:stCondLst>
                                    <p:cond delay="0"/>
                                  </p:stCondLst>
                                  <p:childTnLst>
                                    <p:set>
                                      <p:cBhvr>
                                        <p:cTn id="62" dur="1" fill="hold">
                                          <p:stCondLst>
                                            <p:cond delay="0"/>
                                          </p:stCondLst>
                                        </p:cTn>
                                        <p:tgtEl>
                                          <p:spTgt spid="149"/>
                                        </p:tgtEl>
                                        <p:attrNameLst>
                                          <p:attrName>style.visibility</p:attrName>
                                        </p:attrNameLst>
                                      </p:cBhvr>
                                      <p:to>
                                        <p:strVal val="visible"/>
                                      </p:to>
                                    </p:set>
                                    <p:animEffect transition="in" filter="wipe(up)">
                                      <p:cBhvr>
                                        <p:cTn id="63" dur="500"/>
                                        <p:tgtEl>
                                          <p:spTgt spid="149"/>
                                        </p:tgtEl>
                                      </p:cBhvr>
                                    </p:animEffect>
                                  </p:childTnLst>
                                </p:cTn>
                              </p:par>
                            </p:childTnLst>
                          </p:cTn>
                        </p:par>
                        <p:par>
                          <p:cTn id="64" fill="hold">
                            <p:stCondLst>
                              <p:cond delay="4500"/>
                            </p:stCondLst>
                            <p:childTnLst>
                              <p:par>
                                <p:cTn id="65" presetID="41" presetClass="entr" presetSubtype="0" fill="hold" grpId="0" nodeType="afterEffect">
                                  <p:stCondLst>
                                    <p:cond delay="0"/>
                                  </p:stCondLst>
                                  <p:iterate type="lt">
                                    <p:tmPct val="10000"/>
                                  </p:iterate>
                                  <p:childTnLst>
                                    <p:set>
                                      <p:cBhvr>
                                        <p:cTn id="66" dur="1" fill="hold">
                                          <p:stCondLst>
                                            <p:cond delay="0"/>
                                          </p:stCondLst>
                                        </p:cTn>
                                        <p:tgtEl>
                                          <p:spTgt spid="114"/>
                                        </p:tgtEl>
                                        <p:attrNameLst>
                                          <p:attrName>style.visibility</p:attrName>
                                        </p:attrNameLst>
                                      </p:cBhvr>
                                      <p:to>
                                        <p:strVal val="visible"/>
                                      </p:to>
                                    </p:set>
                                    <p:anim calcmode="lin" valueType="num">
                                      <p:cBhvr>
                                        <p:cTn id="67" dur="500" fill="hold"/>
                                        <p:tgtEl>
                                          <p:spTgt spid="114"/>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114"/>
                                        </p:tgtEl>
                                        <p:attrNameLst>
                                          <p:attrName>ppt_y</p:attrName>
                                        </p:attrNameLst>
                                      </p:cBhvr>
                                      <p:tavLst>
                                        <p:tav tm="0">
                                          <p:val>
                                            <p:strVal val="#ppt_y"/>
                                          </p:val>
                                        </p:tav>
                                        <p:tav tm="100000">
                                          <p:val>
                                            <p:strVal val="#ppt_y"/>
                                          </p:val>
                                        </p:tav>
                                      </p:tavLst>
                                    </p:anim>
                                    <p:anim calcmode="lin" valueType="num">
                                      <p:cBhvr>
                                        <p:cTn id="69" dur="500" fill="hold"/>
                                        <p:tgtEl>
                                          <p:spTgt spid="114"/>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114"/>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114"/>
                                        </p:tgtEl>
                                      </p:cBhvr>
                                    </p:animEffect>
                                  </p:childTnLst>
                                </p:cTn>
                              </p:par>
                            </p:childTnLst>
                          </p:cTn>
                        </p:par>
                        <p:par>
                          <p:cTn id="72" fill="hold">
                            <p:stCondLst>
                              <p:cond delay="4599"/>
                            </p:stCondLst>
                            <p:childTnLst>
                              <p:par>
                                <p:cTn id="73" presetID="2" presetClass="entr" presetSubtype="12" fill="hold" grpId="0" nodeType="afterEffect">
                                  <p:stCondLst>
                                    <p:cond delay="0"/>
                                  </p:stCondLst>
                                  <p:iterate type="lt">
                                    <p:tmPct val="10000"/>
                                  </p:iterate>
                                  <p:childTnLst>
                                    <p:set>
                                      <p:cBhvr>
                                        <p:cTn id="74" dur="1" fill="hold">
                                          <p:stCondLst>
                                            <p:cond delay="0"/>
                                          </p:stCondLst>
                                        </p:cTn>
                                        <p:tgtEl>
                                          <p:spTgt spid="128"/>
                                        </p:tgtEl>
                                        <p:attrNameLst>
                                          <p:attrName>style.visibility</p:attrName>
                                        </p:attrNameLst>
                                      </p:cBhvr>
                                      <p:to>
                                        <p:strVal val="visible"/>
                                      </p:to>
                                    </p:set>
                                    <p:anim calcmode="lin" valueType="num">
                                      <p:cBhvr additive="base">
                                        <p:cTn id="75" dur="500" fill="hold"/>
                                        <p:tgtEl>
                                          <p:spTgt spid="128"/>
                                        </p:tgtEl>
                                        <p:attrNameLst>
                                          <p:attrName>ppt_x</p:attrName>
                                        </p:attrNameLst>
                                      </p:cBhvr>
                                      <p:tavLst>
                                        <p:tav tm="0">
                                          <p:val>
                                            <p:strVal val="0-#ppt_w/2"/>
                                          </p:val>
                                        </p:tav>
                                        <p:tav tm="100000">
                                          <p:val>
                                            <p:strVal val="#ppt_x"/>
                                          </p:val>
                                        </p:tav>
                                      </p:tavLst>
                                    </p:anim>
                                    <p:anim calcmode="lin" valueType="num">
                                      <p:cBhvr additive="base">
                                        <p:cTn id="76" dur="500" fill="hold"/>
                                        <p:tgtEl>
                                          <p:spTgt spid="12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gtEl>
                                        <p:attrNameLst>
                                          <p:attrName>style.visibility</p:attrName>
                                        </p:attrNameLst>
                                      </p:cBhvr>
                                      <p:to>
                                        <p:strVal val="visible"/>
                                      </p:to>
                                    </p:set>
                                    <p:anim calcmode="lin" valueType="num">
                                      <p:cBhvr additive="base">
                                        <p:cTn id="79" dur="500" fill="hold"/>
                                        <p:tgtEl>
                                          <p:spTgt spid="3"/>
                                        </p:tgtEl>
                                        <p:attrNameLst>
                                          <p:attrName>ppt_x</p:attrName>
                                        </p:attrNameLst>
                                      </p:cBhvr>
                                      <p:tavLst>
                                        <p:tav tm="0">
                                          <p:val>
                                            <p:strVal val="#ppt_x"/>
                                          </p:val>
                                        </p:tav>
                                        <p:tav tm="100000">
                                          <p:val>
                                            <p:strVal val="#ppt_x"/>
                                          </p:val>
                                        </p:tav>
                                      </p:tavLst>
                                    </p:anim>
                                    <p:anim calcmode="lin" valueType="num">
                                      <p:cBhvr additive="base">
                                        <p:cTn id="8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926144" y="1083456"/>
            <a:ext cx="10339712" cy="115834"/>
          </a:xfrm>
          <a:prstGeom prst="rect">
            <a:avLst/>
          </a:prstGeom>
        </p:spPr>
      </p:pic>
      <p:pic>
        <p:nvPicPr>
          <p:cNvPr id="28" name="图片 27"/>
          <p:cNvPicPr>
            <a:picLocks noChangeAspect="1"/>
          </p:cNvPicPr>
          <p:nvPr/>
        </p:nvPicPr>
        <p:blipFill>
          <a:blip r:embed="rId4"/>
          <a:stretch>
            <a:fillRect/>
          </a:stretch>
        </p:blipFill>
        <p:spPr>
          <a:xfrm>
            <a:off x="722352" y="297309"/>
            <a:ext cx="676715" cy="707197"/>
          </a:xfrm>
          <a:prstGeom prst="rect">
            <a:avLst/>
          </a:prstGeom>
        </p:spPr>
      </p:pic>
      <p:sp>
        <p:nvSpPr>
          <p:cNvPr id="45" name="文本框 44"/>
          <p:cNvSpPr txBox="1"/>
          <p:nvPr/>
        </p:nvSpPr>
        <p:spPr>
          <a:xfrm>
            <a:off x="1568807" y="498542"/>
            <a:ext cx="6261909" cy="583565"/>
          </a:xfrm>
          <a:prstGeom prst="rect">
            <a:avLst/>
          </a:prstGeom>
          <a:noFill/>
        </p:spPr>
        <p:txBody>
          <a:bodyPr wrap="square" rtlCol="0">
            <a:spAutoFit/>
          </a:bodyPr>
          <a:lstStyle/>
          <a:p>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魔法咒语速记本</a:t>
            </a:r>
            <a:r>
              <a:rPr lang="en-US" altLang="zh-CN" sz="3200" b="1" dirty="0">
                <a:solidFill>
                  <a:schemeClr val="tx1">
                    <a:lumMod val="75000"/>
                    <a:lumOff val="25000"/>
                  </a:schemeClr>
                </a:solidFill>
                <a:latin typeface="汉仪夏日体W" panose="00020600040101010101" pitchFamily="18" charset="-122"/>
                <a:ea typeface="汉仪夏日体W" panose="00020600040101010101" pitchFamily="18" charset="-122"/>
              </a:rPr>
              <a:t>——lambda</a:t>
            </a:r>
          </a:p>
        </p:txBody>
      </p:sp>
      <p:sp>
        <p:nvSpPr>
          <p:cNvPr id="2" name="文本框 1"/>
          <p:cNvSpPr txBox="1"/>
          <p:nvPr/>
        </p:nvSpPr>
        <p:spPr>
          <a:xfrm>
            <a:off x="1730375" y="1351915"/>
            <a:ext cx="6932930" cy="461665"/>
          </a:xfrm>
          <a:prstGeom prst="rect">
            <a:avLst/>
          </a:prstGeom>
          <a:noFill/>
        </p:spPr>
        <p:txBody>
          <a:bodyPr wrap="square" rtlCol="0">
            <a:spAutoFit/>
          </a:bodyPr>
          <a:lstStyle/>
          <a:p>
            <a:r>
              <a:rPr lang="zh-CN" altLang="en-US" sz="2400">
                <a:latin typeface="华文中宋" panose="02010600040101010101" charset="-122"/>
                <a:ea typeface="华文中宋" panose="02010600040101010101" charset="-122"/>
              </a:rPr>
              <a:t>巫师的魔法咒语偷懒小妙招：</a:t>
            </a:r>
            <a:r>
              <a:rPr lang="en-US" altLang="zh-CN" sz="2400">
                <a:latin typeface="华文中宋" panose="02010600040101010101" charset="-122"/>
                <a:ea typeface="华文中宋" panose="02010600040101010101" charset="-122"/>
              </a:rPr>
              <a:t>lambda</a:t>
            </a:r>
          </a:p>
        </p:txBody>
      </p:sp>
      <p:pic>
        <p:nvPicPr>
          <p:cNvPr id="3" name="图片 2"/>
          <p:cNvPicPr>
            <a:picLocks noChangeAspect="1"/>
          </p:cNvPicPr>
          <p:nvPr/>
        </p:nvPicPr>
        <p:blipFill>
          <a:blip r:embed="rId5"/>
          <a:stretch>
            <a:fillRect/>
          </a:stretch>
        </p:blipFill>
        <p:spPr>
          <a:xfrm>
            <a:off x="1033145" y="1321435"/>
            <a:ext cx="763905" cy="728980"/>
          </a:xfrm>
          <a:prstGeom prst="rect">
            <a:avLst/>
          </a:prstGeom>
        </p:spPr>
      </p:pic>
      <p:sp>
        <p:nvSpPr>
          <p:cNvPr id="5" name="文本框 4"/>
          <p:cNvSpPr txBox="1"/>
          <p:nvPr/>
        </p:nvSpPr>
        <p:spPr>
          <a:xfrm>
            <a:off x="2044658" y="3290980"/>
            <a:ext cx="7906427" cy="707886"/>
          </a:xfrm>
          <a:prstGeom prst="rect">
            <a:avLst/>
          </a:prstGeom>
          <a:noFill/>
        </p:spPr>
        <p:txBody>
          <a:bodyPr wrap="square" rtlCol="0">
            <a:spAutoFit/>
          </a:bodyPr>
          <a:lstStyle/>
          <a:p>
            <a:pPr algn="ctr"/>
            <a:r>
              <a:rPr lang="en-US" altLang="zh-CN" sz="4000" dirty="0">
                <a:latin typeface="华文中宋" panose="02010600040101010101" charset="-122"/>
                <a:ea typeface="华文中宋" panose="02010600040101010101" charset="-122"/>
                <a:sym typeface="+mn-ea"/>
              </a:rPr>
              <a:t>add </a:t>
            </a:r>
            <a:r>
              <a:rPr sz="4000" dirty="0">
                <a:latin typeface="华文中宋" panose="02010600040101010101" charset="-122"/>
                <a:ea typeface="华文中宋" panose="02010600040101010101" charset="-122"/>
                <a:sym typeface="+mn-ea"/>
              </a:rPr>
              <a:t>= lambda </a:t>
            </a:r>
            <a:r>
              <a:rPr lang="en-US" sz="4000" dirty="0">
                <a:latin typeface="华文中宋" panose="02010600040101010101" charset="-122"/>
                <a:ea typeface="华文中宋" panose="02010600040101010101" charset="-122"/>
                <a:sym typeface="+mn-ea"/>
              </a:rPr>
              <a:t>x , y </a:t>
            </a:r>
            <a:r>
              <a:rPr sz="4000" dirty="0">
                <a:latin typeface="华文中宋" panose="02010600040101010101" charset="-122"/>
                <a:ea typeface="华文中宋" panose="02010600040101010101" charset="-122"/>
                <a:sym typeface="+mn-ea"/>
              </a:rPr>
              <a:t>:</a:t>
            </a:r>
            <a:r>
              <a:rPr lang="en-US" sz="4000" dirty="0">
                <a:latin typeface="华文中宋" panose="02010600040101010101" charset="-122"/>
                <a:ea typeface="华文中宋" panose="02010600040101010101" charset="-122"/>
                <a:sym typeface="+mn-ea"/>
              </a:rPr>
              <a:t> x + y</a:t>
            </a:r>
            <a:endParaRPr lang="zh-CN" altLang="en-US" sz="4000" dirty="0">
              <a:latin typeface="华文中宋" panose="02010600040101010101" charset="-122"/>
              <a:ea typeface="华文中宋" panose="02010600040101010101" charset="-122"/>
              <a:sym typeface="+mn-ea"/>
            </a:endParaRPr>
          </a:p>
        </p:txBody>
      </p:sp>
      <p:sp>
        <p:nvSpPr>
          <p:cNvPr id="8" name="上箭头标注 7"/>
          <p:cNvSpPr/>
          <p:nvPr/>
        </p:nvSpPr>
        <p:spPr>
          <a:xfrm>
            <a:off x="6018952" y="4128181"/>
            <a:ext cx="2034540" cy="1168400"/>
          </a:xfrm>
          <a:prstGeom prst="upArrowCallou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下箭头标注 8"/>
          <p:cNvSpPr/>
          <p:nvPr/>
        </p:nvSpPr>
        <p:spPr>
          <a:xfrm>
            <a:off x="3993515" y="2026285"/>
            <a:ext cx="2406650" cy="1135380"/>
          </a:xfrm>
          <a:prstGeom prst="downArrowCallou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下箭头标注 9"/>
          <p:cNvSpPr/>
          <p:nvPr/>
        </p:nvSpPr>
        <p:spPr>
          <a:xfrm>
            <a:off x="7390528" y="2046933"/>
            <a:ext cx="2239010" cy="1135380"/>
          </a:xfrm>
          <a:prstGeom prst="downArrowCallou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7" name="组合 16"/>
          <p:cNvGrpSpPr/>
          <p:nvPr/>
        </p:nvGrpSpPr>
        <p:grpSpPr>
          <a:xfrm>
            <a:off x="2044658" y="4099606"/>
            <a:ext cx="2595245" cy="1123950"/>
            <a:chOff x="2028" y="6523"/>
            <a:chExt cx="4087" cy="1770"/>
          </a:xfrm>
          <a:solidFill>
            <a:schemeClr val="bg1"/>
          </a:solidFill>
        </p:grpSpPr>
        <p:sp>
          <p:nvSpPr>
            <p:cNvPr id="6" name="上箭头标注 5"/>
            <p:cNvSpPr/>
            <p:nvPr/>
          </p:nvSpPr>
          <p:spPr>
            <a:xfrm>
              <a:off x="2028" y="6523"/>
              <a:ext cx="4087" cy="1770"/>
            </a:xfrm>
            <a:prstGeom prst="upArrowCallout">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2400">
                <a:latin typeface="华文中宋" panose="02010600040101010101" charset="-122"/>
                <a:ea typeface="华文中宋" panose="02010600040101010101" charset="-122"/>
              </a:endParaRPr>
            </a:p>
          </p:txBody>
        </p:sp>
        <p:sp>
          <p:nvSpPr>
            <p:cNvPr id="12" name="文本框 11"/>
            <p:cNvSpPr txBox="1"/>
            <p:nvPr/>
          </p:nvSpPr>
          <p:spPr>
            <a:xfrm>
              <a:off x="2499" y="7310"/>
              <a:ext cx="3144" cy="727"/>
            </a:xfrm>
            <a:prstGeom prst="rect">
              <a:avLst/>
            </a:prstGeom>
            <a:grpFill/>
          </p:spPr>
          <p:txBody>
            <a:bodyPr wrap="square" rtlCol="0">
              <a:spAutoFit/>
            </a:bodyPr>
            <a:lstStyle/>
            <a:p>
              <a:pPr algn="ctr"/>
              <a:r>
                <a:rPr lang="zh-CN" altLang="en-US" sz="2400" dirty="0">
                  <a:latin typeface="华文中宋" panose="02010600040101010101" charset="-122"/>
                  <a:ea typeface="华文中宋" panose="02010600040101010101" charset="-122"/>
                </a:rPr>
                <a:t>炫酷的名字</a:t>
              </a:r>
            </a:p>
          </p:txBody>
        </p:sp>
      </p:grpSp>
      <p:sp>
        <p:nvSpPr>
          <p:cNvPr id="13" name="文本框 12"/>
          <p:cNvSpPr txBox="1"/>
          <p:nvPr/>
        </p:nvSpPr>
        <p:spPr>
          <a:xfrm>
            <a:off x="4170045" y="2132310"/>
            <a:ext cx="2053590" cy="461665"/>
          </a:xfrm>
          <a:prstGeom prst="rect">
            <a:avLst/>
          </a:prstGeom>
          <a:noFill/>
        </p:spPr>
        <p:txBody>
          <a:bodyPr wrap="square" rtlCol="0">
            <a:spAutoFit/>
          </a:bodyPr>
          <a:lstStyle/>
          <a:p>
            <a:pPr algn="ctr"/>
            <a:r>
              <a:rPr lang="zh-CN" altLang="en-US" sz="2400" dirty="0">
                <a:latin typeface="华文中宋" panose="02010600040101010101" charset="-122"/>
                <a:ea typeface="华文中宋" panose="02010600040101010101" charset="-122"/>
              </a:rPr>
              <a:t>魔法快捷键</a:t>
            </a:r>
          </a:p>
        </p:txBody>
      </p:sp>
      <p:sp>
        <p:nvSpPr>
          <p:cNvPr id="14" name="文本框 13"/>
          <p:cNvSpPr txBox="1"/>
          <p:nvPr/>
        </p:nvSpPr>
        <p:spPr>
          <a:xfrm>
            <a:off x="6114202" y="4627926"/>
            <a:ext cx="1844040" cy="461665"/>
          </a:xfrm>
          <a:prstGeom prst="rect">
            <a:avLst/>
          </a:prstGeom>
          <a:noFill/>
        </p:spPr>
        <p:txBody>
          <a:bodyPr wrap="square" rtlCol="0">
            <a:spAutoFit/>
          </a:bodyPr>
          <a:lstStyle/>
          <a:p>
            <a:pPr algn="ctr"/>
            <a:r>
              <a:rPr lang="zh-CN" altLang="en-US" sz="2400" dirty="0">
                <a:latin typeface="华文中宋" panose="02010600040101010101" charset="-122"/>
                <a:ea typeface="华文中宋" panose="02010600040101010101" charset="-122"/>
              </a:rPr>
              <a:t>要说的咒语</a:t>
            </a:r>
          </a:p>
        </p:txBody>
      </p:sp>
      <p:sp>
        <p:nvSpPr>
          <p:cNvPr id="16" name="文本框 15"/>
          <p:cNvSpPr txBox="1"/>
          <p:nvPr/>
        </p:nvSpPr>
        <p:spPr>
          <a:xfrm>
            <a:off x="7731945" y="2152958"/>
            <a:ext cx="1556176" cy="461665"/>
          </a:xfrm>
          <a:prstGeom prst="rect">
            <a:avLst/>
          </a:prstGeom>
          <a:noFill/>
        </p:spPr>
        <p:txBody>
          <a:bodyPr wrap="square" rtlCol="0">
            <a:spAutoFit/>
          </a:bodyPr>
          <a:lstStyle/>
          <a:p>
            <a:pPr algn="ctr"/>
            <a:r>
              <a:rPr lang="zh-CN" altLang="en-US" sz="2400" dirty="0">
                <a:latin typeface="华文中宋" panose="02010600040101010101" charset="-122"/>
                <a:ea typeface="华文中宋" panose="02010600040101010101" charset="-122"/>
              </a:rPr>
              <a:t>秘密配方</a:t>
            </a:r>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0"/>
                                  </p:stCondLst>
                                  <p:iterate type="lt">
                                    <p:tmPct val="1905"/>
                                  </p:iterate>
                                  <p:childTnLst>
                                    <p:set>
                                      <p:cBhvr>
                                        <p:cTn id="14" dur="1" fill="hold">
                                          <p:stCondLst>
                                            <p:cond delay="0"/>
                                          </p:stCondLst>
                                        </p:cTn>
                                        <p:tgtEl>
                                          <p:spTgt spid="45"/>
                                        </p:tgtEl>
                                        <p:attrNameLst>
                                          <p:attrName>style.visibility</p:attrName>
                                        </p:attrNameLst>
                                      </p:cBhvr>
                                      <p:to>
                                        <p:strVal val="visible"/>
                                      </p:to>
                                    </p:set>
                                    <p:anim calcmode="lin" valueType="num">
                                      <p:cBhvr>
                                        <p:cTn id="15"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5"/>
                                        </p:tgtEl>
                                        <p:attrNameLst>
                                          <p:attrName>ppt_y</p:attrName>
                                        </p:attrNameLst>
                                      </p:cBhvr>
                                      <p:tavLst>
                                        <p:tav tm="0">
                                          <p:val>
                                            <p:strVal val="#ppt_y"/>
                                          </p:val>
                                        </p:tav>
                                        <p:tav tm="100000">
                                          <p:val>
                                            <p:strVal val="#ppt_y"/>
                                          </p:val>
                                        </p:tav>
                                      </p:tavLst>
                                    </p:anim>
                                    <p:anim calcmode="lin" valueType="num">
                                      <p:cBhvr>
                                        <p:cTn id="17"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5"/>
                                        </p:tgtEl>
                                      </p:cBhvr>
                                    </p:animEffect>
                                  </p:childTnLst>
                                </p:cTn>
                              </p:par>
                            </p:childTnLst>
                          </p:cTn>
                        </p:par>
                        <p:par>
                          <p:cTn id="20" fill="hold">
                            <p:stCondLst>
                              <p:cond delay="633"/>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2"/>
                                        </p:tgtEl>
                                        <p:attrNameLst>
                                          <p:attrName>ppt_y</p:attrName>
                                        </p:attrNameLst>
                                      </p:cBhvr>
                                      <p:tavLst>
                                        <p:tav tm="0">
                                          <p:val>
                                            <p:strVal val="#ppt_y"/>
                                          </p:val>
                                        </p:tav>
                                        <p:tav tm="100000">
                                          <p:val>
                                            <p:strVal val="#ppt_y"/>
                                          </p:val>
                                        </p:tav>
                                      </p:tavLst>
                                    </p:anim>
                                    <p:anim calcmode="lin" valueType="num">
                                      <p:cBhvr>
                                        <p:cTn id="25"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2"/>
                                        </p:tgtEl>
                                      </p:cBhvr>
                                    </p:animEffect>
                                  </p:childTnLst>
                                </p:cTn>
                              </p:par>
                              <p:par>
                                <p:cTn id="28" presetID="22" presetClass="entr" presetSubtype="4"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randombar(horizontal)">
                                      <p:cBhvr>
                                        <p:cTn id="45" dur="500"/>
                                        <p:tgtEl>
                                          <p:spTgt spid="13"/>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randombar(horizontal)">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blinds(horizontal)">
                                      <p:cBhvr>
                                        <p:cTn id="61" dur="500"/>
                                        <p:tgtEl>
                                          <p:spTgt spid="1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blinds(horizontal)">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2" grpId="0"/>
      <p:bldP spid="2" grpId="1"/>
      <p:bldP spid="5" grpId="0"/>
      <p:bldP spid="5" grpId="1"/>
      <p:bldP spid="8" grpId="0" animBg="1"/>
      <p:bldP spid="8" grpId="1" animBg="1"/>
      <p:bldP spid="9" grpId="0" animBg="1"/>
      <p:bldP spid="9" grpId="1" animBg="1"/>
      <p:bldP spid="10" grpId="0" animBg="1"/>
      <p:bldP spid="10" grpId="1" animBg="1"/>
      <p:bldP spid="13" grpId="0"/>
      <p:bldP spid="13" grpId="1"/>
      <p:bldP spid="14" grpId="0"/>
      <p:bldP spid="14" grpId="1"/>
      <p:bldP spid="16" grpId="0"/>
      <p:bldP spid="1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13309"/>
            <a:ext cx="11805470" cy="5905487"/>
            <a:chOff x="-65032" y="149809"/>
            <a:chExt cx="11805470" cy="5905487"/>
          </a:xfrm>
        </p:grpSpPr>
        <p:pic>
          <p:nvPicPr>
            <p:cNvPr id="135" name="图片 134"/>
            <p:cNvPicPr>
              <a:picLocks noChangeAspect="1"/>
            </p:cNvPicPr>
            <p:nvPr/>
          </p:nvPicPr>
          <p:blipFill rotWithShape="1">
            <a:blip r:embed="rId3" cstate="screen"/>
            <a:srcRect/>
            <a:stretch>
              <a:fillRect/>
            </a:stretch>
          </p:blipFill>
          <p:spPr>
            <a:xfrm flipH="1">
              <a:off x="-65032" y="149809"/>
              <a:ext cx="715787" cy="5883150"/>
            </a:xfrm>
            <a:prstGeom prst="rect">
              <a:avLst/>
            </a:prstGeom>
          </p:spPr>
        </p:pic>
        <p:pic>
          <p:nvPicPr>
            <p:cNvPr id="136" name="图片 135"/>
            <p:cNvPicPr>
              <a:picLocks noChangeAspect="1"/>
            </p:cNvPicPr>
            <p:nvPr/>
          </p:nvPicPr>
          <p:blipFill>
            <a:blip r:embed="rId4"/>
            <a:stretch>
              <a:fillRect/>
            </a:stretch>
          </p:blipFill>
          <p:spPr>
            <a:xfrm>
              <a:off x="864231" y="208725"/>
              <a:ext cx="10876207" cy="5846571"/>
            </a:xfrm>
            <a:prstGeom prst="rect">
              <a:avLst/>
            </a:prstGeom>
          </p:spPr>
        </p:pic>
        <p:pic>
          <p:nvPicPr>
            <p:cNvPr id="137" name="图片 136"/>
            <p:cNvPicPr>
              <a:picLocks noChangeAspect="1"/>
            </p:cNvPicPr>
            <p:nvPr/>
          </p:nvPicPr>
          <p:blipFill>
            <a:blip r:embed="rId5"/>
            <a:stretch>
              <a:fillRect/>
            </a:stretch>
          </p:blipFill>
          <p:spPr>
            <a:xfrm>
              <a:off x="803773" y="208486"/>
              <a:ext cx="10876207" cy="5785605"/>
            </a:xfrm>
            <a:prstGeom prst="rect">
              <a:avLst/>
            </a:prstGeom>
          </p:spPr>
        </p:pic>
        <p:pic>
          <p:nvPicPr>
            <p:cNvPr id="143" name="图片 142"/>
            <p:cNvPicPr>
              <a:picLocks noChangeAspect="1"/>
            </p:cNvPicPr>
            <p:nvPr/>
          </p:nvPicPr>
          <p:blipFill>
            <a:blip r:embed="rId6"/>
            <a:stretch>
              <a:fillRect/>
            </a:stretch>
          </p:blipFill>
          <p:spPr>
            <a:xfrm>
              <a:off x="341926" y="784490"/>
              <a:ext cx="1054699" cy="4986960"/>
            </a:xfrm>
            <a:prstGeom prst="rect">
              <a:avLst/>
            </a:prstGeom>
          </p:spPr>
        </p:pic>
      </p:grpSp>
      <p:pic>
        <p:nvPicPr>
          <p:cNvPr id="16" name="图片 15"/>
          <p:cNvPicPr>
            <a:picLocks noChangeAspect="1"/>
          </p:cNvPicPr>
          <p:nvPr/>
        </p:nvPicPr>
        <p:blipFill>
          <a:blip r:embed="rId7"/>
          <a:stretch>
            <a:fillRect/>
          </a:stretch>
        </p:blipFill>
        <p:spPr>
          <a:xfrm>
            <a:off x="3937749" y="908769"/>
            <a:ext cx="4233851" cy="4558065"/>
          </a:xfrm>
          <a:prstGeom prst="rect">
            <a:avLst/>
          </a:prstGeom>
        </p:spPr>
      </p:pic>
      <p:pic>
        <p:nvPicPr>
          <p:cNvPr id="17" name="图片 16"/>
          <p:cNvPicPr>
            <a:picLocks noChangeAspect="1"/>
          </p:cNvPicPr>
          <p:nvPr/>
        </p:nvPicPr>
        <p:blipFill>
          <a:blip r:embed="rId8"/>
          <a:stretch>
            <a:fillRect/>
          </a:stretch>
        </p:blipFill>
        <p:spPr>
          <a:xfrm>
            <a:off x="3793895" y="655034"/>
            <a:ext cx="676715" cy="707197"/>
          </a:xfrm>
          <a:prstGeom prst="rect">
            <a:avLst/>
          </a:prstGeom>
        </p:spPr>
      </p:pic>
      <p:pic>
        <p:nvPicPr>
          <p:cNvPr id="18" name="图片 17"/>
          <p:cNvPicPr>
            <a:picLocks noChangeAspect="1"/>
          </p:cNvPicPr>
          <p:nvPr/>
        </p:nvPicPr>
        <p:blipFill>
          <a:blip r:embed="rId9"/>
          <a:stretch>
            <a:fillRect/>
          </a:stretch>
        </p:blipFill>
        <p:spPr>
          <a:xfrm>
            <a:off x="3646329" y="1497556"/>
            <a:ext cx="1286367" cy="1280271"/>
          </a:xfrm>
          <a:prstGeom prst="rect">
            <a:avLst/>
          </a:prstGeom>
        </p:spPr>
      </p:pic>
      <p:sp>
        <p:nvSpPr>
          <p:cNvPr id="114" name="文本框 113"/>
          <p:cNvSpPr txBox="1"/>
          <p:nvPr/>
        </p:nvSpPr>
        <p:spPr>
          <a:xfrm>
            <a:off x="5146172" y="2065932"/>
            <a:ext cx="883795" cy="707886"/>
          </a:xfrm>
          <a:prstGeom prst="rect">
            <a:avLst/>
          </a:prstGeom>
          <a:noFill/>
        </p:spPr>
        <p:txBody>
          <a:bodyPr wrap="square" rtlCol="0">
            <a:spAutoFit/>
          </a:bodyPr>
          <a:lstStyle/>
          <a:p>
            <a:pPr algn="ctr"/>
            <a:r>
              <a:rPr lang="en-US" altLang="zh-CN" sz="4000" dirty="0">
                <a:solidFill>
                  <a:schemeClr val="tx1">
                    <a:lumMod val="75000"/>
                    <a:lumOff val="25000"/>
                  </a:schemeClr>
                </a:solidFill>
                <a:latin typeface="Impact" panose="020B0806030902050204" pitchFamily="34" charset="0"/>
                <a:ea typeface="汉仪夏日体W" panose="00020600040101010101" pitchFamily="18" charset="-122"/>
              </a:rPr>
              <a:t>02</a:t>
            </a:r>
            <a:endParaRPr lang="zh-CN" altLang="en-US" sz="4000" dirty="0">
              <a:solidFill>
                <a:schemeClr val="tx1">
                  <a:lumMod val="75000"/>
                  <a:lumOff val="25000"/>
                </a:schemeClr>
              </a:solidFill>
              <a:latin typeface="Impact" panose="020B0806030902050204" pitchFamily="34" charset="0"/>
              <a:ea typeface="汉仪夏日体W" panose="00020600040101010101" pitchFamily="18" charset="-122"/>
            </a:endParaRPr>
          </a:p>
        </p:txBody>
      </p:sp>
      <p:pic>
        <p:nvPicPr>
          <p:cNvPr id="19" name="图片 18"/>
          <p:cNvPicPr>
            <a:picLocks noChangeAspect="1"/>
          </p:cNvPicPr>
          <p:nvPr/>
        </p:nvPicPr>
        <p:blipFill>
          <a:blip r:embed="rId10"/>
          <a:stretch>
            <a:fillRect/>
          </a:stretch>
        </p:blipFill>
        <p:spPr>
          <a:xfrm>
            <a:off x="9431031" y="2078823"/>
            <a:ext cx="2523963" cy="2505673"/>
          </a:xfrm>
          <a:prstGeom prst="rect">
            <a:avLst/>
          </a:prstGeom>
        </p:spPr>
      </p:pic>
      <p:pic>
        <p:nvPicPr>
          <p:cNvPr id="20" name="图片 19"/>
          <p:cNvPicPr>
            <a:picLocks noChangeAspect="1"/>
          </p:cNvPicPr>
          <p:nvPr/>
        </p:nvPicPr>
        <p:blipFill>
          <a:blip r:embed="rId11"/>
          <a:stretch>
            <a:fillRect/>
          </a:stretch>
        </p:blipFill>
        <p:spPr>
          <a:xfrm>
            <a:off x="9449050" y="1871700"/>
            <a:ext cx="871804" cy="865707"/>
          </a:xfrm>
          <a:prstGeom prst="rect">
            <a:avLst/>
          </a:prstGeom>
        </p:spPr>
      </p:pic>
      <p:pic>
        <p:nvPicPr>
          <p:cNvPr id="21" name="图片 20"/>
          <p:cNvPicPr>
            <a:picLocks noChangeAspect="1"/>
          </p:cNvPicPr>
          <p:nvPr/>
        </p:nvPicPr>
        <p:blipFill>
          <a:blip r:embed="rId12" cstate="screen"/>
          <a:stretch>
            <a:fillRect/>
          </a:stretch>
        </p:blipFill>
        <p:spPr>
          <a:xfrm>
            <a:off x="234585" y="5381592"/>
            <a:ext cx="2109790" cy="1563027"/>
          </a:xfrm>
          <a:prstGeom prst="rect">
            <a:avLst/>
          </a:prstGeom>
        </p:spPr>
      </p:pic>
      <p:pic>
        <p:nvPicPr>
          <p:cNvPr id="23" name="图片 22"/>
          <p:cNvPicPr>
            <a:picLocks noChangeAspect="1"/>
          </p:cNvPicPr>
          <p:nvPr/>
        </p:nvPicPr>
        <p:blipFill>
          <a:blip r:embed="rId13"/>
          <a:stretch>
            <a:fillRect/>
          </a:stretch>
        </p:blipFill>
        <p:spPr>
          <a:xfrm>
            <a:off x="9839627" y="5358275"/>
            <a:ext cx="2175511" cy="1620061"/>
          </a:xfrm>
          <a:prstGeom prst="rect">
            <a:avLst/>
          </a:prstGeom>
        </p:spPr>
      </p:pic>
      <p:sp>
        <p:nvSpPr>
          <p:cNvPr id="24" name="文本框 23"/>
          <p:cNvSpPr txBox="1"/>
          <p:nvPr/>
        </p:nvSpPr>
        <p:spPr>
          <a:xfrm>
            <a:off x="5035020" y="2737407"/>
            <a:ext cx="2224286" cy="646331"/>
          </a:xfrm>
          <a:prstGeom prst="rect">
            <a:avLst/>
          </a:prstGeom>
          <a:noFill/>
        </p:spPr>
        <p:txBody>
          <a:bodyPr wrap="square" rtlCol="0">
            <a:spAutoFit/>
          </a:bodyPr>
          <a:lstStyle/>
          <a:p>
            <a:pPr algn="ctr"/>
            <a:r>
              <a:rPr lang="zh-CN" altLang="en-US" sz="3600" b="1" dirty="0">
                <a:solidFill>
                  <a:schemeClr val="tx1">
                    <a:lumMod val="75000"/>
                    <a:lumOff val="25000"/>
                  </a:schemeClr>
                </a:solidFill>
                <a:latin typeface="汉仪夏日体W" panose="00020600040101010101" pitchFamily="18" charset="-122"/>
                <a:ea typeface="汉仪夏日体W" panose="00020600040101010101" pitchFamily="18" charset="-122"/>
                <a:sym typeface="+mn-ea"/>
              </a:rPr>
              <a:t>变量</a:t>
            </a:r>
            <a:endParaRPr lang="zh-CN" altLang="en-US" sz="3600" b="1" dirty="0">
              <a:solidFill>
                <a:schemeClr val="tx1">
                  <a:lumMod val="75000"/>
                  <a:lumOff val="25000"/>
                </a:schemeClr>
              </a:solidFill>
              <a:latin typeface="汉仪夏日体W" panose="00020600040101010101" pitchFamily="18" charset="-122"/>
              <a:ea typeface="汉仪夏日体W" panose="00020600040101010101" pitchFamily="18" charset="-122"/>
            </a:endParaRPr>
          </a:p>
        </p:txBody>
      </p:sp>
      <p:pic>
        <p:nvPicPr>
          <p:cNvPr id="22" name="图片 21"/>
          <p:cNvPicPr>
            <a:picLocks noChangeAspect="1"/>
          </p:cNvPicPr>
          <p:nvPr/>
        </p:nvPicPr>
        <p:blipFill rotWithShape="1">
          <a:blip r:embed="rId14" cstate="screen"/>
          <a:srcRect/>
          <a:stretch>
            <a:fillRect/>
          </a:stretch>
        </p:blipFill>
        <p:spPr>
          <a:xfrm>
            <a:off x="9840686" y="700328"/>
            <a:ext cx="1581397" cy="567580"/>
          </a:xfrm>
          <a:prstGeom prst="rect">
            <a:avLst/>
          </a:prstGeom>
        </p:spPr>
      </p:pic>
      <p:pic>
        <p:nvPicPr>
          <p:cNvPr id="26" name="图片 25"/>
          <p:cNvPicPr>
            <a:picLocks noChangeAspect="1"/>
          </p:cNvPicPr>
          <p:nvPr/>
        </p:nvPicPr>
        <p:blipFill rotWithShape="1">
          <a:blip r:embed="rId15" cstate="screen"/>
          <a:srcRect t="-10904" r="-11007"/>
          <a:stretch>
            <a:fillRect/>
          </a:stretch>
        </p:blipFill>
        <p:spPr>
          <a:xfrm>
            <a:off x="1688602" y="733680"/>
            <a:ext cx="1125990" cy="53422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750"/>
                                        <p:tgtEl>
                                          <p:spTgt spid="2"/>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anim calcmode="lin" valueType="num">
                                      <p:cBhvr>
                                        <p:cTn id="12" dur="750" fill="hold"/>
                                        <p:tgtEl>
                                          <p:spTgt spid="21"/>
                                        </p:tgtEl>
                                        <p:attrNameLst>
                                          <p:attrName>ppt_x</p:attrName>
                                        </p:attrNameLst>
                                      </p:cBhvr>
                                      <p:tavLst>
                                        <p:tav tm="0">
                                          <p:val>
                                            <p:strVal val="#ppt_x"/>
                                          </p:val>
                                        </p:tav>
                                        <p:tav tm="100000">
                                          <p:val>
                                            <p:strVal val="#ppt_x"/>
                                          </p:val>
                                        </p:tav>
                                      </p:tavLst>
                                    </p:anim>
                                    <p:anim calcmode="lin" valueType="num">
                                      <p:cBhvr>
                                        <p:cTn id="13" dur="75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750"/>
                                        <p:tgtEl>
                                          <p:spTgt spid="23"/>
                                        </p:tgtEl>
                                      </p:cBhvr>
                                    </p:animEffect>
                                    <p:anim calcmode="lin" valueType="num">
                                      <p:cBhvr>
                                        <p:cTn id="17" dur="750" fill="hold"/>
                                        <p:tgtEl>
                                          <p:spTgt spid="23"/>
                                        </p:tgtEl>
                                        <p:attrNameLst>
                                          <p:attrName>ppt_x</p:attrName>
                                        </p:attrNameLst>
                                      </p:cBhvr>
                                      <p:tavLst>
                                        <p:tav tm="0">
                                          <p:val>
                                            <p:strVal val="#ppt_x"/>
                                          </p:val>
                                        </p:tav>
                                        <p:tav tm="100000">
                                          <p:val>
                                            <p:strVal val="#ppt_x"/>
                                          </p:val>
                                        </p:tav>
                                      </p:tavLst>
                                    </p:anim>
                                    <p:anim calcmode="lin" valueType="num">
                                      <p:cBhvr>
                                        <p:cTn id="18" dur="750" fill="hold"/>
                                        <p:tgtEl>
                                          <p:spTgt spid="23"/>
                                        </p:tgtEl>
                                        <p:attrNameLst>
                                          <p:attrName>ppt_y</p:attrName>
                                        </p:attrNameLst>
                                      </p:cBhvr>
                                      <p:tavLst>
                                        <p:tav tm="0">
                                          <p:val>
                                            <p:strVal val="#ppt_y+.1"/>
                                          </p:val>
                                        </p:tav>
                                        <p:tav tm="100000">
                                          <p:val>
                                            <p:strVal val="#ppt_y"/>
                                          </p:val>
                                        </p:tav>
                                      </p:tavLst>
                                    </p:anim>
                                  </p:childTnLst>
                                </p:cTn>
                              </p:par>
                              <p:par>
                                <p:cTn id="19" presetID="2" presetClass="entr" presetSubtype="8" fill="hold" nodeType="withEffect">
                                  <p:stCondLst>
                                    <p:cond delay="25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25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1+#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42"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750"/>
                                        <p:tgtEl>
                                          <p:spTgt spid="16"/>
                                        </p:tgtEl>
                                      </p:cBhvr>
                                    </p:animEffect>
                                    <p:anim calcmode="lin" valueType="num">
                                      <p:cBhvr>
                                        <p:cTn id="31" dur="750" fill="hold"/>
                                        <p:tgtEl>
                                          <p:spTgt spid="16"/>
                                        </p:tgtEl>
                                        <p:attrNameLst>
                                          <p:attrName>ppt_x</p:attrName>
                                        </p:attrNameLst>
                                      </p:cBhvr>
                                      <p:tavLst>
                                        <p:tav tm="0">
                                          <p:val>
                                            <p:strVal val="#ppt_x"/>
                                          </p:val>
                                        </p:tav>
                                        <p:tav tm="100000">
                                          <p:val>
                                            <p:strVal val="#ppt_x"/>
                                          </p:val>
                                        </p:tav>
                                      </p:tavLst>
                                    </p:anim>
                                    <p:anim calcmode="lin" valueType="num">
                                      <p:cBhvr>
                                        <p:cTn id="32" dur="750" fill="hold"/>
                                        <p:tgtEl>
                                          <p:spTgt spid="16"/>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0-#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22" presetClass="entr" presetSubtype="1"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up)">
                                      <p:cBhvr>
                                        <p:cTn id="45" dur="500"/>
                                        <p:tgtEl>
                                          <p:spTgt spid="18"/>
                                        </p:tgtEl>
                                      </p:cBhvr>
                                    </p:animEffect>
                                  </p:childTnLst>
                                </p:cTn>
                              </p:par>
                              <p:par>
                                <p:cTn id="46" presetID="22" presetClass="entr" presetSubtype="1"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500"/>
                                        <p:tgtEl>
                                          <p:spTgt spid="19"/>
                                        </p:tgtEl>
                                      </p:cBhvr>
                                    </p:animEffect>
                                  </p:childTnLst>
                                </p:cTn>
                              </p:par>
                            </p:childTnLst>
                          </p:cTn>
                        </p:par>
                        <p:par>
                          <p:cTn id="49" fill="hold">
                            <p:stCondLst>
                              <p:cond delay="4000"/>
                            </p:stCondLst>
                            <p:childTnLst>
                              <p:par>
                                <p:cTn id="50" presetID="38" presetClass="entr" presetSubtype="0" accel="50000" fill="hold" grpId="0" nodeType="afterEffect">
                                  <p:stCondLst>
                                    <p:cond delay="0"/>
                                  </p:stCondLst>
                                  <p:iterate type="lt">
                                    <p:tmPct val="50000"/>
                                  </p:iterate>
                                  <p:childTnLst>
                                    <p:set>
                                      <p:cBhvr>
                                        <p:cTn id="51" dur="1" fill="hold">
                                          <p:stCondLst>
                                            <p:cond delay="0"/>
                                          </p:stCondLst>
                                        </p:cTn>
                                        <p:tgtEl>
                                          <p:spTgt spid="114"/>
                                        </p:tgtEl>
                                        <p:attrNameLst>
                                          <p:attrName>style.visibility</p:attrName>
                                        </p:attrNameLst>
                                      </p:cBhvr>
                                      <p:to>
                                        <p:strVal val="visible"/>
                                      </p:to>
                                    </p:set>
                                    <p:set>
                                      <p:cBhvr>
                                        <p:cTn id="52" dur="227" fill="hold">
                                          <p:stCondLst>
                                            <p:cond delay="0"/>
                                          </p:stCondLst>
                                        </p:cTn>
                                        <p:tgtEl>
                                          <p:spTgt spid="114"/>
                                        </p:tgtEl>
                                        <p:attrNameLst>
                                          <p:attrName>style.rotation</p:attrName>
                                        </p:attrNameLst>
                                      </p:cBhvr>
                                      <p:to>
                                        <p:strVal val="-45.0"/>
                                      </p:to>
                                    </p:set>
                                    <p:anim calcmode="lin" valueType="num">
                                      <p:cBhvr>
                                        <p:cTn id="53" dur="227" fill="hold">
                                          <p:stCondLst>
                                            <p:cond delay="227"/>
                                          </p:stCondLst>
                                        </p:cTn>
                                        <p:tgtEl>
                                          <p:spTgt spid="114"/>
                                        </p:tgtEl>
                                        <p:attrNameLst>
                                          <p:attrName>style.rotation</p:attrName>
                                        </p:attrNameLst>
                                      </p:cBhvr>
                                      <p:tavLst>
                                        <p:tav tm="0">
                                          <p:val>
                                            <p:fltVal val="-45"/>
                                          </p:val>
                                        </p:tav>
                                        <p:tav tm="69900">
                                          <p:val>
                                            <p:fltVal val="45"/>
                                          </p:val>
                                        </p:tav>
                                        <p:tav tm="100000">
                                          <p:val>
                                            <p:fltVal val="0"/>
                                          </p:val>
                                        </p:tav>
                                      </p:tavLst>
                                    </p:anim>
                                    <p:anim calcmode="lin" valueType="num">
                                      <p:cBhvr>
                                        <p:cTn id="54" dur="227" fill="hold">
                                          <p:stCondLst>
                                            <p:cond delay="0"/>
                                          </p:stCondLst>
                                        </p:cTn>
                                        <p:tgtEl>
                                          <p:spTgt spid="114"/>
                                        </p:tgtEl>
                                        <p:attrNameLst>
                                          <p:attrName>ppt_y</p:attrName>
                                        </p:attrNameLst>
                                      </p:cBhvr>
                                      <p:tavLst>
                                        <p:tav tm="0">
                                          <p:val>
                                            <p:strVal val="#ppt_y-1"/>
                                          </p:val>
                                        </p:tav>
                                        <p:tav tm="100000">
                                          <p:val>
                                            <p:strVal val="#ppt_y-(0.354*#ppt_w-0.172*#ppt_h)"/>
                                          </p:val>
                                        </p:tav>
                                      </p:tavLst>
                                    </p:anim>
                                    <p:anim calcmode="lin" valueType="num">
                                      <p:cBhvr>
                                        <p:cTn id="55" dur="78" decel="50000" autoRev="1" fill="hold">
                                          <p:stCondLst>
                                            <p:cond delay="227"/>
                                          </p:stCondLst>
                                        </p:cTn>
                                        <p:tgtEl>
                                          <p:spTgt spid="114"/>
                                        </p:tgtEl>
                                        <p:attrNameLst>
                                          <p:attrName>ppt_y</p:attrName>
                                        </p:attrNameLst>
                                      </p:cBhvr>
                                      <p:tavLst>
                                        <p:tav tm="0">
                                          <p:val>
                                            <p:strVal val="#ppt_y-(0.354*#ppt_w-0.172*#ppt_h)"/>
                                          </p:val>
                                        </p:tav>
                                        <p:tav tm="100000">
                                          <p:val>
                                            <p:strVal val="#ppt_y-(0.354*#ppt_w-0.172*#ppt_h)-#ppt_h/2"/>
                                          </p:val>
                                        </p:tav>
                                      </p:tavLst>
                                    </p:anim>
                                    <p:anim calcmode="lin" valueType="num">
                                      <p:cBhvr>
                                        <p:cTn id="56" dur="68" fill="hold">
                                          <p:stCondLst>
                                            <p:cond delay="432"/>
                                          </p:stCondLst>
                                        </p:cTn>
                                        <p:tgtEl>
                                          <p:spTgt spid="114"/>
                                        </p:tgtEl>
                                        <p:attrNameLst>
                                          <p:attrName>ppt_y</p:attrName>
                                        </p:attrNameLst>
                                      </p:cBhvr>
                                      <p:tavLst>
                                        <p:tav tm="0">
                                          <p:val>
                                            <p:strVal val="#ppt_y-(0.354*#ppt_w-0.172*#ppt_h)"/>
                                          </p:val>
                                        </p:tav>
                                        <p:tav tm="100000">
                                          <p:val>
                                            <p:strVal val="#ppt_y"/>
                                          </p:val>
                                        </p:tav>
                                      </p:tavLst>
                                    </p:anim>
                                  </p:childTnLst>
                                </p:cTn>
                              </p:par>
                            </p:childTnLst>
                          </p:cTn>
                        </p:par>
                        <p:par>
                          <p:cTn id="57" fill="hold">
                            <p:stCondLst>
                              <p:cond delay="3250"/>
                            </p:stCondLst>
                            <p:childTnLst>
                              <p:par>
                                <p:cTn id="58" presetID="2" presetClass="entr" presetSubtype="2" fill="hold" grpId="0" nodeType="afterEffect">
                                  <p:stCondLst>
                                    <p:cond delay="0"/>
                                  </p:stCondLst>
                                  <p:iterate type="lt">
                                    <p:tmPct val="10000"/>
                                  </p:iterate>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fill="hold"/>
                                        <p:tgtEl>
                                          <p:spTgt spid="24"/>
                                        </p:tgtEl>
                                        <p:attrNameLst>
                                          <p:attrName>ppt_x</p:attrName>
                                        </p:attrNameLst>
                                      </p:cBhvr>
                                      <p:tavLst>
                                        <p:tav tm="0">
                                          <p:val>
                                            <p:strVal val="1+#ppt_w/2"/>
                                          </p:val>
                                        </p:tav>
                                        <p:tav tm="100000">
                                          <p:val>
                                            <p:strVal val="#ppt_x"/>
                                          </p:val>
                                        </p:tav>
                                      </p:tavLst>
                                    </p:anim>
                                    <p:anim calcmode="lin" valueType="num">
                                      <p:cBhvr additive="base">
                                        <p:cTn id="61"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1065064" y="2276239"/>
            <a:ext cx="9385222"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i="1" u="none" strike="noStrike" cap="none" normalizeH="0" baseline="0" dirty="0">
                <a:ln>
                  <a:noFill/>
                </a:ln>
                <a:solidFill>
                  <a:srgbClr val="8C8C8C"/>
                </a:solidFill>
                <a:effectLst/>
                <a:highlight>
                  <a:srgbClr val="FFFF00"/>
                </a:highlight>
                <a:latin typeface="华文中宋" panose="02010600040101010101" charset="-122"/>
                <a:ea typeface="华文中宋" panose="02010600040101010101" charset="-122"/>
              </a:rPr>
              <a:t># 全局变量</a:t>
            </a:r>
            <a:br>
              <a:rPr kumimoji="0" lang="zh-CN" altLang="zh-CN" sz="2400" b="0" i="1" u="none" strike="noStrike" cap="none" normalizeH="0" baseline="0" dirty="0">
                <a:ln>
                  <a:noFill/>
                </a:ln>
                <a:solidFill>
                  <a:srgbClr val="8C8C8C"/>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weather_forecast = </a:t>
            </a:r>
            <a: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t>"晴天"</a:t>
            </a:r>
            <a:b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br>
            <a:b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033B3"/>
                </a:solidFill>
                <a:effectLst/>
                <a:latin typeface="华文中宋" panose="02010600040101010101" charset="-122"/>
                <a:ea typeface="华文中宋" panose="02010600040101010101" charset="-122"/>
              </a:rPr>
              <a:t>def </a:t>
            </a:r>
            <a:r>
              <a:rPr kumimoji="0" lang="zh-CN" altLang="zh-CN" sz="2400" b="0" i="0" u="none" strike="noStrike" cap="none" normalizeH="0" baseline="0" dirty="0">
                <a:ln>
                  <a:noFill/>
                </a:ln>
                <a:solidFill>
                  <a:srgbClr val="00627A"/>
                </a:solidFill>
                <a:effectLst/>
                <a:latin typeface="华文中宋" panose="02010600040101010101" charset="-122"/>
                <a:ea typeface="华文中宋" panose="02010600040101010101" charset="-122"/>
              </a:rPr>
              <a:t>global_spell</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400" b="0" i="0" u="none" strike="noStrike" cap="none" normalizeH="0" baseline="0" dirty="0">
                <a:ln>
                  <a:noFill/>
                </a:ln>
                <a:solidFill>
                  <a:srgbClr val="000080"/>
                </a:solidFill>
                <a:effectLst/>
                <a:latin typeface="华文中宋" panose="02010600040101010101" charset="-122"/>
                <a:ea typeface="华文中宋" panose="02010600040101010101" charset="-122"/>
              </a:rPr>
              <a:t>print</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t>f"全球咒语生效！天气预报：</a:t>
            </a:r>
            <a:r>
              <a:rPr kumimoji="0" lang="zh-CN" altLang="zh-CN" sz="2400" b="0" i="0" u="none" strike="noStrike" cap="none" normalizeH="0" baseline="0" dirty="0">
                <a:ln>
                  <a:noFill/>
                </a:ln>
                <a:solidFill>
                  <a:srgbClr val="0037A6"/>
                </a:solidFill>
                <a:effectLst/>
                <a:latin typeface="华文中宋" panose="02010600040101010101" charset="-122"/>
                <a:ea typeface="华文中宋" panose="02010600040101010101" charset="-122"/>
              </a:rPr>
              <a:t>{</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weather_forecast</a:t>
            </a:r>
            <a:r>
              <a:rPr kumimoji="0" lang="zh-CN" altLang="zh-CN" sz="2400" b="0" i="0" u="none" strike="noStrike" cap="none" normalizeH="0" baseline="0" dirty="0">
                <a:ln>
                  <a:noFill/>
                </a:ln>
                <a:solidFill>
                  <a:srgbClr val="0037A6"/>
                </a:solidFill>
                <a:effectLst/>
                <a:latin typeface="华文中宋" panose="02010600040101010101" charset="-122"/>
                <a:ea typeface="华文中宋" panose="02010600040101010101" charset="-122"/>
              </a:rPr>
              <a:t>}</a:t>
            </a:r>
            <a: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t>"</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400" b="0" i="1" u="none" strike="noStrike" cap="none" normalizeH="0" baseline="0" dirty="0">
                <a:ln>
                  <a:noFill/>
                </a:ln>
                <a:solidFill>
                  <a:srgbClr val="8C8C8C"/>
                </a:solidFill>
                <a:effectLst/>
                <a:latin typeface="华文中宋" panose="02010600040101010101" charset="-122"/>
                <a:ea typeface="华文中宋" panose="02010600040101010101" charset="-122"/>
              </a:rPr>
              <a:t># 触发全球咒语</a:t>
            </a:r>
            <a:br>
              <a:rPr kumimoji="0" lang="zh-CN" altLang="zh-CN" sz="2400" b="0" i="1" u="none" strike="noStrike" cap="none" normalizeH="0" baseline="0" dirty="0">
                <a:ln>
                  <a:noFill/>
                </a:ln>
                <a:solidFill>
                  <a:srgbClr val="8C8C8C"/>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global_spell()</a:t>
            </a:r>
            <a:endParaRPr kumimoji="0" lang="zh-CN" altLang="zh-CN" sz="2400" b="0" i="0" u="none" strike="noStrike" cap="none" normalizeH="0" baseline="0" dirty="0">
              <a:ln>
                <a:noFill/>
              </a:ln>
              <a:solidFill>
                <a:schemeClr val="tx1"/>
              </a:solidFill>
              <a:effectLst/>
              <a:latin typeface="华文中宋" panose="02010600040101010101" charset="-122"/>
              <a:ea typeface="华文中宋" panose="02010600040101010101"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3592" y="1706339"/>
            <a:ext cx="2313388" cy="2313388"/>
          </a:xfrm>
          <a:prstGeom prst="rect">
            <a:avLst/>
          </a:prstGeom>
        </p:spPr>
      </p:pic>
      <p:pic>
        <p:nvPicPr>
          <p:cNvPr id="15" name="图片 14"/>
          <p:cNvPicPr>
            <a:picLocks noChangeAspect="1"/>
          </p:cNvPicPr>
          <p:nvPr/>
        </p:nvPicPr>
        <p:blipFill>
          <a:blip r:embed="rId4"/>
          <a:stretch>
            <a:fillRect/>
          </a:stretch>
        </p:blipFill>
        <p:spPr>
          <a:xfrm>
            <a:off x="926144" y="1083456"/>
            <a:ext cx="10339712" cy="115834"/>
          </a:xfrm>
          <a:prstGeom prst="rect">
            <a:avLst/>
          </a:prstGeom>
        </p:spPr>
      </p:pic>
      <p:pic>
        <p:nvPicPr>
          <p:cNvPr id="28" name="图片 27"/>
          <p:cNvPicPr>
            <a:picLocks noChangeAspect="1"/>
          </p:cNvPicPr>
          <p:nvPr/>
        </p:nvPicPr>
        <p:blipFill>
          <a:blip r:embed="rId5"/>
          <a:stretch>
            <a:fillRect/>
          </a:stretch>
        </p:blipFill>
        <p:spPr>
          <a:xfrm>
            <a:off x="722352" y="297309"/>
            <a:ext cx="676715" cy="707197"/>
          </a:xfrm>
          <a:prstGeom prst="rect">
            <a:avLst/>
          </a:prstGeom>
        </p:spPr>
      </p:pic>
      <p:sp>
        <p:nvSpPr>
          <p:cNvPr id="25" name="文本框 24"/>
          <p:cNvSpPr txBox="1"/>
          <p:nvPr/>
        </p:nvSpPr>
        <p:spPr>
          <a:xfrm>
            <a:off x="1568807" y="498542"/>
            <a:ext cx="8156217" cy="583565"/>
          </a:xfrm>
          <a:prstGeom prst="rect">
            <a:avLst/>
          </a:prstGeom>
          <a:noFill/>
        </p:spPr>
        <p:txBody>
          <a:bodyPr wrap="square" rtlCol="0">
            <a:spAutoFit/>
          </a:bodyPr>
          <a:lstStyle/>
          <a:p>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全局变量</a:t>
            </a:r>
            <a:endParaRPr lang="en-US" altLang="zh-CN" sz="1600" dirty="0">
              <a:solidFill>
                <a:schemeClr val="tx1">
                  <a:lumMod val="75000"/>
                  <a:lumOff val="25000"/>
                </a:schemeClr>
              </a:solidFill>
              <a:latin typeface="汉仪夏日体W" panose="00020600040101010101" pitchFamily="18" charset="-122"/>
              <a:ea typeface="汉仪夏日体W" panose="00020600040101010101" pitchFamily="18" charset="-122"/>
            </a:endParaRPr>
          </a:p>
        </p:txBody>
      </p:sp>
      <p:sp>
        <p:nvSpPr>
          <p:cNvPr id="10" name="文本框 9"/>
          <p:cNvSpPr txBox="1"/>
          <p:nvPr/>
        </p:nvSpPr>
        <p:spPr>
          <a:xfrm>
            <a:off x="1568807" y="1382393"/>
            <a:ext cx="3360720" cy="461665"/>
          </a:xfrm>
          <a:prstGeom prst="rect">
            <a:avLst/>
          </a:prstGeom>
          <a:noFill/>
        </p:spPr>
        <p:txBody>
          <a:bodyPr wrap="square" rtlCol="0">
            <a:spAutoFit/>
          </a:bodyPr>
          <a:lstStyle/>
          <a:p>
            <a:r>
              <a:rPr lang="zh-CN" altLang="en-US" sz="2400" dirty="0"/>
              <a:t>全局变量和局部变量？</a:t>
            </a:r>
          </a:p>
        </p:txBody>
      </p:sp>
      <p:sp>
        <p:nvSpPr>
          <p:cNvPr id="11" name="文本框 10"/>
          <p:cNvSpPr txBox="1"/>
          <p:nvPr/>
        </p:nvSpPr>
        <p:spPr>
          <a:xfrm>
            <a:off x="7276002" y="1325709"/>
            <a:ext cx="4131310" cy="460375"/>
          </a:xfrm>
          <a:prstGeom prst="rect">
            <a:avLst/>
          </a:prstGeom>
          <a:noFill/>
        </p:spPr>
        <p:txBody>
          <a:bodyPr wrap="square" rtlCol="0">
            <a:spAutoFit/>
          </a:bodyPr>
          <a:lstStyle/>
          <a:p>
            <a:r>
              <a:rPr lang="zh-CN" altLang="en-US" sz="2400" dirty="0">
                <a:sym typeface="+mn-ea"/>
              </a:rPr>
              <a:t>魔法巫袍上的不同口袋！</a:t>
            </a:r>
            <a:endParaRPr lang="zh-CN" altLang="en-US" sz="2400" dirty="0"/>
          </a:p>
        </p:txBody>
      </p:sp>
      <p:pic>
        <p:nvPicPr>
          <p:cNvPr id="12" name="图片 11"/>
          <p:cNvPicPr>
            <a:picLocks noChangeAspect="1"/>
          </p:cNvPicPr>
          <p:nvPr/>
        </p:nvPicPr>
        <p:blipFill>
          <a:blip r:embed="rId6"/>
          <a:stretch>
            <a:fillRect/>
          </a:stretch>
        </p:blipFill>
        <p:spPr>
          <a:xfrm>
            <a:off x="906502" y="1291121"/>
            <a:ext cx="662305" cy="669925"/>
          </a:xfrm>
          <a:prstGeom prst="rect">
            <a:avLst/>
          </a:prstGeom>
        </p:spPr>
      </p:pic>
      <p:pic>
        <p:nvPicPr>
          <p:cNvPr id="13" name="图片 12"/>
          <p:cNvPicPr>
            <a:picLocks noChangeAspect="1"/>
          </p:cNvPicPr>
          <p:nvPr/>
        </p:nvPicPr>
        <p:blipFill>
          <a:blip r:embed="rId7"/>
          <a:stretch>
            <a:fillRect/>
          </a:stretch>
        </p:blipFill>
        <p:spPr>
          <a:xfrm>
            <a:off x="6620047" y="1312374"/>
            <a:ext cx="655955" cy="625475"/>
          </a:xfrm>
          <a:prstGeom prst="rect">
            <a:avLst/>
          </a:prstGeom>
        </p:spPr>
      </p:pic>
      <p:sp>
        <p:nvSpPr>
          <p:cNvPr id="14" name="右箭头 15"/>
          <p:cNvSpPr/>
          <p:nvPr/>
        </p:nvSpPr>
        <p:spPr>
          <a:xfrm>
            <a:off x="4874432" y="1504779"/>
            <a:ext cx="1471295" cy="28130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0"/>
                                  </p:stCondLst>
                                  <p:iterate type="lt">
                                    <p:tmPct val="1905"/>
                                  </p:iterate>
                                  <p:childTnLst>
                                    <p:set>
                                      <p:cBhvr>
                                        <p:cTn id="14" dur="1" fill="hold">
                                          <p:stCondLst>
                                            <p:cond delay="0"/>
                                          </p:stCondLst>
                                        </p:cTn>
                                        <p:tgtEl>
                                          <p:spTgt spid="25"/>
                                        </p:tgtEl>
                                        <p:attrNameLst>
                                          <p:attrName>style.visibility</p:attrName>
                                        </p:attrNameLst>
                                      </p:cBhvr>
                                      <p:to>
                                        <p:strVal val="visible"/>
                                      </p:to>
                                    </p:set>
                                    <p:anim calcmode="lin" valueType="num">
                                      <p:cBhvr>
                                        <p:cTn id="15"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5"/>
                                        </p:tgtEl>
                                        <p:attrNameLst>
                                          <p:attrName>ppt_y</p:attrName>
                                        </p:attrNameLst>
                                      </p:cBhvr>
                                      <p:tavLst>
                                        <p:tav tm="0">
                                          <p:val>
                                            <p:strVal val="#ppt_y"/>
                                          </p:val>
                                        </p:tav>
                                        <p:tav tm="100000">
                                          <p:val>
                                            <p:strVal val="#ppt_y"/>
                                          </p:val>
                                        </p:tav>
                                      </p:tavLst>
                                    </p:anim>
                                    <p:anim calcmode="lin" valueType="num">
                                      <p:cBhvr>
                                        <p:cTn id="17"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5" grpId="0"/>
      <p:bldP spid="10" grpId="0"/>
      <p:bldP spid="10" grpId="1"/>
      <p:bldP spid="11" grpId="0"/>
      <p:bldP spid="11" grpId="1"/>
      <p:bldP spid="14" grpId="0" animBg="1"/>
      <p:bldP spid="1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926144" y="1083456"/>
            <a:ext cx="10339712" cy="115834"/>
          </a:xfrm>
          <a:prstGeom prst="rect">
            <a:avLst/>
          </a:prstGeom>
        </p:spPr>
      </p:pic>
      <p:pic>
        <p:nvPicPr>
          <p:cNvPr id="28" name="图片 27"/>
          <p:cNvPicPr>
            <a:picLocks noChangeAspect="1"/>
          </p:cNvPicPr>
          <p:nvPr/>
        </p:nvPicPr>
        <p:blipFill>
          <a:blip r:embed="rId4"/>
          <a:stretch>
            <a:fillRect/>
          </a:stretch>
        </p:blipFill>
        <p:spPr>
          <a:xfrm>
            <a:off x="722352" y="297309"/>
            <a:ext cx="676715" cy="707197"/>
          </a:xfrm>
          <a:prstGeom prst="rect">
            <a:avLst/>
          </a:prstGeom>
        </p:spPr>
      </p:pic>
      <p:sp>
        <p:nvSpPr>
          <p:cNvPr id="25" name="文本框 24"/>
          <p:cNvSpPr txBox="1"/>
          <p:nvPr/>
        </p:nvSpPr>
        <p:spPr>
          <a:xfrm>
            <a:off x="1568807" y="498542"/>
            <a:ext cx="8156217" cy="583565"/>
          </a:xfrm>
          <a:prstGeom prst="rect">
            <a:avLst/>
          </a:prstGeom>
          <a:noFill/>
        </p:spPr>
        <p:txBody>
          <a:bodyPr wrap="square" rtlCol="0">
            <a:spAutoFit/>
          </a:bodyPr>
          <a:lstStyle/>
          <a:p>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局部变量 </a:t>
            </a:r>
            <a:r>
              <a:rPr lang="zh-CN" altLang="en-US" sz="3200" dirty="0">
                <a:solidFill>
                  <a:schemeClr val="tx1">
                    <a:lumMod val="75000"/>
                    <a:lumOff val="25000"/>
                  </a:schemeClr>
                </a:solidFill>
                <a:latin typeface="汉仪夏日体W" panose="00020600040101010101" pitchFamily="18" charset="-122"/>
                <a:ea typeface="汉仪夏日体W" panose="00020600040101010101" pitchFamily="18" charset="-122"/>
              </a:rPr>
              <a:t> </a:t>
            </a:r>
            <a:endParaRPr lang="en-US" altLang="zh-CN" sz="1600" dirty="0">
              <a:solidFill>
                <a:schemeClr val="tx1">
                  <a:lumMod val="75000"/>
                  <a:lumOff val="25000"/>
                </a:schemeClr>
              </a:solidFill>
              <a:latin typeface="汉仪夏日体W" panose="00020600040101010101" pitchFamily="18" charset="-122"/>
              <a:ea typeface="汉仪夏日体W" panose="00020600040101010101" pitchFamily="18" charset="-122"/>
            </a:endParaRPr>
          </a:p>
        </p:txBody>
      </p:sp>
      <p:pic>
        <p:nvPicPr>
          <p:cNvPr id="8" name="图片 7" descr="猫头鹰博士头像，卡通动物"/>
          <p:cNvPicPr>
            <a:picLocks noChangeAspect="1"/>
          </p:cNvPicPr>
          <p:nvPr/>
        </p:nvPicPr>
        <p:blipFill>
          <a:blip r:embed="rId5"/>
          <a:stretch>
            <a:fillRect/>
          </a:stretch>
        </p:blipFill>
        <p:spPr>
          <a:xfrm>
            <a:off x="926144" y="1995941"/>
            <a:ext cx="1603375" cy="1603375"/>
          </a:xfrm>
          <a:prstGeom prst="rect">
            <a:avLst/>
          </a:prstGeom>
        </p:spPr>
      </p:pic>
      <p:sp>
        <p:nvSpPr>
          <p:cNvPr id="4" name="Rectangle 1"/>
          <p:cNvSpPr>
            <a:spLocks noChangeArrowheads="1"/>
          </p:cNvSpPr>
          <p:nvPr/>
        </p:nvSpPr>
        <p:spPr bwMode="auto">
          <a:xfrm>
            <a:off x="3205425" y="1995941"/>
            <a:ext cx="8320034"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rgbClr val="0033B3"/>
                </a:solidFill>
                <a:effectLst/>
                <a:latin typeface="华文中宋" panose="02010600040101010101" charset="-122"/>
                <a:ea typeface="华文中宋" panose="02010600040101010101" charset="-122"/>
              </a:rPr>
              <a:t>def </a:t>
            </a:r>
            <a:r>
              <a:rPr kumimoji="0" lang="zh-CN" altLang="zh-CN" sz="2400" b="0" i="0" u="none" strike="noStrike" cap="none" normalizeH="0" baseline="0" dirty="0">
                <a:ln>
                  <a:noFill/>
                </a:ln>
                <a:solidFill>
                  <a:srgbClr val="00627A"/>
                </a:solidFill>
                <a:effectLst/>
                <a:latin typeface="华文中宋" panose="02010600040101010101" charset="-122"/>
                <a:ea typeface="华文中宋" panose="02010600040101010101" charset="-122"/>
              </a:rPr>
              <a:t>personalized_spell</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400" b="0" i="0" u="none" strike="noStrike" cap="none" normalizeH="0" baseline="0" dirty="0">
                <a:ln>
                  <a:noFill/>
                </a:ln>
                <a:solidFill>
                  <a:srgbClr val="000000"/>
                </a:solidFill>
                <a:effectLst/>
                <a:latin typeface="华文中宋" panose="02010600040101010101" charset="-122"/>
                <a:ea typeface="华文中宋" panose="02010600040101010101" charset="-122"/>
              </a:rPr>
              <a:t>local_weather </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t>"下雨" </a:t>
            </a:r>
            <a:r>
              <a:rPr kumimoji="0" lang="en-US"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t> </a:t>
            </a:r>
            <a:r>
              <a:rPr kumimoji="0" lang="zh-CN" altLang="zh-CN" sz="2400" b="0" i="1" u="none" strike="noStrike" cap="none" normalizeH="0" baseline="0" dirty="0">
                <a:ln>
                  <a:noFill/>
                </a:ln>
                <a:solidFill>
                  <a:srgbClr val="8C8C8C"/>
                </a:solidFill>
                <a:effectLst/>
                <a:highlight>
                  <a:srgbClr val="FFFF00"/>
                </a:highlight>
                <a:latin typeface="华文中宋" panose="02010600040101010101" charset="-122"/>
                <a:ea typeface="华文中宋" panose="02010600040101010101" charset="-122"/>
              </a:rPr>
              <a:t># 局部变量</a:t>
            </a:r>
            <a:br>
              <a:rPr kumimoji="0" lang="zh-CN" altLang="zh-CN" sz="2400" b="0" i="1" u="none" strike="noStrike" cap="none" normalizeH="0" baseline="0" dirty="0">
                <a:ln>
                  <a:noFill/>
                </a:ln>
                <a:solidFill>
                  <a:srgbClr val="8C8C8C"/>
                </a:solidFill>
                <a:effectLst/>
                <a:latin typeface="华文中宋" panose="02010600040101010101" charset="-122"/>
                <a:ea typeface="华文中宋" panose="02010600040101010101" charset="-122"/>
              </a:rPr>
            </a:br>
            <a:br>
              <a:rPr kumimoji="0" lang="zh-CN" altLang="zh-CN" sz="2400" b="0" i="1" u="none" strike="noStrike" cap="none" normalizeH="0" baseline="0" dirty="0">
                <a:ln>
                  <a:noFill/>
                </a:ln>
                <a:solidFill>
                  <a:srgbClr val="8C8C8C"/>
                </a:solidFill>
                <a:effectLst/>
                <a:latin typeface="华文中宋" panose="02010600040101010101" charset="-122"/>
                <a:ea typeface="华文中宋" panose="02010600040101010101" charset="-122"/>
              </a:rPr>
            </a:br>
            <a:r>
              <a:rPr kumimoji="0" lang="zh-CN" altLang="zh-CN" sz="2400" b="0" i="1" u="none" strike="noStrike" cap="none" normalizeH="0" baseline="0" dirty="0">
                <a:ln>
                  <a:noFill/>
                </a:ln>
                <a:solidFill>
                  <a:srgbClr val="8C8C8C"/>
                </a:solidFill>
                <a:effectLst/>
                <a:latin typeface="华文中宋" panose="02010600040101010101" charset="-122"/>
                <a:ea typeface="华文中宋" panose="02010600040101010101" charset="-122"/>
              </a:rPr>
              <a:t>    </a:t>
            </a:r>
            <a:r>
              <a:rPr kumimoji="0" lang="zh-CN" altLang="zh-CN" sz="2400" b="0" i="0" u="none" strike="noStrike" cap="none" normalizeH="0" baseline="0" dirty="0">
                <a:ln>
                  <a:noFill/>
                </a:ln>
                <a:solidFill>
                  <a:srgbClr val="000080"/>
                </a:solidFill>
                <a:effectLst/>
                <a:latin typeface="华文中宋" panose="02010600040101010101" charset="-122"/>
                <a:ea typeface="华文中宋" panose="02010600040101010101" charset="-122"/>
              </a:rPr>
              <a:t>print</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t>f"个性化查询生效！当地天气：</a:t>
            </a:r>
            <a:r>
              <a:rPr kumimoji="0" lang="zh-CN" altLang="zh-CN" sz="2400" b="0" i="0" u="none" strike="noStrike" cap="none" normalizeH="0" baseline="0" dirty="0">
                <a:ln>
                  <a:noFill/>
                </a:ln>
                <a:solidFill>
                  <a:srgbClr val="0037A6"/>
                </a:solidFill>
                <a:effectLst/>
                <a:latin typeface="华文中宋" panose="02010600040101010101" charset="-122"/>
                <a:ea typeface="华文中宋" panose="02010600040101010101" charset="-122"/>
              </a:rPr>
              <a:t>{</a:t>
            </a:r>
            <a:r>
              <a:rPr kumimoji="0" lang="zh-CN" altLang="zh-CN" sz="2400" b="0" i="0" u="none" strike="noStrike" cap="none" normalizeH="0" baseline="0" dirty="0">
                <a:ln>
                  <a:noFill/>
                </a:ln>
                <a:solidFill>
                  <a:srgbClr val="000000"/>
                </a:solidFill>
                <a:effectLst/>
                <a:latin typeface="华文中宋" panose="02010600040101010101" charset="-122"/>
                <a:ea typeface="华文中宋" panose="02010600040101010101" charset="-122"/>
              </a:rPr>
              <a:t>local_weather</a:t>
            </a:r>
            <a:r>
              <a:rPr kumimoji="0" lang="zh-CN" altLang="zh-CN" sz="2400" b="0" i="0" u="none" strike="noStrike" cap="none" normalizeH="0" baseline="0" dirty="0">
                <a:ln>
                  <a:noFill/>
                </a:ln>
                <a:solidFill>
                  <a:srgbClr val="0037A6"/>
                </a:solidFill>
                <a:effectLst/>
                <a:latin typeface="华文中宋" panose="02010600040101010101" charset="-122"/>
                <a:ea typeface="华文中宋" panose="02010600040101010101" charset="-122"/>
              </a:rPr>
              <a:t>}</a:t>
            </a:r>
            <a: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t>"</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400" b="0" i="1" u="none" strike="noStrike" cap="none" normalizeH="0" baseline="0" dirty="0">
                <a:ln>
                  <a:noFill/>
                </a:ln>
                <a:solidFill>
                  <a:srgbClr val="8C8C8C"/>
                </a:solidFill>
                <a:effectLst/>
                <a:latin typeface="华文中宋" panose="02010600040101010101" charset="-122"/>
                <a:ea typeface="华文中宋" panose="02010600040101010101" charset="-122"/>
              </a:rPr>
              <a:t># 触发个性化查询</a:t>
            </a:r>
            <a:br>
              <a:rPr kumimoji="0" lang="zh-CN" altLang="zh-CN" sz="2400" b="0" i="1" u="none" strike="noStrike" cap="none" normalizeH="0" baseline="0" dirty="0">
                <a:ln>
                  <a:noFill/>
                </a:ln>
                <a:solidFill>
                  <a:srgbClr val="8C8C8C"/>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personalized_spell()</a:t>
            </a:r>
            <a:endParaRPr kumimoji="0" lang="zh-CN" altLang="zh-CN" sz="2400" b="0" i="0" u="none" strike="noStrike" cap="none" normalizeH="0" baseline="0" dirty="0">
              <a:ln>
                <a:noFill/>
              </a:ln>
              <a:solidFill>
                <a:schemeClr val="tx1"/>
              </a:solidFill>
              <a:effectLst/>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0"/>
                                  </p:stCondLst>
                                  <p:iterate type="lt">
                                    <p:tmPct val="1905"/>
                                  </p:iterate>
                                  <p:childTnLst>
                                    <p:set>
                                      <p:cBhvr>
                                        <p:cTn id="14" dur="1" fill="hold">
                                          <p:stCondLst>
                                            <p:cond delay="0"/>
                                          </p:stCondLst>
                                        </p:cTn>
                                        <p:tgtEl>
                                          <p:spTgt spid="25"/>
                                        </p:tgtEl>
                                        <p:attrNameLst>
                                          <p:attrName>style.visibility</p:attrName>
                                        </p:attrNameLst>
                                      </p:cBhvr>
                                      <p:to>
                                        <p:strVal val="visible"/>
                                      </p:to>
                                    </p:set>
                                    <p:anim calcmode="lin" valueType="num">
                                      <p:cBhvr>
                                        <p:cTn id="15"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5"/>
                                        </p:tgtEl>
                                        <p:attrNameLst>
                                          <p:attrName>ppt_y</p:attrName>
                                        </p:attrNameLst>
                                      </p:cBhvr>
                                      <p:tavLst>
                                        <p:tav tm="0">
                                          <p:val>
                                            <p:strVal val="#ppt_y"/>
                                          </p:val>
                                        </p:tav>
                                        <p:tav tm="100000">
                                          <p:val>
                                            <p:strVal val="#ppt_y"/>
                                          </p:val>
                                        </p:tav>
                                      </p:tavLst>
                                    </p:anim>
                                    <p:anim calcmode="lin" valueType="num">
                                      <p:cBhvr>
                                        <p:cTn id="17"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 grpId="0" animBg="1"/>
      <p:bldP spid="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926144" y="1083456"/>
            <a:ext cx="10339712" cy="115834"/>
          </a:xfrm>
          <a:prstGeom prst="rect">
            <a:avLst/>
          </a:prstGeom>
        </p:spPr>
      </p:pic>
      <p:pic>
        <p:nvPicPr>
          <p:cNvPr id="28" name="图片 27"/>
          <p:cNvPicPr>
            <a:picLocks noChangeAspect="1"/>
          </p:cNvPicPr>
          <p:nvPr/>
        </p:nvPicPr>
        <p:blipFill>
          <a:blip r:embed="rId4"/>
          <a:stretch>
            <a:fillRect/>
          </a:stretch>
        </p:blipFill>
        <p:spPr>
          <a:xfrm>
            <a:off x="722352" y="297309"/>
            <a:ext cx="676715" cy="707197"/>
          </a:xfrm>
          <a:prstGeom prst="rect">
            <a:avLst/>
          </a:prstGeom>
        </p:spPr>
      </p:pic>
      <p:sp>
        <p:nvSpPr>
          <p:cNvPr id="25" name="文本框 24"/>
          <p:cNvSpPr txBox="1"/>
          <p:nvPr/>
        </p:nvSpPr>
        <p:spPr>
          <a:xfrm>
            <a:off x="1568807" y="498542"/>
            <a:ext cx="8156217" cy="583565"/>
          </a:xfrm>
          <a:prstGeom prst="rect">
            <a:avLst/>
          </a:prstGeom>
          <a:noFill/>
        </p:spPr>
        <p:txBody>
          <a:bodyPr wrap="square" rtlCol="0">
            <a:spAutoFit/>
          </a:bodyPr>
          <a:lstStyle/>
          <a:p>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全局变量与局部变量</a:t>
            </a:r>
            <a:r>
              <a:rPr lang="en-US" altLang="zh-CN" sz="3200" b="1" dirty="0">
                <a:solidFill>
                  <a:schemeClr val="tx1">
                    <a:lumMod val="75000"/>
                    <a:lumOff val="25000"/>
                  </a:schemeClr>
                </a:solidFill>
                <a:latin typeface="汉仪夏日体W" panose="00020600040101010101" pitchFamily="18" charset="-122"/>
                <a:ea typeface="汉仪夏日体W" panose="00020600040101010101" pitchFamily="18" charset="-122"/>
              </a:rPr>
              <a:t> —— </a:t>
            </a:r>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趁热打铁 </a:t>
            </a:r>
            <a:r>
              <a:rPr lang="zh-CN" altLang="en-US" sz="3200" dirty="0">
                <a:solidFill>
                  <a:schemeClr val="tx1">
                    <a:lumMod val="75000"/>
                    <a:lumOff val="25000"/>
                  </a:schemeClr>
                </a:solidFill>
                <a:latin typeface="汉仪夏日体W" panose="00020600040101010101" pitchFamily="18" charset="-122"/>
                <a:ea typeface="汉仪夏日体W" panose="00020600040101010101" pitchFamily="18" charset="-122"/>
              </a:rPr>
              <a:t> </a:t>
            </a:r>
            <a:endParaRPr lang="en-US" altLang="zh-CN" sz="1600" dirty="0">
              <a:solidFill>
                <a:schemeClr val="tx1">
                  <a:lumMod val="75000"/>
                  <a:lumOff val="25000"/>
                </a:schemeClr>
              </a:solidFill>
              <a:latin typeface="汉仪夏日体W" panose="00020600040101010101" pitchFamily="18" charset="-122"/>
              <a:ea typeface="汉仪夏日体W" panose="00020600040101010101" pitchFamily="18" charset="-122"/>
            </a:endParaRPr>
          </a:p>
        </p:txBody>
      </p:sp>
      <p:pic>
        <p:nvPicPr>
          <p:cNvPr id="8" name="图片 7" descr="猫头鹰博士头像，卡通动物"/>
          <p:cNvPicPr>
            <a:picLocks noChangeAspect="1"/>
          </p:cNvPicPr>
          <p:nvPr/>
        </p:nvPicPr>
        <p:blipFill>
          <a:blip r:embed="rId5"/>
          <a:stretch>
            <a:fillRect/>
          </a:stretch>
        </p:blipFill>
        <p:spPr>
          <a:xfrm>
            <a:off x="4845227" y="2558697"/>
            <a:ext cx="1603375" cy="1603375"/>
          </a:xfrm>
          <a:prstGeom prst="rect">
            <a:avLst/>
          </a:prstGeom>
        </p:spPr>
      </p:pic>
      <p:sp>
        <p:nvSpPr>
          <p:cNvPr id="3" name="Rectangle 2"/>
          <p:cNvSpPr>
            <a:spLocks noChangeArrowheads="1"/>
          </p:cNvSpPr>
          <p:nvPr/>
        </p:nvSpPr>
        <p:spPr bwMode="auto">
          <a:xfrm>
            <a:off x="926144" y="1664346"/>
            <a:ext cx="3637534"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rgbClr val="0033B3"/>
                </a:solidFill>
                <a:effectLst/>
                <a:latin typeface="华文中宋" panose="02010600040101010101" charset="-122"/>
                <a:ea typeface="华文中宋" panose="02010600040101010101" charset="-122"/>
              </a:rPr>
              <a:t>def </a:t>
            </a:r>
            <a:r>
              <a:rPr kumimoji="0" lang="zh-CN" altLang="zh-CN" sz="2400" b="0" i="0" u="none" strike="noStrike" cap="none" normalizeH="0" baseline="0" dirty="0">
                <a:ln>
                  <a:noFill/>
                </a:ln>
                <a:solidFill>
                  <a:srgbClr val="00627A"/>
                </a:solidFill>
                <a:effectLst/>
                <a:latin typeface="华文中宋" panose="02010600040101010101" charset="-122"/>
                <a:ea typeface="华文中宋" panose="02010600040101010101" charset="-122"/>
              </a:rPr>
              <a:t>average</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r>
              <a:rPr kumimoji="0" lang="en-US"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x</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lang="en-US" altLang="zh-CN" sz="2400" dirty="0">
                <a:solidFill>
                  <a:srgbClr val="080808"/>
                </a:solidFill>
                <a:latin typeface="华文中宋" panose="02010600040101010101" charset="-122"/>
                <a:ea typeface="华文中宋" panose="02010600040101010101" charset="-122"/>
              </a:rPr>
              <a:t>y</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lang="en-US" altLang="zh-CN" sz="2400" dirty="0">
                <a:solidFill>
                  <a:srgbClr val="080808"/>
                </a:solidFill>
                <a:latin typeface="华文中宋" panose="02010600040101010101" charset="-122"/>
                <a:ea typeface="华文中宋" panose="02010600040101010101" charset="-122"/>
              </a:rPr>
              <a:t>z</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400" b="0" i="0" u="none" strike="noStrike" cap="none" normalizeH="0" baseline="0" dirty="0">
                <a:ln>
                  <a:noFill/>
                </a:ln>
                <a:solidFill>
                  <a:srgbClr val="0033B3"/>
                </a:solidFill>
                <a:effectLst/>
                <a:latin typeface="华文中宋" panose="02010600040101010101" charset="-122"/>
                <a:ea typeface="华文中宋" panose="02010600040101010101" charset="-122"/>
              </a:rPr>
              <a:t>return </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r>
              <a:rPr kumimoji="0" lang="en-US"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x</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 + </a:t>
            </a:r>
            <a:r>
              <a:rPr kumimoji="0" lang="en-US"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y</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 + </a:t>
            </a:r>
            <a:r>
              <a:rPr kumimoji="0" lang="en-US"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z</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 / </a:t>
            </a:r>
            <a:r>
              <a:rPr kumimoji="0" lang="zh-CN" altLang="zh-CN" sz="2400" b="0" i="0" u="none" strike="noStrike" cap="none" normalizeH="0" baseline="0" dirty="0">
                <a:ln>
                  <a:noFill/>
                </a:ln>
                <a:solidFill>
                  <a:srgbClr val="1750EB"/>
                </a:solidFill>
                <a:effectLst/>
                <a:latin typeface="华文中宋" panose="02010600040101010101" charset="-122"/>
                <a:ea typeface="华文中宋" panose="02010600040101010101" charset="-122"/>
              </a:rPr>
              <a:t>3</a:t>
            </a:r>
            <a:br>
              <a:rPr kumimoji="0" lang="zh-CN" altLang="zh-CN" sz="2400" b="0" i="0" u="none" strike="noStrike" cap="none" normalizeH="0" baseline="0" dirty="0">
                <a:ln>
                  <a:noFill/>
                </a:ln>
                <a:solidFill>
                  <a:srgbClr val="1750EB"/>
                </a:solidFill>
                <a:effectLst/>
                <a:latin typeface="华文中宋" panose="02010600040101010101" charset="-122"/>
                <a:ea typeface="华文中宋" panose="02010600040101010101" charset="-122"/>
              </a:rPr>
            </a:br>
            <a:br>
              <a:rPr kumimoji="0" lang="zh-CN" altLang="zh-CN" sz="2400" b="0" i="0" u="none" strike="noStrike" cap="none" normalizeH="0" baseline="0" dirty="0">
                <a:ln>
                  <a:noFill/>
                </a:ln>
                <a:solidFill>
                  <a:srgbClr val="1750EB"/>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 = </a:t>
            </a:r>
            <a:r>
              <a:rPr kumimoji="0" lang="zh-CN" altLang="zh-CN" sz="2400" b="0" i="0" u="none" strike="noStrike" cap="none" normalizeH="0" baseline="0" dirty="0">
                <a:ln>
                  <a:noFill/>
                </a:ln>
                <a:solidFill>
                  <a:srgbClr val="1750EB"/>
                </a:solidFill>
                <a:effectLst/>
                <a:latin typeface="华文中宋" panose="02010600040101010101" charset="-122"/>
                <a:ea typeface="华文中宋" panose="02010600040101010101" charset="-122"/>
              </a:rPr>
              <a:t>1</a:t>
            </a:r>
            <a:br>
              <a:rPr kumimoji="0" lang="zh-CN" altLang="zh-CN" sz="2400" b="0" i="0" u="none" strike="noStrike" cap="none" normalizeH="0" baseline="0" dirty="0">
                <a:ln>
                  <a:noFill/>
                </a:ln>
                <a:solidFill>
                  <a:srgbClr val="1750EB"/>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b = </a:t>
            </a:r>
            <a:r>
              <a:rPr kumimoji="0" lang="zh-CN" altLang="zh-CN" sz="2400" b="0" i="0" u="none" strike="noStrike" cap="none" normalizeH="0" baseline="0" dirty="0">
                <a:ln>
                  <a:noFill/>
                </a:ln>
                <a:solidFill>
                  <a:srgbClr val="1750EB"/>
                </a:solidFill>
                <a:effectLst/>
                <a:latin typeface="华文中宋" panose="02010600040101010101" charset="-122"/>
                <a:ea typeface="华文中宋" panose="02010600040101010101" charset="-122"/>
              </a:rPr>
              <a:t>2</a:t>
            </a:r>
            <a:br>
              <a:rPr kumimoji="0" lang="zh-CN" altLang="zh-CN" sz="2400" b="0" i="0" u="none" strike="noStrike" cap="none" normalizeH="0" baseline="0" dirty="0">
                <a:ln>
                  <a:noFill/>
                </a:ln>
                <a:solidFill>
                  <a:srgbClr val="1750EB"/>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c = </a:t>
            </a:r>
            <a:r>
              <a:rPr kumimoji="0" lang="zh-CN" altLang="zh-CN" sz="2400" b="0" i="0" u="none" strike="noStrike" cap="none" normalizeH="0" baseline="0" dirty="0">
                <a:ln>
                  <a:noFill/>
                </a:ln>
                <a:solidFill>
                  <a:srgbClr val="1750EB"/>
                </a:solidFill>
                <a:effectLst/>
                <a:latin typeface="华文中宋" panose="02010600040101010101" charset="-122"/>
                <a:ea typeface="华文中宋" panose="02010600040101010101" charset="-122"/>
              </a:rPr>
              <a:t>3</a:t>
            </a:r>
            <a:br>
              <a:rPr kumimoji="0" lang="zh-CN" altLang="zh-CN" sz="2400" b="0" i="0" u="none" strike="noStrike" cap="none" normalizeH="0" baseline="0" dirty="0">
                <a:ln>
                  <a:noFill/>
                </a:ln>
                <a:solidFill>
                  <a:srgbClr val="1750EB"/>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sum = average(a, b, c)</a:t>
            </a: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00080"/>
                </a:solidFill>
                <a:effectLst/>
                <a:latin typeface="华文中宋" panose="02010600040101010101" charset="-122"/>
                <a:ea typeface="华文中宋" panose="02010600040101010101" charset="-122"/>
              </a:rPr>
              <a:t>print</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(sum)</a:t>
            </a:r>
            <a:endParaRPr kumimoji="0" lang="zh-CN" altLang="zh-CN" sz="2400" b="0" i="0" u="none" strike="noStrike" cap="none" normalizeH="0" baseline="0" dirty="0">
              <a:ln>
                <a:noFill/>
              </a:ln>
              <a:solidFill>
                <a:schemeClr val="tx1"/>
              </a:solidFill>
              <a:effectLst/>
              <a:latin typeface="华文中宋" panose="02010600040101010101" charset="-122"/>
              <a:ea typeface="华文中宋" panose="02010600040101010101" charset="-122"/>
            </a:endParaRPr>
          </a:p>
        </p:txBody>
      </p:sp>
      <p:sp>
        <p:nvSpPr>
          <p:cNvPr id="4" name="思想气泡: 云 3"/>
          <p:cNvSpPr/>
          <p:nvPr/>
        </p:nvSpPr>
        <p:spPr>
          <a:xfrm>
            <a:off x="5898383" y="1161057"/>
            <a:ext cx="2713055" cy="1490271"/>
          </a:xfrm>
          <a:prstGeom prst="cloud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302829" y="1417477"/>
            <a:ext cx="1904162" cy="1015663"/>
          </a:xfrm>
          <a:prstGeom prst="rect">
            <a:avLst/>
          </a:prstGeom>
          <a:noFill/>
        </p:spPr>
        <p:txBody>
          <a:bodyPr wrap="square" rtlCol="0">
            <a:spAutoFit/>
          </a:bodyPr>
          <a:lstStyle/>
          <a:p>
            <a:r>
              <a:rPr lang="zh-CN" altLang="en-US" sz="2000" dirty="0">
                <a:latin typeface="华文中宋" panose="02010600040101010101" charset="-122"/>
                <a:ea typeface="华文中宋" panose="02010600040101010101" charset="-122"/>
              </a:rPr>
              <a:t>哪些是全局变量，哪些是局部变量呢？</a:t>
            </a:r>
          </a:p>
        </p:txBody>
      </p:sp>
      <p:sp>
        <p:nvSpPr>
          <p:cNvPr id="6" name="文本框 5"/>
          <p:cNvSpPr txBox="1"/>
          <p:nvPr/>
        </p:nvSpPr>
        <p:spPr>
          <a:xfrm>
            <a:off x="6730365" y="4161790"/>
            <a:ext cx="4664710" cy="1200150"/>
          </a:xfrm>
          <a:prstGeom prst="rect">
            <a:avLst/>
          </a:prstGeom>
          <a:noFill/>
        </p:spPr>
        <p:txBody>
          <a:bodyPr wrap="square" rtlCol="0">
            <a:spAutoFit/>
          </a:bodyPr>
          <a:lstStyle/>
          <a:p>
            <a:r>
              <a:rPr lang="en-US" altLang="zh-CN" sz="2400" dirty="0">
                <a:latin typeface="华文中宋" panose="02010600040101010101" charset="-122"/>
                <a:ea typeface="华文中宋" panose="02010600040101010101" charset="-122"/>
              </a:rPr>
              <a:t>x ,y , z                   </a:t>
            </a:r>
            <a:r>
              <a:rPr lang="zh-CN" altLang="en-US" sz="2400" dirty="0">
                <a:latin typeface="华文中宋" panose="02010600040101010101" charset="-122"/>
                <a:ea typeface="华文中宋" panose="02010600040101010101" charset="-122"/>
              </a:rPr>
              <a:t>全局变量</a:t>
            </a:r>
            <a:endParaRPr lang="en-US" altLang="zh-CN" sz="2400" dirty="0">
              <a:latin typeface="华文中宋" panose="02010600040101010101" charset="-122"/>
              <a:ea typeface="华文中宋" panose="02010600040101010101" charset="-122"/>
            </a:endParaRPr>
          </a:p>
          <a:p>
            <a:endParaRPr lang="en-US" altLang="zh-CN" sz="2400" dirty="0">
              <a:latin typeface="华文中宋" panose="02010600040101010101" charset="-122"/>
              <a:ea typeface="华文中宋" panose="02010600040101010101" charset="-122"/>
            </a:endParaRPr>
          </a:p>
          <a:p>
            <a:r>
              <a:rPr lang="en-US" altLang="zh-CN" sz="2400" dirty="0">
                <a:latin typeface="华文中宋" panose="02010600040101010101" charset="-122"/>
                <a:ea typeface="华文中宋" panose="02010600040101010101" charset="-122"/>
              </a:rPr>
              <a:t>a , b, c                   </a:t>
            </a:r>
            <a:r>
              <a:rPr lang="zh-CN" altLang="en-US" sz="2400" dirty="0">
                <a:latin typeface="华文中宋" panose="02010600040101010101" charset="-122"/>
                <a:ea typeface="华文中宋" panose="02010600040101010101" charset="-122"/>
              </a:rPr>
              <a:t>局部变量</a:t>
            </a:r>
          </a:p>
        </p:txBody>
      </p:sp>
      <p:sp>
        <p:nvSpPr>
          <p:cNvPr id="9" name="箭头: 燕尾形 8"/>
          <p:cNvSpPr/>
          <p:nvPr/>
        </p:nvSpPr>
        <p:spPr>
          <a:xfrm>
            <a:off x="8018780" y="4215130"/>
            <a:ext cx="1437005" cy="354330"/>
          </a:xfrm>
          <a:prstGeom prst="notch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燕尾形 12"/>
          <p:cNvSpPr/>
          <p:nvPr/>
        </p:nvSpPr>
        <p:spPr>
          <a:xfrm>
            <a:off x="8018780" y="4977130"/>
            <a:ext cx="1437005" cy="354330"/>
          </a:xfrm>
          <a:prstGeom prst="notch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0"/>
                                  </p:stCondLst>
                                  <p:iterate type="lt">
                                    <p:tmPct val="1905"/>
                                  </p:iterate>
                                  <p:childTnLst>
                                    <p:set>
                                      <p:cBhvr>
                                        <p:cTn id="14" dur="1" fill="hold">
                                          <p:stCondLst>
                                            <p:cond delay="0"/>
                                          </p:stCondLst>
                                        </p:cTn>
                                        <p:tgtEl>
                                          <p:spTgt spid="25"/>
                                        </p:tgtEl>
                                        <p:attrNameLst>
                                          <p:attrName>style.visibility</p:attrName>
                                        </p:attrNameLst>
                                      </p:cBhvr>
                                      <p:to>
                                        <p:strVal val="visible"/>
                                      </p:to>
                                    </p:set>
                                    <p:anim calcmode="lin" valueType="num">
                                      <p:cBhvr>
                                        <p:cTn id="15"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5"/>
                                        </p:tgtEl>
                                        <p:attrNameLst>
                                          <p:attrName>ppt_y</p:attrName>
                                        </p:attrNameLst>
                                      </p:cBhvr>
                                      <p:tavLst>
                                        <p:tav tm="0">
                                          <p:val>
                                            <p:strVal val="#ppt_y"/>
                                          </p:val>
                                        </p:tav>
                                        <p:tav tm="100000">
                                          <p:val>
                                            <p:strVal val="#ppt_y"/>
                                          </p:val>
                                        </p:tav>
                                      </p:tavLst>
                                    </p:anim>
                                    <p:anim calcmode="lin" valueType="num">
                                      <p:cBhvr>
                                        <p:cTn id="17"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500"/>
                            </p:stCondLst>
                            <p:childTnLst>
                              <p:par>
                                <p:cTn id="26" presetID="3" presetClass="entr" presetSubtype="1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linds(horizontal)">
                                      <p:cBhvr>
                                        <p:cTn id="28" dur="500"/>
                                        <p:tgtEl>
                                          <p:spTgt spid="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41" presetClass="entr" presetSubtype="0" fill="hold" grpId="0" nodeType="clickEffect">
                                  <p:stCondLst>
                                    <p:cond delay="0"/>
                                  </p:stCondLst>
                                  <p:iterate type="lt">
                                    <p:tmPct val="10000"/>
                                  </p:iterate>
                                  <p:childTnLst>
                                    <p:set>
                                      <p:cBhvr>
                                        <p:cTn id="39" dur="1" fill="hold">
                                          <p:stCondLst>
                                            <p:cond delay="0"/>
                                          </p:stCondLst>
                                        </p:cTn>
                                        <p:tgtEl>
                                          <p:spTgt spid="6"/>
                                        </p:tgtEl>
                                        <p:attrNameLst>
                                          <p:attrName>style.visibility</p:attrName>
                                        </p:attrNameLst>
                                      </p:cBhvr>
                                      <p:to>
                                        <p:strVal val="visible"/>
                                      </p:to>
                                    </p:set>
                                    <p:anim calcmode="lin" valueType="num">
                                      <p:cBhvr>
                                        <p:cTn id="40"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6"/>
                                        </p:tgtEl>
                                        <p:attrNameLst>
                                          <p:attrName>ppt_y</p:attrName>
                                        </p:attrNameLst>
                                      </p:cBhvr>
                                      <p:tavLst>
                                        <p:tav tm="0">
                                          <p:val>
                                            <p:strVal val="#ppt_y"/>
                                          </p:val>
                                        </p:tav>
                                        <p:tav tm="100000">
                                          <p:val>
                                            <p:strVal val="#ppt_y"/>
                                          </p:val>
                                        </p:tav>
                                      </p:tavLst>
                                    </p:anim>
                                    <p:anim calcmode="lin" valueType="num">
                                      <p:cBhvr>
                                        <p:cTn id="42"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6"/>
                                        </p:tgtEl>
                                      </p:cBhvr>
                                    </p:animEffect>
                                  </p:childTnLst>
                                </p:cTn>
                              </p:par>
                              <p:par>
                                <p:cTn id="45" presetID="29" presetClass="entr" presetSubtype="0" fill="hold" grpId="0" nodeType="withEffect">
                                  <p:stCondLst>
                                    <p:cond delay="0"/>
                                  </p:stCondLst>
                                  <p:childTnLst>
                                    <p:set>
                                      <p:cBhvr>
                                        <p:cTn id="46" dur="500"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ppt_x</p:attrName>
                                        </p:attrNameLst>
                                      </p:cBhvr>
                                      <p:tavLst>
                                        <p:tav tm="0">
                                          <p:val>
                                            <p:strVal val="#ppt_x-.2"/>
                                          </p:val>
                                        </p:tav>
                                        <p:tav tm="100000">
                                          <p:val>
                                            <p:strVal val="#ppt_x"/>
                                          </p:val>
                                        </p:tav>
                                      </p:tavLst>
                                    </p:anim>
                                    <p:anim calcmode="lin" valueType="num">
                                      <p:cBhvr>
                                        <p:cTn id="48"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9" dur="500"/>
                                        <p:tgtEl>
                                          <p:spTgt spid="9"/>
                                        </p:tgtEl>
                                      </p:cBhvr>
                                    </p:animEffect>
                                  </p:childTnLst>
                                </p:cTn>
                              </p:par>
                              <p:par>
                                <p:cTn id="50" presetID="29" presetClass="entr" presetSubtype="0" fill="hold" grpId="0" nodeType="withEffect">
                                  <p:stCondLst>
                                    <p:cond delay="0"/>
                                  </p:stCondLst>
                                  <p:childTnLst>
                                    <p:set>
                                      <p:cBhvr>
                                        <p:cTn id="51" dur="500"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ppt_x</p:attrName>
                                        </p:attrNameLst>
                                      </p:cBhvr>
                                      <p:tavLst>
                                        <p:tav tm="0">
                                          <p:val>
                                            <p:strVal val="#ppt_x-.2"/>
                                          </p:val>
                                        </p:tav>
                                        <p:tav tm="100000">
                                          <p:val>
                                            <p:strVal val="#ppt_x"/>
                                          </p:val>
                                        </p:tav>
                                      </p:tavLst>
                                    </p:anim>
                                    <p:anim calcmode="lin" valueType="num">
                                      <p:cBhvr>
                                        <p:cTn id="53"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5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 grpId="0" animBg="1"/>
      <p:bldP spid="3" grpId="1" animBg="1"/>
      <p:bldP spid="4" grpId="0" animBg="1"/>
      <p:bldP spid="4" grpId="1" animBg="1"/>
      <p:bldP spid="5" grpId="0"/>
      <p:bldP spid="5" grpId="1"/>
      <p:bldP spid="6" grpId="0"/>
      <p:bldP spid="6" grpId="1"/>
      <p:bldP spid="9" grpId="0" animBg="1"/>
      <p:bldP spid="9" grpId="1" animBg="1"/>
      <p:bldP spid="13" grpId="0" animBg="1"/>
      <p:bldP spid="1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74" y="476256"/>
            <a:ext cx="11805470" cy="5905487"/>
            <a:chOff x="-65032" y="149809"/>
            <a:chExt cx="11805470" cy="5905487"/>
          </a:xfrm>
        </p:grpSpPr>
        <p:pic>
          <p:nvPicPr>
            <p:cNvPr id="135" name="图片 134"/>
            <p:cNvPicPr>
              <a:picLocks noChangeAspect="1"/>
            </p:cNvPicPr>
            <p:nvPr/>
          </p:nvPicPr>
          <p:blipFill rotWithShape="1">
            <a:blip r:embed="rId3" cstate="screen"/>
            <a:srcRect/>
            <a:stretch>
              <a:fillRect/>
            </a:stretch>
          </p:blipFill>
          <p:spPr>
            <a:xfrm flipH="1">
              <a:off x="-65032" y="149809"/>
              <a:ext cx="715787" cy="5883150"/>
            </a:xfrm>
            <a:prstGeom prst="rect">
              <a:avLst/>
            </a:prstGeom>
          </p:spPr>
        </p:pic>
        <p:pic>
          <p:nvPicPr>
            <p:cNvPr id="136" name="图片 135"/>
            <p:cNvPicPr>
              <a:picLocks noChangeAspect="1"/>
            </p:cNvPicPr>
            <p:nvPr/>
          </p:nvPicPr>
          <p:blipFill>
            <a:blip r:embed="rId4"/>
            <a:stretch>
              <a:fillRect/>
            </a:stretch>
          </p:blipFill>
          <p:spPr>
            <a:xfrm>
              <a:off x="864231" y="208725"/>
              <a:ext cx="10876207" cy="5846571"/>
            </a:xfrm>
            <a:prstGeom prst="rect">
              <a:avLst/>
            </a:prstGeom>
          </p:spPr>
        </p:pic>
        <p:pic>
          <p:nvPicPr>
            <p:cNvPr id="137" name="图片 136"/>
            <p:cNvPicPr>
              <a:picLocks noChangeAspect="1"/>
            </p:cNvPicPr>
            <p:nvPr/>
          </p:nvPicPr>
          <p:blipFill>
            <a:blip r:embed="rId5"/>
            <a:stretch>
              <a:fillRect/>
            </a:stretch>
          </p:blipFill>
          <p:spPr>
            <a:xfrm>
              <a:off x="803773" y="208486"/>
              <a:ext cx="10876207" cy="5785605"/>
            </a:xfrm>
            <a:prstGeom prst="rect">
              <a:avLst/>
            </a:prstGeom>
          </p:spPr>
        </p:pic>
        <p:pic>
          <p:nvPicPr>
            <p:cNvPr id="143" name="图片 142"/>
            <p:cNvPicPr>
              <a:picLocks noChangeAspect="1"/>
            </p:cNvPicPr>
            <p:nvPr/>
          </p:nvPicPr>
          <p:blipFill>
            <a:blip r:embed="rId6"/>
            <a:stretch>
              <a:fillRect/>
            </a:stretch>
          </p:blipFill>
          <p:spPr>
            <a:xfrm>
              <a:off x="341926" y="784490"/>
              <a:ext cx="1054699" cy="4986960"/>
            </a:xfrm>
            <a:prstGeom prst="rect">
              <a:avLst/>
            </a:prstGeom>
          </p:spPr>
        </p:pic>
      </p:grpSp>
      <p:pic>
        <p:nvPicPr>
          <p:cNvPr id="16" name="图片 15"/>
          <p:cNvPicPr>
            <a:picLocks noChangeAspect="1"/>
          </p:cNvPicPr>
          <p:nvPr/>
        </p:nvPicPr>
        <p:blipFill>
          <a:blip r:embed="rId7"/>
          <a:stretch>
            <a:fillRect/>
          </a:stretch>
        </p:blipFill>
        <p:spPr>
          <a:xfrm>
            <a:off x="3937749" y="908769"/>
            <a:ext cx="4233851" cy="4558065"/>
          </a:xfrm>
          <a:prstGeom prst="rect">
            <a:avLst/>
          </a:prstGeom>
        </p:spPr>
      </p:pic>
      <p:pic>
        <p:nvPicPr>
          <p:cNvPr id="17" name="图片 16"/>
          <p:cNvPicPr>
            <a:picLocks noChangeAspect="1"/>
          </p:cNvPicPr>
          <p:nvPr/>
        </p:nvPicPr>
        <p:blipFill>
          <a:blip r:embed="rId8"/>
          <a:stretch>
            <a:fillRect/>
          </a:stretch>
        </p:blipFill>
        <p:spPr>
          <a:xfrm>
            <a:off x="3793895" y="655034"/>
            <a:ext cx="676715" cy="707197"/>
          </a:xfrm>
          <a:prstGeom prst="rect">
            <a:avLst/>
          </a:prstGeom>
        </p:spPr>
      </p:pic>
      <p:pic>
        <p:nvPicPr>
          <p:cNvPr id="18" name="图片 17"/>
          <p:cNvPicPr>
            <a:picLocks noChangeAspect="1"/>
          </p:cNvPicPr>
          <p:nvPr/>
        </p:nvPicPr>
        <p:blipFill>
          <a:blip r:embed="rId9"/>
          <a:stretch>
            <a:fillRect/>
          </a:stretch>
        </p:blipFill>
        <p:spPr>
          <a:xfrm>
            <a:off x="3646329" y="1497556"/>
            <a:ext cx="1286367" cy="1280271"/>
          </a:xfrm>
          <a:prstGeom prst="rect">
            <a:avLst/>
          </a:prstGeom>
        </p:spPr>
      </p:pic>
      <p:sp>
        <p:nvSpPr>
          <p:cNvPr id="114" name="文本框 113"/>
          <p:cNvSpPr txBox="1"/>
          <p:nvPr/>
        </p:nvSpPr>
        <p:spPr>
          <a:xfrm>
            <a:off x="5085714" y="1871700"/>
            <a:ext cx="883795" cy="707886"/>
          </a:xfrm>
          <a:prstGeom prst="rect">
            <a:avLst/>
          </a:prstGeom>
          <a:noFill/>
        </p:spPr>
        <p:txBody>
          <a:bodyPr wrap="square" rtlCol="0">
            <a:spAutoFit/>
          </a:bodyPr>
          <a:lstStyle/>
          <a:p>
            <a:pPr algn="ctr"/>
            <a:r>
              <a:rPr lang="en-US" altLang="zh-CN" sz="4000" dirty="0">
                <a:solidFill>
                  <a:schemeClr val="tx1">
                    <a:lumMod val="75000"/>
                    <a:lumOff val="25000"/>
                  </a:schemeClr>
                </a:solidFill>
                <a:latin typeface="Impact" panose="020B0806030902050204" pitchFamily="34" charset="0"/>
                <a:ea typeface="汉仪夏日体W" panose="00020600040101010101" pitchFamily="18" charset="-122"/>
              </a:rPr>
              <a:t>03</a:t>
            </a:r>
            <a:endParaRPr lang="zh-CN" altLang="en-US" sz="4000" dirty="0">
              <a:solidFill>
                <a:schemeClr val="tx1">
                  <a:lumMod val="75000"/>
                  <a:lumOff val="25000"/>
                </a:schemeClr>
              </a:solidFill>
              <a:latin typeface="Impact" panose="020B0806030902050204" pitchFamily="34" charset="0"/>
              <a:ea typeface="汉仪夏日体W" panose="00020600040101010101" pitchFamily="18" charset="-122"/>
            </a:endParaRPr>
          </a:p>
        </p:txBody>
      </p:sp>
      <p:pic>
        <p:nvPicPr>
          <p:cNvPr id="19" name="图片 18"/>
          <p:cNvPicPr>
            <a:picLocks noChangeAspect="1"/>
          </p:cNvPicPr>
          <p:nvPr/>
        </p:nvPicPr>
        <p:blipFill>
          <a:blip r:embed="rId10"/>
          <a:stretch>
            <a:fillRect/>
          </a:stretch>
        </p:blipFill>
        <p:spPr>
          <a:xfrm>
            <a:off x="9431031" y="2078823"/>
            <a:ext cx="2523963" cy="2505673"/>
          </a:xfrm>
          <a:prstGeom prst="rect">
            <a:avLst/>
          </a:prstGeom>
        </p:spPr>
      </p:pic>
      <p:pic>
        <p:nvPicPr>
          <p:cNvPr id="20" name="图片 19"/>
          <p:cNvPicPr>
            <a:picLocks noChangeAspect="1"/>
          </p:cNvPicPr>
          <p:nvPr/>
        </p:nvPicPr>
        <p:blipFill>
          <a:blip r:embed="rId11"/>
          <a:stretch>
            <a:fillRect/>
          </a:stretch>
        </p:blipFill>
        <p:spPr>
          <a:xfrm>
            <a:off x="9449050" y="1871700"/>
            <a:ext cx="871804" cy="865707"/>
          </a:xfrm>
          <a:prstGeom prst="rect">
            <a:avLst/>
          </a:prstGeom>
        </p:spPr>
      </p:pic>
      <p:pic>
        <p:nvPicPr>
          <p:cNvPr id="21" name="图片 20"/>
          <p:cNvPicPr>
            <a:picLocks noChangeAspect="1"/>
          </p:cNvPicPr>
          <p:nvPr/>
        </p:nvPicPr>
        <p:blipFill>
          <a:blip r:embed="rId12" cstate="screen"/>
          <a:stretch>
            <a:fillRect/>
          </a:stretch>
        </p:blipFill>
        <p:spPr>
          <a:xfrm>
            <a:off x="234585" y="5381592"/>
            <a:ext cx="2109790" cy="1563027"/>
          </a:xfrm>
          <a:prstGeom prst="rect">
            <a:avLst/>
          </a:prstGeom>
        </p:spPr>
      </p:pic>
      <p:pic>
        <p:nvPicPr>
          <p:cNvPr id="23" name="图片 22"/>
          <p:cNvPicPr>
            <a:picLocks noChangeAspect="1"/>
          </p:cNvPicPr>
          <p:nvPr/>
        </p:nvPicPr>
        <p:blipFill>
          <a:blip r:embed="rId13"/>
          <a:stretch>
            <a:fillRect/>
          </a:stretch>
        </p:blipFill>
        <p:spPr>
          <a:xfrm>
            <a:off x="9839627" y="5358275"/>
            <a:ext cx="2175511" cy="1620061"/>
          </a:xfrm>
          <a:prstGeom prst="rect">
            <a:avLst/>
          </a:prstGeom>
        </p:spPr>
      </p:pic>
      <p:sp>
        <p:nvSpPr>
          <p:cNvPr id="24" name="文本框 23"/>
          <p:cNvSpPr txBox="1"/>
          <p:nvPr/>
        </p:nvSpPr>
        <p:spPr>
          <a:xfrm>
            <a:off x="4527710" y="2771500"/>
            <a:ext cx="3136580" cy="646331"/>
          </a:xfrm>
          <a:prstGeom prst="rect">
            <a:avLst/>
          </a:prstGeom>
          <a:noFill/>
        </p:spPr>
        <p:txBody>
          <a:bodyPr wrap="square" rtlCol="0">
            <a:spAutoFit/>
          </a:bodyPr>
          <a:lstStyle/>
          <a:p>
            <a:pPr algn="ctr"/>
            <a:r>
              <a:rPr lang="zh-CN" altLang="en-US" sz="3600" b="1" dirty="0">
                <a:solidFill>
                  <a:schemeClr val="tx1">
                    <a:lumMod val="75000"/>
                    <a:lumOff val="25000"/>
                  </a:schemeClr>
                </a:solidFill>
                <a:latin typeface="汉仪夏日体W" panose="00020600040101010101" pitchFamily="18" charset="-122"/>
                <a:ea typeface="汉仪夏日体W" panose="00020600040101010101" pitchFamily="18" charset="-122"/>
                <a:sym typeface="+mn-ea"/>
              </a:rPr>
              <a:t>导入外部模块</a:t>
            </a:r>
            <a:endParaRPr lang="zh-CN" altLang="en-US" sz="3600" b="1" dirty="0">
              <a:solidFill>
                <a:schemeClr val="tx1">
                  <a:lumMod val="75000"/>
                  <a:lumOff val="25000"/>
                </a:schemeClr>
              </a:solidFill>
              <a:latin typeface="汉仪夏日体W" panose="00020600040101010101" pitchFamily="18" charset="-122"/>
              <a:ea typeface="汉仪夏日体W" panose="00020600040101010101" pitchFamily="18" charset="-122"/>
            </a:endParaRPr>
          </a:p>
        </p:txBody>
      </p:sp>
      <p:pic>
        <p:nvPicPr>
          <p:cNvPr id="22" name="图片 21"/>
          <p:cNvPicPr>
            <a:picLocks noChangeAspect="1"/>
          </p:cNvPicPr>
          <p:nvPr/>
        </p:nvPicPr>
        <p:blipFill rotWithShape="1">
          <a:blip r:embed="rId14" cstate="screen"/>
          <a:srcRect/>
          <a:stretch>
            <a:fillRect/>
          </a:stretch>
        </p:blipFill>
        <p:spPr>
          <a:xfrm>
            <a:off x="9840686" y="700328"/>
            <a:ext cx="1581397" cy="567580"/>
          </a:xfrm>
          <a:prstGeom prst="rect">
            <a:avLst/>
          </a:prstGeom>
        </p:spPr>
      </p:pic>
      <p:pic>
        <p:nvPicPr>
          <p:cNvPr id="26" name="图片 25"/>
          <p:cNvPicPr>
            <a:picLocks noChangeAspect="1"/>
          </p:cNvPicPr>
          <p:nvPr/>
        </p:nvPicPr>
        <p:blipFill rotWithShape="1">
          <a:blip r:embed="rId15" cstate="screen"/>
          <a:srcRect t="-10904" r="-11007"/>
          <a:stretch>
            <a:fillRect/>
          </a:stretch>
        </p:blipFill>
        <p:spPr>
          <a:xfrm>
            <a:off x="1688602" y="733680"/>
            <a:ext cx="1125990" cy="53422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750"/>
                                        <p:tgtEl>
                                          <p:spTgt spid="2"/>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anim calcmode="lin" valueType="num">
                                      <p:cBhvr>
                                        <p:cTn id="12" dur="750" fill="hold"/>
                                        <p:tgtEl>
                                          <p:spTgt spid="21"/>
                                        </p:tgtEl>
                                        <p:attrNameLst>
                                          <p:attrName>ppt_x</p:attrName>
                                        </p:attrNameLst>
                                      </p:cBhvr>
                                      <p:tavLst>
                                        <p:tav tm="0">
                                          <p:val>
                                            <p:strVal val="#ppt_x"/>
                                          </p:val>
                                        </p:tav>
                                        <p:tav tm="100000">
                                          <p:val>
                                            <p:strVal val="#ppt_x"/>
                                          </p:val>
                                        </p:tav>
                                      </p:tavLst>
                                    </p:anim>
                                    <p:anim calcmode="lin" valueType="num">
                                      <p:cBhvr>
                                        <p:cTn id="13" dur="75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750"/>
                                        <p:tgtEl>
                                          <p:spTgt spid="23"/>
                                        </p:tgtEl>
                                      </p:cBhvr>
                                    </p:animEffect>
                                    <p:anim calcmode="lin" valueType="num">
                                      <p:cBhvr>
                                        <p:cTn id="17" dur="750" fill="hold"/>
                                        <p:tgtEl>
                                          <p:spTgt spid="23"/>
                                        </p:tgtEl>
                                        <p:attrNameLst>
                                          <p:attrName>ppt_x</p:attrName>
                                        </p:attrNameLst>
                                      </p:cBhvr>
                                      <p:tavLst>
                                        <p:tav tm="0">
                                          <p:val>
                                            <p:strVal val="#ppt_x"/>
                                          </p:val>
                                        </p:tav>
                                        <p:tav tm="100000">
                                          <p:val>
                                            <p:strVal val="#ppt_x"/>
                                          </p:val>
                                        </p:tav>
                                      </p:tavLst>
                                    </p:anim>
                                    <p:anim calcmode="lin" valueType="num">
                                      <p:cBhvr>
                                        <p:cTn id="18" dur="750" fill="hold"/>
                                        <p:tgtEl>
                                          <p:spTgt spid="23"/>
                                        </p:tgtEl>
                                        <p:attrNameLst>
                                          <p:attrName>ppt_y</p:attrName>
                                        </p:attrNameLst>
                                      </p:cBhvr>
                                      <p:tavLst>
                                        <p:tav tm="0">
                                          <p:val>
                                            <p:strVal val="#ppt_y+.1"/>
                                          </p:val>
                                        </p:tav>
                                        <p:tav tm="100000">
                                          <p:val>
                                            <p:strVal val="#ppt_y"/>
                                          </p:val>
                                        </p:tav>
                                      </p:tavLst>
                                    </p:anim>
                                  </p:childTnLst>
                                </p:cTn>
                              </p:par>
                              <p:par>
                                <p:cTn id="19" presetID="2" presetClass="entr" presetSubtype="8" fill="hold" nodeType="withEffect">
                                  <p:stCondLst>
                                    <p:cond delay="25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25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1+#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42"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750"/>
                                        <p:tgtEl>
                                          <p:spTgt spid="16"/>
                                        </p:tgtEl>
                                      </p:cBhvr>
                                    </p:animEffect>
                                    <p:anim calcmode="lin" valueType="num">
                                      <p:cBhvr>
                                        <p:cTn id="31" dur="750" fill="hold"/>
                                        <p:tgtEl>
                                          <p:spTgt spid="16"/>
                                        </p:tgtEl>
                                        <p:attrNameLst>
                                          <p:attrName>ppt_x</p:attrName>
                                        </p:attrNameLst>
                                      </p:cBhvr>
                                      <p:tavLst>
                                        <p:tav tm="0">
                                          <p:val>
                                            <p:strVal val="#ppt_x"/>
                                          </p:val>
                                        </p:tav>
                                        <p:tav tm="100000">
                                          <p:val>
                                            <p:strVal val="#ppt_x"/>
                                          </p:val>
                                        </p:tav>
                                      </p:tavLst>
                                    </p:anim>
                                    <p:anim calcmode="lin" valueType="num">
                                      <p:cBhvr>
                                        <p:cTn id="32" dur="750" fill="hold"/>
                                        <p:tgtEl>
                                          <p:spTgt spid="16"/>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0-#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22" presetClass="entr" presetSubtype="1"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up)">
                                      <p:cBhvr>
                                        <p:cTn id="45" dur="500"/>
                                        <p:tgtEl>
                                          <p:spTgt spid="18"/>
                                        </p:tgtEl>
                                      </p:cBhvr>
                                    </p:animEffect>
                                  </p:childTnLst>
                                </p:cTn>
                              </p:par>
                              <p:par>
                                <p:cTn id="46" presetID="22" presetClass="entr" presetSubtype="1"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500"/>
                                        <p:tgtEl>
                                          <p:spTgt spid="19"/>
                                        </p:tgtEl>
                                      </p:cBhvr>
                                    </p:animEffect>
                                  </p:childTnLst>
                                </p:cTn>
                              </p:par>
                            </p:childTnLst>
                          </p:cTn>
                        </p:par>
                        <p:par>
                          <p:cTn id="49" fill="hold">
                            <p:stCondLst>
                              <p:cond delay="4000"/>
                            </p:stCondLst>
                            <p:childTnLst>
                              <p:par>
                                <p:cTn id="50" presetID="38" presetClass="entr" presetSubtype="0" accel="50000" fill="hold" grpId="0" nodeType="afterEffect">
                                  <p:stCondLst>
                                    <p:cond delay="0"/>
                                  </p:stCondLst>
                                  <p:iterate type="lt">
                                    <p:tmPct val="50000"/>
                                  </p:iterate>
                                  <p:childTnLst>
                                    <p:set>
                                      <p:cBhvr>
                                        <p:cTn id="51" dur="1" fill="hold">
                                          <p:stCondLst>
                                            <p:cond delay="0"/>
                                          </p:stCondLst>
                                        </p:cTn>
                                        <p:tgtEl>
                                          <p:spTgt spid="114"/>
                                        </p:tgtEl>
                                        <p:attrNameLst>
                                          <p:attrName>style.visibility</p:attrName>
                                        </p:attrNameLst>
                                      </p:cBhvr>
                                      <p:to>
                                        <p:strVal val="visible"/>
                                      </p:to>
                                    </p:set>
                                    <p:set>
                                      <p:cBhvr>
                                        <p:cTn id="52" dur="227" fill="hold">
                                          <p:stCondLst>
                                            <p:cond delay="0"/>
                                          </p:stCondLst>
                                        </p:cTn>
                                        <p:tgtEl>
                                          <p:spTgt spid="114"/>
                                        </p:tgtEl>
                                        <p:attrNameLst>
                                          <p:attrName>style.rotation</p:attrName>
                                        </p:attrNameLst>
                                      </p:cBhvr>
                                      <p:to>
                                        <p:strVal val="-45.0"/>
                                      </p:to>
                                    </p:set>
                                    <p:anim calcmode="lin" valueType="num">
                                      <p:cBhvr>
                                        <p:cTn id="53" dur="227" fill="hold">
                                          <p:stCondLst>
                                            <p:cond delay="227"/>
                                          </p:stCondLst>
                                        </p:cTn>
                                        <p:tgtEl>
                                          <p:spTgt spid="114"/>
                                        </p:tgtEl>
                                        <p:attrNameLst>
                                          <p:attrName>style.rotation</p:attrName>
                                        </p:attrNameLst>
                                      </p:cBhvr>
                                      <p:tavLst>
                                        <p:tav tm="0">
                                          <p:val>
                                            <p:fltVal val="-45"/>
                                          </p:val>
                                        </p:tav>
                                        <p:tav tm="69900">
                                          <p:val>
                                            <p:fltVal val="45"/>
                                          </p:val>
                                        </p:tav>
                                        <p:tav tm="100000">
                                          <p:val>
                                            <p:fltVal val="0"/>
                                          </p:val>
                                        </p:tav>
                                      </p:tavLst>
                                    </p:anim>
                                    <p:anim calcmode="lin" valueType="num">
                                      <p:cBhvr>
                                        <p:cTn id="54" dur="227" fill="hold">
                                          <p:stCondLst>
                                            <p:cond delay="0"/>
                                          </p:stCondLst>
                                        </p:cTn>
                                        <p:tgtEl>
                                          <p:spTgt spid="114"/>
                                        </p:tgtEl>
                                        <p:attrNameLst>
                                          <p:attrName>ppt_y</p:attrName>
                                        </p:attrNameLst>
                                      </p:cBhvr>
                                      <p:tavLst>
                                        <p:tav tm="0">
                                          <p:val>
                                            <p:strVal val="#ppt_y-1"/>
                                          </p:val>
                                        </p:tav>
                                        <p:tav tm="100000">
                                          <p:val>
                                            <p:strVal val="#ppt_y-(0.354*#ppt_w-0.172*#ppt_h)"/>
                                          </p:val>
                                        </p:tav>
                                      </p:tavLst>
                                    </p:anim>
                                    <p:anim calcmode="lin" valueType="num">
                                      <p:cBhvr>
                                        <p:cTn id="55" dur="78" decel="50000" autoRev="1" fill="hold">
                                          <p:stCondLst>
                                            <p:cond delay="227"/>
                                          </p:stCondLst>
                                        </p:cTn>
                                        <p:tgtEl>
                                          <p:spTgt spid="114"/>
                                        </p:tgtEl>
                                        <p:attrNameLst>
                                          <p:attrName>ppt_y</p:attrName>
                                        </p:attrNameLst>
                                      </p:cBhvr>
                                      <p:tavLst>
                                        <p:tav tm="0">
                                          <p:val>
                                            <p:strVal val="#ppt_y-(0.354*#ppt_w-0.172*#ppt_h)"/>
                                          </p:val>
                                        </p:tav>
                                        <p:tav tm="100000">
                                          <p:val>
                                            <p:strVal val="#ppt_y-(0.354*#ppt_w-0.172*#ppt_h)-#ppt_h/2"/>
                                          </p:val>
                                        </p:tav>
                                      </p:tavLst>
                                    </p:anim>
                                    <p:anim calcmode="lin" valueType="num">
                                      <p:cBhvr>
                                        <p:cTn id="56" dur="68" fill="hold">
                                          <p:stCondLst>
                                            <p:cond delay="432"/>
                                          </p:stCondLst>
                                        </p:cTn>
                                        <p:tgtEl>
                                          <p:spTgt spid="114"/>
                                        </p:tgtEl>
                                        <p:attrNameLst>
                                          <p:attrName>ppt_y</p:attrName>
                                        </p:attrNameLst>
                                      </p:cBhvr>
                                      <p:tavLst>
                                        <p:tav tm="0">
                                          <p:val>
                                            <p:strVal val="#ppt_y-(0.354*#ppt_w-0.172*#ppt_h)"/>
                                          </p:val>
                                        </p:tav>
                                        <p:tav tm="100000">
                                          <p:val>
                                            <p:strVal val="#ppt_y"/>
                                          </p:val>
                                        </p:tav>
                                      </p:tavLst>
                                    </p:anim>
                                  </p:childTnLst>
                                </p:cTn>
                              </p:par>
                            </p:childTnLst>
                          </p:cTn>
                        </p:par>
                        <p:par>
                          <p:cTn id="57" fill="hold">
                            <p:stCondLst>
                              <p:cond delay="3250"/>
                            </p:stCondLst>
                            <p:childTnLst>
                              <p:par>
                                <p:cTn id="58" presetID="2" presetClass="entr" presetSubtype="2" fill="hold" grpId="0" nodeType="afterEffect">
                                  <p:stCondLst>
                                    <p:cond delay="0"/>
                                  </p:stCondLst>
                                  <p:iterate type="lt">
                                    <p:tmPct val="10000"/>
                                  </p:iterate>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fill="hold"/>
                                        <p:tgtEl>
                                          <p:spTgt spid="24"/>
                                        </p:tgtEl>
                                        <p:attrNameLst>
                                          <p:attrName>ppt_x</p:attrName>
                                        </p:attrNameLst>
                                      </p:cBhvr>
                                      <p:tavLst>
                                        <p:tav tm="0">
                                          <p:val>
                                            <p:strVal val="1+#ppt_w/2"/>
                                          </p:val>
                                        </p:tav>
                                        <p:tav tm="100000">
                                          <p:val>
                                            <p:strVal val="#ppt_x"/>
                                          </p:val>
                                        </p:tav>
                                      </p:tavLst>
                                    </p:anim>
                                    <p:anim calcmode="lin" valueType="num">
                                      <p:cBhvr additive="base">
                                        <p:cTn id="61"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926144" y="1083456"/>
            <a:ext cx="10339712" cy="115834"/>
          </a:xfrm>
          <a:prstGeom prst="rect">
            <a:avLst/>
          </a:prstGeom>
        </p:spPr>
      </p:pic>
      <p:pic>
        <p:nvPicPr>
          <p:cNvPr id="28" name="图片 27"/>
          <p:cNvPicPr>
            <a:picLocks noChangeAspect="1"/>
          </p:cNvPicPr>
          <p:nvPr/>
        </p:nvPicPr>
        <p:blipFill>
          <a:blip r:embed="rId4"/>
          <a:stretch>
            <a:fillRect/>
          </a:stretch>
        </p:blipFill>
        <p:spPr>
          <a:xfrm>
            <a:off x="722352" y="297309"/>
            <a:ext cx="676715" cy="707197"/>
          </a:xfrm>
          <a:prstGeom prst="rect">
            <a:avLst/>
          </a:prstGeom>
        </p:spPr>
      </p:pic>
      <p:sp>
        <p:nvSpPr>
          <p:cNvPr id="25" name="文本框 24"/>
          <p:cNvSpPr txBox="1"/>
          <p:nvPr/>
        </p:nvSpPr>
        <p:spPr>
          <a:xfrm>
            <a:off x="1568808" y="498542"/>
            <a:ext cx="7556142" cy="583565"/>
          </a:xfrm>
          <a:prstGeom prst="rect">
            <a:avLst/>
          </a:prstGeom>
          <a:noFill/>
        </p:spPr>
        <p:txBody>
          <a:bodyPr wrap="square" rtlCol="0">
            <a:spAutoFit/>
          </a:bodyPr>
          <a:lstStyle/>
          <a:p>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函数</a:t>
            </a:r>
            <a:r>
              <a:rPr lang="en-US" altLang="zh-CN" sz="3200" b="1" dirty="0">
                <a:solidFill>
                  <a:schemeClr val="tx1">
                    <a:lumMod val="75000"/>
                    <a:lumOff val="25000"/>
                  </a:schemeClr>
                </a:solidFill>
                <a:latin typeface="汉仪夏日体W" panose="00020600040101010101" pitchFamily="18" charset="-122"/>
                <a:ea typeface="汉仪夏日体W" panose="00020600040101010101" pitchFamily="18" charset="-122"/>
              </a:rPr>
              <a:t>——</a:t>
            </a:r>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导入外部模块 </a:t>
            </a:r>
            <a:r>
              <a:rPr lang="zh-CN" altLang="en-US" sz="3200" dirty="0">
                <a:solidFill>
                  <a:schemeClr val="tx1">
                    <a:lumMod val="75000"/>
                    <a:lumOff val="25000"/>
                  </a:schemeClr>
                </a:solidFill>
                <a:latin typeface="汉仪夏日体W" panose="00020600040101010101" pitchFamily="18" charset="-122"/>
                <a:ea typeface="汉仪夏日体W" panose="00020600040101010101" pitchFamily="18" charset="-122"/>
              </a:rPr>
              <a:t> </a:t>
            </a:r>
            <a:endParaRPr lang="en-US" altLang="zh-CN" sz="1600" dirty="0">
              <a:solidFill>
                <a:schemeClr val="tx1">
                  <a:lumMod val="75000"/>
                  <a:lumOff val="25000"/>
                </a:schemeClr>
              </a:solidFill>
              <a:latin typeface="汉仪夏日体W" panose="00020600040101010101" pitchFamily="18" charset="-122"/>
              <a:ea typeface="汉仪夏日体W" panose="00020600040101010101" pitchFamily="18" charset="-122"/>
            </a:endParaRPr>
          </a:p>
        </p:txBody>
      </p:sp>
      <p:sp>
        <p:nvSpPr>
          <p:cNvPr id="3" name="文本框 2"/>
          <p:cNvSpPr txBox="1"/>
          <p:nvPr/>
        </p:nvSpPr>
        <p:spPr>
          <a:xfrm>
            <a:off x="2155825" y="1384300"/>
            <a:ext cx="1974850" cy="460375"/>
          </a:xfrm>
          <a:prstGeom prst="rect">
            <a:avLst/>
          </a:prstGeom>
          <a:noFill/>
        </p:spPr>
        <p:txBody>
          <a:bodyPr wrap="square" rtlCol="0">
            <a:spAutoFit/>
          </a:bodyPr>
          <a:lstStyle/>
          <a:p>
            <a:r>
              <a:rPr lang="zh-CN" altLang="en-US" sz="2400">
                <a:latin typeface="华文中宋" panose="02010600040101010101" charset="-122"/>
                <a:ea typeface="华文中宋" panose="02010600040101010101" charset="-122"/>
              </a:rPr>
              <a:t>外部模块？</a:t>
            </a:r>
          </a:p>
        </p:txBody>
      </p:sp>
      <p:sp>
        <p:nvSpPr>
          <p:cNvPr id="5" name="文本框 4"/>
          <p:cNvSpPr txBox="1"/>
          <p:nvPr/>
        </p:nvSpPr>
        <p:spPr>
          <a:xfrm>
            <a:off x="6354445" y="1315720"/>
            <a:ext cx="4131310" cy="460375"/>
          </a:xfrm>
          <a:prstGeom prst="rect">
            <a:avLst/>
          </a:prstGeom>
          <a:noFill/>
        </p:spPr>
        <p:txBody>
          <a:bodyPr wrap="square" rtlCol="0">
            <a:spAutoFit/>
          </a:bodyPr>
          <a:lstStyle/>
          <a:p>
            <a:r>
              <a:rPr lang="zh-CN" altLang="en-US" sz="2400" dirty="0">
                <a:latin typeface="华文中宋" panose="02010600040101010101" charset="-122"/>
                <a:ea typeface="华文中宋" panose="02010600040101010101" charset="-122"/>
                <a:sym typeface="+mn-ea"/>
              </a:rPr>
              <a:t>魔法巫袍上的全新魔法袋！</a:t>
            </a:r>
          </a:p>
        </p:txBody>
      </p:sp>
      <p:pic>
        <p:nvPicPr>
          <p:cNvPr id="10" name="图片 9"/>
          <p:cNvPicPr>
            <a:picLocks noChangeAspect="1"/>
          </p:cNvPicPr>
          <p:nvPr/>
        </p:nvPicPr>
        <p:blipFill>
          <a:blip r:embed="rId5"/>
          <a:stretch>
            <a:fillRect/>
          </a:stretch>
        </p:blipFill>
        <p:spPr>
          <a:xfrm>
            <a:off x="1479550" y="1313180"/>
            <a:ext cx="662305" cy="669925"/>
          </a:xfrm>
          <a:prstGeom prst="rect">
            <a:avLst/>
          </a:prstGeom>
        </p:spPr>
      </p:pic>
      <p:pic>
        <p:nvPicPr>
          <p:cNvPr id="14" name="图片 13"/>
          <p:cNvPicPr>
            <a:picLocks noChangeAspect="1"/>
          </p:cNvPicPr>
          <p:nvPr/>
        </p:nvPicPr>
        <p:blipFill>
          <a:blip r:embed="rId6"/>
          <a:stretch>
            <a:fillRect/>
          </a:stretch>
        </p:blipFill>
        <p:spPr>
          <a:xfrm>
            <a:off x="5698490" y="1302385"/>
            <a:ext cx="655955" cy="625475"/>
          </a:xfrm>
          <a:prstGeom prst="rect">
            <a:avLst/>
          </a:prstGeom>
        </p:spPr>
      </p:pic>
      <p:sp>
        <p:nvSpPr>
          <p:cNvPr id="16" name="右箭头 15"/>
          <p:cNvSpPr/>
          <p:nvPr/>
        </p:nvSpPr>
        <p:spPr>
          <a:xfrm>
            <a:off x="3952875" y="1494790"/>
            <a:ext cx="1471295" cy="28130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Rectangle 1"/>
          <p:cNvSpPr>
            <a:spLocks noChangeArrowheads="1"/>
          </p:cNvSpPr>
          <p:nvPr/>
        </p:nvSpPr>
        <p:spPr bwMode="auto">
          <a:xfrm>
            <a:off x="1060709" y="2499272"/>
            <a:ext cx="1052504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1" u="none" strike="noStrike" cap="none" normalizeH="0" baseline="0" dirty="0">
                <a:ln>
                  <a:noFill/>
                </a:ln>
                <a:solidFill>
                  <a:srgbClr val="8C8C8C"/>
                </a:solidFill>
                <a:effectLst/>
                <a:latin typeface="华文中宋" panose="02010600040101010101" charset="-122"/>
                <a:ea typeface="华文中宋" panose="02010600040101010101" charset="-122"/>
              </a:rPr>
              <a:t># 导入外部模块</a:t>
            </a:r>
            <a:br>
              <a:rPr kumimoji="0" lang="zh-CN" altLang="zh-CN" sz="2400" b="0" i="1" u="none" strike="noStrike" cap="none" normalizeH="0" baseline="0" dirty="0">
                <a:ln>
                  <a:noFill/>
                </a:ln>
                <a:solidFill>
                  <a:srgbClr val="8C8C8C"/>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033B3"/>
                </a:solidFill>
                <a:effectLst/>
                <a:latin typeface="华文中宋" panose="02010600040101010101" charset="-122"/>
                <a:ea typeface="华文中宋" panose="02010600040101010101" charset="-122"/>
              </a:rPr>
              <a:t>import </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random</a:t>
            </a: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400" b="0" i="1" u="none" strike="noStrike" cap="none" normalizeH="0" baseline="0" dirty="0">
                <a:ln>
                  <a:noFill/>
                </a:ln>
                <a:solidFill>
                  <a:srgbClr val="8C8C8C"/>
                </a:solidFill>
                <a:effectLst/>
                <a:latin typeface="华文中宋" panose="02010600040101010101" charset="-122"/>
                <a:ea typeface="华文中宋" panose="02010600040101010101" charset="-122"/>
              </a:rPr>
              <a:t># 使用外部模块的魔法</a:t>
            </a:r>
            <a:br>
              <a:rPr kumimoji="0" lang="zh-CN" altLang="zh-CN" sz="2400" b="0" i="1" u="none" strike="noStrike" cap="none" normalizeH="0" baseline="0" dirty="0">
                <a:ln>
                  <a:noFill/>
                </a:ln>
                <a:solidFill>
                  <a:srgbClr val="8C8C8C"/>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random_number = random.randint(</a:t>
            </a:r>
            <a:r>
              <a:rPr kumimoji="0" lang="zh-CN" altLang="zh-CN" sz="2400" b="0" i="0" u="none" strike="noStrike" cap="none" normalizeH="0" baseline="0" dirty="0">
                <a:ln>
                  <a:noFill/>
                </a:ln>
                <a:solidFill>
                  <a:srgbClr val="1750EB"/>
                </a:solidFill>
                <a:effectLst/>
                <a:latin typeface="华文中宋" panose="02010600040101010101" charset="-122"/>
                <a:ea typeface="华文中宋" panose="02010600040101010101" charset="-122"/>
              </a:rPr>
              <a:t>1</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400" b="0" i="0" u="none" strike="noStrike" cap="none" normalizeH="0" baseline="0" dirty="0">
                <a:ln>
                  <a:noFill/>
                </a:ln>
                <a:solidFill>
                  <a:srgbClr val="1750EB"/>
                </a:solidFill>
                <a:effectLst/>
                <a:latin typeface="华文中宋" panose="02010600040101010101" charset="-122"/>
                <a:ea typeface="华文中宋" panose="02010600040101010101" charset="-122"/>
              </a:rPr>
              <a:t>10</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endParaRPr kumimoji="0" lang="en-US"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00080"/>
                </a:solidFill>
                <a:effectLst/>
                <a:latin typeface="华文中宋" panose="02010600040101010101" charset="-122"/>
                <a:ea typeface="华文中宋" panose="02010600040101010101" charset="-122"/>
              </a:rPr>
              <a:t>print</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t>f"我用了外部模块的魔法，生成了一个随机数字：</a:t>
            </a:r>
            <a:r>
              <a:rPr kumimoji="0" lang="zh-CN" altLang="zh-CN" sz="2400" b="0" i="0" u="none" strike="noStrike" cap="none" normalizeH="0" baseline="0" dirty="0">
                <a:ln>
                  <a:noFill/>
                </a:ln>
                <a:solidFill>
                  <a:srgbClr val="0037A6"/>
                </a:solidFill>
                <a:effectLst/>
                <a:latin typeface="华文中宋" panose="02010600040101010101" charset="-122"/>
                <a:ea typeface="华文中宋" panose="02010600040101010101" charset="-122"/>
              </a:rPr>
              <a:t>{</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random_number</a:t>
            </a:r>
            <a:r>
              <a:rPr kumimoji="0" lang="zh-CN" altLang="zh-CN" sz="2400" b="0" i="0" u="none" strike="noStrike" cap="none" normalizeH="0" baseline="0" dirty="0">
                <a:ln>
                  <a:noFill/>
                </a:ln>
                <a:solidFill>
                  <a:srgbClr val="0037A6"/>
                </a:solidFill>
                <a:effectLst/>
                <a:latin typeface="华文中宋" panose="02010600040101010101" charset="-122"/>
                <a:ea typeface="华文中宋" panose="02010600040101010101" charset="-122"/>
              </a:rPr>
              <a:t>}</a:t>
            </a:r>
            <a: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t>"</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endParaRPr kumimoji="0" lang="zh-CN" altLang="zh-CN" sz="2400" b="0" i="0" u="none" strike="noStrike" cap="none" normalizeH="0" baseline="0" dirty="0">
              <a:ln>
                <a:noFill/>
              </a:ln>
              <a:solidFill>
                <a:schemeClr val="tx1"/>
              </a:solidFill>
              <a:effectLst/>
              <a:latin typeface="华文中宋" panose="02010600040101010101" charset="-122"/>
              <a:ea typeface="华文中宋" panose="02010600040101010101" charset="-122"/>
            </a:endParaRPr>
          </a:p>
        </p:txBody>
      </p:sp>
      <p:sp>
        <p:nvSpPr>
          <p:cNvPr id="6" name="箭头: 右 5"/>
          <p:cNvSpPr/>
          <p:nvPr/>
        </p:nvSpPr>
        <p:spPr>
          <a:xfrm>
            <a:off x="3677697" y="3004457"/>
            <a:ext cx="1746473" cy="271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7" name="文本框 6"/>
          <p:cNvSpPr txBox="1"/>
          <p:nvPr/>
        </p:nvSpPr>
        <p:spPr>
          <a:xfrm>
            <a:off x="5546691" y="2909277"/>
            <a:ext cx="3004457" cy="461665"/>
          </a:xfrm>
          <a:prstGeom prst="rect">
            <a:avLst/>
          </a:prstGeom>
          <a:noFill/>
        </p:spPr>
        <p:txBody>
          <a:bodyPr wrap="square" rtlCol="0">
            <a:spAutoFit/>
          </a:bodyPr>
          <a:lstStyle/>
          <a:p>
            <a:r>
              <a:rPr lang="zh-CN" altLang="en-US" sz="2400" dirty="0">
                <a:latin typeface="华文中宋" panose="02010600040101010101" charset="-122"/>
                <a:ea typeface="华文中宋" panose="02010600040101010101" charset="-122"/>
              </a:rPr>
              <a:t>全新魔法袋 </a:t>
            </a:r>
            <a:r>
              <a:rPr lang="en-US" altLang="zh-CN" sz="2400" dirty="0">
                <a:latin typeface="华文中宋" panose="02010600040101010101" charset="-122"/>
                <a:ea typeface="华文中宋" panose="02010600040101010101" charset="-122"/>
              </a:rPr>
              <a:t>random!</a:t>
            </a:r>
            <a:endParaRPr lang="zh-CN" altLang="en-US" sz="2400" dirty="0">
              <a:latin typeface="华文中宋" panose="02010600040101010101" charset="-122"/>
              <a:ea typeface="华文中宋" panose="02010600040101010101" charset="-122"/>
            </a:endParaRPr>
          </a:p>
        </p:txBody>
      </p:sp>
      <p:sp>
        <p:nvSpPr>
          <p:cNvPr id="8" name="圆角矩形 7"/>
          <p:cNvSpPr/>
          <p:nvPr/>
        </p:nvSpPr>
        <p:spPr>
          <a:xfrm>
            <a:off x="8756650" y="1971675"/>
            <a:ext cx="2509520" cy="2499995"/>
          </a:xfrm>
          <a:prstGeom prst="round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accent4"/>
              </a:solidFill>
            </a:endParaRPr>
          </a:p>
        </p:txBody>
      </p:sp>
      <p:sp>
        <p:nvSpPr>
          <p:cNvPr id="9" name="文本框 8"/>
          <p:cNvSpPr txBox="1"/>
          <p:nvPr/>
        </p:nvSpPr>
        <p:spPr>
          <a:xfrm>
            <a:off x="8846820" y="2226945"/>
            <a:ext cx="2329180" cy="1998980"/>
          </a:xfrm>
          <a:prstGeom prst="rect">
            <a:avLst/>
          </a:prstGeom>
          <a:noFill/>
        </p:spPr>
        <p:txBody>
          <a:bodyPr wrap="square" rtlCol="0">
            <a:noAutofit/>
          </a:bodyPr>
          <a:lstStyle/>
          <a:p>
            <a:r>
              <a:rPr lang="zh-CN" altLang="en-US" sz="2400">
                <a:latin typeface="华文中宋" panose="02010600040101010101" charset="-122"/>
                <a:ea typeface="华文中宋" panose="02010600040101010101" charset="-122"/>
                <a:cs typeface="华文中宋" panose="02010600040101010101" charset="-122"/>
              </a:rPr>
              <a:t>导入外部模块基本格式：</a:t>
            </a:r>
          </a:p>
          <a:p>
            <a:endParaRPr lang="zh-CN" altLang="en-US" sz="2400">
              <a:latin typeface="华文中宋" panose="02010600040101010101" charset="-122"/>
              <a:ea typeface="华文中宋" panose="02010600040101010101" charset="-122"/>
              <a:cs typeface="华文中宋" panose="02010600040101010101" charset="-122"/>
            </a:endParaRPr>
          </a:p>
          <a:p>
            <a:r>
              <a:rPr lang="en-US" altLang="zh-CN" sz="2400">
                <a:latin typeface="华文中宋" panose="02010600040101010101" charset="-122"/>
                <a:ea typeface="华文中宋" panose="02010600040101010101" charset="-122"/>
                <a:cs typeface="华文中宋" panose="02010600040101010101" charset="-122"/>
              </a:rPr>
              <a:t>import  XXX</a:t>
            </a:r>
          </a:p>
          <a:p>
            <a:pPr algn="r"/>
            <a:r>
              <a:rPr lang="en-US" altLang="zh-CN" sz="2400">
                <a:latin typeface="华文中宋" panose="02010600040101010101" charset="-122"/>
                <a:ea typeface="华文中宋" panose="02010600040101010101" charset="-122"/>
                <a:cs typeface="华文中宋" panose="02010600040101010101" charset="-122"/>
              </a:rPr>
              <a:t>        </a:t>
            </a:r>
            <a:endParaRPr lang="zh-CN" altLang="en-US" sz="2400">
              <a:latin typeface="华文中宋" panose="02010600040101010101" charset="-122"/>
              <a:ea typeface="华文中宋" panose="02010600040101010101" charset="-122"/>
              <a:cs typeface="华文中宋" panose="02010600040101010101" charset="-122"/>
            </a:endParaRPr>
          </a:p>
        </p:txBody>
      </p:sp>
      <p:sp>
        <p:nvSpPr>
          <p:cNvPr id="11" name="文本框 10"/>
          <p:cNvSpPr txBox="1"/>
          <p:nvPr/>
        </p:nvSpPr>
        <p:spPr>
          <a:xfrm>
            <a:off x="9918700" y="3672205"/>
            <a:ext cx="1347470" cy="706755"/>
          </a:xfrm>
          <a:prstGeom prst="rect">
            <a:avLst/>
          </a:prstGeom>
          <a:noFill/>
        </p:spPr>
        <p:txBody>
          <a:bodyPr wrap="square" rtlCol="0">
            <a:spAutoFit/>
          </a:bodyPr>
          <a:lstStyle/>
          <a:p>
            <a:r>
              <a:rPr lang="en-US" altLang="zh-CN" sz="2000">
                <a:latin typeface="华文中宋" panose="02010600040101010101" charset="-122"/>
                <a:ea typeface="华文中宋" panose="02010600040101010101" charset="-122"/>
                <a:cs typeface="华文中宋" panose="02010600040101010101" charset="-122"/>
                <a:sym typeface="+mn-ea"/>
              </a:rPr>
              <a:t>(</a:t>
            </a:r>
            <a:r>
              <a:rPr lang="zh-CN" altLang="en-US" sz="2000">
                <a:latin typeface="华文中宋" panose="02010600040101010101" charset="-122"/>
                <a:ea typeface="华文中宋" panose="02010600040101010101" charset="-122"/>
                <a:cs typeface="华文中宋" panose="02010600040101010101" charset="-122"/>
                <a:sym typeface="+mn-ea"/>
              </a:rPr>
              <a:t>需要的</a:t>
            </a:r>
            <a:r>
              <a:rPr lang="en-US" altLang="zh-CN" sz="2000">
                <a:latin typeface="华文中宋" panose="02010600040101010101" charset="-122"/>
                <a:ea typeface="华文中宋" panose="02010600040101010101" charset="-122"/>
                <a:cs typeface="华文中宋" panose="02010600040101010101" charset="-122"/>
                <a:sym typeface="+mn-ea"/>
              </a:rPr>
              <a:t> </a:t>
            </a:r>
            <a:r>
              <a:rPr lang="zh-CN" altLang="en-US" sz="2000">
                <a:latin typeface="华文中宋" panose="02010600040101010101" charset="-122"/>
                <a:ea typeface="华文中宋" panose="02010600040101010101" charset="-122"/>
                <a:cs typeface="华文中宋" panose="02010600040101010101" charset="-122"/>
                <a:sym typeface="+mn-ea"/>
              </a:rPr>
              <a:t>魔法袋）</a:t>
            </a:r>
            <a:endParaRPr lang="zh-CN" altLang="en-US" sz="2000"/>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0"/>
                                  </p:stCondLst>
                                  <p:iterate type="lt">
                                    <p:tmPct val="1905"/>
                                  </p:iterate>
                                  <p:childTnLst>
                                    <p:set>
                                      <p:cBhvr>
                                        <p:cTn id="14" dur="1" fill="hold">
                                          <p:stCondLst>
                                            <p:cond delay="0"/>
                                          </p:stCondLst>
                                        </p:cTn>
                                        <p:tgtEl>
                                          <p:spTgt spid="25"/>
                                        </p:tgtEl>
                                        <p:attrNameLst>
                                          <p:attrName>style.visibility</p:attrName>
                                        </p:attrNameLst>
                                      </p:cBhvr>
                                      <p:to>
                                        <p:strVal val="visible"/>
                                      </p:to>
                                    </p:set>
                                    <p:anim calcmode="lin" valueType="num">
                                      <p:cBhvr>
                                        <p:cTn id="15"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5"/>
                                        </p:tgtEl>
                                        <p:attrNameLst>
                                          <p:attrName>ppt_y</p:attrName>
                                        </p:attrNameLst>
                                      </p:cBhvr>
                                      <p:tavLst>
                                        <p:tav tm="0">
                                          <p:val>
                                            <p:strVal val="#ppt_y"/>
                                          </p:val>
                                        </p:tav>
                                        <p:tav tm="100000">
                                          <p:val>
                                            <p:strVal val="#ppt_y"/>
                                          </p:val>
                                        </p:tav>
                                      </p:tavLst>
                                    </p:anim>
                                    <p:anim calcmode="lin" valueType="num">
                                      <p:cBhvr>
                                        <p:cTn id="17"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 grpId="0"/>
      <p:bldP spid="3" grpId="1"/>
      <p:bldP spid="5" grpId="0"/>
      <p:bldP spid="5" grpId="1"/>
      <p:bldP spid="16" grpId="0" animBg="1"/>
      <p:bldP spid="16" grpId="1" animBg="1"/>
      <p:bldP spid="4" grpId="0" animBg="1"/>
      <p:bldP spid="4" grpId="1" animBg="1"/>
      <p:bldP spid="6" grpId="0" animBg="1"/>
      <p:bldP spid="6" grpId="1" animBg="1"/>
      <p:bldP spid="7" grpId="0"/>
      <p:bldP spid="7" grpId="1"/>
      <p:bldP spid="8" grpId="0" animBg="1"/>
      <p:bldP spid="8" grpId="1" animBg="1"/>
      <p:bldP spid="9" grpId="0"/>
      <p:bldP spid="9" grpId="1"/>
      <p:bldP spid="11" grpId="0"/>
      <p:bldP spid="1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926144" y="1083456"/>
            <a:ext cx="10339712" cy="115834"/>
          </a:xfrm>
          <a:prstGeom prst="rect">
            <a:avLst/>
          </a:prstGeom>
        </p:spPr>
      </p:pic>
      <p:pic>
        <p:nvPicPr>
          <p:cNvPr id="28" name="图片 27"/>
          <p:cNvPicPr>
            <a:picLocks noChangeAspect="1"/>
          </p:cNvPicPr>
          <p:nvPr/>
        </p:nvPicPr>
        <p:blipFill>
          <a:blip r:embed="rId4"/>
          <a:stretch>
            <a:fillRect/>
          </a:stretch>
        </p:blipFill>
        <p:spPr>
          <a:xfrm>
            <a:off x="722352" y="297309"/>
            <a:ext cx="676715" cy="707197"/>
          </a:xfrm>
          <a:prstGeom prst="rect">
            <a:avLst/>
          </a:prstGeom>
        </p:spPr>
      </p:pic>
      <p:sp>
        <p:nvSpPr>
          <p:cNvPr id="25" name="文本框 24"/>
          <p:cNvSpPr txBox="1"/>
          <p:nvPr/>
        </p:nvSpPr>
        <p:spPr>
          <a:xfrm>
            <a:off x="1568808" y="498542"/>
            <a:ext cx="7556142" cy="583565"/>
          </a:xfrm>
          <a:prstGeom prst="rect">
            <a:avLst/>
          </a:prstGeom>
          <a:noFill/>
        </p:spPr>
        <p:txBody>
          <a:bodyPr wrap="square" rtlCol="0">
            <a:spAutoFit/>
          </a:bodyPr>
          <a:lstStyle/>
          <a:p>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函数</a:t>
            </a:r>
            <a:r>
              <a:rPr lang="en-US" altLang="zh-CN" sz="3200" b="1" dirty="0">
                <a:solidFill>
                  <a:schemeClr val="tx1">
                    <a:lumMod val="75000"/>
                    <a:lumOff val="25000"/>
                  </a:schemeClr>
                </a:solidFill>
                <a:latin typeface="汉仪夏日体W" panose="00020600040101010101" pitchFamily="18" charset="-122"/>
                <a:ea typeface="汉仪夏日体W" panose="00020600040101010101" pitchFamily="18" charset="-122"/>
              </a:rPr>
              <a:t>——</a:t>
            </a:r>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导入外部模块 </a:t>
            </a:r>
            <a:r>
              <a:rPr lang="zh-CN" altLang="en-US" sz="3200" dirty="0">
                <a:solidFill>
                  <a:schemeClr val="tx1">
                    <a:lumMod val="75000"/>
                    <a:lumOff val="25000"/>
                  </a:schemeClr>
                </a:solidFill>
                <a:latin typeface="汉仪夏日体W" panose="00020600040101010101" pitchFamily="18" charset="-122"/>
                <a:ea typeface="汉仪夏日体W" panose="00020600040101010101" pitchFamily="18" charset="-122"/>
              </a:rPr>
              <a:t> </a:t>
            </a:r>
            <a:endParaRPr lang="en-US" altLang="zh-CN" sz="1600" dirty="0">
              <a:solidFill>
                <a:schemeClr val="tx1">
                  <a:lumMod val="75000"/>
                  <a:lumOff val="25000"/>
                </a:schemeClr>
              </a:solidFill>
              <a:latin typeface="汉仪夏日体W" panose="00020600040101010101" pitchFamily="18" charset="-122"/>
              <a:ea typeface="汉仪夏日体W" panose="00020600040101010101" pitchFamily="18" charset="-122"/>
            </a:endParaRPr>
          </a:p>
        </p:txBody>
      </p:sp>
      <p:sp>
        <p:nvSpPr>
          <p:cNvPr id="3" name="文本框 2"/>
          <p:cNvSpPr txBox="1"/>
          <p:nvPr/>
        </p:nvSpPr>
        <p:spPr>
          <a:xfrm>
            <a:off x="2155825" y="1384300"/>
            <a:ext cx="1974850" cy="460375"/>
          </a:xfrm>
          <a:prstGeom prst="rect">
            <a:avLst/>
          </a:prstGeom>
          <a:noFill/>
        </p:spPr>
        <p:txBody>
          <a:bodyPr wrap="square" rtlCol="0">
            <a:spAutoFit/>
          </a:bodyPr>
          <a:lstStyle/>
          <a:p>
            <a:r>
              <a:rPr lang="zh-CN" altLang="en-US" sz="2400">
                <a:latin typeface="华文中宋" panose="02010600040101010101" charset="-122"/>
                <a:ea typeface="华文中宋" panose="02010600040101010101" charset="-122"/>
              </a:rPr>
              <a:t>外部模块？</a:t>
            </a:r>
          </a:p>
        </p:txBody>
      </p:sp>
      <p:sp>
        <p:nvSpPr>
          <p:cNvPr id="5" name="文本框 4"/>
          <p:cNvSpPr txBox="1"/>
          <p:nvPr/>
        </p:nvSpPr>
        <p:spPr>
          <a:xfrm>
            <a:off x="6354445" y="1315720"/>
            <a:ext cx="4131310" cy="460375"/>
          </a:xfrm>
          <a:prstGeom prst="rect">
            <a:avLst/>
          </a:prstGeom>
          <a:noFill/>
        </p:spPr>
        <p:txBody>
          <a:bodyPr wrap="square" rtlCol="0">
            <a:spAutoFit/>
          </a:bodyPr>
          <a:lstStyle/>
          <a:p>
            <a:r>
              <a:rPr lang="zh-CN" altLang="en-US" sz="2400" dirty="0">
                <a:latin typeface="华文中宋" panose="02010600040101010101" charset="-122"/>
                <a:ea typeface="华文中宋" panose="02010600040101010101" charset="-122"/>
                <a:sym typeface="+mn-ea"/>
              </a:rPr>
              <a:t>魔法巫袍上的特殊魔法袋！</a:t>
            </a:r>
          </a:p>
        </p:txBody>
      </p:sp>
      <p:pic>
        <p:nvPicPr>
          <p:cNvPr id="10" name="图片 9"/>
          <p:cNvPicPr>
            <a:picLocks noChangeAspect="1"/>
          </p:cNvPicPr>
          <p:nvPr/>
        </p:nvPicPr>
        <p:blipFill>
          <a:blip r:embed="rId5"/>
          <a:stretch>
            <a:fillRect/>
          </a:stretch>
        </p:blipFill>
        <p:spPr>
          <a:xfrm>
            <a:off x="1479550" y="1313180"/>
            <a:ext cx="662305" cy="669925"/>
          </a:xfrm>
          <a:prstGeom prst="rect">
            <a:avLst/>
          </a:prstGeom>
        </p:spPr>
      </p:pic>
      <p:pic>
        <p:nvPicPr>
          <p:cNvPr id="14" name="图片 13"/>
          <p:cNvPicPr>
            <a:picLocks noChangeAspect="1"/>
          </p:cNvPicPr>
          <p:nvPr/>
        </p:nvPicPr>
        <p:blipFill>
          <a:blip r:embed="rId6"/>
          <a:stretch>
            <a:fillRect/>
          </a:stretch>
        </p:blipFill>
        <p:spPr>
          <a:xfrm>
            <a:off x="5698490" y="1302385"/>
            <a:ext cx="655955" cy="625475"/>
          </a:xfrm>
          <a:prstGeom prst="rect">
            <a:avLst/>
          </a:prstGeom>
        </p:spPr>
      </p:pic>
      <p:sp>
        <p:nvSpPr>
          <p:cNvPr id="16" name="右箭头 15"/>
          <p:cNvSpPr/>
          <p:nvPr/>
        </p:nvSpPr>
        <p:spPr>
          <a:xfrm>
            <a:off x="3952875" y="1494790"/>
            <a:ext cx="1471295" cy="28130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Rectangle 1"/>
          <p:cNvSpPr>
            <a:spLocks noChangeArrowheads="1"/>
          </p:cNvSpPr>
          <p:nvPr/>
        </p:nvSpPr>
        <p:spPr bwMode="auto">
          <a:xfrm>
            <a:off x="1022968" y="2520336"/>
            <a:ext cx="1066295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1" u="none" strike="noStrike" cap="none" normalizeH="0" baseline="0" dirty="0">
                <a:ln>
                  <a:noFill/>
                </a:ln>
                <a:solidFill>
                  <a:srgbClr val="8C8C8C"/>
                </a:solidFill>
                <a:effectLst/>
                <a:latin typeface="华文中宋" panose="02010600040101010101" charset="-122"/>
                <a:ea typeface="华文中宋" panose="02010600040101010101" charset="-122"/>
              </a:rPr>
              <a:t># 从外部模块</a:t>
            </a:r>
            <a:r>
              <a:rPr kumimoji="0" lang="en-US" altLang="zh-CN" sz="2400" b="0" i="1" u="none" strike="noStrike" cap="none" normalizeH="0" baseline="0" dirty="0">
                <a:ln>
                  <a:noFill/>
                </a:ln>
                <a:solidFill>
                  <a:srgbClr val="8C8C8C"/>
                </a:solidFill>
                <a:effectLst/>
                <a:latin typeface="华文中宋" panose="02010600040101010101" charset="-122"/>
                <a:ea typeface="华文中宋" panose="02010600040101010101" charset="-122"/>
              </a:rPr>
              <a:t> math </a:t>
            </a:r>
            <a:r>
              <a:rPr kumimoji="0" lang="zh-CN" altLang="zh-CN" sz="2400" b="0" i="1" u="none" strike="noStrike" cap="none" normalizeH="0" baseline="0" dirty="0">
                <a:ln>
                  <a:noFill/>
                </a:ln>
                <a:solidFill>
                  <a:srgbClr val="8C8C8C"/>
                </a:solidFill>
                <a:effectLst/>
                <a:latin typeface="华文中宋" panose="02010600040101010101" charset="-122"/>
                <a:ea typeface="华文中宋" panose="02010600040101010101" charset="-122"/>
              </a:rPr>
              <a:t>中导入特定魔法</a:t>
            </a:r>
            <a:r>
              <a:rPr kumimoji="0" lang="en-US" altLang="zh-CN" sz="2400" b="0" i="1" u="none" strike="noStrike" cap="none" normalizeH="0" baseline="0" dirty="0">
                <a:ln>
                  <a:noFill/>
                </a:ln>
                <a:solidFill>
                  <a:srgbClr val="8C8C8C"/>
                </a:solidFill>
                <a:effectLst/>
                <a:latin typeface="华文中宋" panose="02010600040101010101" charset="-122"/>
                <a:ea typeface="华文中宋" panose="02010600040101010101" charset="-122"/>
              </a:rPr>
              <a:t> </a:t>
            </a:r>
            <a:r>
              <a:rPr lang="en-US" altLang="zh-CN" sz="2400" i="1" dirty="0">
                <a:solidFill>
                  <a:srgbClr val="8C8C8C"/>
                </a:solidFill>
                <a:latin typeface="华文中宋" panose="02010600040101010101" charset="-122"/>
                <a:ea typeface="华文中宋" panose="02010600040101010101" charset="-122"/>
              </a:rPr>
              <a:t>—— sqrt</a:t>
            </a:r>
            <a:br>
              <a:rPr kumimoji="0" lang="zh-CN" altLang="zh-CN" sz="2400" b="0" i="1" u="none" strike="noStrike" cap="none" normalizeH="0" baseline="0" dirty="0">
                <a:ln>
                  <a:noFill/>
                </a:ln>
                <a:solidFill>
                  <a:srgbClr val="8C8C8C"/>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033B3"/>
                </a:solidFill>
                <a:effectLst/>
                <a:latin typeface="华文中宋" panose="02010600040101010101" charset="-122"/>
                <a:ea typeface="华文中宋" panose="02010600040101010101" charset="-122"/>
              </a:rPr>
              <a:t>from </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math </a:t>
            </a:r>
            <a:r>
              <a:rPr kumimoji="0" lang="zh-CN" altLang="zh-CN" sz="2400" b="0" i="0" u="none" strike="noStrike" cap="none" normalizeH="0" baseline="0" dirty="0">
                <a:ln>
                  <a:noFill/>
                </a:ln>
                <a:solidFill>
                  <a:srgbClr val="0033B3"/>
                </a:solidFill>
                <a:effectLst/>
                <a:latin typeface="华文中宋" panose="02010600040101010101" charset="-122"/>
                <a:ea typeface="华文中宋" panose="02010600040101010101" charset="-122"/>
              </a:rPr>
              <a:t>import </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sqrt</a:t>
            </a: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400" b="0" i="1" u="none" strike="noStrike" cap="none" normalizeH="0" baseline="0" dirty="0">
                <a:ln>
                  <a:noFill/>
                </a:ln>
                <a:solidFill>
                  <a:srgbClr val="8C8C8C"/>
                </a:solidFill>
                <a:effectLst/>
                <a:latin typeface="华文中宋" panose="02010600040101010101" charset="-122"/>
                <a:ea typeface="华文中宋" panose="02010600040101010101" charset="-122"/>
              </a:rPr>
              <a:t># 使用外部模块的特定魔法</a:t>
            </a:r>
            <a:br>
              <a:rPr kumimoji="0" lang="zh-CN" altLang="zh-CN" sz="2400" b="0" i="1" u="none" strike="noStrike" cap="none" normalizeH="0" baseline="0" dirty="0">
                <a:ln>
                  <a:noFill/>
                </a:ln>
                <a:solidFill>
                  <a:srgbClr val="8C8C8C"/>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result = sqrt(</a:t>
            </a:r>
            <a:r>
              <a:rPr kumimoji="0" lang="zh-CN" altLang="zh-CN" sz="2400" b="0" i="0" u="none" strike="noStrike" cap="none" normalizeH="0" baseline="0" dirty="0">
                <a:ln>
                  <a:noFill/>
                </a:ln>
                <a:solidFill>
                  <a:srgbClr val="1750EB"/>
                </a:solidFill>
                <a:effectLst/>
                <a:latin typeface="华文中宋" panose="02010600040101010101" charset="-122"/>
                <a:ea typeface="华文中宋" panose="02010600040101010101" charset="-122"/>
              </a:rPr>
              <a:t>25</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endParaRPr kumimoji="0" lang="en-US"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00080"/>
                </a:solidFill>
                <a:effectLst/>
                <a:latin typeface="华文中宋" panose="02010600040101010101" charset="-122"/>
                <a:ea typeface="华文中宋" panose="02010600040101010101" charset="-122"/>
              </a:rPr>
              <a:t>print</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t>f"我学会了外部模块中的一种特殊魔法，它可以开平方：</a:t>
            </a:r>
            <a:r>
              <a:rPr kumimoji="0" lang="zh-CN" altLang="zh-CN" sz="2400" b="0" i="0" u="none" strike="noStrike" cap="none" normalizeH="0" baseline="0" dirty="0">
                <a:ln>
                  <a:noFill/>
                </a:ln>
                <a:solidFill>
                  <a:srgbClr val="0037A6"/>
                </a:solidFill>
                <a:effectLst/>
                <a:latin typeface="华文中宋" panose="02010600040101010101" charset="-122"/>
                <a:ea typeface="华文中宋" panose="02010600040101010101" charset="-122"/>
              </a:rPr>
              <a:t>{</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result</a:t>
            </a:r>
            <a:r>
              <a:rPr kumimoji="0" lang="zh-CN" altLang="zh-CN" sz="2400" b="0" i="0" u="none" strike="noStrike" cap="none" normalizeH="0" baseline="0" dirty="0">
                <a:ln>
                  <a:noFill/>
                </a:ln>
                <a:solidFill>
                  <a:srgbClr val="0037A6"/>
                </a:solidFill>
                <a:effectLst/>
                <a:latin typeface="华文中宋" panose="02010600040101010101" charset="-122"/>
                <a:ea typeface="华文中宋" panose="02010600040101010101" charset="-122"/>
              </a:rPr>
              <a:t>}</a:t>
            </a:r>
            <a: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t>"</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endParaRPr kumimoji="0" lang="zh-CN" altLang="zh-CN" sz="2400" b="0" i="0" u="none" strike="noStrike" cap="none" normalizeH="0" baseline="0" dirty="0">
              <a:ln>
                <a:noFill/>
              </a:ln>
              <a:solidFill>
                <a:schemeClr val="tx1"/>
              </a:solidFill>
              <a:effectLst/>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0"/>
                                  </p:stCondLst>
                                  <p:iterate type="lt">
                                    <p:tmPct val="1905"/>
                                  </p:iterate>
                                  <p:childTnLst>
                                    <p:set>
                                      <p:cBhvr>
                                        <p:cTn id="14" dur="1" fill="hold">
                                          <p:stCondLst>
                                            <p:cond delay="0"/>
                                          </p:stCondLst>
                                        </p:cTn>
                                        <p:tgtEl>
                                          <p:spTgt spid="25"/>
                                        </p:tgtEl>
                                        <p:attrNameLst>
                                          <p:attrName>style.visibility</p:attrName>
                                        </p:attrNameLst>
                                      </p:cBhvr>
                                      <p:to>
                                        <p:strVal val="visible"/>
                                      </p:to>
                                    </p:set>
                                    <p:anim calcmode="lin" valueType="num">
                                      <p:cBhvr>
                                        <p:cTn id="15"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5"/>
                                        </p:tgtEl>
                                        <p:attrNameLst>
                                          <p:attrName>ppt_y</p:attrName>
                                        </p:attrNameLst>
                                      </p:cBhvr>
                                      <p:tavLst>
                                        <p:tav tm="0">
                                          <p:val>
                                            <p:strVal val="#ppt_y"/>
                                          </p:val>
                                        </p:tav>
                                        <p:tav tm="100000">
                                          <p:val>
                                            <p:strVal val="#ppt_y"/>
                                          </p:val>
                                        </p:tav>
                                      </p:tavLst>
                                    </p:anim>
                                    <p:anim calcmode="lin" valueType="num">
                                      <p:cBhvr>
                                        <p:cTn id="17"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5"/>
                                        </p:tgtEl>
                                      </p:cBhvr>
                                    </p:animEffect>
                                  </p:childTnLst>
                                </p:cTn>
                              </p:par>
                            </p:childTnLst>
                          </p:cTn>
                        </p:par>
                        <p:par>
                          <p:cTn id="20" fill="hold">
                            <p:stCondLst>
                              <p:cond delay="604"/>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37"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900" decel="100000" fill="hold"/>
                                        <p:tgtEl>
                                          <p:spTgt spid="4"/>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 grpId="0"/>
      <p:bldP spid="3" grpId="1"/>
      <p:bldP spid="5" grpId="0"/>
      <p:bldP spid="5" grpId="1"/>
      <p:bldP spid="16" grpId="0" animBg="1"/>
      <p:bldP spid="16" grpId="1" animBg="1"/>
      <p:bldP spid="4" grpId="0" animBg="1"/>
      <p:bldP spid="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74" y="476256"/>
            <a:ext cx="11805470" cy="5905487"/>
            <a:chOff x="-65032" y="149809"/>
            <a:chExt cx="11805470" cy="5905487"/>
          </a:xfrm>
        </p:grpSpPr>
        <p:pic>
          <p:nvPicPr>
            <p:cNvPr id="135" name="图片 134"/>
            <p:cNvPicPr>
              <a:picLocks noChangeAspect="1"/>
            </p:cNvPicPr>
            <p:nvPr/>
          </p:nvPicPr>
          <p:blipFill rotWithShape="1">
            <a:blip r:embed="rId3" cstate="screen"/>
            <a:srcRect/>
            <a:stretch>
              <a:fillRect/>
            </a:stretch>
          </p:blipFill>
          <p:spPr>
            <a:xfrm flipH="1">
              <a:off x="-65032" y="149809"/>
              <a:ext cx="715787" cy="5883150"/>
            </a:xfrm>
            <a:prstGeom prst="rect">
              <a:avLst/>
            </a:prstGeom>
          </p:spPr>
        </p:pic>
        <p:pic>
          <p:nvPicPr>
            <p:cNvPr id="136" name="图片 135"/>
            <p:cNvPicPr>
              <a:picLocks noChangeAspect="1"/>
            </p:cNvPicPr>
            <p:nvPr/>
          </p:nvPicPr>
          <p:blipFill>
            <a:blip r:embed="rId4"/>
            <a:stretch>
              <a:fillRect/>
            </a:stretch>
          </p:blipFill>
          <p:spPr>
            <a:xfrm>
              <a:off x="864231" y="208725"/>
              <a:ext cx="10876207" cy="5846571"/>
            </a:xfrm>
            <a:prstGeom prst="rect">
              <a:avLst/>
            </a:prstGeom>
          </p:spPr>
        </p:pic>
        <p:pic>
          <p:nvPicPr>
            <p:cNvPr id="137" name="图片 136"/>
            <p:cNvPicPr>
              <a:picLocks noChangeAspect="1"/>
            </p:cNvPicPr>
            <p:nvPr/>
          </p:nvPicPr>
          <p:blipFill>
            <a:blip r:embed="rId5"/>
            <a:stretch>
              <a:fillRect/>
            </a:stretch>
          </p:blipFill>
          <p:spPr>
            <a:xfrm>
              <a:off x="803773" y="208486"/>
              <a:ext cx="10876207" cy="5785605"/>
            </a:xfrm>
            <a:prstGeom prst="rect">
              <a:avLst/>
            </a:prstGeom>
          </p:spPr>
        </p:pic>
        <p:pic>
          <p:nvPicPr>
            <p:cNvPr id="143" name="图片 142"/>
            <p:cNvPicPr>
              <a:picLocks noChangeAspect="1"/>
            </p:cNvPicPr>
            <p:nvPr/>
          </p:nvPicPr>
          <p:blipFill>
            <a:blip r:embed="rId6"/>
            <a:stretch>
              <a:fillRect/>
            </a:stretch>
          </p:blipFill>
          <p:spPr>
            <a:xfrm>
              <a:off x="341926" y="784490"/>
              <a:ext cx="1054699" cy="4986960"/>
            </a:xfrm>
            <a:prstGeom prst="rect">
              <a:avLst/>
            </a:prstGeom>
          </p:spPr>
        </p:pic>
      </p:grpSp>
      <p:pic>
        <p:nvPicPr>
          <p:cNvPr id="16" name="图片 15"/>
          <p:cNvPicPr>
            <a:picLocks noChangeAspect="1"/>
          </p:cNvPicPr>
          <p:nvPr/>
        </p:nvPicPr>
        <p:blipFill>
          <a:blip r:embed="rId7"/>
          <a:stretch>
            <a:fillRect/>
          </a:stretch>
        </p:blipFill>
        <p:spPr>
          <a:xfrm>
            <a:off x="3937749" y="908769"/>
            <a:ext cx="4233851" cy="4558065"/>
          </a:xfrm>
          <a:prstGeom prst="rect">
            <a:avLst/>
          </a:prstGeom>
        </p:spPr>
      </p:pic>
      <p:pic>
        <p:nvPicPr>
          <p:cNvPr id="17" name="图片 16"/>
          <p:cNvPicPr>
            <a:picLocks noChangeAspect="1"/>
          </p:cNvPicPr>
          <p:nvPr/>
        </p:nvPicPr>
        <p:blipFill>
          <a:blip r:embed="rId8"/>
          <a:stretch>
            <a:fillRect/>
          </a:stretch>
        </p:blipFill>
        <p:spPr>
          <a:xfrm>
            <a:off x="3793895" y="655034"/>
            <a:ext cx="676715" cy="707197"/>
          </a:xfrm>
          <a:prstGeom prst="rect">
            <a:avLst/>
          </a:prstGeom>
        </p:spPr>
      </p:pic>
      <p:pic>
        <p:nvPicPr>
          <p:cNvPr id="18" name="图片 17"/>
          <p:cNvPicPr>
            <a:picLocks noChangeAspect="1"/>
          </p:cNvPicPr>
          <p:nvPr/>
        </p:nvPicPr>
        <p:blipFill>
          <a:blip r:embed="rId9"/>
          <a:stretch>
            <a:fillRect/>
          </a:stretch>
        </p:blipFill>
        <p:spPr>
          <a:xfrm>
            <a:off x="3646329" y="1497556"/>
            <a:ext cx="1286367" cy="1280271"/>
          </a:xfrm>
          <a:prstGeom prst="rect">
            <a:avLst/>
          </a:prstGeom>
        </p:spPr>
      </p:pic>
      <p:sp>
        <p:nvSpPr>
          <p:cNvPr id="114" name="文本框 113"/>
          <p:cNvSpPr txBox="1"/>
          <p:nvPr/>
        </p:nvSpPr>
        <p:spPr>
          <a:xfrm>
            <a:off x="5085714" y="1871700"/>
            <a:ext cx="883795" cy="707886"/>
          </a:xfrm>
          <a:prstGeom prst="rect">
            <a:avLst/>
          </a:prstGeom>
          <a:noFill/>
        </p:spPr>
        <p:txBody>
          <a:bodyPr wrap="square" rtlCol="0">
            <a:spAutoFit/>
          </a:bodyPr>
          <a:lstStyle/>
          <a:p>
            <a:pPr algn="ctr"/>
            <a:r>
              <a:rPr lang="en-US" altLang="zh-CN" sz="4000" dirty="0">
                <a:solidFill>
                  <a:schemeClr val="tx1">
                    <a:lumMod val="75000"/>
                    <a:lumOff val="25000"/>
                  </a:schemeClr>
                </a:solidFill>
                <a:latin typeface="Impact" panose="020B0806030902050204" pitchFamily="34" charset="0"/>
                <a:ea typeface="汉仪夏日体W" panose="00020600040101010101" pitchFamily="18" charset="-122"/>
              </a:rPr>
              <a:t>04</a:t>
            </a:r>
            <a:endParaRPr lang="zh-CN" altLang="en-US" sz="4000" dirty="0">
              <a:solidFill>
                <a:schemeClr val="tx1">
                  <a:lumMod val="75000"/>
                  <a:lumOff val="25000"/>
                </a:schemeClr>
              </a:solidFill>
              <a:latin typeface="Impact" panose="020B0806030902050204" pitchFamily="34" charset="0"/>
              <a:ea typeface="汉仪夏日体W" panose="00020600040101010101" pitchFamily="18" charset="-122"/>
            </a:endParaRPr>
          </a:p>
        </p:txBody>
      </p:sp>
      <p:pic>
        <p:nvPicPr>
          <p:cNvPr id="19" name="图片 18"/>
          <p:cNvPicPr>
            <a:picLocks noChangeAspect="1"/>
          </p:cNvPicPr>
          <p:nvPr/>
        </p:nvPicPr>
        <p:blipFill>
          <a:blip r:embed="rId10"/>
          <a:stretch>
            <a:fillRect/>
          </a:stretch>
        </p:blipFill>
        <p:spPr>
          <a:xfrm>
            <a:off x="9431031" y="2078823"/>
            <a:ext cx="2523963" cy="2505673"/>
          </a:xfrm>
          <a:prstGeom prst="rect">
            <a:avLst/>
          </a:prstGeom>
        </p:spPr>
      </p:pic>
      <p:pic>
        <p:nvPicPr>
          <p:cNvPr id="20" name="图片 19"/>
          <p:cNvPicPr>
            <a:picLocks noChangeAspect="1"/>
          </p:cNvPicPr>
          <p:nvPr/>
        </p:nvPicPr>
        <p:blipFill>
          <a:blip r:embed="rId11"/>
          <a:stretch>
            <a:fillRect/>
          </a:stretch>
        </p:blipFill>
        <p:spPr>
          <a:xfrm>
            <a:off x="9449050" y="1871700"/>
            <a:ext cx="871804" cy="865707"/>
          </a:xfrm>
          <a:prstGeom prst="rect">
            <a:avLst/>
          </a:prstGeom>
        </p:spPr>
      </p:pic>
      <p:pic>
        <p:nvPicPr>
          <p:cNvPr id="21" name="图片 20"/>
          <p:cNvPicPr>
            <a:picLocks noChangeAspect="1"/>
          </p:cNvPicPr>
          <p:nvPr/>
        </p:nvPicPr>
        <p:blipFill>
          <a:blip r:embed="rId12" cstate="screen"/>
          <a:stretch>
            <a:fillRect/>
          </a:stretch>
        </p:blipFill>
        <p:spPr>
          <a:xfrm>
            <a:off x="234585" y="5381592"/>
            <a:ext cx="2109790" cy="1563027"/>
          </a:xfrm>
          <a:prstGeom prst="rect">
            <a:avLst/>
          </a:prstGeom>
        </p:spPr>
      </p:pic>
      <p:pic>
        <p:nvPicPr>
          <p:cNvPr id="23" name="图片 22"/>
          <p:cNvPicPr>
            <a:picLocks noChangeAspect="1"/>
          </p:cNvPicPr>
          <p:nvPr/>
        </p:nvPicPr>
        <p:blipFill>
          <a:blip r:embed="rId13"/>
          <a:stretch>
            <a:fillRect/>
          </a:stretch>
        </p:blipFill>
        <p:spPr>
          <a:xfrm>
            <a:off x="9839627" y="5358275"/>
            <a:ext cx="2175511" cy="1620061"/>
          </a:xfrm>
          <a:prstGeom prst="rect">
            <a:avLst/>
          </a:prstGeom>
        </p:spPr>
      </p:pic>
      <p:sp>
        <p:nvSpPr>
          <p:cNvPr id="24" name="文本框 23"/>
          <p:cNvSpPr txBox="1"/>
          <p:nvPr/>
        </p:nvSpPr>
        <p:spPr>
          <a:xfrm>
            <a:off x="5035020" y="2541470"/>
            <a:ext cx="2224286" cy="646331"/>
          </a:xfrm>
          <a:prstGeom prst="rect">
            <a:avLst/>
          </a:prstGeom>
          <a:noFill/>
        </p:spPr>
        <p:txBody>
          <a:bodyPr wrap="square" rtlCol="0">
            <a:spAutoFit/>
          </a:bodyPr>
          <a:lstStyle/>
          <a:p>
            <a:pPr algn="ctr"/>
            <a:r>
              <a:rPr lang="zh-CN" altLang="en-US" sz="3600" b="1" dirty="0">
                <a:solidFill>
                  <a:schemeClr val="tx1">
                    <a:lumMod val="75000"/>
                    <a:lumOff val="25000"/>
                  </a:schemeClr>
                </a:solidFill>
                <a:latin typeface="汉仪夏日体W" panose="00020600040101010101" pitchFamily="18" charset="-122"/>
                <a:ea typeface="汉仪夏日体W" panose="00020600040101010101" pitchFamily="18" charset="-122"/>
                <a:sym typeface="+mn-ea"/>
              </a:rPr>
              <a:t>程序制作</a:t>
            </a:r>
            <a:endParaRPr lang="zh-CN" altLang="en-US" sz="3600" b="1" dirty="0">
              <a:solidFill>
                <a:schemeClr val="tx1">
                  <a:lumMod val="75000"/>
                  <a:lumOff val="25000"/>
                </a:schemeClr>
              </a:solidFill>
              <a:latin typeface="汉仪夏日体W" panose="00020600040101010101" pitchFamily="18" charset="-122"/>
              <a:ea typeface="汉仪夏日体W" panose="00020600040101010101" pitchFamily="18" charset="-122"/>
            </a:endParaRPr>
          </a:p>
        </p:txBody>
      </p:sp>
      <p:pic>
        <p:nvPicPr>
          <p:cNvPr id="22" name="图片 21"/>
          <p:cNvPicPr>
            <a:picLocks noChangeAspect="1"/>
          </p:cNvPicPr>
          <p:nvPr/>
        </p:nvPicPr>
        <p:blipFill rotWithShape="1">
          <a:blip r:embed="rId14" cstate="screen"/>
          <a:srcRect/>
          <a:stretch>
            <a:fillRect/>
          </a:stretch>
        </p:blipFill>
        <p:spPr>
          <a:xfrm>
            <a:off x="9840686" y="700328"/>
            <a:ext cx="1581397" cy="567580"/>
          </a:xfrm>
          <a:prstGeom prst="rect">
            <a:avLst/>
          </a:prstGeom>
        </p:spPr>
      </p:pic>
      <p:pic>
        <p:nvPicPr>
          <p:cNvPr id="26" name="图片 25"/>
          <p:cNvPicPr>
            <a:picLocks noChangeAspect="1"/>
          </p:cNvPicPr>
          <p:nvPr/>
        </p:nvPicPr>
        <p:blipFill rotWithShape="1">
          <a:blip r:embed="rId15" cstate="screen"/>
          <a:srcRect t="-10904" r="-11007"/>
          <a:stretch>
            <a:fillRect/>
          </a:stretch>
        </p:blipFill>
        <p:spPr>
          <a:xfrm>
            <a:off x="1688602" y="733680"/>
            <a:ext cx="1125990" cy="53422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750"/>
                                        <p:tgtEl>
                                          <p:spTgt spid="2"/>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anim calcmode="lin" valueType="num">
                                      <p:cBhvr>
                                        <p:cTn id="12" dur="750" fill="hold"/>
                                        <p:tgtEl>
                                          <p:spTgt spid="21"/>
                                        </p:tgtEl>
                                        <p:attrNameLst>
                                          <p:attrName>ppt_x</p:attrName>
                                        </p:attrNameLst>
                                      </p:cBhvr>
                                      <p:tavLst>
                                        <p:tav tm="0">
                                          <p:val>
                                            <p:strVal val="#ppt_x"/>
                                          </p:val>
                                        </p:tav>
                                        <p:tav tm="100000">
                                          <p:val>
                                            <p:strVal val="#ppt_x"/>
                                          </p:val>
                                        </p:tav>
                                      </p:tavLst>
                                    </p:anim>
                                    <p:anim calcmode="lin" valueType="num">
                                      <p:cBhvr>
                                        <p:cTn id="13" dur="75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750"/>
                                        <p:tgtEl>
                                          <p:spTgt spid="23"/>
                                        </p:tgtEl>
                                      </p:cBhvr>
                                    </p:animEffect>
                                    <p:anim calcmode="lin" valueType="num">
                                      <p:cBhvr>
                                        <p:cTn id="17" dur="750" fill="hold"/>
                                        <p:tgtEl>
                                          <p:spTgt spid="23"/>
                                        </p:tgtEl>
                                        <p:attrNameLst>
                                          <p:attrName>ppt_x</p:attrName>
                                        </p:attrNameLst>
                                      </p:cBhvr>
                                      <p:tavLst>
                                        <p:tav tm="0">
                                          <p:val>
                                            <p:strVal val="#ppt_x"/>
                                          </p:val>
                                        </p:tav>
                                        <p:tav tm="100000">
                                          <p:val>
                                            <p:strVal val="#ppt_x"/>
                                          </p:val>
                                        </p:tav>
                                      </p:tavLst>
                                    </p:anim>
                                    <p:anim calcmode="lin" valueType="num">
                                      <p:cBhvr>
                                        <p:cTn id="18" dur="750" fill="hold"/>
                                        <p:tgtEl>
                                          <p:spTgt spid="23"/>
                                        </p:tgtEl>
                                        <p:attrNameLst>
                                          <p:attrName>ppt_y</p:attrName>
                                        </p:attrNameLst>
                                      </p:cBhvr>
                                      <p:tavLst>
                                        <p:tav tm="0">
                                          <p:val>
                                            <p:strVal val="#ppt_y+.1"/>
                                          </p:val>
                                        </p:tav>
                                        <p:tav tm="100000">
                                          <p:val>
                                            <p:strVal val="#ppt_y"/>
                                          </p:val>
                                        </p:tav>
                                      </p:tavLst>
                                    </p:anim>
                                  </p:childTnLst>
                                </p:cTn>
                              </p:par>
                              <p:par>
                                <p:cTn id="19" presetID="2" presetClass="entr" presetSubtype="8" fill="hold" nodeType="withEffect">
                                  <p:stCondLst>
                                    <p:cond delay="25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25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1+#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42"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750"/>
                                        <p:tgtEl>
                                          <p:spTgt spid="16"/>
                                        </p:tgtEl>
                                      </p:cBhvr>
                                    </p:animEffect>
                                    <p:anim calcmode="lin" valueType="num">
                                      <p:cBhvr>
                                        <p:cTn id="31" dur="750" fill="hold"/>
                                        <p:tgtEl>
                                          <p:spTgt spid="16"/>
                                        </p:tgtEl>
                                        <p:attrNameLst>
                                          <p:attrName>ppt_x</p:attrName>
                                        </p:attrNameLst>
                                      </p:cBhvr>
                                      <p:tavLst>
                                        <p:tav tm="0">
                                          <p:val>
                                            <p:strVal val="#ppt_x"/>
                                          </p:val>
                                        </p:tav>
                                        <p:tav tm="100000">
                                          <p:val>
                                            <p:strVal val="#ppt_x"/>
                                          </p:val>
                                        </p:tav>
                                      </p:tavLst>
                                    </p:anim>
                                    <p:anim calcmode="lin" valueType="num">
                                      <p:cBhvr>
                                        <p:cTn id="32" dur="750" fill="hold"/>
                                        <p:tgtEl>
                                          <p:spTgt spid="16"/>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0-#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22" presetClass="entr" presetSubtype="1"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up)">
                                      <p:cBhvr>
                                        <p:cTn id="45" dur="500"/>
                                        <p:tgtEl>
                                          <p:spTgt spid="18"/>
                                        </p:tgtEl>
                                      </p:cBhvr>
                                    </p:animEffect>
                                  </p:childTnLst>
                                </p:cTn>
                              </p:par>
                              <p:par>
                                <p:cTn id="46" presetID="22" presetClass="entr" presetSubtype="1"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500"/>
                                        <p:tgtEl>
                                          <p:spTgt spid="19"/>
                                        </p:tgtEl>
                                      </p:cBhvr>
                                    </p:animEffect>
                                  </p:childTnLst>
                                </p:cTn>
                              </p:par>
                            </p:childTnLst>
                          </p:cTn>
                        </p:par>
                        <p:par>
                          <p:cTn id="49" fill="hold">
                            <p:stCondLst>
                              <p:cond delay="4000"/>
                            </p:stCondLst>
                            <p:childTnLst>
                              <p:par>
                                <p:cTn id="50" presetID="38" presetClass="entr" presetSubtype="0" accel="50000" fill="hold" grpId="0" nodeType="afterEffect">
                                  <p:stCondLst>
                                    <p:cond delay="0"/>
                                  </p:stCondLst>
                                  <p:iterate type="lt">
                                    <p:tmPct val="50000"/>
                                  </p:iterate>
                                  <p:childTnLst>
                                    <p:set>
                                      <p:cBhvr>
                                        <p:cTn id="51" dur="1" fill="hold">
                                          <p:stCondLst>
                                            <p:cond delay="0"/>
                                          </p:stCondLst>
                                        </p:cTn>
                                        <p:tgtEl>
                                          <p:spTgt spid="114"/>
                                        </p:tgtEl>
                                        <p:attrNameLst>
                                          <p:attrName>style.visibility</p:attrName>
                                        </p:attrNameLst>
                                      </p:cBhvr>
                                      <p:to>
                                        <p:strVal val="visible"/>
                                      </p:to>
                                    </p:set>
                                    <p:set>
                                      <p:cBhvr>
                                        <p:cTn id="52" dur="227" fill="hold">
                                          <p:stCondLst>
                                            <p:cond delay="0"/>
                                          </p:stCondLst>
                                        </p:cTn>
                                        <p:tgtEl>
                                          <p:spTgt spid="114"/>
                                        </p:tgtEl>
                                        <p:attrNameLst>
                                          <p:attrName>style.rotation</p:attrName>
                                        </p:attrNameLst>
                                      </p:cBhvr>
                                      <p:to>
                                        <p:strVal val="-45.0"/>
                                      </p:to>
                                    </p:set>
                                    <p:anim calcmode="lin" valueType="num">
                                      <p:cBhvr>
                                        <p:cTn id="53" dur="227" fill="hold">
                                          <p:stCondLst>
                                            <p:cond delay="227"/>
                                          </p:stCondLst>
                                        </p:cTn>
                                        <p:tgtEl>
                                          <p:spTgt spid="114"/>
                                        </p:tgtEl>
                                        <p:attrNameLst>
                                          <p:attrName>style.rotation</p:attrName>
                                        </p:attrNameLst>
                                      </p:cBhvr>
                                      <p:tavLst>
                                        <p:tav tm="0">
                                          <p:val>
                                            <p:fltVal val="-45"/>
                                          </p:val>
                                        </p:tav>
                                        <p:tav tm="69900">
                                          <p:val>
                                            <p:fltVal val="45"/>
                                          </p:val>
                                        </p:tav>
                                        <p:tav tm="100000">
                                          <p:val>
                                            <p:fltVal val="0"/>
                                          </p:val>
                                        </p:tav>
                                      </p:tavLst>
                                    </p:anim>
                                    <p:anim calcmode="lin" valueType="num">
                                      <p:cBhvr>
                                        <p:cTn id="54" dur="227" fill="hold">
                                          <p:stCondLst>
                                            <p:cond delay="0"/>
                                          </p:stCondLst>
                                        </p:cTn>
                                        <p:tgtEl>
                                          <p:spTgt spid="114"/>
                                        </p:tgtEl>
                                        <p:attrNameLst>
                                          <p:attrName>ppt_y</p:attrName>
                                        </p:attrNameLst>
                                      </p:cBhvr>
                                      <p:tavLst>
                                        <p:tav tm="0">
                                          <p:val>
                                            <p:strVal val="#ppt_y-1"/>
                                          </p:val>
                                        </p:tav>
                                        <p:tav tm="100000">
                                          <p:val>
                                            <p:strVal val="#ppt_y-(0.354*#ppt_w-0.172*#ppt_h)"/>
                                          </p:val>
                                        </p:tav>
                                      </p:tavLst>
                                    </p:anim>
                                    <p:anim calcmode="lin" valueType="num">
                                      <p:cBhvr>
                                        <p:cTn id="55" dur="78" decel="50000" autoRev="1" fill="hold">
                                          <p:stCondLst>
                                            <p:cond delay="227"/>
                                          </p:stCondLst>
                                        </p:cTn>
                                        <p:tgtEl>
                                          <p:spTgt spid="114"/>
                                        </p:tgtEl>
                                        <p:attrNameLst>
                                          <p:attrName>ppt_y</p:attrName>
                                        </p:attrNameLst>
                                      </p:cBhvr>
                                      <p:tavLst>
                                        <p:tav tm="0">
                                          <p:val>
                                            <p:strVal val="#ppt_y-(0.354*#ppt_w-0.172*#ppt_h)"/>
                                          </p:val>
                                        </p:tav>
                                        <p:tav tm="100000">
                                          <p:val>
                                            <p:strVal val="#ppt_y-(0.354*#ppt_w-0.172*#ppt_h)-#ppt_h/2"/>
                                          </p:val>
                                        </p:tav>
                                      </p:tavLst>
                                    </p:anim>
                                    <p:anim calcmode="lin" valueType="num">
                                      <p:cBhvr>
                                        <p:cTn id="56" dur="68" fill="hold">
                                          <p:stCondLst>
                                            <p:cond delay="432"/>
                                          </p:stCondLst>
                                        </p:cTn>
                                        <p:tgtEl>
                                          <p:spTgt spid="114"/>
                                        </p:tgtEl>
                                        <p:attrNameLst>
                                          <p:attrName>ppt_y</p:attrName>
                                        </p:attrNameLst>
                                      </p:cBhvr>
                                      <p:tavLst>
                                        <p:tav tm="0">
                                          <p:val>
                                            <p:strVal val="#ppt_y-(0.354*#ppt_w-0.172*#ppt_h)"/>
                                          </p:val>
                                        </p:tav>
                                        <p:tav tm="100000">
                                          <p:val>
                                            <p:strVal val="#ppt_y"/>
                                          </p:val>
                                        </p:tav>
                                      </p:tavLst>
                                    </p:anim>
                                  </p:childTnLst>
                                </p:cTn>
                              </p:par>
                            </p:childTnLst>
                          </p:cTn>
                        </p:par>
                        <p:par>
                          <p:cTn id="57" fill="hold">
                            <p:stCondLst>
                              <p:cond delay="3250"/>
                            </p:stCondLst>
                            <p:childTnLst>
                              <p:par>
                                <p:cTn id="58" presetID="2" presetClass="entr" presetSubtype="2" fill="hold" grpId="0" nodeType="afterEffect">
                                  <p:stCondLst>
                                    <p:cond delay="0"/>
                                  </p:stCondLst>
                                  <p:iterate type="lt">
                                    <p:tmPct val="10000"/>
                                  </p:iterate>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fill="hold"/>
                                        <p:tgtEl>
                                          <p:spTgt spid="24"/>
                                        </p:tgtEl>
                                        <p:attrNameLst>
                                          <p:attrName>ppt_x</p:attrName>
                                        </p:attrNameLst>
                                      </p:cBhvr>
                                      <p:tavLst>
                                        <p:tav tm="0">
                                          <p:val>
                                            <p:strVal val="1+#ppt_w/2"/>
                                          </p:val>
                                        </p:tav>
                                        <p:tav tm="100000">
                                          <p:val>
                                            <p:strVal val="#ppt_x"/>
                                          </p:val>
                                        </p:tav>
                                      </p:tavLst>
                                    </p:anim>
                                    <p:anim calcmode="lin" valueType="num">
                                      <p:cBhvr additive="base">
                                        <p:cTn id="61"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824248" y="1382286"/>
            <a:ext cx="10543504"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a:ln>
                  <a:noFill/>
                </a:ln>
                <a:solidFill>
                  <a:srgbClr val="0033B3"/>
                </a:solidFill>
                <a:effectLst/>
                <a:latin typeface="华文中宋" panose="02010600040101010101" charset="-122"/>
                <a:ea typeface="华文中宋" panose="02010600040101010101" charset="-122"/>
              </a:rPr>
              <a:t>import </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random</a:t>
            </a:r>
            <a:b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br>
            <a:b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weather = [</a:t>
            </a:r>
            <a:r>
              <a:rPr kumimoji="0" lang="zh-CN" altLang="zh-CN" sz="2000" b="0" i="0" u="none" strike="noStrike" cap="none" normalizeH="0" baseline="0" dirty="0">
                <a:ln>
                  <a:noFill/>
                </a:ln>
                <a:solidFill>
                  <a:srgbClr val="067D17"/>
                </a:solidFill>
                <a:effectLst/>
                <a:latin typeface="华文中宋" panose="02010600040101010101" charset="-122"/>
                <a:ea typeface="华文中宋" panose="02010600040101010101" charset="-122"/>
              </a:rPr>
              <a:t>'晴天'</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000" b="0" i="0" u="none" strike="noStrike" cap="none" normalizeH="0" baseline="0" dirty="0">
                <a:ln>
                  <a:noFill/>
                </a:ln>
                <a:solidFill>
                  <a:srgbClr val="067D17"/>
                </a:solidFill>
                <a:effectLst/>
                <a:latin typeface="华文中宋" panose="02010600040101010101" charset="-122"/>
                <a:ea typeface="华文中宋" panose="02010600040101010101" charset="-122"/>
              </a:rPr>
              <a:t>'雨天'</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000" b="0" i="0" u="none" strike="noStrike" cap="none" normalizeH="0" baseline="0" dirty="0">
                <a:ln>
                  <a:noFill/>
                </a:ln>
                <a:solidFill>
                  <a:srgbClr val="067D17"/>
                </a:solidFill>
                <a:effectLst/>
                <a:latin typeface="华文中宋" panose="02010600040101010101" charset="-122"/>
                <a:ea typeface="华文中宋" panose="02010600040101010101" charset="-122"/>
              </a:rPr>
              <a:t>'多云'</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000" b="0" i="0" u="none" strike="noStrike" cap="none" normalizeH="0" baseline="0" dirty="0">
                <a:ln>
                  <a:noFill/>
                </a:ln>
                <a:solidFill>
                  <a:srgbClr val="067D17"/>
                </a:solidFill>
                <a:effectLst/>
                <a:latin typeface="华文中宋" panose="02010600040101010101" charset="-122"/>
                <a:ea typeface="华文中宋" panose="02010600040101010101" charset="-122"/>
              </a:rPr>
              <a:t>'有风'</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000" b="0" i="1" u="none" strike="noStrike" cap="none" normalizeH="0" baseline="0" dirty="0">
                <a:ln>
                  <a:noFill/>
                </a:ln>
                <a:solidFill>
                  <a:srgbClr val="8C8C8C"/>
                </a:solidFill>
                <a:effectLst/>
                <a:latin typeface="华文中宋" panose="02010600040101010101" charset="-122"/>
                <a:ea typeface="华文中宋" panose="02010600040101010101" charset="-122"/>
              </a:rPr>
              <a:t># 全局变量</a:t>
            </a:r>
            <a:br>
              <a:rPr kumimoji="0" lang="zh-CN" altLang="zh-CN" sz="2000" b="0" i="1" u="none" strike="noStrike" cap="none" normalizeH="0" baseline="0" dirty="0">
                <a:ln>
                  <a:noFill/>
                </a:ln>
                <a:solidFill>
                  <a:srgbClr val="8C8C8C"/>
                </a:solidFill>
                <a:effectLst/>
                <a:latin typeface="华文中宋" panose="02010600040101010101" charset="-122"/>
                <a:ea typeface="华文中宋" panose="02010600040101010101" charset="-122"/>
              </a:rPr>
            </a:br>
            <a:r>
              <a:rPr kumimoji="0" lang="zh-CN" altLang="zh-CN" sz="2000" b="0" i="0" u="none" strike="noStrike" cap="none" normalizeH="0" baseline="0" dirty="0">
                <a:ln>
                  <a:noFill/>
                </a:ln>
                <a:solidFill>
                  <a:srgbClr val="0033B3"/>
                </a:solidFill>
                <a:effectLst/>
                <a:latin typeface="华文中宋" panose="02010600040101010101" charset="-122"/>
                <a:ea typeface="华文中宋" panose="02010600040101010101" charset="-122"/>
              </a:rPr>
              <a:t>def </a:t>
            </a:r>
            <a:r>
              <a:rPr kumimoji="0" lang="zh-CN" altLang="zh-CN" sz="2000" b="0" i="0" u="none" strike="noStrike" cap="none" normalizeH="0" baseline="0" dirty="0">
                <a:ln>
                  <a:noFill/>
                </a:ln>
                <a:solidFill>
                  <a:srgbClr val="00627A"/>
                </a:solidFill>
                <a:effectLst/>
                <a:latin typeface="华文中宋" panose="02010600040101010101" charset="-122"/>
                <a:ea typeface="华文中宋" panose="02010600040101010101" charset="-122"/>
              </a:rPr>
              <a:t>magic_weather_hat</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(city):</a:t>
            </a:r>
            <a:b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br>
            <a:b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000" b="0" i="0" u="none" strike="noStrike" cap="none" normalizeH="0" baseline="0" dirty="0">
                <a:ln>
                  <a:noFill/>
                </a:ln>
                <a:solidFill>
                  <a:srgbClr val="000000"/>
                </a:solidFill>
                <a:effectLst/>
                <a:latin typeface="华文中宋" panose="02010600040101010101" charset="-122"/>
                <a:ea typeface="华文中宋" panose="02010600040101010101" charset="-122"/>
              </a:rPr>
              <a:t>to_fahrenheit </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000" b="0" i="0" u="none" strike="noStrike" cap="none" normalizeH="0" baseline="0" dirty="0">
                <a:ln>
                  <a:noFill/>
                </a:ln>
                <a:solidFill>
                  <a:srgbClr val="0033B3"/>
                </a:solidFill>
                <a:effectLst/>
                <a:latin typeface="华文中宋" panose="02010600040101010101" charset="-122"/>
                <a:ea typeface="华文中宋" panose="02010600040101010101" charset="-122"/>
              </a:rPr>
              <a:t>lambda </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c: c * </a:t>
            </a:r>
            <a:r>
              <a:rPr kumimoji="0" lang="zh-CN" altLang="zh-CN" sz="2000" b="0" i="0" u="none" strike="noStrike" cap="none" normalizeH="0" baseline="0" dirty="0">
                <a:ln>
                  <a:noFill/>
                </a:ln>
                <a:solidFill>
                  <a:srgbClr val="1750EB"/>
                </a:solidFill>
                <a:effectLst/>
                <a:latin typeface="华文中宋" panose="02010600040101010101" charset="-122"/>
                <a:ea typeface="华文中宋" panose="02010600040101010101" charset="-122"/>
              </a:rPr>
              <a:t>9 </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000" b="0" i="0" u="none" strike="noStrike" cap="none" normalizeH="0" baseline="0" dirty="0">
                <a:ln>
                  <a:noFill/>
                </a:ln>
                <a:solidFill>
                  <a:srgbClr val="1750EB"/>
                </a:solidFill>
                <a:effectLst/>
                <a:latin typeface="华文中宋" panose="02010600040101010101" charset="-122"/>
                <a:ea typeface="华文中宋" panose="02010600040101010101" charset="-122"/>
              </a:rPr>
              <a:t>5 </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000" b="0" i="0" u="none" strike="noStrike" cap="none" normalizeH="0" baseline="0" dirty="0">
                <a:ln>
                  <a:noFill/>
                </a:ln>
                <a:solidFill>
                  <a:srgbClr val="1750EB"/>
                </a:solidFill>
                <a:effectLst/>
                <a:latin typeface="华文中宋" panose="02010600040101010101" charset="-122"/>
                <a:ea typeface="华文中宋" panose="02010600040101010101" charset="-122"/>
              </a:rPr>
              <a:t>32</a:t>
            </a:r>
            <a:br>
              <a:rPr kumimoji="0" lang="zh-CN" altLang="zh-CN" sz="2000" b="0" i="0" u="none" strike="noStrike" cap="none" normalizeH="0" baseline="0" dirty="0">
                <a:ln>
                  <a:noFill/>
                </a:ln>
                <a:solidFill>
                  <a:srgbClr val="1750EB"/>
                </a:solidFill>
                <a:effectLst/>
                <a:latin typeface="华文中宋" panose="02010600040101010101" charset="-122"/>
                <a:ea typeface="华文中宋" panose="02010600040101010101" charset="-122"/>
              </a:rPr>
            </a:br>
            <a:br>
              <a:rPr kumimoji="0" lang="zh-CN" altLang="zh-CN" sz="2000" b="0" i="0" u="none" strike="noStrike" cap="none" normalizeH="0" baseline="0" dirty="0">
                <a:ln>
                  <a:noFill/>
                </a:ln>
                <a:solidFill>
                  <a:srgbClr val="1750EB"/>
                </a:solidFill>
                <a:effectLst/>
                <a:latin typeface="华文中宋" panose="02010600040101010101" charset="-122"/>
                <a:ea typeface="华文中宋" panose="02010600040101010101" charset="-122"/>
              </a:rPr>
            </a:br>
            <a:r>
              <a:rPr kumimoji="0" lang="zh-CN" altLang="zh-CN" sz="2000" b="0" i="0" u="none" strike="noStrike" cap="none" normalizeH="0" baseline="0" dirty="0">
                <a:ln>
                  <a:noFill/>
                </a:ln>
                <a:solidFill>
                  <a:srgbClr val="1750EB"/>
                </a:solidFill>
                <a:effectLst/>
                <a:latin typeface="华文中宋" panose="02010600040101010101" charset="-122"/>
                <a:ea typeface="华文中宋" panose="02010600040101010101" charset="-122"/>
              </a:rPr>
              <a:t>    </a:t>
            </a:r>
            <a:r>
              <a:rPr kumimoji="0" lang="zh-CN" altLang="zh-CN" sz="2000" b="0" i="1" u="none" strike="noStrike" cap="none" normalizeH="0" baseline="0" dirty="0">
                <a:ln>
                  <a:noFill/>
                </a:ln>
                <a:solidFill>
                  <a:srgbClr val="8C8C8C"/>
                </a:solidFill>
                <a:effectLst/>
                <a:latin typeface="华文中宋" panose="02010600040101010101" charset="-122"/>
                <a:ea typeface="华文中宋" panose="02010600040101010101" charset="-122"/>
              </a:rPr>
              <a:t># 局部变量</a:t>
            </a:r>
            <a:br>
              <a:rPr kumimoji="0" lang="zh-CN" altLang="zh-CN" sz="2000" b="0" i="1" u="none" strike="noStrike" cap="none" normalizeH="0" baseline="0" dirty="0">
                <a:ln>
                  <a:noFill/>
                </a:ln>
                <a:solidFill>
                  <a:srgbClr val="8C8C8C"/>
                </a:solidFill>
                <a:effectLst/>
                <a:latin typeface="华文中宋" panose="02010600040101010101" charset="-122"/>
                <a:ea typeface="华文中宋" panose="02010600040101010101" charset="-122"/>
              </a:rPr>
            </a:br>
            <a:r>
              <a:rPr kumimoji="0" lang="zh-CN" altLang="zh-CN" sz="2000" b="0" i="1" u="none" strike="noStrike" cap="none" normalizeH="0" baseline="0" dirty="0">
                <a:ln>
                  <a:noFill/>
                </a:ln>
                <a:solidFill>
                  <a:srgbClr val="8C8C8C"/>
                </a:solidFill>
                <a:effectLst/>
                <a:latin typeface="华文中宋" panose="02010600040101010101" charset="-122"/>
                <a:ea typeface="华文中宋" panose="02010600040101010101" charset="-122"/>
              </a:rPr>
              <a:t>    </a:t>
            </a:r>
            <a:r>
              <a:rPr kumimoji="0" lang="zh-CN" altLang="zh-CN" sz="2000" b="0" i="0" u="none" strike="noStrike" cap="none" normalizeH="0" baseline="0" dirty="0">
                <a:ln>
                  <a:noFill/>
                </a:ln>
                <a:solidFill>
                  <a:srgbClr val="000000"/>
                </a:solidFill>
                <a:effectLst/>
                <a:latin typeface="华文中宋" panose="02010600040101010101" charset="-122"/>
                <a:ea typeface="华文中宋" panose="02010600040101010101" charset="-122"/>
              </a:rPr>
              <a:t>temperature_c </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 random.randint(-</a:t>
            </a:r>
            <a:r>
              <a:rPr kumimoji="0" lang="zh-CN" altLang="zh-CN" sz="2000" b="0" i="0" u="none" strike="noStrike" cap="none" normalizeH="0" baseline="0" dirty="0">
                <a:ln>
                  <a:noFill/>
                </a:ln>
                <a:solidFill>
                  <a:srgbClr val="1750EB"/>
                </a:solidFill>
                <a:effectLst/>
                <a:latin typeface="华文中宋" panose="02010600040101010101" charset="-122"/>
                <a:ea typeface="华文中宋" panose="02010600040101010101" charset="-122"/>
              </a:rPr>
              <a:t>10</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000" b="0" i="0" u="none" strike="noStrike" cap="none" normalizeH="0" baseline="0" dirty="0">
                <a:ln>
                  <a:noFill/>
                </a:ln>
                <a:solidFill>
                  <a:srgbClr val="1750EB"/>
                </a:solidFill>
                <a:effectLst/>
                <a:latin typeface="华文中宋" panose="02010600040101010101" charset="-122"/>
                <a:ea typeface="华文中宋" panose="02010600040101010101" charset="-122"/>
              </a:rPr>
              <a:t>30</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a:t>
            </a:r>
            <a:b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000" b="0" i="0" u="none" strike="noStrike" cap="none" normalizeH="0" baseline="0" dirty="0">
                <a:ln>
                  <a:noFill/>
                </a:ln>
                <a:solidFill>
                  <a:srgbClr val="000000"/>
                </a:solidFill>
                <a:effectLst/>
                <a:latin typeface="华文中宋" panose="02010600040101010101" charset="-122"/>
                <a:ea typeface="华文中宋" panose="02010600040101010101" charset="-122"/>
              </a:rPr>
              <a:t>temperature_f </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000" b="0" i="0" u="none" strike="noStrike" cap="none" normalizeH="0" baseline="0" dirty="0">
                <a:ln>
                  <a:noFill/>
                </a:ln>
                <a:solidFill>
                  <a:srgbClr val="000000"/>
                </a:solidFill>
                <a:effectLst/>
                <a:latin typeface="华文中宋" panose="02010600040101010101" charset="-122"/>
                <a:ea typeface="华文中宋" panose="02010600040101010101" charset="-122"/>
              </a:rPr>
              <a:t>to_fahrenheit</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a:t>
            </a:r>
            <a:r>
              <a:rPr kumimoji="0" lang="zh-CN" altLang="zh-CN" sz="2000" b="0" i="0" u="none" strike="noStrike" cap="none" normalizeH="0" baseline="0" dirty="0">
                <a:ln>
                  <a:noFill/>
                </a:ln>
                <a:solidFill>
                  <a:srgbClr val="000000"/>
                </a:solidFill>
                <a:effectLst/>
                <a:latin typeface="华文中宋" panose="02010600040101010101" charset="-122"/>
                <a:ea typeface="华文中宋" panose="02010600040101010101" charset="-122"/>
              </a:rPr>
              <a:t>temperature_c</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a:t>
            </a:r>
            <a:b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br>
            <a:b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000" b="0" i="0" u="none" strike="noStrike" cap="none" normalizeH="0" baseline="0" dirty="0">
                <a:ln>
                  <a:noFill/>
                </a:ln>
                <a:solidFill>
                  <a:srgbClr val="000080"/>
                </a:solidFill>
                <a:effectLst/>
                <a:latin typeface="华文中宋" panose="02010600040101010101" charset="-122"/>
                <a:ea typeface="华文中宋" panose="02010600040101010101" charset="-122"/>
              </a:rPr>
              <a:t>print</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a:t>
            </a:r>
            <a:r>
              <a:rPr kumimoji="0" lang="zh-CN" altLang="zh-CN" sz="2000" b="0" i="0" u="none" strike="noStrike" cap="none" normalizeH="0" baseline="0" dirty="0">
                <a:ln>
                  <a:noFill/>
                </a:ln>
                <a:solidFill>
                  <a:srgbClr val="067D17"/>
                </a:solidFill>
                <a:effectLst/>
                <a:latin typeface="华文中宋" panose="02010600040101010101" charset="-122"/>
                <a:ea typeface="华文中宋" panose="02010600040101010101" charset="-122"/>
              </a:rPr>
              <a:t>f"</a:t>
            </a:r>
            <a:r>
              <a:rPr kumimoji="0" lang="zh-CN" altLang="zh-CN" sz="2000" b="0" i="0" u="none" strike="noStrike" cap="none" normalizeH="0" baseline="0" dirty="0">
                <a:ln>
                  <a:noFill/>
                </a:ln>
                <a:solidFill>
                  <a:srgbClr val="0037A6"/>
                </a:solidFill>
                <a:effectLst/>
                <a:latin typeface="华文中宋" panose="02010600040101010101" charset="-122"/>
                <a:ea typeface="华文中宋" panose="02010600040101010101" charset="-122"/>
              </a:rPr>
              <a:t>{</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city</a:t>
            </a:r>
            <a:r>
              <a:rPr kumimoji="0" lang="zh-CN" altLang="zh-CN" sz="2000" b="0" i="0" u="none" strike="noStrike" cap="none" normalizeH="0" baseline="0" dirty="0">
                <a:ln>
                  <a:noFill/>
                </a:ln>
                <a:solidFill>
                  <a:srgbClr val="0037A6"/>
                </a:solidFill>
                <a:effectLst/>
                <a:latin typeface="华文中宋" panose="02010600040101010101" charset="-122"/>
                <a:ea typeface="华文中宋" panose="02010600040101010101" charset="-122"/>
              </a:rPr>
              <a:t>}</a:t>
            </a:r>
            <a:r>
              <a:rPr kumimoji="0" lang="zh-CN" altLang="zh-CN" sz="2000" b="0" i="0" u="none" strike="noStrike" cap="none" normalizeH="0" baseline="0" dirty="0">
                <a:ln>
                  <a:noFill/>
                </a:ln>
                <a:solidFill>
                  <a:srgbClr val="067D17"/>
                </a:solidFill>
                <a:effectLst/>
                <a:latin typeface="华文中宋" panose="02010600040101010101" charset="-122"/>
                <a:ea typeface="华文中宋" panose="02010600040101010101" charset="-122"/>
              </a:rPr>
              <a:t>的天气是</a:t>
            </a:r>
            <a:r>
              <a:rPr kumimoji="0" lang="zh-CN" altLang="zh-CN" sz="2000" b="0" i="0" u="none" strike="noStrike" cap="none" normalizeH="0" baseline="0" dirty="0">
                <a:ln>
                  <a:noFill/>
                </a:ln>
                <a:solidFill>
                  <a:srgbClr val="0037A6"/>
                </a:solidFill>
                <a:effectLst/>
                <a:latin typeface="华文中宋" panose="02010600040101010101" charset="-122"/>
                <a:ea typeface="华文中宋" panose="02010600040101010101" charset="-122"/>
              </a:rPr>
              <a:t>{</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random.choice(weather)</a:t>
            </a:r>
            <a:r>
              <a:rPr kumimoji="0" lang="zh-CN" altLang="zh-CN" sz="2000" b="0" i="0" u="none" strike="noStrike" cap="none" normalizeH="0" baseline="0" dirty="0">
                <a:ln>
                  <a:noFill/>
                </a:ln>
                <a:solidFill>
                  <a:srgbClr val="0037A6"/>
                </a:solidFill>
                <a:effectLst/>
                <a:latin typeface="华文中宋" panose="02010600040101010101" charset="-122"/>
                <a:ea typeface="华文中宋" panose="02010600040101010101" charset="-122"/>
              </a:rPr>
              <a:t>}</a:t>
            </a:r>
            <a:r>
              <a:rPr kumimoji="0" lang="zh-CN" altLang="zh-CN" sz="2000" b="0" i="0" u="none" strike="noStrike" cap="none" normalizeH="0" baseline="0" dirty="0">
                <a:ln>
                  <a:noFill/>
                </a:ln>
                <a:solidFill>
                  <a:srgbClr val="067D17"/>
                </a:solidFill>
                <a:effectLst/>
                <a:latin typeface="华文中宋" panose="02010600040101010101" charset="-122"/>
                <a:ea typeface="华文中宋" panose="02010600040101010101" charset="-122"/>
              </a:rPr>
              <a:t>，温度</a:t>
            </a:r>
            <a:r>
              <a:rPr kumimoji="0" lang="zh-CN" altLang="zh-CN" sz="2000" b="0" i="0" u="none" strike="noStrike" cap="none" normalizeH="0" baseline="0" dirty="0">
                <a:ln>
                  <a:noFill/>
                </a:ln>
                <a:solidFill>
                  <a:srgbClr val="0037A6"/>
                </a:solidFill>
                <a:effectLst/>
                <a:latin typeface="华文中宋" panose="02010600040101010101" charset="-122"/>
                <a:ea typeface="华文中宋" panose="02010600040101010101" charset="-122"/>
              </a:rPr>
              <a:t>{</a:t>
            </a:r>
            <a:r>
              <a:rPr kumimoji="0" lang="zh-CN" altLang="zh-CN" sz="2000" b="0" i="0" u="none" strike="noStrike" cap="none" normalizeH="0" baseline="0" dirty="0">
                <a:ln>
                  <a:noFill/>
                </a:ln>
                <a:solidFill>
                  <a:srgbClr val="000000"/>
                </a:solidFill>
                <a:effectLst/>
                <a:latin typeface="华文中宋" panose="02010600040101010101" charset="-122"/>
                <a:ea typeface="华文中宋" panose="02010600040101010101" charset="-122"/>
              </a:rPr>
              <a:t>temperature_c</a:t>
            </a:r>
            <a:r>
              <a:rPr kumimoji="0" lang="zh-CN" altLang="zh-CN" sz="2000" b="0" i="0" u="none" strike="noStrike" cap="none" normalizeH="0" baseline="0" dirty="0">
                <a:ln>
                  <a:noFill/>
                </a:ln>
                <a:solidFill>
                  <a:srgbClr val="0037A6"/>
                </a:solidFill>
                <a:effectLst/>
                <a:latin typeface="华文中宋" panose="02010600040101010101" charset="-122"/>
                <a:ea typeface="华文中宋" panose="02010600040101010101" charset="-122"/>
              </a:rPr>
              <a:t>}</a:t>
            </a:r>
            <a:r>
              <a:rPr kumimoji="0" lang="zh-CN" altLang="zh-CN" sz="2000" b="0" i="0" u="none" strike="noStrike" cap="none" normalizeH="0" baseline="0" dirty="0">
                <a:ln>
                  <a:noFill/>
                </a:ln>
                <a:solidFill>
                  <a:srgbClr val="067D17"/>
                </a:solidFill>
                <a:effectLst/>
                <a:latin typeface="华文中宋" panose="02010600040101010101" charset="-122"/>
                <a:ea typeface="华文中宋" panose="02010600040101010101" charset="-122"/>
              </a:rPr>
              <a:t>摄氏度 (</a:t>
            </a:r>
            <a:r>
              <a:rPr kumimoji="0" lang="zh-CN" altLang="zh-CN" sz="2000" b="0" i="0" u="none" strike="noStrike" cap="none" normalizeH="0" baseline="0" dirty="0">
                <a:ln>
                  <a:noFill/>
                </a:ln>
                <a:solidFill>
                  <a:srgbClr val="0037A6"/>
                </a:solidFill>
                <a:effectLst/>
                <a:latin typeface="华文中宋" panose="02010600040101010101" charset="-122"/>
                <a:ea typeface="华文中宋" panose="02010600040101010101" charset="-122"/>
              </a:rPr>
              <a:t>{</a:t>
            </a:r>
            <a:r>
              <a:rPr kumimoji="0" lang="zh-CN" altLang="zh-CN" sz="2000" b="0" i="0" u="none" strike="noStrike" cap="none" normalizeH="0" baseline="0" dirty="0">
                <a:ln>
                  <a:noFill/>
                </a:ln>
                <a:solidFill>
                  <a:srgbClr val="000000"/>
                </a:solidFill>
                <a:effectLst/>
                <a:latin typeface="华文中宋" panose="02010600040101010101" charset="-122"/>
                <a:ea typeface="华文中宋" panose="02010600040101010101" charset="-122"/>
              </a:rPr>
              <a:t>temperature_f</a:t>
            </a:r>
            <a:r>
              <a:rPr kumimoji="0" lang="zh-CN" altLang="zh-CN" sz="2000" b="0" i="0" u="none" strike="noStrike" cap="none" normalizeH="0" baseline="0" dirty="0">
                <a:ln>
                  <a:noFill/>
                </a:ln>
                <a:solidFill>
                  <a:srgbClr val="0037A6"/>
                </a:solidFill>
                <a:effectLst/>
                <a:latin typeface="华文中宋" panose="02010600040101010101" charset="-122"/>
                <a:ea typeface="华文中宋" panose="02010600040101010101" charset="-122"/>
              </a:rPr>
              <a:t>}</a:t>
            </a:r>
            <a:r>
              <a:rPr kumimoji="0" lang="zh-CN" altLang="zh-CN" sz="2000" b="0" i="0" u="none" strike="noStrike" cap="none" normalizeH="0" baseline="0" dirty="0">
                <a:ln>
                  <a:noFill/>
                </a:ln>
                <a:solidFill>
                  <a:srgbClr val="067D17"/>
                </a:solidFill>
                <a:effectLst/>
                <a:latin typeface="华文中宋" panose="02010600040101010101" charset="-122"/>
                <a:ea typeface="华文中宋" panose="02010600040101010101" charset="-122"/>
              </a:rPr>
              <a:t>华氏度)。"</a:t>
            </a:r>
            <a:r>
              <a:rPr kumimoji="0" lang="zh-CN" altLang="zh-CN" sz="2000" b="0" i="0" u="none" strike="noStrike" cap="none" normalizeH="0" baseline="0" dirty="0">
                <a:ln>
                  <a:noFill/>
                </a:ln>
                <a:solidFill>
                  <a:srgbClr val="080808"/>
                </a:solidFill>
                <a:effectLst/>
                <a:latin typeface="华文中宋" panose="02010600040101010101" charset="-122"/>
                <a:ea typeface="华文中宋" panose="02010600040101010101" charset="-122"/>
              </a:rPr>
              <a:t>)</a:t>
            </a:r>
            <a:endParaRPr kumimoji="0" lang="zh-CN" altLang="zh-CN" sz="2000" b="0" i="0" u="none" strike="noStrike" cap="none" normalizeH="0" baseline="0" dirty="0">
              <a:ln>
                <a:noFill/>
              </a:ln>
              <a:solidFill>
                <a:schemeClr val="tx1"/>
              </a:solidFill>
              <a:effectLst/>
              <a:latin typeface="华文中宋" panose="02010600040101010101" charset="-122"/>
              <a:ea typeface="华文中宋" panose="02010600040101010101" charset="-122"/>
            </a:endParaRPr>
          </a:p>
        </p:txBody>
      </p:sp>
      <p:pic>
        <p:nvPicPr>
          <p:cNvPr id="15" name="图片 14"/>
          <p:cNvPicPr>
            <a:picLocks noChangeAspect="1"/>
          </p:cNvPicPr>
          <p:nvPr/>
        </p:nvPicPr>
        <p:blipFill>
          <a:blip r:embed="rId3"/>
          <a:stretch>
            <a:fillRect/>
          </a:stretch>
        </p:blipFill>
        <p:spPr>
          <a:xfrm>
            <a:off x="926144" y="1083456"/>
            <a:ext cx="10339712" cy="115834"/>
          </a:xfrm>
          <a:prstGeom prst="rect">
            <a:avLst/>
          </a:prstGeom>
        </p:spPr>
      </p:pic>
      <p:pic>
        <p:nvPicPr>
          <p:cNvPr id="28" name="图片 27"/>
          <p:cNvPicPr>
            <a:picLocks noChangeAspect="1"/>
          </p:cNvPicPr>
          <p:nvPr/>
        </p:nvPicPr>
        <p:blipFill>
          <a:blip r:embed="rId4"/>
          <a:stretch>
            <a:fillRect/>
          </a:stretch>
        </p:blipFill>
        <p:spPr>
          <a:xfrm>
            <a:off x="722352" y="297309"/>
            <a:ext cx="676715" cy="707197"/>
          </a:xfrm>
          <a:prstGeom prst="rect">
            <a:avLst/>
          </a:prstGeom>
        </p:spPr>
      </p:pic>
      <p:sp>
        <p:nvSpPr>
          <p:cNvPr id="45" name="文本框 44"/>
          <p:cNvSpPr txBox="1"/>
          <p:nvPr/>
        </p:nvSpPr>
        <p:spPr>
          <a:xfrm>
            <a:off x="1568807" y="498542"/>
            <a:ext cx="6261909" cy="583565"/>
          </a:xfrm>
          <a:prstGeom prst="rect">
            <a:avLst/>
          </a:prstGeom>
          <a:noFill/>
        </p:spPr>
        <p:txBody>
          <a:bodyPr wrap="square" rtlCol="0">
            <a:spAutoFit/>
          </a:bodyPr>
          <a:lstStyle/>
          <a:p>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简单程序制作</a:t>
            </a:r>
            <a:r>
              <a:rPr lang="en-US" altLang="zh-CN" sz="3200" b="1" dirty="0">
                <a:solidFill>
                  <a:schemeClr val="tx1">
                    <a:lumMod val="75000"/>
                    <a:lumOff val="25000"/>
                  </a:schemeClr>
                </a:solidFill>
                <a:latin typeface="汉仪夏日体W" panose="00020600040101010101" pitchFamily="18" charset="-122"/>
                <a:ea typeface="汉仪夏日体W" panose="00020600040101010101" pitchFamily="18" charset="-122"/>
              </a:rPr>
              <a:t>——</a:t>
            </a:r>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魔法天气帽</a:t>
            </a: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0716" y="1459887"/>
            <a:ext cx="2900924" cy="2900924"/>
          </a:xfrm>
          <a:prstGeom prst="rect">
            <a:avLst/>
          </a:prstGeom>
        </p:spPr>
      </p:pic>
      <p:grpSp>
        <p:nvGrpSpPr>
          <p:cNvPr id="4" name="组合 3"/>
          <p:cNvGrpSpPr/>
          <p:nvPr/>
        </p:nvGrpSpPr>
        <p:grpSpPr>
          <a:xfrm>
            <a:off x="3074796" y="1382286"/>
            <a:ext cx="2900924" cy="496756"/>
            <a:chOff x="3074796" y="1382286"/>
            <a:chExt cx="2900924" cy="496756"/>
          </a:xfrm>
        </p:grpSpPr>
        <p:sp>
          <p:nvSpPr>
            <p:cNvPr id="2" name="标注: 左箭头 1"/>
            <p:cNvSpPr/>
            <p:nvPr/>
          </p:nvSpPr>
          <p:spPr>
            <a:xfrm>
              <a:off x="3074796" y="1382286"/>
              <a:ext cx="2900924" cy="496756"/>
            </a:xfrm>
            <a:prstGeom prst="leftArrowCallou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200210" y="1430609"/>
              <a:ext cx="1775509" cy="400110"/>
            </a:xfrm>
            <a:prstGeom prst="rect">
              <a:avLst/>
            </a:prstGeom>
            <a:noFill/>
          </p:spPr>
          <p:txBody>
            <a:bodyPr wrap="square" rtlCol="0">
              <a:spAutoFit/>
            </a:bodyPr>
            <a:lstStyle/>
            <a:p>
              <a:r>
                <a:rPr lang="zh-CN" altLang="en-US" sz="2000" dirty="0">
                  <a:latin typeface="华文中宋" panose="02010600040101010101" charset="-122"/>
                  <a:ea typeface="华文中宋" panose="02010600040101010101" charset="-122"/>
                </a:rPr>
                <a:t>导入外部模块</a:t>
              </a:r>
            </a:p>
          </p:txBody>
        </p:sp>
      </p:grpSp>
      <p:grpSp>
        <p:nvGrpSpPr>
          <p:cNvPr id="8" name="组合 7"/>
          <p:cNvGrpSpPr/>
          <p:nvPr/>
        </p:nvGrpSpPr>
        <p:grpSpPr>
          <a:xfrm>
            <a:off x="3647552" y="3225521"/>
            <a:ext cx="2515736" cy="627384"/>
            <a:chOff x="3647552" y="3225521"/>
            <a:chExt cx="2515736" cy="627384"/>
          </a:xfrm>
        </p:grpSpPr>
        <p:sp>
          <p:nvSpPr>
            <p:cNvPr id="6" name="卷形: 水平 5"/>
            <p:cNvSpPr/>
            <p:nvPr/>
          </p:nvSpPr>
          <p:spPr>
            <a:xfrm>
              <a:off x="3647552" y="3225521"/>
              <a:ext cx="2448448" cy="627384"/>
            </a:xfrm>
            <a:prstGeom prst="horizontalScroll">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714841" y="3352945"/>
              <a:ext cx="2448447" cy="369332"/>
            </a:xfrm>
            <a:prstGeom prst="rect">
              <a:avLst/>
            </a:prstGeom>
            <a:noFill/>
          </p:spPr>
          <p:txBody>
            <a:bodyPr wrap="square" rtlCol="0">
              <a:spAutoFit/>
            </a:bodyPr>
            <a:lstStyle/>
            <a:p>
              <a:r>
                <a:rPr lang="en-US" altLang="zh-CN" dirty="0"/>
                <a:t>Lambda</a:t>
              </a:r>
              <a:r>
                <a:rPr lang="zh-CN" altLang="en-US" dirty="0"/>
                <a:t>构建匿名函数</a:t>
              </a:r>
            </a:p>
          </p:txBody>
        </p:sp>
      </p:grpSp>
      <p:sp>
        <p:nvSpPr>
          <p:cNvPr id="9" name="箭头: 右弧形 8"/>
          <p:cNvSpPr/>
          <p:nvPr/>
        </p:nvSpPr>
        <p:spPr>
          <a:xfrm>
            <a:off x="6451042" y="3094893"/>
            <a:ext cx="612949" cy="627384"/>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0"/>
                                  </p:stCondLst>
                                  <p:iterate type="lt">
                                    <p:tmPct val="1905"/>
                                  </p:iterate>
                                  <p:childTnLst>
                                    <p:set>
                                      <p:cBhvr>
                                        <p:cTn id="14" dur="1" fill="hold">
                                          <p:stCondLst>
                                            <p:cond delay="0"/>
                                          </p:stCondLst>
                                        </p:cTn>
                                        <p:tgtEl>
                                          <p:spTgt spid="45"/>
                                        </p:tgtEl>
                                        <p:attrNameLst>
                                          <p:attrName>style.visibility</p:attrName>
                                        </p:attrNameLst>
                                      </p:cBhvr>
                                      <p:to>
                                        <p:strVal val="visible"/>
                                      </p:to>
                                    </p:set>
                                    <p:anim calcmode="lin" valueType="num">
                                      <p:cBhvr>
                                        <p:cTn id="15"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5"/>
                                        </p:tgtEl>
                                        <p:attrNameLst>
                                          <p:attrName>ppt_y</p:attrName>
                                        </p:attrNameLst>
                                      </p:cBhvr>
                                      <p:tavLst>
                                        <p:tav tm="0">
                                          <p:val>
                                            <p:strVal val="#ppt_y"/>
                                          </p:val>
                                        </p:tav>
                                        <p:tav tm="100000">
                                          <p:val>
                                            <p:strVal val="#ppt_y"/>
                                          </p:val>
                                        </p:tav>
                                      </p:tavLst>
                                    </p:anim>
                                    <p:anim calcmode="lin" valueType="num">
                                      <p:cBhvr>
                                        <p:cTn id="17"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ssolv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45" grpId="0"/>
      <p:bldP spid="9" grpId="0" animBg="1"/>
      <p:bldP spid="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7257" y="255219"/>
            <a:ext cx="11805470" cy="5905487"/>
            <a:chOff x="-65032" y="149809"/>
            <a:chExt cx="11805470" cy="5905487"/>
          </a:xfrm>
        </p:grpSpPr>
        <p:pic>
          <p:nvPicPr>
            <p:cNvPr id="135" name="图片 134"/>
            <p:cNvPicPr>
              <a:picLocks noChangeAspect="1"/>
            </p:cNvPicPr>
            <p:nvPr/>
          </p:nvPicPr>
          <p:blipFill rotWithShape="1">
            <a:blip r:embed="rId6" cstate="screen"/>
            <a:srcRect/>
            <a:stretch>
              <a:fillRect/>
            </a:stretch>
          </p:blipFill>
          <p:spPr>
            <a:xfrm flipH="1">
              <a:off x="-65032" y="149809"/>
              <a:ext cx="715787" cy="5883150"/>
            </a:xfrm>
            <a:prstGeom prst="rect">
              <a:avLst/>
            </a:prstGeom>
          </p:spPr>
        </p:pic>
        <p:pic>
          <p:nvPicPr>
            <p:cNvPr id="136" name="图片 135"/>
            <p:cNvPicPr>
              <a:picLocks noChangeAspect="1"/>
            </p:cNvPicPr>
            <p:nvPr/>
          </p:nvPicPr>
          <p:blipFill>
            <a:blip r:embed="rId7"/>
            <a:stretch>
              <a:fillRect/>
            </a:stretch>
          </p:blipFill>
          <p:spPr>
            <a:xfrm>
              <a:off x="864231" y="208725"/>
              <a:ext cx="10876207" cy="5846571"/>
            </a:xfrm>
            <a:prstGeom prst="rect">
              <a:avLst/>
            </a:prstGeom>
          </p:spPr>
        </p:pic>
        <p:pic>
          <p:nvPicPr>
            <p:cNvPr id="137" name="图片 136"/>
            <p:cNvPicPr>
              <a:picLocks noChangeAspect="1"/>
            </p:cNvPicPr>
            <p:nvPr/>
          </p:nvPicPr>
          <p:blipFill>
            <a:blip r:embed="rId8"/>
            <a:stretch>
              <a:fillRect/>
            </a:stretch>
          </p:blipFill>
          <p:spPr>
            <a:xfrm>
              <a:off x="803773" y="208486"/>
              <a:ext cx="10876207" cy="5785605"/>
            </a:xfrm>
            <a:prstGeom prst="rect">
              <a:avLst/>
            </a:prstGeom>
          </p:spPr>
        </p:pic>
        <p:pic>
          <p:nvPicPr>
            <p:cNvPr id="143" name="图片 142"/>
            <p:cNvPicPr>
              <a:picLocks noChangeAspect="1"/>
            </p:cNvPicPr>
            <p:nvPr/>
          </p:nvPicPr>
          <p:blipFill>
            <a:blip r:embed="rId9"/>
            <a:stretch>
              <a:fillRect/>
            </a:stretch>
          </p:blipFill>
          <p:spPr>
            <a:xfrm>
              <a:off x="341926" y="784490"/>
              <a:ext cx="1054699" cy="4986960"/>
            </a:xfrm>
            <a:prstGeom prst="rect">
              <a:avLst/>
            </a:prstGeom>
          </p:spPr>
        </p:pic>
      </p:grpSp>
      <p:pic>
        <p:nvPicPr>
          <p:cNvPr id="138" name="图片 137"/>
          <p:cNvPicPr>
            <a:picLocks noChangeAspect="1"/>
          </p:cNvPicPr>
          <p:nvPr/>
        </p:nvPicPr>
        <p:blipFill rotWithShape="1">
          <a:blip r:embed="rId10" cstate="screen"/>
          <a:srcRect/>
          <a:stretch>
            <a:fillRect/>
          </a:stretch>
        </p:blipFill>
        <p:spPr>
          <a:xfrm>
            <a:off x="9964511" y="957503"/>
            <a:ext cx="1581397" cy="567580"/>
          </a:xfrm>
          <a:prstGeom prst="rect">
            <a:avLst/>
          </a:prstGeom>
        </p:spPr>
      </p:pic>
      <p:pic>
        <p:nvPicPr>
          <p:cNvPr id="139" name="图片 138"/>
          <p:cNvPicPr>
            <a:picLocks noChangeAspect="1"/>
          </p:cNvPicPr>
          <p:nvPr/>
        </p:nvPicPr>
        <p:blipFill>
          <a:blip r:embed="rId11"/>
          <a:stretch>
            <a:fillRect/>
          </a:stretch>
        </p:blipFill>
        <p:spPr>
          <a:xfrm>
            <a:off x="9229227" y="4909151"/>
            <a:ext cx="2316681" cy="1268078"/>
          </a:xfrm>
          <a:prstGeom prst="rect">
            <a:avLst/>
          </a:prstGeom>
        </p:spPr>
      </p:pic>
      <p:sp>
        <p:nvSpPr>
          <p:cNvPr id="3" name="文本框 2"/>
          <p:cNvSpPr txBox="1"/>
          <p:nvPr/>
        </p:nvSpPr>
        <p:spPr>
          <a:xfrm>
            <a:off x="3294380" y="791845"/>
            <a:ext cx="9185275" cy="4893647"/>
          </a:xfrm>
          <a:prstGeom prst="rect">
            <a:avLst/>
          </a:prstGeom>
          <a:noFill/>
        </p:spPr>
        <p:txBody>
          <a:bodyPr wrap="square" rtlCol="0">
            <a:spAutoFit/>
          </a:bodyPr>
          <a:lstStyle/>
          <a:p>
            <a:r>
              <a:rPr lang="zh-CN" altLang="en-US" sz="2400" dirty="0">
                <a:latin typeface="华文中宋" panose="02010600040101010101" charset="-122"/>
                <a:ea typeface="华文中宋" panose="02010600040101010101" charset="-122"/>
              </a:rPr>
              <a:t>在上一章，我们学习了流程控制，</a:t>
            </a:r>
          </a:p>
          <a:p>
            <a:endParaRPr lang="zh-CN" altLang="en-US" sz="2400" dirty="0">
              <a:latin typeface="华文中宋" panose="02010600040101010101" charset="-122"/>
              <a:ea typeface="华文中宋" panose="02010600040101010101" charset="-122"/>
            </a:endParaRPr>
          </a:p>
          <a:p>
            <a:r>
              <a:rPr lang="zh-CN" altLang="en-US" sz="2400" dirty="0">
                <a:latin typeface="华文中宋" panose="02010600040101010101" charset="-122"/>
                <a:ea typeface="华文中宋" panose="02010600040101010101" charset="-122"/>
              </a:rPr>
              <a:t>让动物园的动物们吃到了它们爱吃的食物，</a:t>
            </a:r>
          </a:p>
          <a:p>
            <a:endParaRPr lang="zh-CN" altLang="en-US" sz="2400" dirty="0">
              <a:latin typeface="华文中宋" panose="02010600040101010101" charset="-122"/>
              <a:ea typeface="华文中宋" panose="02010600040101010101" charset="-122"/>
            </a:endParaRPr>
          </a:p>
          <a:p>
            <a:r>
              <a:rPr lang="zh-CN" altLang="en-US" sz="2400" dirty="0">
                <a:latin typeface="华文中宋" panose="02010600040101010101" charset="-122"/>
                <a:ea typeface="华文中宋" panose="02010600040101010101" charset="-122"/>
              </a:rPr>
              <a:t>用一个个分支和循环体，</a:t>
            </a:r>
            <a:endParaRPr lang="en-US" altLang="zh-CN" sz="2400" dirty="0">
              <a:latin typeface="华文中宋" panose="02010600040101010101" charset="-122"/>
              <a:ea typeface="华文中宋" panose="02010600040101010101" charset="-122"/>
            </a:endParaRPr>
          </a:p>
          <a:p>
            <a:endParaRPr lang="en-US" altLang="zh-CN" sz="2400" dirty="0">
              <a:latin typeface="华文中宋" panose="02010600040101010101" charset="-122"/>
              <a:ea typeface="华文中宋" panose="02010600040101010101" charset="-122"/>
            </a:endParaRPr>
          </a:p>
          <a:p>
            <a:r>
              <a:rPr lang="zh-CN" altLang="en-US" sz="2400" dirty="0">
                <a:latin typeface="华文中宋" panose="02010600040101010101" charset="-122"/>
                <a:ea typeface="华文中宋" panose="02010600040101010101" charset="-122"/>
              </a:rPr>
              <a:t>编写了属于我们的魔法迷宫冒险，</a:t>
            </a:r>
            <a:endParaRPr lang="en-US" altLang="zh-CN" sz="2400" dirty="0">
              <a:latin typeface="华文中宋" panose="02010600040101010101" charset="-122"/>
              <a:ea typeface="华文中宋" panose="02010600040101010101" charset="-122"/>
            </a:endParaRPr>
          </a:p>
          <a:p>
            <a:endParaRPr lang="en-US" altLang="zh-CN" sz="2400" dirty="0">
              <a:latin typeface="华文中宋" panose="02010600040101010101" charset="-122"/>
              <a:ea typeface="华文中宋" panose="02010600040101010101" charset="-122"/>
            </a:endParaRPr>
          </a:p>
          <a:p>
            <a:r>
              <a:rPr lang="zh-CN" altLang="en-US" sz="2400" dirty="0">
                <a:latin typeface="华文中宋" panose="02010600040101010101" charset="-122"/>
                <a:ea typeface="华文中宋" panose="02010600040101010101" charset="-122"/>
              </a:rPr>
              <a:t>告诉计算机如何根据不同的情况做出不同的决策。</a:t>
            </a:r>
            <a:endParaRPr lang="en-US" altLang="zh-CN" sz="2400" dirty="0">
              <a:latin typeface="华文中宋" panose="02010600040101010101" charset="-122"/>
              <a:ea typeface="华文中宋" panose="02010600040101010101" charset="-122"/>
            </a:endParaRPr>
          </a:p>
          <a:p>
            <a:endParaRPr lang="zh-CN" altLang="en-US" sz="2400" dirty="0">
              <a:latin typeface="华文中宋" panose="02010600040101010101" charset="-122"/>
              <a:ea typeface="华文中宋" panose="02010600040101010101" charset="-122"/>
            </a:endParaRPr>
          </a:p>
          <a:p>
            <a:r>
              <a:rPr lang="zh-CN" altLang="en-US" sz="2400" dirty="0">
                <a:latin typeface="华文中宋" panose="02010600040101010101" charset="-122"/>
                <a:ea typeface="华文中宋" panose="02010600040101010101" charset="-122"/>
              </a:rPr>
              <a:t>而今天，我们要学习函数，</a:t>
            </a:r>
          </a:p>
          <a:p>
            <a:endParaRPr lang="zh-CN" altLang="en-US" sz="2400" dirty="0">
              <a:latin typeface="华文中宋" panose="02010600040101010101" charset="-122"/>
              <a:ea typeface="华文中宋" panose="02010600040101010101" charset="-122"/>
            </a:endParaRPr>
          </a:p>
          <a:p>
            <a:r>
              <a:rPr lang="zh-CN" altLang="en-US" sz="2400" dirty="0">
                <a:latin typeface="华文中宋" panose="02010600040101010101" charset="-122"/>
                <a:ea typeface="华文中宋" panose="02010600040101010101" charset="-122"/>
              </a:rPr>
              <a:t>要告诉计算机如何执行一系列任务，与其他代码交互。</a:t>
            </a:r>
          </a:p>
        </p:txBody>
      </p:sp>
      <p:pic>
        <p:nvPicPr>
          <p:cNvPr id="8" name="图片 7"/>
          <p:cNvPicPr>
            <a:picLocks noChangeAspect="1"/>
          </p:cNvPicPr>
          <p:nvPr>
            <p:custDataLst>
              <p:tags r:id="rId1"/>
            </p:custDataLst>
          </p:nvPr>
        </p:nvPicPr>
        <p:blipFill>
          <a:blip r:embed="rId12"/>
          <a:srcRect l="16351" r="65413" b="44728"/>
          <a:stretch>
            <a:fillRect/>
          </a:stretch>
        </p:blipFill>
        <p:spPr>
          <a:xfrm>
            <a:off x="1435595" y="4009804"/>
            <a:ext cx="1920288" cy="2188535"/>
          </a:xfrm>
          <a:prstGeom prst="rect">
            <a:avLst/>
          </a:prstGeom>
        </p:spPr>
      </p:pic>
      <p:sp>
        <p:nvSpPr>
          <p:cNvPr id="9" name="对话气泡: 圆角矩形 1"/>
          <p:cNvSpPr/>
          <p:nvPr>
            <p:custDataLst>
              <p:tags r:id="rId2"/>
            </p:custDataLst>
          </p:nvPr>
        </p:nvSpPr>
        <p:spPr>
          <a:xfrm>
            <a:off x="3141980" y="586740"/>
            <a:ext cx="8103235" cy="5290185"/>
          </a:xfrm>
          <a:prstGeom prst="wedgeRoundRectCallout">
            <a:avLst>
              <a:gd name="adj1" fmla="val -53821"/>
              <a:gd name="adj2" fmla="val 31378"/>
              <a:gd name="adj3" fmla="val 16667"/>
            </a:avLst>
          </a:prstGeom>
          <a:noFill/>
          <a:ln>
            <a:solidFill>
              <a:srgbClr val="5B26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Calibri Light" panose="020F0302020204030204"/>
              <a:ea typeface="微软雅黑 Light" panose="020B0502040204020203" charset="-122"/>
            </a:endParaRPr>
          </a:p>
        </p:txBody>
      </p:sp>
      <p:pic>
        <p:nvPicPr>
          <p:cNvPr id="7" name="图片 6" descr="哇塞塞)"/>
          <p:cNvPicPr>
            <a:picLocks noChangeAspect="1"/>
          </p:cNvPicPr>
          <p:nvPr>
            <p:custDataLst>
              <p:tags r:id="rId3"/>
            </p:custDataLst>
          </p:nvPr>
        </p:nvPicPr>
        <p:blipFill>
          <a:blip r:embed="rId13"/>
          <a:stretch>
            <a:fillRect/>
          </a:stretch>
        </p:blipFill>
        <p:spPr>
          <a:xfrm>
            <a:off x="1544955" y="1171575"/>
            <a:ext cx="1578610" cy="157861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75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fade">
                                      <p:cBhvr>
                                        <p:cTn id="11" dur="750"/>
                                        <p:tgtEl>
                                          <p:spTgt spid="139"/>
                                        </p:tgtEl>
                                      </p:cBhvr>
                                    </p:animEffect>
                                  </p:childTnLst>
                                </p:cTn>
                              </p:par>
                              <p:par>
                                <p:cTn id="12" presetID="2" presetClass="entr" presetSubtype="2" fill="hold" nodeType="withEffect">
                                  <p:stCondLst>
                                    <p:cond delay="250"/>
                                  </p:stCondLst>
                                  <p:childTnLst>
                                    <p:set>
                                      <p:cBhvr>
                                        <p:cTn id="13" dur="1" fill="hold">
                                          <p:stCondLst>
                                            <p:cond delay="0"/>
                                          </p:stCondLst>
                                        </p:cTn>
                                        <p:tgtEl>
                                          <p:spTgt spid="138"/>
                                        </p:tgtEl>
                                        <p:attrNameLst>
                                          <p:attrName>style.visibility</p:attrName>
                                        </p:attrNameLst>
                                      </p:cBhvr>
                                      <p:to>
                                        <p:strVal val="visible"/>
                                      </p:to>
                                    </p:set>
                                    <p:anim calcmode="lin" valueType="num">
                                      <p:cBhvr additive="base">
                                        <p:cTn id="14" dur="500" fill="hold"/>
                                        <p:tgtEl>
                                          <p:spTgt spid="138"/>
                                        </p:tgtEl>
                                        <p:attrNameLst>
                                          <p:attrName>ppt_x</p:attrName>
                                        </p:attrNameLst>
                                      </p:cBhvr>
                                      <p:tavLst>
                                        <p:tav tm="0">
                                          <p:val>
                                            <p:strVal val="1+#ppt_w/2"/>
                                          </p:val>
                                        </p:tav>
                                        <p:tav tm="100000">
                                          <p:val>
                                            <p:strVal val="#ppt_x"/>
                                          </p:val>
                                        </p:tav>
                                      </p:tavLst>
                                    </p:anim>
                                    <p:anim calcmode="lin" valueType="num">
                                      <p:cBhvr additive="base">
                                        <p:cTn id="15" dur="500" fill="hold"/>
                                        <p:tgtEl>
                                          <p:spTgt spid="1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926144" y="1083456"/>
            <a:ext cx="10339712" cy="115834"/>
          </a:xfrm>
          <a:prstGeom prst="rect">
            <a:avLst/>
          </a:prstGeom>
        </p:spPr>
      </p:pic>
      <p:pic>
        <p:nvPicPr>
          <p:cNvPr id="28" name="图片 27"/>
          <p:cNvPicPr>
            <a:picLocks noChangeAspect="1"/>
          </p:cNvPicPr>
          <p:nvPr/>
        </p:nvPicPr>
        <p:blipFill>
          <a:blip r:embed="rId4"/>
          <a:stretch>
            <a:fillRect/>
          </a:stretch>
        </p:blipFill>
        <p:spPr>
          <a:xfrm>
            <a:off x="722352" y="297309"/>
            <a:ext cx="676715" cy="707197"/>
          </a:xfrm>
          <a:prstGeom prst="rect">
            <a:avLst/>
          </a:prstGeom>
        </p:spPr>
      </p:pic>
      <p:sp>
        <p:nvSpPr>
          <p:cNvPr id="45" name="文本框 44"/>
          <p:cNvSpPr txBox="1"/>
          <p:nvPr/>
        </p:nvSpPr>
        <p:spPr>
          <a:xfrm>
            <a:off x="1568807" y="498542"/>
            <a:ext cx="6261909" cy="583565"/>
          </a:xfrm>
          <a:prstGeom prst="rect">
            <a:avLst/>
          </a:prstGeom>
          <a:noFill/>
        </p:spPr>
        <p:txBody>
          <a:bodyPr wrap="square" rtlCol="0">
            <a:spAutoFit/>
          </a:bodyPr>
          <a:lstStyle/>
          <a:p>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简单程序制作</a:t>
            </a:r>
            <a:r>
              <a:rPr lang="en-US" altLang="zh-CN" sz="3200" b="1" dirty="0">
                <a:solidFill>
                  <a:schemeClr val="tx1">
                    <a:lumMod val="75000"/>
                    <a:lumOff val="25000"/>
                  </a:schemeClr>
                </a:solidFill>
                <a:latin typeface="汉仪夏日体W" panose="00020600040101010101" pitchFamily="18" charset="-122"/>
                <a:ea typeface="汉仪夏日体W" panose="00020600040101010101" pitchFamily="18" charset="-122"/>
              </a:rPr>
              <a:t>——</a:t>
            </a:r>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魔法天气帽</a:t>
            </a:r>
          </a:p>
        </p:txBody>
      </p:sp>
      <p:sp>
        <p:nvSpPr>
          <p:cNvPr id="3" name="Rectangle 1"/>
          <p:cNvSpPr>
            <a:spLocks noChangeArrowheads="1"/>
          </p:cNvSpPr>
          <p:nvPr/>
        </p:nvSpPr>
        <p:spPr bwMode="auto">
          <a:xfrm>
            <a:off x="1060709" y="1644361"/>
            <a:ext cx="9190336"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rgbClr val="0033B3"/>
                </a:solidFill>
                <a:effectLst/>
                <a:latin typeface="华文中宋" panose="02010600040101010101" charset="-122"/>
                <a:ea typeface="华文中宋" panose="02010600040101010101" charset="-122"/>
              </a:rPr>
              <a:t>if </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__name__ == </a:t>
            </a:r>
            <a: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t>"__main__"</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400" b="0" i="0" u="none" strike="noStrike" cap="none" normalizeH="0" baseline="0" dirty="0">
                <a:ln>
                  <a:noFill/>
                </a:ln>
                <a:solidFill>
                  <a:srgbClr val="000080"/>
                </a:solidFill>
                <a:effectLst/>
                <a:latin typeface="华文中宋" panose="02010600040101010101" charset="-122"/>
                <a:ea typeface="华文中宋" panose="02010600040101010101" charset="-122"/>
              </a:rPr>
              <a:t>print</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t>"欢迎使用魔法天气帽！"</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    city = </a:t>
            </a:r>
            <a:r>
              <a:rPr kumimoji="0" lang="zh-CN" altLang="zh-CN" sz="2400" b="0" i="0" u="none" strike="noStrike" cap="none" normalizeH="0" baseline="0" dirty="0">
                <a:ln>
                  <a:noFill/>
                </a:ln>
                <a:solidFill>
                  <a:srgbClr val="000080"/>
                </a:solidFill>
                <a:effectLst/>
                <a:latin typeface="华文中宋" panose="02010600040101010101" charset="-122"/>
                <a:ea typeface="华文中宋" panose="02010600040101010101" charset="-122"/>
              </a:rPr>
              <a:t>input</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t>"请输入一个城市名称，我会告诉你那里的天气："</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    magic_weather_hat(city)</a:t>
            </a:r>
            <a:endParaRPr kumimoji="0" lang="zh-CN" altLang="zh-CN" sz="2400" b="0" i="0" u="none" strike="noStrike" cap="none" normalizeH="0" baseline="0" dirty="0">
              <a:ln>
                <a:noFill/>
              </a:ln>
              <a:solidFill>
                <a:schemeClr val="tx1"/>
              </a:solidFill>
              <a:effectLst/>
              <a:latin typeface="华文中宋" panose="02010600040101010101" charset="-122"/>
              <a:ea typeface="华文中宋" panose="02010600040101010101" charset="-122"/>
            </a:endParaRPr>
          </a:p>
        </p:txBody>
      </p:sp>
      <p:pic>
        <p:nvPicPr>
          <p:cNvPr id="2" name="图片 1" descr="R跳)"/>
          <p:cNvPicPr>
            <a:picLocks noChangeAspect="1"/>
          </p:cNvPicPr>
          <p:nvPr/>
        </p:nvPicPr>
        <p:blipFill>
          <a:blip r:embed="rId5"/>
          <a:stretch>
            <a:fillRect/>
          </a:stretch>
        </p:blipFill>
        <p:spPr>
          <a:xfrm>
            <a:off x="1060450" y="3853815"/>
            <a:ext cx="2907030" cy="1584325"/>
          </a:xfrm>
          <a:prstGeom prst="rect">
            <a:avLst/>
          </a:prstGeom>
        </p:spPr>
      </p:pic>
      <p:pic>
        <p:nvPicPr>
          <p:cNvPr id="6" name="图片 5" descr="R企鹅(1)"/>
          <p:cNvPicPr>
            <a:picLocks noChangeAspect="1"/>
          </p:cNvPicPr>
          <p:nvPr/>
        </p:nvPicPr>
        <p:blipFill>
          <a:blip r:embed="rId6">
            <a:clrChange>
              <a:clrFrom>
                <a:srgbClr val="CCCCCC">
                  <a:alpha val="100000"/>
                </a:srgbClr>
              </a:clrFrom>
              <a:clrTo>
                <a:srgbClr val="CCCCCC">
                  <a:alpha val="100000"/>
                  <a:alpha val="0"/>
                </a:srgbClr>
              </a:clrTo>
            </a:clrChange>
          </a:blip>
          <a:srcRect b="2457"/>
          <a:stretch>
            <a:fillRect/>
          </a:stretch>
        </p:blipFill>
        <p:spPr>
          <a:xfrm>
            <a:off x="9014460" y="3658870"/>
            <a:ext cx="1739265" cy="1696720"/>
          </a:xfrm>
          <a:prstGeom prst="rect">
            <a:avLst/>
          </a:prstGeom>
        </p:spPr>
      </p:pic>
      <p:pic>
        <p:nvPicPr>
          <p:cNvPr id="8" name="图片 7" descr="O狮子 (1)"/>
          <p:cNvPicPr>
            <a:picLocks noChangeAspect="1"/>
          </p:cNvPicPr>
          <p:nvPr/>
        </p:nvPicPr>
        <p:blipFill>
          <a:blip r:embed="rId7"/>
          <a:stretch>
            <a:fillRect/>
          </a:stretch>
        </p:blipFill>
        <p:spPr>
          <a:xfrm>
            <a:off x="5519420" y="3853815"/>
            <a:ext cx="1633855" cy="1633855"/>
          </a:xfrm>
          <a:prstGeom prst="rect">
            <a:avLst/>
          </a:prstGeom>
        </p:spPr>
      </p:pic>
      <p:sp>
        <p:nvSpPr>
          <p:cNvPr id="7" name="标注: 左箭头 6"/>
          <p:cNvSpPr/>
          <p:nvPr/>
        </p:nvSpPr>
        <p:spPr>
          <a:xfrm>
            <a:off x="5519420" y="1507488"/>
            <a:ext cx="3495040" cy="663191"/>
          </a:xfrm>
          <a:prstGeom prst="left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9" name="文本框 8"/>
          <p:cNvSpPr txBox="1"/>
          <p:nvPr/>
        </p:nvSpPr>
        <p:spPr>
          <a:xfrm>
            <a:off x="6742445" y="1608250"/>
            <a:ext cx="2461846" cy="461665"/>
          </a:xfrm>
          <a:prstGeom prst="rect">
            <a:avLst/>
          </a:prstGeom>
          <a:noFill/>
        </p:spPr>
        <p:txBody>
          <a:bodyPr wrap="square" rtlCol="0">
            <a:spAutoFit/>
          </a:bodyPr>
          <a:lstStyle/>
          <a:p>
            <a:r>
              <a:rPr lang="zh-CN" altLang="en-US" sz="2400" dirty="0">
                <a:latin typeface="华文中宋" panose="02010600040101010101" charset="-122"/>
                <a:ea typeface="华文中宋" panose="02010600040101010101" charset="-122"/>
              </a:rPr>
              <a:t>主程序入口标志</a:t>
            </a:r>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0"/>
                                  </p:stCondLst>
                                  <p:iterate type="lt">
                                    <p:tmPct val="1905"/>
                                  </p:iterate>
                                  <p:childTnLst>
                                    <p:set>
                                      <p:cBhvr>
                                        <p:cTn id="14" dur="1" fill="hold">
                                          <p:stCondLst>
                                            <p:cond delay="0"/>
                                          </p:stCondLst>
                                        </p:cTn>
                                        <p:tgtEl>
                                          <p:spTgt spid="45"/>
                                        </p:tgtEl>
                                        <p:attrNameLst>
                                          <p:attrName>style.visibility</p:attrName>
                                        </p:attrNameLst>
                                      </p:cBhvr>
                                      <p:to>
                                        <p:strVal val="visible"/>
                                      </p:to>
                                    </p:set>
                                    <p:anim calcmode="lin" valueType="num">
                                      <p:cBhvr>
                                        <p:cTn id="15"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5"/>
                                        </p:tgtEl>
                                        <p:attrNameLst>
                                          <p:attrName>ppt_y</p:attrName>
                                        </p:attrNameLst>
                                      </p:cBhvr>
                                      <p:tavLst>
                                        <p:tav tm="0">
                                          <p:val>
                                            <p:strVal val="#ppt_y"/>
                                          </p:val>
                                        </p:tav>
                                        <p:tav tm="100000">
                                          <p:val>
                                            <p:strVal val="#ppt_y"/>
                                          </p:val>
                                        </p:tav>
                                      </p:tavLst>
                                    </p:anim>
                                    <p:anim calcmode="lin" valueType="num">
                                      <p:cBhvr>
                                        <p:cTn id="17"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dissolve">
                                      <p:cBhvr>
                                        <p:cTn id="39" dur="500"/>
                                        <p:tgtEl>
                                          <p:spTgt spid="9"/>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3" grpId="0" animBg="1"/>
      <p:bldP spid="3" grpId="1" animBg="1"/>
      <p:bldP spid="7" grpId="0" animBg="1"/>
      <p:bldP spid="7" grpId="1" animBg="1"/>
      <p:bldP spid="9" grpId="0"/>
      <p:bldP spid="9"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926144" y="1083456"/>
            <a:ext cx="10339712" cy="115834"/>
          </a:xfrm>
          <a:prstGeom prst="rect">
            <a:avLst/>
          </a:prstGeom>
        </p:spPr>
      </p:pic>
      <p:pic>
        <p:nvPicPr>
          <p:cNvPr id="28" name="图片 27"/>
          <p:cNvPicPr>
            <a:picLocks noChangeAspect="1"/>
          </p:cNvPicPr>
          <p:nvPr/>
        </p:nvPicPr>
        <p:blipFill>
          <a:blip r:embed="rId4"/>
          <a:stretch>
            <a:fillRect/>
          </a:stretch>
        </p:blipFill>
        <p:spPr>
          <a:xfrm>
            <a:off x="722352" y="297309"/>
            <a:ext cx="676715" cy="707197"/>
          </a:xfrm>
          <a:prstGeom prst="rect">
            <a:avLst/>
          </a:prstGeom>
        </p:spPr>
      </p:pic>
      <p:sp>
        <p:nvSpPr>
          <p:cNvPr id="45" name="文本框 44"/>
          <p:cNvSpPr txBox="1"/>
          <p:nvPr/>
        </p:nvSpPr>
        <p:spPr>
          <a:xfrm>
            <a:off x="1568807" y="498542"/>
            <a:ext cx="6261909" cy="583565"/>
          </a:xfrm>
          <a:prstGeom prst="rect">
            <a:avLst/>
          </a:prstGeom>
          <a:noFill/>
        </p:spPr>
        <p:txBody>
          <a:bodyPr wrap="square" rtlCol="0">
            <a:spAutoFit/>
          </a:bodyPr>
          <a:lstStyle/>
          <a:p>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简单程序制作</a:t>
            </a:r>
            <a:r>
              <a:rPr lang="en-US" altLang="zh-CN" sz="3200" b="1" dirty="0">
                <a:solidFill>
                  <a:schemeClr val="tx1">
                    <a:lumMod val="75000"/>
                    <a:lumOff val="25000"/>
                  </a:schemeClr>
                </a:solidFill>
                <a:latin typeface="汉仪夏日体W" panose="00020600040101010101" pitchFamily="18" charset="-122"/>
                <a:ea typeface="汉仪夏日体W" panose="00020600040101010101" pitchFamily="18" charset="-122"/>
              </a:rPr>
              <a:t>——</a:t>
            </a:r>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魔法</a:t>
            </a:r>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sym typeface="+mn-ea"/>
              </a:rPr>
              <a:t>天气帽</a:t>
            </a:r>
          </a:p>
        </p:txBody>
      </p:sp>
      <p:sp>
        <p:nvSpPr>
          <p:cNvPr id="3" name="文本框 2"/>
          <p:cNvSpPr txBox="1"/>
          <p:nvPr/>
        </p:nvSpPr>
        <p:spPr>
          <a:xfrm>
            <a:off x="1205865" y="1604010"/>
            <a:ext cx="8988425" cy="4031873"/>
          </a:xfrm>
          <a:prstGeom prst="rect">
            <a:avLst/>
          </a:prstGeom>
          <a:noFill/>
        </p:spPr>
        <p:txBody>
          <a:bodyPr wrap="square" rtlCol="0">
            <a:spAutoFit/>
          </a:bodyPr>
          <a:lstStyle/>
          <a:p>
            <a:r>
              <a:rPr lang="zh-CN" altLang="en-US" sz="3200" dirty="0">
                <a:latin typeface="华文中宋" panose="02010600040101010101" charset="-122"/>
                <a:ea typeface="华文中宋" panose="02010600040101010101" charset="-122"/>
              </a:rPr>
              <a:t>念出咒语：佛山（或者你喜欢的城市）</a:t>
            </a:r>
          </a:p>
          <a:p>
            <a:endParaRPr lang="zh-CN" altLang="en-US" sz="3200" dirty="0">
              <a:latin typeface="华文中宋" panose="02010600040101010101" charset="-122"/>
              <a:ea typeface="华文中宋" panose="02010600040101010101" charset="-122"/>
            </a:endParaRPr>
          </a:p>
          <a:p>
            <a:endParaRPr lang="zh-CN" altLang="en-US" sz="3200" dirty="0">
              <a:latin typeface="华文中宋" panose="02010600040101010101" charset="-122"/>
              <a:ea typeface="华文中宋" panose="02010600040101010101" charset="-122"/>
            </a:endParaRPr>
          </a:p>
          <a:p>
            <a:endParaRPr lang="zh-CN" altLang="en-US" sz="3200" dirty="0">
              <a:latin typeface="华文中宋" panose="02010600040101010101" charset="-122"/>
              <a:ea typeface="华文中宋" panose="02010600040101010101" charset="-122"/>
            </a:endParaRPr>
          </a:p>
          <a:p>
            <a:endParaRPr lang="zh-CN" altLang="en-US" sz="3200" dirty="0">
              <a:latin typeface="华文中宋" panose="02010600040101010101" charset="-122"/>
              <a:ea typeface="华文中宋" panose="02010600040101010101" charset="-122"/>
            </a:endParaRPr>
          </a:p>
          <a:p>
            <a:endParaRPr lang="zh-CN" altLang="en-US" sz="3200" dirty="0">
              <a:latin typeface="华文中宋" panose="02010600040101010101" charset="-122"/>
              <a:ea typeface="华文中宋" panose="02010600040101010101" charset="-122"/>
            </a:endParaRPr>
          </a:p>
          <a:p>
            <a:endParaRPr lang="zh-CN" altLang="en-US" sz="3200" dirty="0">
              <a:latin typeface="华文中宋" panose="02010600040101010101" charset="-122"/>
              <a:ea typeface="华文中宋" panose="02010600040101010101" charset="-122"/>
            </a:endParaRPr>
          </a:p>
          <a:p>
            <a:endParaRPr lang="zh-CN" altLang="en-US" sz="3200" dirty="0">
              <a:latin typeface="华文中宋" panose="02010600040101010101" charset="-122"/>
              <a:ea typeface="华文中宋" panose="02010600040101010101" charset="-122"/>
            </a:endParaRPr>
          </a:p>
        </p:txBody>
      </p:sp>
      <p:sp>
        <p:nvSpPr>
          <p:cNvPr id="6" name="文本框 5"/>
          <p:cNvSpPr txBox="1"/>
          <p:nvPr/>
        </p:nvSpPr>
        <p:spPr>
          <a:xfrm>
            <a:off x="1205865" y="5051425"/>
            <a:ext cx="7160895" cy="583565"/>
          </a:xfrm>
          <a:prstGeom prst="rect">
            <a:avLst/>
          </a:prstGeom>
          <a:noFill/>
        </p:spPr>
        <p:txBody>
          <a:bodyPr wrap="square" rtlCol="0">
            <a:spAutoFit/>
          </a:bodyPr>
          <a:lstStyle/>
          <a:p>
            <a:r>
              <a:rPr lang="zh-CN" altLang="en-US" sz="3200" dirty="0">
                <a:latin typeface="华文中宋" panose="02010600040101010101" charset="-122"/>
                <a:ea typeface="华文中宋" panose="02010600040101010101" charset="-122"/>
                <a:sym typeface="+mn-ea"/>
              </a:rPr>
              <a:t>这样一个天气魔法就完成啦！</a:t>
            </a:r>
          </a:p>
        </p:txBody>
      </p:sp>
      <p:pic>
        <p:nvPicPr>
          <p:cNvPr id="4" name="图片 3"/>
          <p:cNvPicPr>
            <a:picLocks noChangeAspect="1"/>
          </p:cNvPicPr>
          <p:nvPr/>
        </p:nvPicPr>
        <p:blipFill>
          <a:blip r:embed="rId5"/>
          <a:stretch>
            <a:fillRect/>
          </a:stretch>
        </p:blipFill>
        <p:spPr>
          <a:xfrm>
            <a:off x="1205864" y="2554093"/>
            <a:ext cx="6008851" cy="20933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0"/>
                                  </p:stCondLst>
                                  <p:iterate type="lt">
                                    <p:tmPct val="1905"/>
                                  </p:iterate>
                                  <p:childTnLst>
                                    <p:set>
                                      <p:cBhvr>
                                        <p:cTn id="14" dur="1" fill="hold">
                                          <p:stCondLst>
                                            <p:cond delay="0"/>
                                          </p:stCondLst>
                                        </p:cTn>
                                        <p:tgtEl>
                                          <p:spTgt spid="45"/>
                                        </p:tgtEl>
                                        <p:attrNameLst>
                                          <p:attrName>style.visibility</p:attrName>
                                        </p:attrNameLst>
                                      </p:cBhvr>
                                      <p:to>
                                        <p:strVal val="visible"/>
                                      </p:to>
                                    </p:set>
                                    <p:anim calcmode="lin" valueType="num">
                                      <p:cBhvr>
                                        <p:cTn id="15"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5"/>
                                        </p:tgtEl>
                                        <p:attrNameLst>
                                          <p:attrName>ppt_y</p:attrName>
                                        </p:attrNameLst>
                                      </p:cBhvr>
                                      <p:tavLst>
                                        <p:tav tm="0">
                                          <p:val>
                                            <p:strVal val="#ppt_y"/>
                                          </p:val>
                                        </p:tav>
                                        <p:tav tm="100000">
                                          <p:val>
                                            <p:strVal val="#ppt_y"/>
                                          </p:val>
                                        </p:tav>
                                      </p:tavLst>
                                    </p:anim>
                                    <p:anim calcmode="lin" valueType="num">
                                      <p:cBhvr>
                                        <p:cTn id="17"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5"/>
                                        </p:tgtEl>
                                      </p:cBhvr>
                                    </p:animEffect>
                                  </p:childTnLst>
                                </p:cTn>
                              </p:par>
                            </p:childTnLst>
                          </p:cTn>
                        </p:par>
                        <p:par>
                          <p:cTn id="20" fill="hold">
                            <p:stCondLst>
                              <p:cond delay="614"/>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1114"/>
                            </p:stCondLst>
                            <p:childTnLst>
                              <p:par>
                                <p:cTn id="25" presetID="10"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3" grpId="0"/>
      <p:bldP spid="3" grpId="1"/>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72006"/>
            <a:ext cx="11805470" cy="5905487"/>
            <a:chOff x="-65032" y="149809"/>
            <a:chExt cx="11805470" cy="5905487"/>
          </a:xfrm>
        </p:grpSpPr>
        <p:pic>
          <p:nvPicPr>
            <p:cNvPr id="135" name="图片 134"/>
            <p:cNvPicPr>
              <a:picLocks noChangeAspect="1"/>
            </p:cNvPicPr>
            <p:nvPr/>
          </p:nvPicPr>
          <p:blipFill rotWithShape="1">
            <a:blip r:embed="rId3" cstate="screen"/>
            <a:srcRect/>
            <a:stretch>
              <a:fillRect/>
            </a:stretch>
          </p:blipFill>
          <p:spPr>
            <a:xfrm flipH="1">
              <a:off x="-65032" y="149809"/>
              <a:ext cx="715787" cy="5883150"/>
            </a:xfrm>
            <a:prstGeom prst="rect">
              <a:avLst/>
            </a:prstGeom>
          </p:spPr>
        </p:pic>
        <p:pic>
          <p:nvPicPr>
            <p:cNvPr id="136" name="图片 135"/>
            <p:cNvPicPr>
              <a:picLocks noChangeAspect="1"/>
            </p:cNvPicPr>
            <p:nvPr/>
          </p:nvPicPr>
          <p:blipFill>
            <a:blip r:embed="rId4"/>
            <a:stretch>
              <a:fillRect/>
            </a:stretch>
          </p:blipFill>
          <p:spPr>
            <a:xfrm>
              <a:off x="864231" y="208725"/>
              <a:ext cx="10876207" cy="5846571"/>
            </a:xfrm>
            <a:prstGeom prst="rect">
              <a:avLst/>
            </a:prstGeom>
          </p:spPr>
        </p:pic>
        <p:pic>
          <p:nvPicPr>
            <p:cNvPr id="137" name="图片 136"/>
            <p:cNvPicPr>
              <a:picLocks noChangeAspect="1"/>
            </p:cNvPicPr>
            <p:nvPr/>
          </p:nvPicPr>
          <p:blipFill>
            <a:blip r:embed="rId5"/>
            <a:stretch>
              <a:fillRect/>
            </a:stretch>
          </p:blipFill>
          <p:spPr>
            <a:xfrm>
              <a:off x="803773" y="208486"/>
              <a:ext cx="10876207" cy="5785605"/>
            </a:xfrm>
            <a:prstGeom prst="rect">
              <a:avLst/>
            </a:prstGeom>
          </p:spPr>
        </p:pic>
        <p:pic>
          <p:nvPicPr>
            <p:cNvPr id="143" name="图片 142"/>
            <p:cNvPicPr>
              <a:picLocks noChangeAspect="1"/>
            </p:cNvPicPr>
            <p:nvPr/>
          </p:nvPicPr>
          <p:blipFill>
            <a:blip r:embed="rId6"/>
            <a:stretch>
              <a:fillRect/>
            </a:stretch>
          </p:blipFill>
          <p:spPr>
            <a:xfrm>
              <a:off x="341926" y="784490"/>
              <a:ext cx="1054699" cy="4986960"/>
            </a:xfrm>
            <a:prstGeom prst="rect">
              <a:avLst/>
            </a:prstGeom>
          </p:spPr>
        </p:pic>
      </p:grpSp>
      <p:pic>
        <p:nvPicPr>
          <p:cNvPr id="16" name="图片 15"/>
          <p:cNvPicPr>
            <a:picLocks noChangeAspect="1"/>
          </p:cNvPicPr>
          <p:nvPr/>
        </p:nvPicPr>
        <p:blipFill>
          <a:blip r:embed="rId7"/>
          <a:stretch>
            <a:fillRect/>
          </a:stretch>
        </p:blipFill>
        <p:spPr>
          <a:xfrm>
            <a:off x="3937749" y="908769"/>
            <a:ext cx="4233851" cy="4558065"/>
          </a:xfrm>
          <a:prstGeom prst="rect">
            <a:avLst/>
          </a:prstGeom>
        </p:spPr>
      </p:pic>
      <p:pic>
        <p:nvPicPr>
          <p:cNvPr id="17" name="图片 16"/>
          <p:cNvPicPr>
            <a:picLocks noChangeAspect="1"/>
          </p:cNvPicPr>
          <p:nvPr/>
        </p:nvPicPr>
        <p:blipFill>
          <a:blip r:embed="rId8"/>
          <a:stretch>
            <a:fillRect/>
          </a:stretch>
        </p:blipFill>
        <p:spPr>
          <a:xfrm>
            <a:off x="3793895" y="655034"/>
            <a:ext cx="676715" cy="707197"/>
          </a:xfrm>
          <a:prstGeom prst="rect">
            <a:avLst/>
          </a:prstGeom>
        </p:spPr>
      </p:pic>
      <p:pic>
        <p:nvPicPr>
          <p:cNvPr id="18" name="图片 17"/>
          <p:cNvPicPr>
            <a:picLocks noChangeAspect="1"/>
          </p:cNvPicPr>
          <p:nvPr/>
        </p:nvPicPr>
        <p:blipFill>
          <a:blip r:embed="rId9"/>
          <a:stretch>
            <a:fillRect/>
          </a:stretch>
        </p:blipFill>
        <p:spPr>
          <a:xfrm>
            <a:off x="3646329" y="1497556"/>
            <a:ext cx="1286367" cy="1280271"/>
          </a:xfrm>
          <a:prstGeom prst="rect">
            <a:avLst/>
          </a:prstGeom>
        </p:spPr>
      </p:pic>
      <p:pic>
        <p:nvPicPr>
          <p:cNvPr id="19" name="图片 18"/>
          <p:cNvPicPr>
            <a:picLocks noChangeAspect="1"/>
          </p:cNvPicPr>
          <p:nvPr/>
        </p:nvPicPr>
        <p:blipFill>
          <a:blip r:embed="rId10"/>
          <a:stretch>
            <a:fillRect/>
          </a:stretch>
        </p:blipFill>
        <p:spPr>
          <a:xfrm>
            <a:off x="9431031" y="2078823"/>
            <a:ext cx="2523963" cy="2505673"/>
          </a:xfrm>
          <a:prstGeom prst="rect">
            <a:avLst/>
          </a:prstGeom>
        </p:spPr>
      </p:pic>
      <p:pic>
        <p:nvPicPr>
          <p:cNvPr id="20" name="图片 19"/>
          <p:cNvPicPr>
            <a:picLocks noChangeAspect="1"/>
          </p:cNvPicPr>
          <p:nvPr/>
        </p:nvPicPr>
        <p:blipFill>
          <a:blip r:embed="rId11"/>
          <a:stretch>
            <a:fillRect/>
          </a:stretch>
        </p:blipFill>
        <p:spPr>
          <a:xfrm>
            <a:off x="9449050" y="1871700"/>
            <a:ext cx="871804" cy="865707"/>
          </a:xfrm>
          <a:prstGeom prst="rect">
            <a:avLst/>
          </a:prstGeom>
        </p:spPr>
      </p:pic>
      <p:pic>
        <p:nvPicPr>
          <p:cNvPr id="21" name="图片 20"/>
          <p:cNvPicPr>
            <a:picLocks noChangeAspect="1"/>
          </p:cNvPicPr>
          <p:nvPr/>
        </p:nvPicPr>
        <p:blipFill>
          <a:blip r:embed="rId12" cstate="screen"/>
          <a:stretch>
            <a:fillRect/>
          </a:stretch>
        </p:blipFill>
        <p:spPr>
          <a:xfrm>
            <a:off x="234585" y="5381592"/>
            <a:ext cx="2109790" cy="1563027"/>
          </a:xfrm>
          <a:prstGeom prst="rect">
            <a:avLst/>
          </a:prstGeom>
        </p:spPr>
      </p:pic>
      <p:pic>
        <p:nvPicPr>
          <p:cNvPr id="23" name="图片 22"/>
          <p:cNvPicPr>
            <a:picLocks noChangeAspect="1"/>
          </p:cNvPicPr>
          <p:nvPr/>
        </p:nvPicPr>
        <p:blipFill>
          <a:blip r:embed="rId13"/>
          <a:stretch>
            <a:fillRect/>
          </a:stretch>
        </p:blipFill>
        <p:spPr>
          <a:xfrm>
            <a:off x="9839627" y="5358275"/>
            <a:ext cx="2175511" cy="1620061"/>
          </a:xfrm>
          <a:prstGeom prst="rect">
            <a:avLst/>
          </a:prstGeom>
        </p:spPr>
      </p:pic>
      <p:sp>
        <p:nvSpPr>
          <p:cNvPr id="24" name="文本框 23"/>
          <p:cNvSpPr txBox="1"/>
          <p:nvPr/>
        </p:nvSpPr>
        <p:spPr>
          <a:xfrm>
            <a:off x="4865370" y="2235835"/>
            <a:ext cx="2461260" cy="706755"/>
          </a:xfrm>
          <a:prstGeom prst="rect">
            <a:avLst/>
          </a:prstGeom>
          <a:noFill/>
        </p:spPr>
        <p:txBody>
          <a:bodyPr wrap="square" rtlCol="0">
            <a:spAutoFit/>
          </a:bodyPr>
          <a:lstStyle/>
          <a:p>
            <a:pPr algn="ctr"/>
            <a:r>
              <a:rPr lang="zh-CN" altLang="en-US" sz="4000" b="1" dirty="0">
                <a:solidFill>
                  <a:schemeClr val="tx1">
                    <a:lumMod val="75000"/>
                    <a:lumOff val="25000"/>
                  </a:schemeClr>
                </a:solidFill>
                <a:latin typeface="汉仪夏日体W" panose="00020600040101010101" pitchFamily="18" charset="-122"/>
                <a:ea typeface="汉仪夏日体W" panose="00020600040101010101" pitchFamily="18" charset="-122"/>
              </a:rPr>
              <a:t>问答环节</a:t>
            </a:r>
          </a:p>
        </p:txBody>
      </p:sp>
      <p:pic>
        <p:nvPicPr>
          <p:cNvPr id="22" name="图片 21"/>
          <p:cNvPicPr>
            <a:picLocks noChangeAspect="1"/>
          </p:cNvPicPr>
          <p:nvPr/>
        </p:nvPicPr>
        <p:blipFill rotWithShape="1">
          <a:blip r:embed="rId14" cstate="screen"/>
          <a:srcRect/>
          <a:stretch>
            <a:fillRect/>
          </a:stretch>
        </p:blipFill>
        <p:spPr>
          <a:xfrm>
            <a:off x="9840686" y="700328"/>
            <a:ext cx="1581397" cy="567580"/>
          </a:xfrm>
          <a:prstGeom prst="rect">
            <a:avLst/>
          </a:prstGeom>
        </p:spPr>
      </p:pic>
      <p:pic>
        <p:nvPicPr>
          <p:cNvPr id="26" name="图片 25"/>
          <p:cNvPicPr>
            <a:picLocks noChangeAspect="1"/>
          </p:cNvPicPr>
          <p:nvPr/>
        </p:nvPicPr>
        <p:blipFill rotWithShape="1">
          <a:blip r:embed="rId15" cstate="screen"/>
          <a:srcRect t="-10904" r="-11007"/>
          <a:stretch>
            <a:fillRect/>
          </a:stretch>
        </p:blipFill>
        <p:spPr>
          <a:xfrm>
            <a:off x="1688602" y="733680"/>
            <a:ext cx="1125990" cy="53422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750"/>
                                        <p:tgtEl>
                                          <p:spTgt spid="2"/>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anim calcmode="lin" valueType="num">
                                      <p:cBhvr>
                                        <p:cTn id="12" dur="750" fill="hold"/>
                                        <p:tgtEl>
                                          <p:spTgt spid="21"/>
                                        </p:tgtEl>
                                        <p:attrNameLst>
                                          <p:attrName>ppt_x</p:attrName>
                                        </p:attrNameLst>
                                      </p:cBhvr>
                                      <p:tavLst>
                                        <p:tav tm="0">
                                          <p:val>
                                            <p:strVal val="#ppt_x"/>
                                          </p:val>
                                        </p:tav>
                                        <p:tav tm="100000">
                                          <p:val>
                                            <p:strVal val="#ppt_x"/>
                                          </p:val>
                                        </p:tav>
                                      </p:tavLst>
                                    </p:anim>
                                    <p:anim calcmode="lin" valueType="num">
                                      <p:cBhvr>
                                        <p:cTn id="13" dur="75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750"/>
                                        <p:tgtEl>
                                          <p:spTgt spid="23"/>
                                        </p:tgtEl>
                                      </p:cBhvr>
                                    </p:animEffect>
                                    <p:anim calcmode="lin" valueType="num">
                                      <p:cBhvr>
                                        <p:cTn id="17" dur="750" fill="hold"/>
                                        <p:tgtEl>
                                          <p:spTgt spid="23"/>
                                        </p:tgtEl>
                                        <p:attrNameLst>
                                          <p:attrName>ppt_x</p:attrName>
                                        </p:attrNameLst>
                                      </p:cBhvr>
                                      <p:tavLst>
                                        <p:tav tm="0">
                                          <p:val>
                                            <p:strVal val="#ppt_x"/>
                                          </p:val>
                                        </p:tav>
                                        <p:tav tm="100000">
                                          <p:val>
                                            <p:strVal val="#ppt_x"/>
                                          </p:val>
                                        </p:tav>
                                      </p:tavLst>
                                    </p:anim>
                                    <p:anim calcmode="lin" valueType="num">
                                      <p:cBhvr>
                                        <p:cTn id="18" dur="750" fill="hold"/>
                                        <p:tgtEl>
                                          <p:spTgt spid="23"/>
                                        </p:tgtEl>
                                        <p:attrNameLst>
                                          <p:attrName>ppt_y</p:attrName>
                                        </p:attrNameLst>
                                      </p:cBhvr>
                                      <p:tavLst>
                                        <p:tav tm="0">
                                          <p:val>
                                            <p:strVal val="#ppt_y+.1"/>
                                          </p:val>
                                        </p:tav>
                                        <p:tav tm="100000">
                                          <p:val>
                                            <p:strVal val="#ppt_y"/>
                                          </p:val>
                                        </p:tav>
                                      </p:tavLst>
                                    </p:anim>
                                  </p:childTnLst>
                                </p:cTn>
                              </p:par>
                              <p:par>
                                <p:cTn id="19" presetID="2" presetClass="entr" presetSubtype="8" fill="hold" nodeType="withEffect">
                                  <p:stCondLst>
                                    <p:cond delay="25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25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1+#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42"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750"/>
                                        <p:tgtEl>
                                          <p:spTgt spid="16"/>
                                        </p:tgtEl>
                                      </p:cBhvr>
                                    </p:animEffect>
                                    <p:anim calcmode="lin" valueType="num">
                                      <p:cBhvr>
                                        <p:cTn id="31" dur="750" fill="hold"/>
                                        <p:tgtEl>
                                          <p:spTgt spid="16"/>
                                        </p:tgtEl>
                                        <p:attrNameLst>
                                          <p:attrName>ppt_x</p:attrName>
                                        </p:attrNameLst>
                                      </p:cBhvr>
                                      <p:tavLst>
                                        <p:tav tm="0">
                                          <p:val>
                                            <p:strVal val="#ppt_x"/>
                                          </p:val>
                                        </p:tav>
                                        <p:tav tm="100000">
                                          <p:val>
                                            <p:strVal val="#ppt_x"/>
                                          </p:val>
                                        </p:tav>
                                      </p:tavLst>
                                    </p:anim>
                                    <p:anim calcmode="lin" valueType="num">
                                      <p:cBhvr>
                                        <p:cTn id="32" dur="750" fill="hold"/>
                                        <p:tgtEl>
                                          <p:spTgt spid="16"/>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0-#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22" presetClass="entr" presetSubtype="1"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up)">
                                      <p:cBhvr>
                                        <p:cTn id="45" dur="500"/>
                                        <p:tgtEl>
                                          <p:spTgt spid="18"/>
                                        </p:tgtEl>
                                      </p:cBhvr>
                                    </p:animEffect>
                                  </p:childTnLst>
                                </p:cTn>
                              </p:par>
                              <p:par>
                                <p:cTn id="46" presetID="22" presetClass="entr" presetSubtype="1"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500"/>
                                        <p:tgtEl>
                                          <p:spTgt spid="19"/>
                                        </p:tgtEl>
                                      </p:cBhvr>
                                    </p:animEffect>
                                  </p:childTnLst>
                                </p:cTn>
                              </p:par>
                            </p:childTnLst>
                          </p:cTn>
                        </p:par>
                        <p:par>
                          <p:cTn id="49" fill="hold">
                            <p:stCondLst>
                              <p:cond delay="4000"/>
                            </p:stCondLst>
                            <p:childTnLst>
                              <p:par>
                                <p:cTn id="50" presetID="2" presetClass="entr" presetSubtype="2" fill="hold" grpId="0" nodeType="afterEffect">
                                  <p:stCondLst>
                                    <p:cond delay="0"/>
                                  </p:stCondLst>
                                  <p:iterate type="lt">
                                    <p:tmPct val="10000"/>
                                  </p:iterate>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1+#ppt_w/2"/>
                                          </p:val>
                                        </p:tav>
                                        <p:tav tm="100000">
                                          <p:val>
                                            <p:strVal val="#ppt_x"/>
                                          </p:val>
                                        </p:tav>
                                      </p:tavLst>
                                    </p:anim>
                                    <p:anim calcmode="lin" valueType="num">
                                      <p:cBhvr additive="base">
                                        <p:cTn id="53"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a:stretch>
            <a:fillRect/>
          </a:stretch>
        </p:blipFill>
        <p:spPr>
          <a:xfrm>
            <a:off x="926144" y="1083456"/>
            <a:ext cx="10339712" cy="115834"/>
          </a:xfrm>
          <a:prstGeom prst="rect">
            <a:avLst/>
          </a:prstGeom>
        </p:spPr>
      </p:pic>
      <p:pic>
        <p:nvPicPr>
          <p:cNvPr id="28" name="图片 27"/>
          <p:cNvPicPr>
            <a:picLocks noChangeAspect="1"/>
          </p:cNvPicPr>
          <p:nvPr/>
        </p:nvPicPr>
        <p:blipFill>
          <a:blip r:embed="rId5"/>
          <a:stretch>
            <a:fillRect/>
          </a:stretch>
        </p:blipFill>
        <p:spPr>
          <a:xfrm>
            <a:off x="722352" y="297309"/>
            <a:ext cx="676715" cy="707197"/>
          </a:xfrm>
          <a:prstGeom prst="rect">
            <a:avLst/>
          </a:prstGeom>
        </p:spPr>
      </p:pic>
      <p:sp>
        <p:nvSpPr>
          <p:cNvPr id="45" name="文本框 44"/>
          <p:cNvSpPr txBox="1"/>
          <p:nvPr/>
        </p:nvSpPr>
        <p:spPr>
          <a:xfrm>
            <a:off x="1568807" y="498542"/>
            <a:ext cx="6261909" cy="583565"/>
          </a:xfrm>
          <a:prstGeom prst="rect">
            <a:avLst/>
          </a:prstGeom>
          <a:noFill/>
        </p:spPr>
        <p:txBody>
          <a:bodyPr wrap="square" rtlCol="0">
            <a:spAutoFit/>
          </a:bodyPr>
          <a:lstStyle/>
          <a:p>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问答环节</a:t>
            </a:r>
          </a:p>
        </p:txBody>
      </p:sp>
      <p:sp>
        <p:nvSpPr>
          <p:cNvPr id="4" name="文本框 3"/>
          <p:cNvSpPr txBox="1"/>
          <p:nvPr/>
        </p:nvSpPr>
        <p:spPr>
          <a:xfrm>
            <a:off x="1086485" y="1503045"/>
            <a:ext cx="8913495" cy="1568450"/>
          </a:xfrm>
          <a:prstGeom prst="rect">
            <a:avLst/>
          </a:prstGeom>
          <a:noFill/>
        </p:spPr>
        <p:txBody>
          <a:bodyPr wrap="square" rtlCol="0">
            <a:spAutoFit/>
          </a:bodyPr>
          <a:lstStyle/>
          <a:p>
            <a:r>
              <a:rPr lang="en-US" altLang="zh-CN" sz="2400" dirty="0">
                <a:latin typeface="华文中宋" panose="02010600040101010101" charset="-122"/>
                <a:ea typeface="华文中宋" panose="02010600040101010101" charset="-122"/>
              </a:rPr>
              <a:t>1.</a:t>
            </a:r>
          </a:p>
          <a:p>
            <a:r>
              <a:rPr lang="en-US" altLang="zh-CN" sz="2400" dirty="0">
                <a:latin typeface="华文中宋" panose="02010600040101010101" charset="-122"/>
                <a:ea typeface="华文中宋" panose="02010600040101010101" charset="-122"/>
              </a:rPr>
              <a:t>def add :</a:t>
            </a:r>
          </a:p>
          <a:p>
            <a:r>
              <a:rPr lang="en-US" altLang="zh-CN" sz="2400" dirty="0">
                <a:latin typeface="华文中宋" panose="02010600040101010101" charset="-122"/>
                <a:ea typeface="华文中宋" panose="02010600040101010101" charset="-122"/>
              </a:rPr>
              <a:t>    return x + y        </a:t>
            </a:r>
            <a:r>
              <a:rPr lang="zh-CN" altLang="en-US" sz="2400" dirty="0">
                <a:latin typeface="华文中宋" panose="02010600040101010101" charset="-122"/>
                <a:ea typeface="华文中宋" panose="02010600040101010101" charset="-122"/>
                <a:sym typeface="+mn-ea"/>
              </a:rPr>
              <a:t>有什么问题呢？</a:t>
            </a:r>
            <a:endParaRPr lang="en-US" altLang="zh-CN" sz="2400" dirty="0">
              <a:latin typeface="华文中宋" panose="02010600040101010101" charset="-122"/>
              <a:ea typeface="华文中宋" panose="02010600040101010101" charset="-122"/>
            </a:endParaRPr>
          </a:p>
          <a:p>
            <a:r>
              <a:rPr lang="en-US" altLang="zh-CN" sz="2400" dirty="0"/>
              <a:t>     </a:t>
            </a:r>
          </a:p>
        </p:txBody>
      </p:sp>
      <p:pic>
        <p:nvPicPr>
          <p:cNvPr id="10" name="图片 9"/>
          <p:cNvPicPr>
            <a:picLocks noChangeAspect="1"/>
          </p:cNvPicPr>
          <p:nvPr>
            <p:custDataLst>
              <p:tags r:id="rId1"/>
            </p:custDataLst>
          </p:nvPr>
        </p:nvPicPr>
        <p:blipFill>
          <a:blip r:embed="rId6"/>
          <a:stretch>
            <a:fillRect/>
          </a:stretch>
        </p:blipFill>
        <p:spPr>
          <a:xfrm>
            <a:off x="3286125" y="413385"/>
            <a:ext cx="662305" cy="669925"/>
          </a:xfrm>
          <a:prstGeom prst="rect">
            <a:avLst/>
          </a:prstGeom>
        </p:spPr>
      </p:pic>
      <p:sp>
        <p:nvSpPr>
          <p:cNvPr id="7" name="文本框 6"/>
          <p:cNvSpPr txBox="1"/>
          <p:nvPr/>
        </p:nvSpPr>
        <p:spPr>
          <a:xfrm>
            <a:off x="1140460" y="3333115"/>
            <a:ext cx="2567382" cy="2308324"/>
          </a:xfrm>
          <a:prstGeom prst="rect">
            <a:avLst/>
          </a:prstGeom>
          <a:noFill/>
        </p:spPr>
        <p:txBody>
          <a:bodyPr wrap="square" rtlCol="0">
            <a:spAutoFit/>
          </a:bodyPr>
          <a:lstStyle/>
          <a:p>
            <a:r>
              <a:rPr lang="en-US" altLang="zh-CN" sz="2400" dirty="0">
                <a:latin typeface="华文中宋" panose="02010600040101010101" charset="-122"/>
                <a:ea typeface="华文中宋" panose="02010600040101010101" charset="-122"/>
              </a:rPr>
              <a:t>2.</a:t>
            </a:r>
          </a:p>
          <a:p>
            <a:r>
              <a:rPr lang="en-US" altLang="zh-CN" sz="2400" dirty="0">
                <a:latin typeface="华文中宋" panose="02010600040101010101" charset="-122"/>
                <a:ea typeface="华文中宋" panose="02010600040101010101" charset="-122"/>
              </a:rPr>
              <a:t>a = 1</a:t>
            </a:r>
          </a:p>
          <a:p>
            <a:r>
              <a:rPr lang="en-US" altLang="zh-CN" sz="2400" dirty="0">
                <a:latin typeface="华文中宋" panose="02010600040101010101" charset="-122"/>
                <a:ea typeface="华文中宋" panose="02010600040101010101" charset="-122"/>
              </a:rPr>
              <a:t>b = 2</a:t>
            </a:r>
          </a:p>
          <a:p>
            <a:r>
              <a:rPr lang="en-US" altLang="zh-CN" sz="2400" dirty="0">
                <a:latin typeface="华文中宋" panose="02010600040101010101" charset="-122"/>
                <a:ea typeface="华文中宋" panose="02010600040101010101" charset="-122"/>
              </a:rPr>
              <a:t>def add (x , y):</a:t>
            </a:r>
          </a:p>
          <a:p>
            <a:r>
              <a:rPr lang="en-US" altLang="zh-CN" sz="2400" dirty="0">
                <a:latin typeface="华文中宋" panose="02010600040101010101" charset="-122"/>
                <a:ea typeface="华文中宋" panose="02010600040101010101" charset="-122"/>
              </a:rPr>
              <a:t>    return x + y</a:t>
            </a:r>
          </a:p>
          <a:p>
            <a:r>
              <a:rPr lang="en-US" altLang="zh-CN" sz="2400" dirty="0">
                <a:latin typeface="华文中宋" panose="02010600040101010101" charset="-122"/>
                <a:ea typeface="华文中宋" panose="02010600040101010101" charset="-122"/>
              </a:rPr>
              <a:t>add(</a:t>
            </a:r>
            <a:r>
              <a:rPr lang="en-US" altLang="zh-CN" sz="2400" dirty="0" err="1">
                <a:latin typeface="华文中宋" panose="02010600040101010101" charset="-122"/>
                <a:ea typeface="华文中宋" panose="02010600040101010101" charset="-122"/>
              </a:rPr>
              <a:t>a,b</a:t>
            </a:r>
            <a:r>
              <a:rPr lang="en-US" altLang="zh-CN" sz="2400" dirty="0">
                <a:latin typeface="华文中宋" panose="02010600040101010101" charset="-122"/>
                <a:ea typeface="华文中宋" panose="02010600040101010101" charset="-122"/>
              </a:rPr>
              <a:t>)</a:t>
            </a:r>
          </a:p>
        </p:txBody>
      </p:sp>
      <p:sp>
        <p:nvSpPr>
          <p:cNvPr id="11" name="文本框 10"/>
          <p:cNvSpPr txBox="1"/>
          <p:nvPr/>
        </p:nvSpPr>
        <p:spPr>
          <a:xfrm>
            <a:off x="4061460" y="3333115"/>
            <a:ext cx="5462270" cy="2861310"/>
          </a:xfrm>
          <a:prstGeom prst="rect">
            <a:avLst/>
          </a:prstGeom>
          <a:noFill/>
        </p:spPr>
        <p:txBody>
          <a:bodyPr wrap="square" rtlCol="0">
            <a:spAutoFit/>
          </a:bodyPr>
          <a:lstStyle/>
          <a:p>
            <a:r>
              <a:rPr lang="zh-CN" altLang="en-US" sz="2000" dirty="0">
                <a:latin typeface="华文中宋" panose="02010600040101010101" charset="-122"/>
                <a:ea typeface="华文中宋" panose="02010600040101010101" charset="-122"/>
              </a:rPr>
              <a:t>全局变量和局部变量分别是什么呢？</a:t>
            </a:r>
          </a:p>
          <a:p>
            <a:r>
              <a:rPr lang="en-US" altLang="zh-CN" sz="2000" dirty="0">
                <a:latin typeface="华文中宋" panose="02010600040101010101" charset="-122"/>
                <a:ea typeface="华文中宋" panose="02010600040101010101" charset="-122"/>
              </a:rPr>
              <a:t>A.</a:t>
            </a:r>
            <a:r>
              <a:rPr lang="zh-CN" altLang="en-US" sz="2000" dirty="0">
                <a:latin typeface="华文中宋" panose="02010600040101010101" charset="-122"/>
                <a:ea typeface="华文中宋" panose="02010600040101010101" charset="-122"/>
              </a:rPr>
              <a:t>全局变量：</a:t>
            </a:r>
            <a:r>
              <a:rPr lang="en-US" altLang="zh-CN" sz="2000" dirty="0">
                <a:latin typeface="华文中宋" panose="02010600040101010101" charset="-122"/>
                <a:ea typeface="华文中宋" panose="02010600040101010101" charset="-122"/>
              </a:rPr>
              <a:t>a</a:t>
            </a:r>
            <a:r>
              <a:rPr lang="zh-CN" altLang="en-US" sz="2000" dirty="0">
                <a:latin typeface="华文中宋" panose="02010600040101010101" charset="-122"/>
                <a:ea typeface="华文中宋" panose="02010600040101010101" charset="-122"/>
              </a:rPr>
              <a:t>，</a:t>
            </a:r>
            <a:r>
              <a:rPr lang="en-US" altLang="zh-CN" sz="2000" dirty="0">
                <a:latin typeface="华文中宋" panose="02010600040101010101" charset="-122"/>
                <a:ea typeface="华文中宋" panose="02010600040101010101" charset="-122"/>
              </a:rPr>
              <a:t>b</a:t>
            </a:r>
          </a:p>
          <a:p>
            <a:r>
              <a:rPr lang="en-US" altLang="zh-CN" sz="2000" dirty="0">
                <a:latin typeface="华文中宋" panose="02010600040101010101" charset="-122"/>
                <a:ea typeface="华文中宋" panose="02010600040101010101" charset="-122"/>
              </a:rPr>
              <a:t>   </a:t>
            </a:r>
            <a:r>
              <a:rPr lang="zh-CN" altLang="en-US" sz="2000" dirty="0">
                <a:latin typeface="华文中宋" panose="02010600040101010101" charset="-122"/>
                <a:ea typeface="华文中宋" panose="02010600040101010101" charset="-122"/>
              </a:rPr>
              <a:t>局部变量：</a:t>
            </a:r>
            <a:r>
              <a:rPr lang="en-US" altLang="zh-CN" sz="2000" dirty="0">
                <a:latin typeface="华文中宋" panose="02010600040101010101" charset="-122"/>
                <a:ea typeface="华文中宋" panose="02010600040101010101" charset="-122"/>
              </a:rPr>
              <a:t>x</a:t>
            </a:r>
            <a:r>
              <a:rPr lang="zh-CN" altLang="en-US" sz="2000" dirty="0">
                <a:latin typeface="华文中宋" panose="02010600040101010101" charset="-122"/>
                <a:ea typeface="华文中宋" panose="02010600040101010101" charset="-122"/>
              </a:rPr>
              <a:t>，</a:t>
            </a:r>
            <a:r>
              <a:rPr lang="en-US" altLang="zh-CN" sz="2000" dirty="0">
                <a:latin typeface="华文中宋" panose="02010600040101010101" charset="-122"/>
                <a:ea typeface="华文中宋" panose="02010600040101010101" charset="-122"/>
              </a:rPr>
              <a:t>y</a:t>
            </a:r>
          </a:p>
          <a:p>
            <a:endParaRPr lang="en-US" altLang="zh-CN" sz="2000" dirty="0">
              <a:latin typeface="华文中宋" panose="02010600040101010101" charset="-122"/>
              <a:ea typeface="华文中宋" panose="02010600040101010101" charset="-122"/>
            </a:endParaRPr>
          </a:p>
          <a:p>
            <a:r>
              <a:rPr lang="en-US" altLang="zh-CN" sz="2000" dirty="0">
                <a:latin typeface="华文中宋" panose="02010600040101010101" charset="-122"/>
                <a:ea typeface="华文中宋" panose="02010600040101010101" charset="-122"/>
              </a:rPr>
              <a:t>B.</a:t>
            </a:r>
            <a:r>
              <a:rPr lang="zh-CN" altLang="en-US" sz="2000" dirty="0">
                <a:latin typeface="华文中宋" panose="02010600040101010101" charset="-122"/>
                <a:ea typeface="华文中宋" panose="02010600040101010101" charset="-122"/>
              </a:rPr>
              <a:t>全局变量：</a:t>
            </a:r>
            <a:r>
              <a:rPr lang="en-US" altLang="zh-CN" sz="2000" dirty="0">
                <a:latin typeface="华文中宋" panose="02010600040101010101" charset="-122"/>
                <a:ea typeface="华文中宋" panose="02010600040101010101" charset="-122"/>
                <a:sym typeface="+mn-ea"/>
              </a:rPr>
              <a:t>x</a:t>
            </a:r>
            <a:r>
              <a:rPr lang="zh-CN" altLang="en-US" sz="2000" dirty="0">
                <a:latin typeface="华文中宋" panose="02010600040101010101" charset="-122"/>
                <a:ea typeface="华文中宋" panose="02010600040101010101" charset="-122"/>
                <a:sym typeface="+mn-ea"/>
              </a:rPr>
              <a:t>，</a:t>
            </a:r>
            <a:r>
              <a:rPr lang="en-US" altLang="zh-CN" sz="2000" dirty="0">
                <a:latin typeface="华文中宋" panose="02010600040101010101" charset="-122"/>
                <a:ea typeface="华文中宋" panose="02010600040101010101" charset="-122"/>
                <a:sym typeface="+mn-ea"/>
              </a:rPr>
              <a:t>y</a:t>
            </a:r>
            <a:endParaRPr lang="zh-CN" altLang="en-US" sz="2000" dirty="0">
              <a:latin typeface="华文中宋" panose="02010600040101010101" charset="-122"/>
              <a:ea typeface="华文中宋" panose="02010600040101010101" charset="-122"/>
            </a:endParaRPr>
          </a:p>
          <a:p>
            <a:r>
              <a:rPr lang="en-US" altLang="zh-CN" sz="2000" dirty="0">
                <a:latin typeface="华文中宋" panose="02010600040101010101" charset="-122"/>
                <a:ea typeface="华文中宋" panose="02010600040101010101" charset="-122"/>
              </a:rPr>
              <a:t>    </a:t>
            </a:r>
            <a:r>
              <a:rPr lang="zh-CN" altLang="en-US" sz="2000" dirty="0">
                <a:latin typeface="华文中宋" panose="02010600040101010101" charset="-122"/>
                <a:ea typeface="华文中宋" panose="02010600040101010101" charset="-122"/>
              </a:rPr>
              <a:t>局部变量：</a:t>
            </a:r>
            <a:r>
              <a:rPr lang="en-US" altLang="zh-CN" sz="2000" dirty="0">
                <a:latin typeface="华文中宋" panose="02010600040101010101" charset="-122"/>
                <a:ea typeface="华文中宋" panose="02010600040101010101" charset="-122"/>
                <a:sym typeface="+mn-ea"/>
              </a:rPr>
              <a:t>a</a:t>
            </a:r>
            <a:r>
              <a:rPr lang="zh-CN" altLang="en-US" sz="2000" dirty="0">
                <a:latin typeface="华文中宋" panose="02010600040101010101" charset="-122"/>
                <a:ea typeface="华文中宋" panose="02010600040101010101" charset="-122"/>
                <a:sym typeface="+mn-ea"/>
              </a:rPr>
              <a:t>，</a:t>
            </a:r>
            <a:r>
              <a:rPr lang="en-US" altLang="zh-CN" sz="2000" dirty="0">
                <a:latin typeface="华文中宋" panose="02010600040101010101" charset="-122"/>
                <a:ea typeface="华文中宋" panose="02010600040101010101" charset="-122"/>
                <a:sym typeface="+mn-ea"/>
              </a:rPr>
              <a:t>b</a:t>
            </a:r>
          </a:p>
          <a:p>
            <a:endParaRPr lang="zh-CN" altLang="en-US" sz="2000" dirty="0">
              <a:latin typeface="华文中宋" panose="02010600040101010101" charset="-122"/>
              <a:ea typeface="华文中宋" panose="02010600040101010101" charset="-122"/>
            </a:endParaRPr>
          </a:p>
          <a:p>
            <a:r>
              <a:rPr lang="en-US" altLang="zh-CN" sz="2000" dirty="0">
                <a:latin typeface="华文中宋" panose="02010600040101010101" charset="-122"/>
                <a:ea typeface="华文中宋" panose="02010600040101010101" charset="-122"/>
              </a:rPr>
              <a:t>C.</a:t>
            </a:r>
            <a:r>
              <a:rPr lang="zh-CN" altLang="en-US" sz="2000" dirty="0">
                <a:latin typeface="华文中宋" panose="02010600040101010101" charset="-122"/>
                <a:ea typeface="华文中宋" panose="02010600040101010101" charset="-122"/>
                <a:sym typeface="+mn-ea"/>
              </a:rPr>
              <a:t>全局变量：</a:t>
            </a:r>
            <a:r>
              <a:rPr lang="en-US" altLang="zh-CN" sz="2000" dirty="0">
                <a:latin typeface="华文中宋" panose="02010600040101010101" charset="-122"/>
                <a:ea typeface="华文中宋" panose="02010600040101010101" charset="-122"/>
                <a:sym typeface="+mn-ea"/>
              </a:rPr>
              <a:t>x</a:t>
            </a:r>
            <a:r>
              <a:rPr lang="zh-CN" altLang="en-US" sz="2000" dirty="0">
                <a:latin typeface="华文中宋" panose="02010600040101010101" charset="-122"/>
                <a:ea typeface="华文中宋" panose="02010600040101010101" charset="-122"/>
                <a:sym typeface="+mn-ea"/>
              </a:rPr>
              <a:t>，</a:t>
            </a:r>
            <a:r>
              <a:rPr lang="en-US" altLang="zh-CN" sz="2000" dirty="0">
                <a:latin typeface="华文中宋" panose="02010600040101010101" charset="-122"/>
                <a:ea typeface="华文中宋" panose="02010600040101010101" charset="-122"/>
                <a:sym typeface="+mn-ea"/>
              </a:rPr>
              <a:t>b</a:t>
            </a:r>
            <a:endParaRPr lang="zh-CN" altLang="en-US" sz="2000" dirty="0">
              <a:latin typeface="华文中宋" panose="02010600040101010101" charset="-122"/>
              <a:ea typeface="华文中宋" panose="02010600040101010101" charset="-122"/>
            </a:endParaRPr>
          </a:p>
          <a:p>
            <a:r>
              <a:rPr lang="en-US" altLang="zh-CN" sz="2000" dirty="0">
                <a:latin typeface="华文中宋" panose="02010600040101010101" charset="-122"/>
                <a:ea typeface="华文中宋" panose="02010600040101010101" charset="-122"/>
                <a:sym typeface="+mn-ea"/>
              </a:rPr>
              <a:t>    </a:t>
            </a:r>
            <a:r>
              <a:rPr lang="zh-CN" altLang="en-US" sz="2000" dirty="0">
                <a:latin typeface="华文中宋" panose="02010600040101010101" charset="-122"/>
                <a:ea typeface="华文中宋" panose="02010600040101010101" charset="-122"/>
                <a:sym typeface="+mn-ea"/>
              </a:rPr>
              <a:t>局部变量：</a:t>
            </a:r>
            <a:r>
              <a:rPr lang="en-US" altLang="zh-CN" sz="2000" dirty="0">
                <a:latin typeface="华文中宋" panose="02010600040101010101" charset="-122"/>
                <a:ea typeface="华文中宋" panose="02010600040101010101" charset="-122"/>
                <a:sym typeface="+mn-ea"/>
              </a:rPr>
              <a:t>a</a:t>
            </a:r>
            <a:r>
              <a:rPr lang="zh-CN" altLang="en-US" sz="2000" dirty="0">
                <a:latin typeface="华文中宋" panose="02010600040101010101" charset="-122"/>
                <a:ea typeface="华文中宋" panose="02010600040101010101" charset="-122"/>
                <a:sym typeface="+mn-ea"/>
              </a:rPr>
              <a:t>，</a:t>
            </a:r>
            <a:r>
              <a:rPr lang="en-US" altLang="zh-CN" sz="2000" dirty="0">
                <a:latin typeface="华文中宋" panose="02010600040101010101" charset="-122"/>
                <a:ea typeface="华文中宋" panose="02010600040101010101" charset="-122"/>
                <a:sym typeface="+mn-ea"/>
              </a:rPr>
              <a:t>y</a:t>
            </a:r>
          </a:p>
        </p:txBody>
      </p:sp>
      <p:pic>
        <p:nvPicPr>
          <p:cNvPr id="12" name="图片 11" descr="对勾"/>
          <p:cNvPicPr>
            <a:picLocks noChangeAspect="1"/>
          </p:cNvPicPr>
          <p:nvPr/>
        </p:nvPicPr>
        <p:blipFill>
          <a:blip r:embed="rId7"/>
          <a:stretch>
            <a:fillRect/>
          </a:stretch>
        </p:blipFill>
        <p:spPr>
          <a:xfrm>
            <a:off x="4071620" y="3763645"/>
            <a:ext cx="445135" cy="445135"/>
          </a:xfrm>
          <a:prstGeom prst="rect">
            <a:avLst/>
          </a:prstGeom>
        </p:spPr>
      </p:pic>
      <p:sp>
        <p:nvSpPr>
          <p:cNvPr id="14" name="文本框 13"/>
          <p:cNvSpPr txBox="1"/>
          <p:nvPr/>
        </p:nvSpPr>
        <p:spPr>
          <a:xfrm>
            <a:off x="6754495" y="2132330"/>
            <a:ext cx="3959225" cy="939165"/>
          </a:xfrm>
          <a:prstGeom prst="rect">
            <a:avLst/>
          </a:prstGeom>
          <a:solidFill>
            <a:schemeClr val="bg1">
              <a:lumMod val="75000"/>
            </a:schemeClr>
          </a:solidFill>
        </p:spPr>
        <p:txBody>
          <a:bodyPr wrap="square" rtlCol="0">
            <a:noAutofit/>
          </a:bodyPr>
          <a:lstStyle/>
          <a:p>
            <a:r>
              <a:rPr lang="zh-CN" altLang="en-US" sz="2400" dirty="0">
                <a:solidFill>
                  <a:schemeClr val="tx1"/>
                </a:solidFill>
                <a:latin typeface="华文中宋" panose="02010600040101010101" charset="-122"/>
                <a:ea typeface="华文中宋" panose="02010600040101010101" charset="-122"/>
              </a:rPr>
              <a:t>没有咒语的触发条件，应该改为</a:t>
            </a:r>
            <a:r>
              <a:rPr lang="en-US" altLang="zh-CN" sz="2400" dirty="0">
                <a:solidFill>
                  <a:schemeClr val="tx1"/>
                </a:solidFill>
                <a:latin typeface="华文中宋" panose="02010600040101010101" charset="-122"/>
                <a:ea typeface="华文中宋" panose="02010600040101010101" charset="-122"/>
                <a:sym typeface="+mn-ea"/>
              </a:rPr>
              <a:t>def add (x , y):</a:t>
            </a:r>
            <a:endParaRPr lang="en-US" altLang="zh-CN" sz="2400" dirty="0">
              <a:solidFill>
                <a:schemeClr val="tx1"/>
              </a:solidFill>
              <a:latin typeface="华文中宋" panose="02010600040101010101" charset="-122"/>
              <a:ea typeface="华文中宋" panose="02010600040101010101" charset="-122"/>
            </a:endParaRPr>
          </a:p>
          <a:p>
            <a:endParaRPr lang="en-US" altLang="zh-CN" sz="2400" dirty="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p:tgtEl>
                                          <p:spTgt spid="14"/>
                                        </p:tgtEl>
                                        <p:attrNameLst>
                                          <p:attrName>ppt_y</p:attrName>
                                        </p:attrNameLst>
                                      </p:cBhvr>
                                      <p:tavLst>
                                        <p:tav tm="0">
                                          <p:val>
                                            <p:strVal val="#ppt_y+#ppt_h*1.125000"/>
                                          </p:val>
                                        </p:tav>
                                        <p:tav tm="100000">
                                          <p:val>
                                            <p:strVal val="#ppt_y"/>
                                          </p:val>
                                        </p:tav>
                                      </p:tavLst>
                                    </p:anim>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ppt_y</p:attrName>
                                        </p:attrNameLst>
                                      </p:cBhvr>
                                      <p:tavLst>
                                        <p:tav tm="0">
                                          <p:val>
                                            <p:strVal val="#ppt_y+#ppt_h*1.125000"/>
                                          </p:val>
                                        </p:tav>
                                        <p:tav tm="100000">
                                          <p:val>
                                            <p:strVal val="#ppt_y"/>
                                          </p:val>
                                        </p:tav>
                                      </p:tavLst>
                                    </p:anim>
                                    <p:animEffect transition="in" filter="wipe(up)">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11" grpId="0"/>
      <p:bldP spid="11" grpId="1"/>
      <p:bldP spid="14" grpId="0" animBg="1"/>
      <p:bldP spid="1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6"/>
          <a:stretch>
            <a:fillRect/>
          </a:stretch>
        </p:blipFill>
        <p:spPr>
          <a:xfrm>
            <a:off x="926144" y="1083456"/>
            <a:ext cx="10339712" cy="115834"/>
          </a:xfrm>
          <a:prstGeom prst="rect">
            <a:avLst/>
          </a:prstGeom>
        </p:spPr>
      </p:pic>
      <p:pic>
        <p:nvPicPr>
          <p:cNvPr id="28" name="图片 27"/>
          <p:cNvPicPr>
            <a:picLocks noChangeAspect="1"/>
          </p:cNvPicPr>
          <p:nvPr/>
        </p:nvPicPr>
        <p:blipFill>
          <a:blip r:embed="rId7"/>
          <a:stretch>
            <a:fillRect/>
          </a:stretch>
        </p:blipFill>
        <p:spPr>
          <a:xfrm>
            <a:off x="722352" y="297309"/>
            <a:ext cx="676715" cy="707197"/>
          </a:xfrm>
          <a:prstGeom prst="rect">
            <a:avLst/>
          </a:prstGeom>
        </p:spPr>
      </p:pic>
      <p:sp>
        <p:nvSpPr>
          <p:cNvPr id="45" name="文本框 44"/>
          <p:cNvSpPr txBox="1"/>
          <p:nvPr/>
        </p:nvSpPr>
        <p:spPr>
          <a:xfrm>
            <a:off x="1568807" y="498542"/>
            <a:ext cx="6261909" cy="583565"/>
          </a:xfrm>
          <a:prstGeom prst="rect">
            <a:avLst/>
          </a:prstGeom>
          <a:noFill/>
        </p:spPr>
        <p:txBody>
          <a:bodyPr wrap="square" rtlCol="0">
            <a:spAutoFit/>
          </a:bodyPr>
          <a:lstStyle/>
          <a:p>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问答环节</a:t>
            </a:r>
          </a:p>
        </p:txBody>
      </p:sp>
      <p:pic>
        <p:nvPicPr>
          <p:cNvPr id="10" name="图片 9"/>
          <p:cNvPicPr>
            <a:picLocks noChangeAspect="1"/>
          </p:cNvPicPr>
          <p:nvPr>
            <p:custDataLst>
              <p:tags r:id="rId1"/>
            </p:custDataLst>
          </p:nvPr>
        </p:nvPicPr>
        <p:blipFill>
          <a:blip r:embed="rId8"/>
          <a:stretch>
            <a:fillRect/>
          </a:stretch>
        </p:blipFill>
        <p:spPr>
          <a:xfrm>
            <a:off x="3286125" y="413385"/>
            <a:ext cx="662305" cy="669925"/>
          </a:xfrm>
          <a:prstGeom prst="rect">
            <a:avLst/>
          </a:prstGeom>
        </p:spPr>
      </p:pic>
      <p:sp>
        <p:nvSpPr>
          <p:cNvPr id="2" name="文本框 1"/>
          <p:cNvSpPr txBox="1"/>
          <p:nvPr/>
        </p:nvSpPr>
        <p:spPr>
          <a:xfrm>
            <a:off x="1097280" y="1330325"/>
            <a:ext cx="4608195" cy="1322070"/>
          </a:xfrm>
          <a:prstGeom prst="rect">
            <a:avLst/>
          </a:prstGeom>
          <a:noFill/>
        </p:spPr>
        <p:txBody>
          <a:bodyPr wrap="square" rtlCol="0">
            <a:spAutoFit/>
          </a:bodyPr>
          <a:lstStyle/>
          <a:p>
            <a:r>
              <a:rPr lang="en-US" altLang="zh-CN" sz="2000" dirty="0">
                <a:latin typeface="华文中宋" panose="02010600040101010101" charset="-122"/>
                <a:ea typeface="华文中宋" panose="02010600040101010101" charset="-122"/>
              </a:rPr>
              <a:t>3.</a:t>
            </a:r>
          </a:p>
          <a:p>
            <a:r>
              <a:rPr lang="en-US" altLang="zh-CN" sz="2000" dirty="0" err="1">
                <a:latin typeface="华文中宋" panose="02010600040101010101" charset="-122"/>
                <a:ea typeface="华文中宋" panose="02010600040101010101" charset="-122"/>
              </a:rPr>
              <a:t>is_even</a:t>
            </a:r>
            <a:r>
              <a:rPr lang="en-US" altLang="zh-CN" sz="2000" dirty="0">
                <a:latin typeface="华文中宋" panose="02010600040101010101" charset="-122"/>
                <a:ea typeface="华文中宋" panose="02010600040101010101" charset="-122"/>
              </a:rPr>
              <a:t> = lambda x: x % 2 == 0</a:t>
            </a:r>
          </a:p>
          <a:p>
            <a:endParaRPr lang="en-US" altLang="zh-CN" sz="2000" dirty="0">
              <a:latin typeface="华文中宋" panose="02010600040101010101" charset="-122"/>
              <a:ea typeface="华文中宋" panose="02010600040101010101" charset="-122"/>
            </a:endParaRPr>
          </a:p>
          <a:p>
            <a:r>
              <a:rPr lang="zh-CN" altLang="en-US" sz="2000" dirty="0">
                <a:latin typeface="华文中宋" panose="02010600040101010101" charset="-122"/>
                <a:ea typeface="华文中宋" panose="02010600040101010101" charset="-122"/>
              </a:rPr>
              <a:t>这个</a:t>
            </a:r>
            <a:r>
              <a:rPr lang="en-US" altLang="zh-CN" sz="2000" dirty="0">
                <a:latin typeface="华文中宋" panose="02010600040101010101" charset="-122"/>
                <a:ea typeface="华文中宋" panose="02010600040101010101" charset="-122"/>
              </a:rPr>
              <a:t>lambda</a:t>
            </a:r>
            <a:r>
              <a:rPr lang="zh-CN" altLang="en-US" sz="2000" dirty="0">
                <a:latin typeface="华文中宋" panose="02010600040101010101" charset="-122"/>
                <a:ea typeface="华文中宋" panose="02010600040101010101" charset="-122"/>
              </a:rPr>
              <a:t>魔法是要干什么呢？</a:t>
            </a:r>
          </a:p>
        </p:txBody>
      </p:sp>
      <p:sp>
        <p:nvSpPr>
          <p:cNvPr id="3" name="文本框 2"/>
          <p:cNvSpPr txBox="1"/>
          <p:nvPr/>
        </p:nvSpPr>
        <p:spPr>
          <a:xfrm>
            <a:off x="1097280" y="2898775"/>
            <a:ext cx="7982585" cy="2861310"/>
          </a:xfrm>
          <a:prstGeom prst="rect">
            <a:avLst/>
          </a:prstGeom>
          <a:noFill/>
        </p:spPr>
        <p:txBody>
          <a:bodyPr wrap="square" rtlCol="0">
            <a:spAutoFit/>
          </a:bodyPr>
          <a:lstStyle/>
          <a:p>
            <a:r>
              <a:rPr lang="en-US" altLang="zh-CN" sz="2000" dirty="0">
                <a:latin typeface="华文中宋" panose="02010600040101010101" charset="-122"/>
                <a:ea typeface="华文中宋" panose="02010600040101010101" charset="-122"/>
              </a:rPr>
              <a:t>4.</a:t>
            </a:r>
            <a:r>
              <a:rPr lang="zh-CN" altLang="en-US" sz="2000" dirty="0">
                <a:latin typeface="华文中宋" panose="02010600040101010101" charset="-122"/>
                <a:ea typeface="华文中宋" panose="02010600040101010101" charset="-122"/>
              </a:rPr>
              <a:t>哪个才是导入外部模块，为魔法袍添加更多魔法袋的</a:t>
            </a:r>
            <a:r>
              <a:rPr lang="zh-CN" altLang="en-US" sz="2000" b="1" dirty="0">
                <a:latin typeface="华文中宋" panose="02010600040101010101" charset="-122"/>
                <a:ea typeface="华文中宋" panose="02010600040101010101" charset="-122"/>
              </a:rPr>
              <a:t>正确</a:t>
            </a:r>
            <a:r>
              <a:rPr lang="zh-CN" altLang="en-US" sz="2000" dirty="0">
                <a:latin typeface="华文中宋" panose="02010600040101010101" charset="-122"/>
                <a:ea typeface="华文中宋" panose="02010600040101010101" charset="-122"/>
              </a:rPr>
              <a:t>形式呢？</a:t>
            </a:r>
          </a:p>
          <a:p>
            <a:endParaRPr lang="zh-CN" altLang="en-US" sz="2000" dirty="0">
              <a:latin typeface="华文中宋" panose="02010600040101010101" charset="-122"/>
              <a:ea typeface="华文中宋" panose="02010600040101010101" charset="-122"/>
            </a:endParaRPr>
          </a:p>
          <a:p>
            <a:r>
              <a:rPr lang="en-US" altLang="zh-CN" sz="2000" dirty="0">
                <a:latin typeface="华文中宋" panose="02010600040101010101" charset="-122"/>
                <a:ea typeface="华文中宋" panose="02010600040101010101" charset="-122"/>
              </a:rPr>
              <a:t>A. import </a:t>
            </a:r>
            <a:r>
              <a:rPr lang="en-US" altLang="zh-CN" sz="2000" dirty="0" err="1">
                <a:latin typeface="华文中宋" panose="02010600040101010101" charset="-122"/>
                <a:ea typeface="华文中宋" panose="02010600040101010101" charset="-122"/>
              </a:rPr>
              <a:t>magic_module</a:t>
            </a:r>
            <a:endParaRPr lang="en-US" altLang="zh-CN" sz="2000" dirty="0">
              <a:latin typeface="华文中宋" panose="02010600040101010101" charset="-122"/>
              <a:ea typeface="华文中宋" panose="02010600040101010101" charset="-122"/>
            </a:endParaRPr>
          </a:p>
          <a:p>
            <a:endParaRPr lang="en-US" altLang="zh-CN" sz="2000" dirty="0">
              <a:latin typeface="华文中宋" panose="02010600040101010101" charset="-122"/>
              <a:ea typeface="华文中宋" panose="02010600040101010101" charset="-122"/>
            </a:endParaRPr>
          </a:p>
          <a:p>
            <a:r>
              <a:rPr lang="en-US" altLang="zh-CN" sz="2000" dirty="0">
                <a:latin typeface="华文中宋" panose="02010600040101010101" charset="-122"/>
                <a:ea typeface="华文中宋" panose="02010600040101010101" charset="-122"/>
              </a:rPr>
              <a:t>B. add </a:t>
            </a:r>
            <a:r>
              <a:rPr lang="en-US" altLang="zh-CN" sz="2000" dirty="0" err="1">
                <a:latin typeface="华文中宋" panose="02010600040101010101" charset="-122"/>
                <a:ea typeface="华文中宋" panose="02010600040101010101" charset="-122"/>
              </a:rPr>
              <a:t>magic_module</a:t>
            </a:r>
            <a:endParaRPr lang="en-US" altLang="zh-CN" sz="2000" dirty="0">
              <a:latin typeface="华文中宋" panose="02010600040101010101" charset="-122"/>
              <a:ea typeface="华文中宋" panose="02010600040101010101" charset="-122"/>
            </a:endParaRPr>
          </a:p>
          <a:p>
            <a:endParaRPr lang="en-US" altLang="zh-CN" sz="2000" dirty="0">
              <a:latin typeface="华文中宋" panose="02010600040101010101" charset="-122"/>
              <a:ea typeface="华文中宋" panose="02010600040101010101" charset="-122"/>
            </a:endParaRPr>
          </a:p>
          <a:p>
            <a:r>
              <a:rPr lang="en-US" altLang="zh-CN" sz="2000" dirty="0">
                <a:latin typeface="华文中宋" panose="02010600040101010101" charset="-122"/>
                <a:ea typeface="华文中宋" panose="02010600040101010101" charset="-122"/>
              </a:rPr>
              <a:t>C. include </a:t>
            </a:r>
            <a:r>
              <a:rPr lang="en-US" altLang="zh-CN" sz="2000" dirty="0" err="1">
                <a:latin typeface="华文中宋" panose="02010600040101010101" charset="-122"/>
                <a:ea typeface="华文中宋" panose="02010600040101010101" charset="-122"/>
              </a:rPr>
              <a:t>magic_module</a:t>
            </a:r>
            <a:endParaRPr lang="en-US" altLang="zh-CN" sz="2000" dirty="0">
              <a:latin typeface="华文中宋" panose="02010600040101010101" charset="-122"/>
              <a:ea typeface="华文中宋" panose="02010600040101010101" charset="-122"/>
            </a:endParaRPr>
          </a:p>
          <a:p>
            <a:endParaRPr lang="en-US" altLang="zh-CN" sz="2000" dirty="0">
              <a:latin typeface="华文中宋" panose="02010600040101010101" charset="-122"/>
              <a:ea typeface="华文中宋" panose="02010600040101010101" charset="-122"/>
            </a:endParaRPr>
          </a:p>
          <a:p>
            <a:r>
              <a:rPr lang="en-US" altLang="zh-CN" sz="2000" dirty="0">
                <a:latin typeface="华文中宋" panose="02010600040101010101" charset="-122"/>
                <a:ea typeface="华文中宋" panose="02010600040101010101" charset="-122"/>
              </a:rPr>
              <a:t>D. import </a:t>
            </a:r>
            <a:r>
              <a:rPr lang="en-US" altLang="zh-CN" sz="2000" dirty="0" err="1">
                <a:latin typeface="华文中宋" panose="02010600040101010101" charset="-122"/>
                <a:ea typeface="华文中宋" panose="02010600040101010101" charset="-122"/>
              </a:rPr>
              <a:t>external_module</a:t>
            </a:r>
            <a:endParaRPr lang="en-US" altLang="zh-CN" sz="2000" dirty="0">
              <a:latin typeface="华文中宋" panose="02010600040101010101" charset="-122"/>
              <a:ea typeface="华文中宋" panose="02010600040101010101" charset="-122"/>
            </a:endParaRPr>
          </a:p>
        </p:txBody>
      </p:sp>
      <p:sp>
        <p:nvSpPr>
          <p:cNvPr id="5" name="文本框 4"/>
          <p:cNvSpPr txBox="1"/>
          <p:nvPr/>
        </p:nvSpPr>
        <p:spPr>
          <a:xfrm>
            <a:off x="5673090" y="1699260"/>
            <a:ext cx="4120515" cy="521970"/>
          </a:xfrm>
          <a:prstGeom prst="rect">
            <a:avLst/>
          </a:prstGeom>
          <a:solidFill>
            <a:schemeClr val="bg1">
              <a:lumMod val="75000"/>
            </a:schemeClr>
          </a:solidFill>
        </p:spPr>
        <p:txBody>
          <a:bodyPr wrap="square" rtlCol="0">
            <a:spAutoFit/>
          </a:bodyPr>
          <a:lstStyle/>
          <a:p>
            <a:r>
              <a:rPr lang="zh-CN" altLang="en-US" sz="2800" dirty="0">
                <a:latin typeface="华文中宋" panose="02010600040101010101" charset="-122"/>
                <a:ea typeface="华文中宋" panose="02010600040101010101" charset="-122"/>
              </a:rPr>
              <a:t>判断一个数是否是偶数</a:t>
            </a:r>
          </a:p>
        </p:txBody>
      </p:sp>
      <p:pic>
        <p:nvPicPr>
          <p:cNvPr id="6" name="图片 5" descr="对勾"/>
          <p:cNvPicPr>
            <a:picLocks noChangeAspect="1"/>
          </p:cNvPicPr>
          <p:nvPr>
            <p:custDataLst>
              <p:tags r:id="rId2"/>
            </p:custDataLst>
          </p:nvPr>
        </p:nvPicPr>
        <p:blipFill>
          <a:blip r:embed="rId9"/>
          <a:stretch>
            <a:fillRect/>
          </a:stretch>
        </p:blipFill>
        <p:spPr>
          <a:xfrm>
            <a:off x="1123950" y="3623310"/>
            <a:ext cx="445135" cy="445135"/>
          </a:xfrm>
          <a:prstGeom prst="rect">
            <a:avLst/>
          </a:prstGeom>
        </p:spPr>
      </p:pic>
      <p:pic>
        <p:nvPicPr>
          <p:cNvPr id="8" name="图片 7" descr="礼炮"/>
          <p:cNvPicPr>
            <a:picLocks noChangeAspect="1"/>
          </p:cNvPicPr>
          <p:nvPr/>
        </p:nvPicPr>
        <p:blipFill>
          <a:blip r:embed="rId10"/>
          <a:stretch>
            <a:fillRect/>
          </a:stretch>
        </p:blipFill>
        <p:spPr>
          <a:xfrm>
            <a:off x="6668770" y="3525520"/>
            <a:ext cx="2411730" cy="2338070"/>
          </a:xfrm>
          <a:prstGeom prst="rect">
            <a:avLst/>
          </a:prstGeom>
        </p:spPr>
      </p:pic>
      <p:sp>
        <p:nvSpPr>
          <p:cNvPr id="9" name="文本框 8"/>
          <p:cNvSpPr txBox="1"/>
          <p:nvPr/>
        </p:nvSpPr>
        <p:spPr>
          <a:xfrm>
            <a:off x="8907145" y="3969385"/>
            <a:ext cx="2423160" cy="829945"/>
          </a:xfrm>
          <a:prstGeom prst="rect">
            <a:avLst/>
          </a:prstGeom>
          <a:noFill/>
        </p:spPr>
        <p:txBody>
          <a:bodyPr wrap="square" rtlCol="0">
            <a:spAutoFit/>
          </a:bodyPr>
          <a:lstStyle/>
          <a:p>
            <a:r>
              <a:rPr lang="zh-CN" altLang="en-US" sz="2400" dirty="0">
                <a:latin typeface="华文中宋" panose="02010600040101010101" charset="-122"/>
                <a:ea typeface="华文中宋" panose="02010600040101010101" charset="-122"/>
              </a:rPr>
              <a:t>恭喜你！完成了所有问题了！</a:t>
            </a:r>
          </a:p>
        </p:txBody>
      </p:sp>
      <p:pic>
        <p:nvPicPr>
          <p:cNvPr id="4" name="图片 3" descr="对勾"/>
          <p:cNvPicPr>
            <a:picLocks noChangeAspect="1"/>
          </p:cNvPicPr>
          <p:nvPr>
            <p:custDataLst>
              <p:tags r:id="rId3"/>
            </p:custDataLst>
          </p:nvPr>
        </p:nvPicPr>
        <p:blipFill>
          <a:blip r:embed="rId9"/>
          <a:stretch>
            <a:fillRect/>
          </a:stretch>
        </p:blipFill>
        <p:spPr>
          <a:xfrm>
            <a:off x="1097280" y="5418455"/>
            <a:ext cx="445135" cy="4451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ppt_y</p:attrName>
                                        </p:attrNameLst>
                                      </p:cBhvr>
                                      <p:tavLst>
                                        <p:tav tm="0">
                                          <p:val>
                                            <p:strVal val="#ppt_y+#ppt_h*1.125000"/>
                                          </p:val>
                                        </p:tav>
                                        <p:tav tm="100000">
                                          <p:val>
                                            <p:strVal val="#ppt_y"/>
                                          </p:val>
                                        </p:tav>
                                      </p:tavLst>
                                    </p:anim>
                                    <p:animEffect transition="in" filter="wipe(up)">
                                      <p:cBhvr>
                                        <p:cTn id="24" dur="500"/>
                                        <p:tgtEl>
                                          <p:spTgt spid="6"/>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2" presetClass="entr" presetSubtype="4"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p:tgtEl>
                                          <p:spTgt spid="4"/>
                                        </p:tgtEl>
                                        <p:attrNameLst>
                                          <p:attrName>ppt_y</p:attrName>
                                        </p:attrNameLst>
                                      </p:cBhvr>
                                      <p:tavLst>
                                        <p:tav tm="0">
                                          <p:val>
                                            <p:strVal val="#ppt_y+#ppt_h*1.125000"/>
                                          </p:val>
                                        </p:tav>
                                        <p:tav tm="100000">
                                          <p:val>
                                            <p:strVal val="#ppt_y"/>
                                          </p:val>
                                        </p:tav>
                                      </p:tavLst>
                                    </p:anim>
                                    <p:animEffect transition="in" filter="wipe(up)">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animBg="1"/>
      <p:bldP spid="5" grpId="1" animBg="1"/>
      <p:bldP spid="9" grpId="0"/>
      <p:bldP spid="9"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72006"/>
            <a:ext cx="11805470" cy="5905487"/>
            <a:chOff x="-65032" y="149809"/>
            <a:chExt cx="11805470" cy="5905487"/>
          </a:xfrm>
        </p:grpSpPr>
        <p:pic>
          <p:nvPicPr>
            <p:cNvPr id="135" name="图片 134"/>
            <p:cNvPicPr>
              <a:picLocks noChangeAspect="1"/>
            </p:cNvPicPr>
            <p:nvPr/>
          </p:nvPicPr>
          <p:blipFill rotWithShape="1">
            <a:blip r:embed="rId3" cstate="screen"/>
            <a:srcRect/>
            <a:stretch>
              <a:fillRect/>
            </a:stretch>
          </p:blipFill>
          <p:spPr>
            <a:xfrm flipH="1">
              <a:off x="-65032" y="149809"/>
              <a:ext cx="715787" cy="5883150"/>
            </a:xfrm>
            <a:prstGeom prst="rect">
              <a:avLst/>
            </a:prstGeom>
          </p:spPr>
        </p:pic>
        <p:pic>
          <p:nvPicPr>
            <p:cNvPr id="136" name="图片 135"/>
            <p:cNvPicPr>
              <a:picLocks noChangeAspect="1"/>
            </p:cNvPicPr>
            <p:nvPr/>
          </p:nvPicPr>
          <p:blipFill>
            <a:blip r:embed="rId4"/>
            <a:stretch>
              <a:fillRect/>
            </a:stretch>
          </p:blipFill>
          <p:spPr>
            <a:xfrm>
              <a:off x="864231" y="208725"/>
              <a:ext cx="10876207" cy="5846571"/>
            </a:xfrm>
            <a:prstGeom prst="rect">
              <a:avLst/>
            </a:prstGeom>
          </p:spPr>
        </p:pic>
        <p:pic>
          <p:nvPicPr>
            <p:cNvPr id="137" name="图片 136"/>
            <p:cNvPicPr>
              <a:picLocks noChangeAspect="1"/>
            </p:cNvPicPr>
            <p:nvPr/>
          </p:nvPicPr>
          <p:blipFill>
            <a:blip r:embed="rId5"/>
            <a:stretch>
              <a:fillRect/>
            </a:stretch>
          </p:blipFill>
          <p:spPr>
            <a:xfrm>
              <a:off x="803773" y="208486"/>
              <a:ext cx="10876207" cy="5785605"/>
            </a:xfrm>
            <a:prstGeom prst="rect">
              <a:avLst/>
            </a:prstGeom>
          </p:spPr>
        </p:pic>
        <p:pic>
          <p:nvPicPr>
            <p:cNvPr id="143" name="图片 142"/>
            <p:cNvPicPr>
              <a:picLocks noChangeAspect="1"/>
            </p:cNvPicPr>
            <p:nvPr/>
          </p:nvPicPr>
          <p:blipFill>
            <a:blip r:embed="rId6"/>
            <a:stretch>
              <a:fillRect/>
            </a:stretch>
          </p:blipFill>
          <p:spPr>
            <a:xfrm>
              <a:off x="341926" y="784490"/>
              <a:ext cx="1054699" cy="4986960"/>
            </a:xfrm>
            <a:prstGeom prst="rect">
              <a:avLst/>
            </a:prstGeom>
          </p:spPr>
        </p:pic>
      </p:grpSp>
      <p:pic>
        <p:nvPicPr>
          <p:cNvPr id="16" name="图片 15"/>
          <p:cNvPicPr>
            <a:picLocks noChangeAspect="1"/>
          </p:cNvPicPr>
          <p:nvPr/>
        </p:nvPicPr>
        <p:blipFill>
          <a:blip r:embed="rId7"/>
          <a:stretch>
            <a:fillRect/>
          </a:stretch>
        </p:blipFill>
        <p:spPr>
          <a:xfrm>
            <a:off x="3937749" y="908769"/>
            <a:ext cx="4233851" cy="4558065"/>
          </a:xfrm>
          <a:prstGeom prst="rect">
            <a:avLst/>
          </a:prstGeom>
        </p:spPr>
      </p:pic>
      <p:pic>
        <p:nvPicPr>
          <p:cNvPr id="17" name="图片 16"/>
          <p:cNvPicPr>
            <a:picLocks noChangeAspect="1"/>
          </p:cNvPicPr>
          <p:nvPr/>
        </p:nvPicPr>
        <p:blipFill>
          <a:blip r:embed="rId8"/>
          <a:stretch>
            <a:fillRect/>
          </a:stretch>
        </p:blipFill>
        <p:spPr>
          <a:xfrm>
            <a:off x="3793895" y="655034"/>
            <a:ext cx="676715" cy="707197"/>
          </a:xfrm>
          <a:prstGeom prst="rect">
            <a:avLst/>
          </a:prstGeom>
        </p:spPr>
      </p:pic>
      <p:pic>
        <p:nvPicPr>
          <p:cNvPr id="18" name="图片 17"/>
          <p:cNvPicPr>
            <a:picLocks noChangeAspect="1"/>
          </p:cNvPicPr>
          <p:nvPr/>
        </p:nvPicPr>
        <p:blipFill>
          <a:blip r:embed="rId9"/>
          <a:stretch>
            <a:fillRect/>
          </a:stretch>
        </p:blipFill>
        <p:spPr>
          <a:xfrm>
            <a:off x="3646329" y="1497556"/>
            <a:ext cx="1286367" cy="1280271"/>
          </a:xfrm>
          <a:prstGeom prst="rect">
            <a:avLst/>
          </a:prstGeom>
        </p:spPr>
      </p:pic>
      <p:pic>
        <p:nvPicPr>
          <p:cNvPr id="19" name="图片 18"/>
          <p:cNvPicPr>
            <a:picLocks noChangeAspect="1"/>
          </p:cNvPicPr>
          <p:nvPr/>
        </p:nvPicPr>
        <p:blipFill>
          <a:blip r:embed="rId10"/>
          <a:stretch>
            <a:fillRect/>
          </a:stretch>
        </p:blipFill>
        <p:spPr>
          <a:xfrm>
            <a:off x="9431031" y="2078823"/>
            <a:ext cx="2523963" cy="2505673"/>
          </a:xfrm>
          <a:prstGeom prst="rect">
            <a:avLst/>
          </a:prstGeom>
        </p:spPr>
      </p:pic>
      <p:pic>
        <p:nvPicPr>
          <p:cNvPr id="20" name="图片 19"/>
          <p:cNvPicPr>
            <a:picLocks noChangeAspect="1"/>
          </p:cNvPicPr>
          <p:nvPr/>
        </p:nvPicPr>
        <p:blipFill>
          <a:blip r:embed="rId11"/>
          <a:stretch>
            <a:fillRect/>
          </a:stretch>
        </p:blipFill>
        <p:spPr>
          <a:xfrm>
            <a:off x="9449050" y="1871700"/>
            <a:ext cx="871804" cy="865707"/>
          </a:xfrm>
          <a:prstGeom prst="rect">
            <a:avLst/>
          </a:prstGeom>
        </p:spPr>
      </p:pic>
      <p:pic>
        <p:nvPicPr>
          <p:cNvPr id="21" name="图片 20"/>
          <p:cNvPicPr>
            <a:picLocks noChangeAspect="1"/>
          </p:cNvPicPr>
          <p:nvPr/>
        </p:nvPicPr>
        <p:blipFill>
          <a:blip r:embed="rId12" cstate="screen"/>
          <a:stretch>
            <a:fillRect/>
          </a:stretch>
        </p:blipFill>
        <p:spPr>
          <a:xfrm>
            <a:off x="234585" y="5381592"/>
            <a:ext cx="2109790" cy="1563027"/>
          </a:xfrm>
          <a:prstGeom prst="rect">
            <a:avLst/>
          </a:prstGeom>
        </p:spPr>
      </p:pic>
      <p:pic>
        <p:nvPicPr>
          <p:cNvPr id="23" name="图片 22"/>
          <p:cNvPicPr>
            <a:picLocks noChangeAspect="1"/>
          </p:cNvPicPr>
          <p:nvPr/>
        </p:nvPicPr>
        <p:blipFill>
          <a:blip r:embed="rId13"/>
          <a:stretch>
            <a:fillRect/>
          </a:stretch>
        </p:blipFill>
        <p:spPr>
          <a:xfrm>
            <a:off x="9839627" y="5358275"/>
            <a:ext cx="2175511" cy="1620061"/>
          </a:xfrm>
          <a:prstGeom prst="rect">
            <a:avLst/>
          </a:prstGeom>
        </p:spPr>
      </p:pic>
      <p:sp>
        <p:nvSpPr>
          <p:cNvPr id="24" name="文本框 23"/>
          <p:cNvSpPr txBox="1"/>
          <p:nvPr/>
        </p:nvSpPr>
        <p:spPr>
          <a:xfrm>
            <a:off x="4958114" y="2235553"/>
            <a:ext cx="2224286" cy="707886"/>
          </a:xfrm>
          <a:prstGeom prst="rect">
            <a:avLst/>
          </a:prstGeom>
          <a:noFill/>
        </p:spPr>
        <p:txBody>
          <a:bodyPr wrap="square" rtlCol="0">
            <a:spAutoFit/>
          </a:bodyPr>
          <a:lstStyle/>
          <a:p>
            <a:pPr algn="ctr"/>
            <a:r>
              <a:rPr lang="zh-CN" altLang="en-US" sz="4000" b="1" dirty="0">
                <a:solidFill>
                  <a:schemeClr val="tx1">
                    <a:lumMod val="75000"/>
                    <a:lumOff val="25000"/>
                  </a:schemeClr>
                </a:solidFill>
                <a:latin typeface="汉仪夏日体W" panose="00020600040101010101" pitchFamily="18" charset="-122"/>
                <a:ea typeface="汉仪夏日体W" panose="00020600040101010101" pitchFamily="18" charset="-122"/>
                <a:sym typeface="+mn-ea"/>
              </a:rPr>
              <a:t>总结</a:t>
            </a:r>
            <a:endParaRPr lang="zh-CN" altLang="en-US" sz="4000" b="1" dirty="0">
              <a:solidFill>
                <a:schemeClr val="tx1">
                  <a:lumMod val="75000"/>
                  <a:lumOff val="25000"/>
                </a:schemeClr>
              </a:solidFill>
              <a:latin typeface="汉仪夏日体W" panose="00020600040101010101" pitchFamily="18" charset="-122"/>
              <a:ea typeface="汉仪夏日体W" panose="00020600040101010101" pitchFamily="18" charset="-122"/>
            </a:endParaRPr>
          </a:p>
        </p:txBody>
      </p:sp>
      <p:pic>
        <p:nvPicPr>
          <p:cNvPr id="22" name="图片 21"/>
          <p:cNvPicPr>
            <a:picLocks noChangeAspect="1"/>
          </p:cNvPicPr>
          <p:nvPr/>
        </p:nvPicPr>
        <p:blipFill rotWithShape="1">
          <a:blip r:embed="rId14" cstate="screen"/>
          <a:srcRect/>
          <a:stretch>
            <a:fillRect/>
          </a:stretch>
        </p:blipFill>
        <p:spPr>
          <a:xfrm>
            <a:off x="9840686" y="700328"/>
            <a:ext cx="1581397" cy="567580"/>
          </a:xfrm>
          <a:prstGeom prst="rect">
            <a:avLst/>
          </a:prstGeom>
        </p:spPr>
      </p:pic>
      <p:pic>
        <p:nvPicPr>
          <p:cNvPr id="26" name="图片 25"/>
          <p:cNvPicPr>
            <a:picLocks noChangeAspect="1"/>
          </p:cNvPicPr>
          <p:nvPr/>
        </p:nvPicPr>
        <p:blipFill rotWithShape="1">
          <a:blip r:embed="rId15" cstate="screen"/>
          <a:srcRect t="-10904" r="-11007"/>
          <a:stretch>
            <a:fillRect/>
          </a:stretch>
        </p:blipFill>
        <p:spPr>
          <a:xfrm>
            <a:off x="1688602" y="733680"/>
            <a:ext cx="1125990" cy="53422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750"/>
                                        <p:tgtEl>
                                          <p:spTgt spid="2"/>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anim calcmode="lin" valueType="num">
                                      <p:cBhvr>
                                        <p:cTn id="12" dur="750" fill="hold"/>
                                        <p:tgtEl>
                                          <p:spTgt spid="21"/>
                                        </p:tgtEl>
                                        <p:attrNameLst>
                                          <p:attrName>ppt_x</p:attrName>
                                        </p:attrNameLst>
                                      </p:cBhvr>
                                      <p:tavLst>
                                        <p:tav tm="0">
                                          <p:val>
                                            <p:strVal val="#ppt_x"/>
                                          </p:val>
                                        </p:tav>
                                        <p:tav tm="100000">
                                          <p:val>
                                            <p:strVal val="#ppt_x"/>
                                          </p:val>
                                        </p:tav>
                                      </p:tavLst>
                                    </p:anim>
                                    <p:anim calcmode="lin" valueType="num">
                                      <p:cBhvr>
                                        <p:cTn id="13" dur="75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750"/>
                                        <p:tgtEl>
                                          <p:spTgt spid="23"/>
                                        </p:tgtEl>
                                      </p:cBhvr>
                                    </p:animEffect>
                                    <p:anim calcmode="lin" valueType="num">
                                      <p:cBhvr>
                                        <p:cTn id="17" dur="750" fill="hold"/>
                                        <p:tgtEl>
                                          <p:spTgt spid="23"/>
                                        </p:tgtEl>
                                        <p:attrNameLst>
                                          <p:attrName>ppt_x</p:attrName>
                                        </p:attrNameLst>
                                      </p:cBhvr>
                                      <p:tavLst>
                                        <p:tav tm="0">
                                          <p:val>
                                            <p:strVal val="#ppt_x"/>
                                          </p:val>
                                        </p:tav>
                                        <p:tav tm="100000">
                                          <p:val>
                                            <p:strVal val="#ppt_x"/>
                                          </p:val>
                                        </p:tav>
                                      </p:tavLst>
                                    </p:anim>
                                    <p:anim calcmode="lin" valueType="num">
                                      <p:cBhvr>
                                        <p:cTn id="18" dur="750" fill="hold"/>
                                        <p:tgtEl>
                                          <p:spTgt spid="23"/>
                                        </p:tgtEl>
                                        <p:attrNameLst>
                                          <p:attrName>ppt_y</p:attrName>
                                        </p:attrNameLst>
                                      </p:cBhvr>
                                      <p:tavLst>
                                        <p:tav tm="0">
                                          <p:val>
                                            <p:strVal val="#ppt_y+.1"/>
                                          </p:val>
                                        </p:tav>
                                        <p:tav tm="100000">
                                          <p:val>
                                            <p:strVal val="#ppt_y"/>
                                          </p:val>
                                        </p:tav>
                                      </p:tavLst>
                                    </p:anim>
                                  </p:childTnLst>
                                </p:cTn>
                              </p:par>
                              <p:par>
                                <p:cTn id="19" presetID="2" presetClass="entr" presetSubtype="8" fill="hold" nodeType="withEffect">
                                  <p:stCondLst>
                                    <p:cond delay="25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25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1+#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42"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750"/>
                                        <p:tgtEl>
                                          <p:spTgt spid="16"/>
                                        </p:tgtEl>
                                      </p:cBhvr>
                                    </p:animEffect>
                                    <p:anim calcmode="lin" valueType="num">
                                      <p:cBhvr>
                                        <p:cTn id="31" dur="750" fill="hold"/>
                                        <p:tgtEl>
                                          <p:spTgt spid="16"/>
                                        </p:tgtEl>
                                        <p:attrNameLst>
                                          <p:attrName>ppt_x</p:attrName>
                                        </p:attrNameLst>
                                      </p:cBhvr>
                                      <p:tavLst>
                                        <p:tav tm="0">
                                          <p:val>
                                            <p:strVal val="#ppt_x"/>
                                          </p:val>
                                        </p:tav>
                                        <p:tav tm="100000">
                                          <p:val>
                                            <p:strVal val="#ppt_x"/>
                                          </p:val>
                                        </p:tav>
                                      </p:tavLst>
                                    </p:anim>
                                    <p:anim calcmode="lin" valueType="num">
                                      <p:cBhvr>
                                        <p:cTn id="32" dur="750" fill="hold"/>
                                        <p:tgtEl>
                                          <p:spTgt spid="16"/>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0-#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22" presetClass="entr" presetSubtype="1"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up)">
                                      <p:cBhvr>
                                        <p:cTn id="45" dur="500"/>
                                        <p:tgtEl>
                                          <p:spTgt spid="18"/>
                                        </p:tgtEl>
                                      </p:cBhvr>
                                    </p:animEffect>
                                  </p:childTnLst>
                                </p:cTn>
                              </p:par>
                              <p:par>
                                <p:cTn id="46" presetID="22" presetClass="entr" presetSubtype="1"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500"/>
                                        <p:tgtEl>
                                          <p:spTgt spid="19"/>
                                        </p:tgtEl>
                                      </p:cBhvr>
                                    </p:animEffect>
                                  </p:childTnLst>
                                </p:cTn>
                              </p:par>
                            </p:childTnLst>
                          </p:cTn>
                        </p:par>
                        <p:par>
                          <p:cTn id="49" fill="hold">
                            <p:stCondLst>
                              <p:cond delay="4000"/>
                            </p:stCondLst>
                            <p:childTnLst>
                              <p:par>
                                <p:cTn id="50" presetID="2" presetClass="entr" presetSubtype="2" fill="hold" grpId="0" nodeType="afterEffect">
                                  <p:stCondLst>
                                    <p:cond delay="0"/>
                                  </p:stCondLst>
                                  <p:iterate type="lt">
                                    <p:tmPct val="10000"/>
                                  </p:iterate>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1+#ppt_w/2"/>
                                          </p:val>
                                        </p:tav>
                                        <p:tav tm="100000">
                                          <p:val>
                                            <p:strVal val="#ppt_x"/>
                                          </p:val>
                                        </p:tav>
                                      </p:tavLst>
                                    </p:anim>
                                    <p:anim calcmode="lin" valueType="num">
                                      <p:cBhvr additive="base">
                                        <p:cTn id="53"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对话气泡: 圆角矩形 22"/>
          <p:cNvSpPr/>
          <p:nvPr/>
        </p:nvSpPr>
        <p:spPr>
          <a:xfrm>
            <a:off x="6172202" y="1918024"/>
            <a:ext cx="5093654" cy="3093155"/>
          </a:xfrm>
          <a:prstGeom prst="wedgeRoundRectCallout">
            <a:avLst>
              <a:gd name="adj1" fmla="val 36097"/>
              <a:gd name="adj2" fmla="val 62888"/>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a:stretch>
            <a:fillRect/>
          </a:stretch>
        </p:blipFill>
        <p:spPr>
          <a:xfrm>
            <a:off x="926144" y="1083456"/>
            <a:ext cx="10339712" cy="115834"/>
          </a:xfrm>
          <a:prstGeom prst="rect">
            <a:avLst/>
          </a:prstGeom>
        </p:spPr>
      </p:pic>
      <p:pic>
        <p:nvPicPr>
          <p:cNvPr id="28" name="图片 27"/>
          <p:cNvPicPr>
            <a:picLocks noChangeAspect="1"/>
          </p:cNvPicPr>
          <p:nvPr/>
        </p:nvPicPr>
        <p:blipFill>
          <a:blip r:embed="rId4"/>
          <a:stretch>
            <a:fillRect/>
          </a:stretch>
        </p:blipFill>
        <p:spPr>
          <a:xfrm>
            <a:off x="722352" y="297309"/>
            <a:ext cx="676715" cy="707197"/>
          </a:xfrm>
          <a:prstGeom prst="rect">
            <a:avLst/>
          </a:prstGeom>
        </p:spPr>
      </p:pic>
      <p:sp>
        <p:nvSpPr>
          <p:cNvPr id="45" name="文本框 44"/>
          <p:cNvSpPr txBox="1"/>
          <p:nvPr/>
        </p:nvSpPr>
        <p:spPr>
          <a:xfrm>
            <a:off x="1568807" y="498542"/>
            <a:ext cx="6261909" cy="584775"/>
          </a:xfrm>
          <a:prstGeom prst="rect">
            <a:avLst/>
          </a:prstGeom>
          <a:noFill/>
        </p:spPr>
        <p:txBody>
          <a:bodyPr wrap="square" rtlCol="0">
            <a:spAutoFit/>
          </a:bodyPr>
          <a:lstStyle/>
          <a:p>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总结</a:t>
            </a:r>
          </a:p>
        </p:txBody>
      </p:sp>
      <p:sp>
        <p:nvSpPr>
          <p:cNvPr id="3" name="文本框 2"/>
          <p:cNvSpPr txBox="1"/>
          <p:nvPr/>
        </p:nvSpPr>
        <p:spPr>
          <a:xfrm>
            <a:off x="926144" y="3150542"/>
            <a:ext cx="2055181" cy="953135"/>
          </a:xfrm>
          <a:prstGeom prst="rect">
            <a:avLst/>
          </a:prstGeom>
          <a:noFill/>
        </p:spPr>
        <p:txBody>
          <a:bodyPr wrap="square" rtlCol="0">
            <a:spAutoFit/>
          </a:bodyPr>
          <a:lstStyle/>
          <a:p>
            <a:pPr algn="ctr"/>
            <a:r>
              <a:rPr lang="zh-CN" altLang="en-US" sz="2800" dirty="0">
                <a:latin typeface="华文中宋" panose="02010600040101010101" charset="-122"/>
                <a:ea typeface="华文中宋" panose="02010600040101010101" charset="-122"/>
              </a:rPr>
              <a:t>我们学习了函数</a:t>
            </a:r>
          </a:p>
        </p:txBody>
      </p:sp>
      <p:sp>
        <p:nvSpPr>
          <p:cNvPr id="2" name="文本框 1"/>
          <p:cNvSpPr txBox="1"/>
          <p:nvPr/>
        </p:nvSpPr>
        <p:spPr>
          <a:xfrm>
            <a:off x="3307395" y="2023930"/>
            <a:ext cx="2712405" cy="460375"/>
          </a:xfrm>
          <a:prstGeom prst="rect">
            <a:avLst/>
          </a:prstGeom>
          <a:noFill/>
        </p:spPr>
        <p:txBody>
          <a:bodyPr wrap="square" rtlCol="0">
            <a:spAutoFit/>
          </a:bodyPr>
          <a:lstStyle/>
          <a:p>
            <a:r>
              <a:rPr lang="zh-CN" altLang="en-US" sz="2400" dirty="0">
                <a:latin typeface="华文中宋" panose="02010600040101010101" charset="-122"/>
                <a:ea typeface="华文中宋" panose="02010600040101010101" charset="-122"/>
              </a:rPr>
              <a:t>函数基础知识</a:t>
            </a:r>
          </a:p>
        </p:txBody>
      </p:sp>
      <p:sp>
        <p:nvSpPr>
          <p:cNvPr id="5" name="文本框 4"/>
          <p:cNvSpPr txBox="1"/>
          <p:nvPr/>
        </p:nvSpPr>
        <p:spPr>
          <a:xfrm>
            <a:off x="3343558" y="4595680"/>
            <a:ext cx="2712405" cy="460375"/>
          </a:xfrm>
          <a:prstGeom prst="rect">
            <a:avLst/>
          </a:prstGeom>
          <a:noFill/>
        </p:spPr>
        <p:txBody>
          <a:bodyPr wrap="square" rtlCol="0">
            <a:spAutoFit/>
          </a:bodyPr>
          <a:lstStyle/>
          <a:p>
            <a:r>
              <a:rPr lang="zh-CN" altLang="en-US" sz="2400" dirty="0">
                <a:latin typeface="华文中宋" panose="02010600040101010101" charset="-122"/>
                <a:ea typeface="华文中宋" panose="02010600040101010101" charset="-122"/>
              </a:rPr>
              <a:t>制作天气魔法</a:t>
            </a:r>
          </a:p>
        </p:txBody>
      </p:sp>
      <p:sp>
        <p:nvSpPr>
          <p:cNvPr id="6" name="文本框 5"/>
          <p:cNvSpPr txBox="1"/>
          <p:nvPr/>
        </p:nvSpPr>
        <p:spPr>
          <a:xfrm>
            <a:off x="6456260" y="2167097"/>
            <a:ext cx="4525538" cy="2677656"/>
          </a:xfrm>
          <a:prstGeom prst="rect">
            <a:avLst/>
          </a:prstGeom>
          <a:noFill/>
        </p:spPr>
        <p:txBody>
          <a:bodyPr wrap="square" rtlCol="0">
            <a:spAutoFit/>
          </a:bodyPr>
          <a:lstStyle/>
          <a:p>
            <a:r>
              <a:rPr lang="zh-CN" altLang="en-US" sz="2800" dirty="0">
                <a:latin typeface="华文中宋" panose="02010600040101010101" charset="-122"/>
                <a:ea typeface="华文中宋" panose="02010600040101010101" charset="-122"/>
              </a:rPr>
              <a:t>灵活运用函数可以制作出更多好玩好用的魔法咒语。大家可以挑战更有难度的天气魔法哦</a:t>
            </a:r>
            <a:r>
              <a:rPr lang="en-US" altLang="zh-CN" sz="2800" dirty="0">
                <a:latin typeface="华文中宋" panose="02010600040101010101" charset="-122"/>
                <a:ea typeface="华文中宋" panose="02010600040101010101" charset="-122"/>
              </a:rPr>
              <a:t>~</a:t>
            </a:r>
            <a:r>
              <a:rPr lang="zh-CN" altLang="en-US" sz="2800" dirty="0">
                <a:latin typeface="华文中宋" panose="02010600040101010101" charset="-122"/>
                <a:ea typeface="华文中宋" panose="02010600040101010101" charset="-122"/>
              </a:rPr>
              <a:t>有不会的可以请教老师，加油哦，小小魔法巫师们！！！</a:t>
            </a:r>
          </a:p>
        </p:txBody>
      </p:sp>
      <p:cxnSp>
        <p:nvCxnSpPr>
          <p:cNvPr id="13" name="连接符: 曲线 12"/>
          <p:cNvCxnSpPr>
            <a:stCxn id="3" idx="2"/>
            <a:endCxn id="5" idx="1"/>
          </p:cNvCxnSpPr>
          <p:nvPr/>
        </p:nvCxnSpPr>
        <p:spPr>
          <a:xfrm rot="5400000" flipV="1">
            <a:off x="2287270" y="3769995"/>
            <a:ext cx="722630" cy="1389380"/>
          </a:xfrm>
          <a:prstGeom prst="curvedConnector2">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连接符: 曲线 20"/>
          <p:cNvCxnSpPr>
            <a:stCxn id="3" idx="0"/>
          </p:cNvCxnSpPr>
          <p:nvPr/>
        </p:nvCxnSpPr>
        <p:spPr>
          <a:xfrm rot="5400000" flipH="1" flipV="1">
            <a:off x="1988815" y="2180728"/>
            <a:ext cx="934734" cy="1004894"/>
          </a:xfrm>
          <a:prstGeom prst="curvedConnector2">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3" grpId="0"/>
      <p:bldP spid="2"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926144" y="1083456"/>
            <a:ext cx="10339712" cy="115834"/>
          </a:xfrm>
          <a:prstGeom prst="rect">
            <a:avLst/>
          </a:prstGeom>
        </p:spPr>
      </p:pic>
      <p:pic>
        <p:nvPicPr>
          <p:cNvPr id="28" name="图片 27"/>
          <p:cNvPicPr>
            <a:picLocks noChangeAspect="1"/>
          </p:cNvPicPr>
          <p:nvPr/>
        </p:nvPicPr>
        <p:blipFill>
          <a:blip r:embed="rId4"/>
          <a:stretch>
            <a:fillRect/>
          </a:stretch>
        </p:blipFill>
        <p:spPr>
          <a:xfrm>
            <a:off x="722352" y="297309"/>
            <a:ext cx="676715" cy="707197"/>
          </a:xfrm>
          <a:prstGeom prst="rect">
            <a:avLst/>
          </a:prstGeom>
        </p:spPr>
      </p:pic>
      <p:sp>
        <p:nvSpPr>
          <p:cNvPr id="45" name="文本框 44"/>
          <p:cNvSpPr txBox="1"/>
          <p:nvPr/>
        </p:nvSpPr>
        <p:spPr>
          <a:xfrm>
            <a:off x="1568807" y="498542"/>
            <a:ext cx="6261909" cy="583565"/>
          </a:xfrm>
          <a:prstGeom prst="rect">
            <a:avLst/>
          </a:prstGeom>
          <a:noFill/>
        </p:spPr>
        <p:txBody>
          <a:bodyPr wrap="square" rtlCol="0">
            <a:spAutoFit/>
          </a:bodyPr>
          <a:lstStyle/>
          <a:p>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进阶天气魔法</a:t>
            </a:r>
          </a:p>
        </p:txBody>
      </p:sp>
      <p:pic>
        <p:nvPicPr>
          <p:cNvPr id="2" name="图片 1"/>
          <p:cNvPicPr>
            <a:picLocks noChangeAspect="1"/>
          </p:cNvPicPr>
          <p:nvPr/>
        </p:nvPicPr>
        <p:blipFill>
          <a:blip r:embed="rId5"/>
          <a:stretch>
            <a:fillRect/>
          </a:stretch>
        </p:blipFill>
        <p:spPr>
          <a:xfrm>
            <a:off x="925830" y="1228725"/>
            <a:ext cx="9305925" cy="4400550"/>
          </a:xfrm>
          <a:prstGeom prst="rect">
            <a:avLst/>
          </a:prstGeom>
        </p:spPr>
      </p:pic>
      <p:sp>
        <p:nvSpPr>
          <p:cNvPr id="3" name="文本框 2"/>
          <p:cNvSpPr txBox="1"/>
          <p:nvPr/>
        </p:nvSpPr>
        <p:spPr>
          <a:xfrm>
            <a:off x="5369560" y="2829560"/>
            <a:ext cx="4702175" cy="1198880"/>
          </a:xfrm>
          <a:prstGeom prst="rect">
            <a:avLst/>
          </a:prstGeom>
          <a:noFill/>
        </p:spPr>
        <p:txBody>
          <a:bodyPr wrap="square" rtlCol="0">
            <a:spAutoFit/>
          </a:bodyPr>
          <a:lstStyle/>
          <a:p>
            <a:r>
              <a:rPr lang="zh-CN" altLang="en-US" sz="2400">
                <a:latin typeface="华文中宋" panose="02010600040101010101" charset="-122"/>
                <a:ea typeface="华文中宋" panose="02010600040101010101" charset="-122"/>
                <a:cs typeface="华文中宋" panose="02010600040101010101" charset="-122"/>
              </a:rPr>
              <a:t>导入外部模块</a:t>
            </a:r>
            <a:r>
              <a:rPr lang="en-US" altLang="zh-CN" sz="2400">
                <a:latin typeface="华文中宋" panose="02010600040101010101" charset="-122"/>
                <a:ea typeface="华文中宋" panose="02010600040101010101" charset="-122"/>
                <a:cs typeface="华文中宋" panose="02010600040101010101" charset="-122"/>
              </a:rPr>
              <a:t>requests</a:t>
            </a:r>
            <a:r>
              <a:rPr lang="zh-CN" altLang="en-US" sz="2400">
                <a:latin typeface="华文中宋" panose="02010600040101010101" charset="-122"/>
                <a:ea typeface="华文中宋" panose="02010600040101010101" charset="-122"/>
                <a:cs typeface="华文中宋" panose="02010600040101010101" charset="-122"/>
              </a:rPr>
              <a:t>及其应用</a:t>
            </a:r>
          </a:p>
          <a:p>
            <a:endParaRPr lang="zh-CN" altLang="en-US" sz="2400">
              <a:latin typeface="华文中宋" panose="02010600040101010101" charset="-122"/>
              <a:ea typeface="华文中宋" panose="02010600040101010101" charset="-122"/>
              <a:cs typeface="华文中宋" panose="02010600040101010101" charset="-122"/>
            </a:endParaRPr>
          </a:p>
          <a:p>
            <a:r>
              <a:rPr lang="zh-CN" altLang="en-US" sz="2400">
                <a:latin typeface="华文中宋" panose="02010600040101010101" charset="-122"/>
                <a:ea typeface="华文中宋" panose="02010600040101010101" charset="-122"/>
                <a:cs typeface="华文中宋" panose="02010600040101010101" charset="-122"/>
              </a:rPr>
              <a:t>获取网络数据</a:t>
            </a:r>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a:stretch>
            <a:fillRect/>
          </a:stretch>
        </p:blipFill>
        <p:spPr>
          <a:xfrm>
            <a:off x="926144" y="1083456"/>
            <a:ext cx="10339712" cy="115834"/>
          </a:xfrm>
          <a:prstGeom prst="rect">
            <a:avLst/>
          </a:prstGeom>
        </p:spPr>
      </p:pic>
      <p:pic>
        <p:nvPicPr>
          <p:cNvPr id="28" name="图片 27"/>
          <p:cNvPicPr>
            <a:picLocks noChangeAspect="1"/>
          </p:cNvPicPr>
          <p:nvPr/>
        </p:nvPicPr>
        <p:blipFill>
          <a:blip r:embed="rId5"/>
          <a:stretch>
            <a:fillRect/>
          </a:stretch>
        </p:blipFill>
        <p:spPr>
          <a:xfrm>
            <a:off x="722352" y="297309"/>
            <a:ext cx="676715" cy="707197"/>
          </a:xfrm>
          <a:prstGeom prst="rect">
            <a:avLst/>
          </a:prstGeom>
        </p:spPr>
      </p:pic>
      <p:sp>
        <p:nvSpPr>
          <p:cNvPr id="45" name="文本框 44"/>
          <p:cNvSpPr txBox="1"/>
          <p:nvPr/>
        </p:nvSpPr>
        <p:spPr>
          <a:xfrm>
            <a:off x="1568807" y="498542"/>
            <a:ext cx="6261909" cy="583565"/>
          </a:xfrm>
          <a:prstGeom prst="rect">
            <a:avLst/>
          </a:prstGeom>
          <a:noFill/>
        </p:spPr>
        <p:txBody>
          <a:bodyPr wrap="square" rtlCol="0">
            <a:spAutoFit/>
          </a:bodyPr>
          <a:lstStyle/>
          <a:p>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进阶天气魔法</a:t>
            </a:r>
          </a:p>
        </p:txBody>
      </p:sp>
      <p:pic>
        <p:nvPicPr>
          <p:cNvPr id="6" name="图片 5"/>
          <p:cNvPicPr>
            <a:picLocks noChangeAspect="1"/>
          </p:cNvPicPr>
          <p:nvPr>
            <p:custDataLst>
              <p:tags r:id="rId1"/>
            </p:custDataLst>
          </p:nvPr>
        </p:nvPicPr>
        <p:blipFill>
          <a:blip r:embed="rId6"/>
          <a:stretch>
            <a:fillRect/>
          </a:stretch>
        </p:blipFill>
        <p:spPr>
          <a:xfrm>
            <a:off x="581025" y="1200785"/>
            <a:ext cx="11042015" cy="4548505"/>
          </a:xfrm>
          <a:prstGeom prst="rect">
            <a:avLst/>
          </a:prstGeom>
        </p:spPr>
      </p:pic>
      <p:sp>
        <p:nvSpPr>
          <p:cNvPr id="7" name="文本框 6"/>
          <p:cNvSpPr txBox="1"/>
          <p:nvPr/>
        </p:nvSpPr>
        <p:spPr>
          <a:xfrm>
            <a:off x="7078345" y="1278255"/>
            <a:ext cx="4115435" cy="1630045"/>
          </a:xfrm>
          <a:prstGeom prst="rect">
            <a:avLst/>
          </a:prstGeom>
          <a:noFill/>
        </p:spPr>
        <p:txBody>
          <a:bodyPr wrap="square" rtlCol="0">
            <a:spAutoFit/>
          </a:bodyPr>
          <a:lstStyle/>
          <a:p>
            <a:r>
              <a:rPr lang="zh-CN" altLang="en-US" sz="2000">
                <a:latin typeface="华文中宋" panose="02010600040101010101" charset="-122"/>
                <a:ea typeface="华文中宋" panose="02010600040101010101" charset="-122"/>
                <a:cs typeface="华文中宋" panose="02010600040101010101" charset="-122"/>
              </a:rPr>
              <a:t>通过</a:t>
            </a:r>
            <a:r>
              <a:rPr lang="en-US" altLang="zh-CN" sz="2000">
                <a:latin typeface="华文中宋" panose="02010600040101010101" charset="-122"/>
                <a:ea typeface="华文中宋" panose="02010600040101010101" charset="-122"/>
                <a:cs typeface="华文中宋" panose="02010600040101010101" charset="-122"/>
              </a:rPr>
              <a:t>lambda</a:t>
            </a:r>
            <a:r>
              <a:rPr lang="zh-CN" altLang="en-US" sz="2000">
                <a:latin typeface="华文中宋" panose="02010600040101010101" charset="-122"/>
                <a:ea typeface="华文中宋" panose="02010600040101010101" charset="-122"/>
                <a:cs typeface="华文中宋" panose="02010600040101010101" charset="-122"/>
              </a:rPr>
              <a:t>构建简易函数</a:t>
            </a:r>
          </a:p>
          <a:p>
            <a:endParaRPr lang="zh-CN" altLang="en-US" sz="2000">
              <a:latin typeface="华文中宋" panose="02010600040101010101" charset="-122"/>
              <a:ea typeface="华文中宋" panose="02010600040101010101" charset="-122"/>
              <a:cs typeface="华文中宋" panose="02010600040101010101" charset="-122"/>
            </a:endParaRPr>
          </a:p>
          <a:p>
            <a:r>
              <a:rPr lang="zh-CN" altLang="en-US" sz="2000">
                <a:latin typeface="华文中宋" panose="02010600040101010101" charset="-122"/>
                <a:ea typeface="华文中宋" panose="02010600040101010101" charset="-122"/>
                <a:cs typeface="华文中宋" panose="02010600040101010101" charset="-122"/>
              </a:rPr>
              <a:t>从网络获取数据</a:t>
            </a:r>
          </a:p>
          <a:p>
            <a:endParaRPr lang="zh-CN" altLang="en-US" sz="2000">
              <a:latin typeface="华文中宋" panose="02010600040101010101" charset="-122"/>
              <a:ea typeface="华文中宋" panose="02010600040101010101" charset="-122"/>
              <a:cs typeface="华文中宋" panose="02010600040101010101" charset="-122"/>
            </a:endParaRPr>
          </a:p>
          <a:p>
            <a:r>
              <a:rPr lang="zh-CN" altLang="en-US" sz="2000">
                <a:latin typeface="华文中宋" panose="02010600040101010101" charset="-122"/>
                <a:ea typeface="华文中宋" panose="02010600040101010101" charset="-122"/>
                <a:cs typeface="华文中宋" panose="02010600040101010101" charset="-122"/>
              </a:rPr>
              <a:t>输出与使用函数</a:t>
            </a:r>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E5B99-36A4-7ECD-7BF5-A5DDC7C8B4DC}"/>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B0EC0044-71ED-F93D-2284-45CE229BB8A7}"/>
              </a:ext>
            </a:extLst>
          </p:cNvPr>
          <p:cNvGrpSpPr/>
          <p:nvPr/>
        </p:nvGrpSpPr>
        <p:grpSpPr>
          <a:xfrm>
            <a:off x="-87257" y="255219"/>
            <a:ext cx="11805470" cy="5905487"/>
            <a:chOff x="-65032" y="149809"/>
            <a:chExt cx="11805470" cy="5905487"/>
          </a:xfrm>
        </p:grpSpPr>
        <p:pic>
          <p:nvPicPr>
            <p:cNvPr id="135" name="图片 134">
              <a:extLst>
                <a:ext uri="{FF2B5EF4-FFF2-40B4-BE49-F238E27FC236}">
                  <a16:creationId xmlns:a16="http://schemas.microsoft.com/office/drawing/2014/main" id="{7D8A929E-4E54-E8D1-422C-8A0151C6A888}"/>
                </a:ext>
              </a:extLst>
            </p:cNvPr>
            <p:cNvPicPr>
              <a:picLocks noChangeAspect="1"/>
            </p:cNvPicPr>
            <p:nvPr/>
          </p:nvPicPr>
          <p:blipFill rotWithShape="1">
            <a:blip r:embed="rId6" cstate="screen"/>
            <a:srcRect/>
            <a:stretch>
              <a:fillRect/>
            </a:stretch>
          </p:blipFill>
          <p:spPr>
            <a:xfrm flipH="1">
              <a:off x="-65032" y="149809"/>
              <a:ext cx="715787" cy="5883150"/>
            </a:xfrm>
            <a:prstGeom prst="rect">
              <a:avLst/>
            </a:prstGeom>
          </p:spPr>
        </p:pic>
        <p:pic>
          <p:nvPicPr>
            <p:cNvPr id="136" name="图片 135">
              <a:extLst>
                <a:ext uri="{FF2B5EF4-FFF2-40B4-BE49-F238E27FC236}">
                  <a16:creationId xmlns:a16="http://schemas.microsoft.com/office/drawing/2014/main" id="{E8C8316B-0306-36FE-26D1-6288044B935E}"/>
                </a:ext>
              </a:extLst>
            </p:cNvPr>
            <p:cNvPicPr>
              <a:picLocks noChangeAspect="1"/>
            </p:cNvPicPr>
            <p:nvPr/>
          </p:nvPicPr>
          <p:blipFill>
            <a:blip r:embed="rId7"/>
            <a:stretch>
              <a:fillRect/>
            </a:stretch>
          </p:blipFill>
          <p:spPr>
            <a:xfrm>
              <a:off x="864231" y="208725"/>
              <a:ext cx="10876207" cy="5846571"/>
            </a:xfrm>
            <a:prstGeom prst="rect">
              <a:avLst/>
            </a:prstGeom>
          </p:spPr>
        </p:pic>
        <p:pic>
          <p:nvPicPr>
            <p:cNvPr id="137" name="图片 136">
              <a:extLst>
                <a:ext uri="{FF2B5EF4-FFF2-40B4-BE49-F238E27FC236}">
                  <a16:creationId xmlns:a16="http://schemas.microsoft.com/office/drawing/2014/main" id="{09A6EE5B-0929-7497-E68C-7B9832E5E2AB}"/>
                </a:ext>
              </a:extLst>
            </p:cNvPr>
            <p:cNvPicPr>
              <a:picLocks noChangeAspect="1"/>
            </p:cNvPicPr>
            <p:nvPr/>
          </p:nvPicPr>
          <p:blipFill>
            <a:blip r:embed="rId8"/>
            <a:stretch>
              <a:fillRect/>
            </a:stretch>
          </p:blipFill>
          <p:spPr>
            <a:xfrm>
              <a:off x="803773" y="208486"/>
              <a:ext cx="10876207" cy="5785605"/>
            </a:xfrm>
            <a:prstGeom prst="rect">
              <a:avLst/>
            </a:prstGeom>
          </p:spPr>
        </p:pic>
        <p:pic>
          <p:nvPicPr>
            <p:cNvPr id="143" name="图片 142">
              <a:extLst>
                <a:ext uri="{FF2B5EF4-FFF2-40B4-BE49-F238E27FC236}">
                  <a16:creationId xmlns:a16="http://schemas.microsoft.com/office/drawing/2014/main" id="{2A742EBD-A99F-65DC-C693-90E0556D2CC0}"/>
                </a:ext>
              </a:extLst>
            </p:cNvPr>
            <p:cNvPicPr>
              <a:picLocks noChangeAspect="1"/>
            </p:cNvPicPr>
            <p:nvPr/>
          </p:nvPicPr>
          <p:blipFill>
            <a:blip r:embed="rId9"/>
            <a:stretch>
              <a:fillRect/>
            </a:stretch>
          </p:blipFill>
          <p:spPr>
            <a:xfrm>
              <a:off x="341926" y="784490"/>
              <a:ext cx="1054699" cy="4986960"/>
            </a:xfrm>
            <a:prstGeom prst="rect">
              <a:avLst/>
            </a:prstGeom>
          </p:spPr>
        </p:pic>
      </p:grpSp>
      <p:pic>
        <p:nvPicPr>
          <p:cNvPr id="138" name="图片 137">
            <a:extLst>
              <a:ext uri="{FF2B5EF4-FFF2-40B4-BE49-F238E27FC236}">
                <a16:creationId xmlns:a16="http://schemas.microsoft.com/office/drawing/2014/main" id="{B93CC2E9-B7AE-A993-FDEB-46A5356E4AEC}"/>
              </a:ext>
            </a:extLst>
          </p:cNvPr>
          <p:cNvPicPr>
            <a:picLocks noChangeAspect="1"/>
          </p:cNvPicPr>
          <p:nvPr/>
        </p:nvPicPr>
        <p:blipFill rotWithShape="1">
          <a:blip r:embed="rId10" cstate="screen"/>
          <a:srcRect/>
          <a:stretch>
            <a:fillRect/>
          </a:stretch>
        </p:blipFill>
        <p:spPr>
          <a:xfrm>
            <a:off x="9964511" y="957503"/>
            <a:ext cx="1581397" cy="567580"/>
          </a:xfrm>
          <a:prstGeom prst="rect">
            <a:avLst/>
          </a:prstGeom>
        </p:spPr>
      </p:pic>
      <p:pic>
        <p:nvPicPr>
          <p:cNvPr id="139" name="图片 138">
            <a:extLst>
              <a:ext uri="{FF2B5EF4-FFF2-40B4-BE49-F238E27FC236}">
                <a16:creationId xmlns:a16="http://schemas.microsoft.com/office/drawing/2014/main" id="{5F887B00-0A1E-B865-B684-4C161525B6BA}"/>
              </a:ext>
            </a:extLst>
          </p:cNvPr>
          <p:cNvPicPr>
            <a:picLocks noChangeAspect="1"/>
          </p:cNvPicPr>
          <p:nvPr/>
        </p:nvPicPr>
        <p:blipFill>
          <a:blip r:embed="rId11"/>
          <a:stretch>
            <a:fillRect/>
          </a:stretch>
        </p:blipFill>
        <p:spPr>
          <a:xfrm>
            <a:off x="9229227" y="4909151"/>
            <a:ext cx="2316681" cy="1268078"/>
          </a:xfrm>
          <a:prstGeom prst="rect">
            <a:avLst/>
          </a:prstGeom>
        </p:spPr>
      </p:pic>
      <p:pic>
        <p:nvPicPr>
          <p:cNvPr id="8" name="图片 7">
            <a:extLst>
              <a:ext uri="{FF2B5EF4-FFF2-40B4-BE49-F238E27FC236}">
                <a16:creationId xmlns:a16="http://schemas.microsoft.com/office/drawing/2014/main" id="{2FD89C63-7E44-7468-0AD8-E3FE079FC7C7}"/>
              </a:ext>
            </a:extLst>
          </p:cNvPr>
          <p:cNvPicPr>
            <a:picLocks noChangeAspect="1"/>
          </p:cNvPicPr>
          <p:nvPr>
            <p:custDataLst>
              <p:tags r:id="rId1"/>
            </p:custDataLst>
          </p:nvPr>
        </p:nvPicPr>
        <p:blipFill>
          <a:blip r:embed="rId12"/>
          <a:srcRect l="16351" r="65413" b="44728"/>
          <a:stretch>
            <a:fillRect/>
          </a:stretch>
        </p:blipFill>
        <p:spPr>
          <a:xfrm>
            <a:off x="1435595" y="4009804"/>
            <a:ext cx="1920288" cy="2188535"/>
          </a:xfrm>
          <a:prstGeom prst="rect">
            <a:avLst/>
          </a:prstGeom>
        </p:spPr>
      </p:pic>
      <p:sp>
        <p:nvSpPr>
          <p:cNvPr id="9" name="对话气泡: 圆角矩形 1">
            <a:extLst>
              <a:ext uri="{FF2B5EF4-FFF2-40B4-BE49-F238E27FC236}">
                <a16:creationId xmlns:a16="http://schemas.microsoft.com/office/drawing/2014/main" id="{27B660CB-F31D-2D46-CC9F-BA944C291A1A}"/>
              </a:ext>
            </a:extLst>
          </p:cNvPr>
          <p:cNvSpPr/>
          <p:nvPr>
            <p:custDataLst>
              <p:tags r:id="rId2"/>
            </p:custDataLst>
          </p:nvPr>
        </p:nvSpPr>
        <p:spPr>
          <a:xfrm>
            <a:off x="3141980" y="586740"/>
            <a:ext cx="8103235" cy="5290185"/>
          </a:xfrm>
          <a:prstGeom prst="wedgeRoundRectCallout">
            <a:avLst>
              <a:gd name="adj1" fmla="val -53821"/>
              <a:gd name="adj2" fmla="val 31378"/>
              <a:gd name="adj3" fmla="val 16667"/>
            </a:avLst>
          </a:prstGeom>
          <a:noFill/>
          <a:ln>
            <a:solidFill>
              <a:srgbClr val="5B26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pic>
        <p:nvPicPr>
          <p:cNvPr id="7" name="图片 6" descr="哇塞塞)">
            <a:extLst>
              <a:ext uri="{FF2B5EF4-FFF2-40B4-BE49-F238E27FC236}">
                <a16:creationId xmlns:a16="http://schemas.microsoft.com/office/drawing/2014/main" id="{2D6ED9FC-208C-2016-C17C-270697F91B07}"/>
              </a:ext>
            </a:extLst>
          </p:cNvPr>
          <p:cNvPicPr>
            <a:picLocks noChangeAspect="1"/>
          </p:cNvPicPr>
          <p:nvPr>
            <p:custDataLst>
              <p:tags r:id="rId3"/>
            </p:custDataLst>
          </p:nvPr>
        </p:nvPicPr>
        <p:blipFill>
          <a:blip r:embed="rId13"/>
          <a:stretch>
            <a:fillRect/>
          </a:stretch>
        </p:blipFill>
        <p:spPr>
          <a:xfrm>
            <a:off x="1544955" y="1171575"/>
            <a:ext cx="1578610" cy="1578610"/>
          </a:xfrm>
          <a:prstGeom prst="rect">
            <a:avLst/>
          </a:prstGeom>
        </p:spPr>
      </p:pic>
      <p:sp>
        <p:nvSpPr>
          <p:cNvPr id="2" name="文本框 1">
            <a:extLst>
              <a:ext uri="{FF2B5EF4-FFF2-40B4-BE49-F238E27FC236}">
                <a16:creationId xmlns:a16="http://schemas.microsoft.com/office/drawing/2014/main" id="{C3A7FB6E-8969-BA44-C83B-F065E528303B}"/>
              </a:ext>
            </a:extLst>
          </p:cNvPr>
          <p:cNvSpPr txBox="1"/>
          <p:nvPr/>
        </p:nvSpPr>
        <p:spPr>
          <a:xfrm>
            <a:off x="3591220" y="748510"/>
            <a:ext cx="2477459" cy="2308324"/>
          </a:xfrm>
          <a:prstGeom prst="rect">
            <a:avLst/>
          </a:prstGeom>
          <a:noFill/>
        </p:spPr>
        <p:txBody>
          <a:bodyPr wrap="square" rtlCol="0">
            <a:spAutoFit/>
          </a:bodyPr>
          <a:lstStyle/>
          <a:p>
            <a:r>
              <a:rPr lang="en-US" altLang="zh-CN" sz="1200" dirty="0"/>
              <a:t>import random</a:t>
            </a:r>
          </a:p>
          <a:p>
            <a:r>
              <a:rPr lang="en-US" altLang="zh-CN" sz="1200" dirty="0"/>
              <a:t>#</a:t>
            </a:r>
            <a:r>
              <a:rPr lang="zh-CN" altLang="en-US" sz="1200" dirty="0"/>
              <a:t>字谜列表，包含了每个问题和答案的元组</a:t>
            </a:r>
          </a:p>
          <a:p>
            <a:r>
              <a:rPr lang="en-US" altLang="zh-CN" sz="1200" dirty="0"/>
              <a:t>riddles=[("</a:t>
            </a:r>
            <a:r>
              <a:rPr lang="zh-CN" altLang="en-US" sz="1200" dirty="0"/>
              <a:t>一加一</a:t>
            </a:r>
            <a:r>
              <a:rPr lang="en-US" altLang="zh-CN" sz="1200" dirty="0"/>
              <a:t>","</a:t>
            </a:r>
            <a:r>
              <a:rPr lang="zh-CN" altLang="en-US" sz="1200" dirty="0"/>
              <a:t>王</a:t>
            </a:r>
            <a:r>
              <a:rPr lang="en-US" altLang="zh-CN" sz="1200" dirty="0"/>
              <a:t>"),</a:t>
            </a:r>
          </a:p>
          <a:p>
            <a:r>
              <a:rPr lang="en-US" altLang="zh-CN" sz="1200" dirty="0"/>
              <a:t>         ("</a:t>
            </a:r>
            <a:r>
              <a:rPr lang="zh-CN" altLang="en-US" sz="1200" dirty="0"/>
              <a:t>山上还是山</a:t>
            </a:r>
            <a:r>
              <a:rPr lang="en-US" altLang="zh-CN" sz="1200" dirty="0"/>
              <a:t>","</a:t>
            </a:r>
            <a:r>
              <a:rPr lang="zh-CN" altLang="en-US" sz="1200" dirty="0"/>
              <a:t>出</a:t>
            </a:r>
            <a:r>
              <a:rPr lang="en-US" altLang="zh-CN" sz="1200" dirty="0"/>
              <a:t>"),</a:t>
            </a:r>
          </a:p>
          <a:p>
            <a:r>
              <a:rPr lang="en-US" altLang="zh-CN" sz="1200" dirty="0"/>
              <a:t>         ("</a:t>
            </a:r>
            <a:r>
              <a:rPr lang="zh-CN" altLang="en-US" sz="1200" dirty="0"/>
              <a:t>十张口，一颗心</a:t>
            </a:r>
            <a:r>
              <a:rPr lang="en-US" altLang="zh-CN" sz="1200" dirty="0"/>
              <a:t>","</a:t>
            </a:r>
            <a:r>
              <a:rPr lang="zh-CN" altLang="en-US" sz="1200" dirty="0"/>
              <a:t>思</a:t>
            </a:r>
            <a:r>
              <a:rPr lang="en-US" altLang="zh-CN" sz="1200" dirty="0"/>
              <a:t>"),</a:t>
            </a:r>
          </a:p>
          <a:p>
            <a:r>
              <a:rPr lang="en-US" altLang="zh-CN" sz="1200" dirty="0"/>
              <a:t>         ("</a:t>
            </a:r>
            <a:r>
              <a:rPr lang="zh-CN" altLang="en-US" sz="1200" dirty="0"/>
              <a:t>口里吃个大玉米</a:t>
            </a:r>
            <a:r>
              <a:rPr lang="en-US" altLang="zh-CN" sz="1200" dirty="0"/>
              <a:t>","</a:t>
            </a:r>
            <a:r>
              <a:rPr lang="zh-CN" altLang="en-US" sz="1200" dirty="0"/>
              <a:t>国</a:t>
            </a:r>
            <a:r>
              <a:rPr lang="en-US" altLang="zh-CN" sz="1200" dirty="0"/>
              <a:t>"),</a:t>
            </a:r>
          </a:p>
          <a:p>
            <a:r>
              <a:rPr lang="en-US" altLang="zh-CN" sz="1200" dirty="0"/>
              <a:t>         ("</a:t>
            </a:r>
            <a:r>
              <a:rPr lang="zh-CN" altLang="en-US" sz="1200" dirty="0"/>
              <a:t>一口咬掉牛尾巴</a:t>
            </a:r>
            <a:r>
              <a:rPr lang="en-US" altLang="zh-CN" sz="1200" dirty="0"/>
              <a:t>","</a:t>
            </a:r>
            <a:r>
              <a:rPr lang="zh-CN" altLang="en-US" sz="1200" dirty="0"/>
              <a:t>告</a:t>
            </a:r>
            <a:r>
              <a:rPr lang="en-US" altLang="zh-CN" sz="1200" dirty="0"/>
              <a:t>"),</a:t>
            </a:r>
          </a:p>
          <a:p>
            <a:r>
              <a:rPr lang="en-US" altLang="zh-CN" sz="1200" dirty="0"/>
              <a:t>         ("</a:t>
            </a:r>
            <a:r>
              <a:rPr lang="zh-CN" altLang="en-US" sz="1200" dirty="0"/>
              <a:t>大王头上有一人</a:t>
            </a:r>
            <a:r>
              <a:rPr lang="en-US" altLang="zh-CN" sz="1200" dirty="0"/>
              <a:t>","</a:t>
            </a:r>
            <a:r>
              <a:rPr lang="zh-CN" altLang="en-US" sz="1200" dirty="0"/>
              <a:t>全</a:t>
            </a:r>
            <a:r>
              <a:rPr lang="en-US" altLang="zh-CN" sz="1200" dirty="0"/>
              <a:t>"),</a:t>
            </a:r>
          </a:p>
          <a:p>
            <a:r>
              <a:rPr lang="en-US" altLang="zh-CN" sz="1200" dirty="0"/>
              <a:t>         ("</a:t>
            </a:r>
            <a:r>
              <a:rPr lang="zh-CN" altLang="en-US" sz="1200" dirty="0"/>
              <a:t>一月一日非今天</a:t>
            </a:r>
            <a:r>
              <a:rPr lang="en-US" altLang="zh-CN" sz="1200" dirty="0"/>
              <a:t>","</a:t>
            </a:r>
            <a:r>
              <a:rPr lang="zh-CN" altLang="en-US" sz="1200" dirty="0"/>
              <a:t>明</a:t>
            </a:r>
            <a:r>
              <a:rPr lang="en-US" altLang="zh-CN" sz="1200" dirty="0"/>
              <a:t>"),</a:t>
            </a:r>
          </a:p>
          <a:p>
            <a:r>
              <a:rPr lang="en-US" altLang="zh-CN" sz="1200" dirty="0"/>
              <a:t>         ("</a:t>
            </a:r>
            <a:r>
              <a:rPr lang="zh-CN" altLang="en-US" sz="1200" dirty="0"/>
              <a:t>一百减一</a:t>
            </a:r>
            <a:r>
              <a:rPr lang="en-US" altLang="zh-CN" sz="1200" dirty="0"/>
              <a:t>","</a:t>
            </a:r>
            <a:r>
              <a:rPr lang="zh-CN" altLang="en-US" sz="1200" dirty="0"/>
              <a:t>白</a:t>
            </a:r>
            <a:r>
              <a:rPr lang="en-US" altLang="zh-CN" sz="1200" dirty="0"/>
              <a:t>"),</a:t>
            </a:r>
          </a:p>
          <a:p>
            <a:r>
              <a:rPr lang="en-US" altLang="zh-CN" sz="1200" dirty="0"/>
              <a:t>         ("</a:t>
            </a:r>
            <a:r>
              <a:rPr lang="zh-CN" altLang="en-US" sz="1200" dirty="0"/>
              <a:t>一只狗四个口</a:t>
            </a:r>
            <a:r>
              <a:rPr lang="en-US" altLang="zh-CN" sz="1200" dirty="0"/>
              <a:t>","</a:t>
            </a:r>
            <a:r>
              <a:rPr lang="zh-CN" altLang="en-US" sz="1200" dirty="0"/>
              <a:t>器</a:t>
            </a:r>
            <a:r>
              <a:rPr lang="en-US" altLang="zh-CN" sz="1200" dirty="0"/>
              <a:t>")]</a:t>
            </a:r>
          </a:p>
        </p:txBody>
      </p:sp>
      <p:sp>
        <p:nvSpPr>
          <p:cNvPr id="4" name="文本框 3">
            <a:extLst>
              <a:ext uri="{FF2B5EF4-FFF2-40B4-BE49-F238E27FC236}">
                <a16:creationId xmlns:a16="http://schemas.microsoft.com/office/drawing/2014/main" id="{869B8573-AA49-1BE3-8243-4C5A6A920EB3}"/>
              </a:ext>
            </a:extLst>
          </p:cNvPr>
          <p:cNvSpPr txBox="1"/>
          <p:nvPr/>
        </p:nvSpPr>
        <p:spPr>
          <a:xfrm>
            <a:off x="3497887" y="3056834"/>
            <a:ext cx="3334479" cy="2954655"/>
          </a:xfrm>
          <a:prstGeom prst="rect">
            <a:avLst/>
          </a:prstGeom>
          <a:noFill/>
        </p:spPr>
        <p:txBody>
          <a:bodyPr wrap="square" rtlCol="0">
            <a:spAutoFit/>
          </a:bodyPr>
          <a:lstStyle/>
          <a:p>
            <a:r>
              <a:rPr lang="en-US" altLang="zh-CN" sz="1200" dirty="0"/>
              <a:t>#</a:t>
            </a:r>
            <a:r>
              <a:rPr lang="zh-CN" altLang="en-US" sz="1200" dirty="0"/>
              <a:t>主函数</a:t>
            </a:r>
          </a:p>
          <a:p>
            <a:r>
              <a:rPr lang="en-US" altLang="zh-CN" sz="1200" dirty="0"/>
              <a:t>def main():</a:t>
            </a:r>
          </a:p>
          <a:p>
            <a:r>
              <a:rPr lang="en-US" altLang="zh-CN" sz="1200" dirty="0"/>
              <a:t>    print("</a:t>
            </a:r>
            <a:r>
              <a:rPr lang="zh-CN" altLang="en-US" sz="1200" dirty="0"/>
              <a:t>欢迎来到字谜游戏！</a:t>
            </a:r>
            <a:r>
              <a:rPr lang="en-US" altLang="zh-CN" sz="1200" dirty="0"/>
              <a:t>")</a:t>
            </a:r>
          </a:p>
          <a:p>
            <a:r>
              <a:rPr lang="en-US" altLang="zh-CN" sz="1200" dirty="0"/>
              <a:t>    while True:</a:t>
            </a:r>
          </a:p>
          <a:p>
            <a:r>
              <a:rPr lang="en-US" altLang="zh-CN" sz="1200" dirty="0"/>
              <a:t>        #</a:t>
            </a:r>
            <a:r>
              <a:rPr lang="zh-CN" altLang="en-US" sz="1200" dirty="0"/>
              <a:t>让玩家选择是否要进入游戏</a:t>
            </a:r>
          </a:p>
          <a:p>
            <a:r>
              <a:rPr lang="zh-CN" altLang="en-US" sz="1200" dirty="0"/>
              <a:t>        </a:t>
            </a:r>
            <a:r>
              <a:rPr lang="en-US" altLang="zh-CN" sz="1200" dirty="0"/>
              <a:t>choice=input("</a:t>
            </a:r>
            <a:r>
              <a:rPr lang="zh-CN" altLang="en-US" sz="1200" dirty="0"/>
              <a:t>是否开始游戏</a:t>
            </a:r>
            <a:r>
              <a:rPr lang="en-US" altLang="zh-CN" sz="1200" dirty="0"/>
              <a:t>?(</a:t>
            </a:r>
            <a:r>
              <a:rPr lang="zh-CN" altLang="en-US" sz="1200" dirty="0"/>
              <a:t>输入</a:t>
            </a:r>
            <a:r>
              <a:rPr lang="en-US" altLang="zh-CN" sz="1200" dirty="0"/>
              <a:t>yes</a:t>
            </a:r>
            <a:r>
              <a:rPr lang="zh-CN" altLang="en-US" sz="1200" dirty="0"/>
              <a:t>或者</a:t>
            </a:r>
            <a:r>
              <a:rPr lang="en-US" altLang="zh-CN" sz="1200" dirty="0"/>
              <a:t>no):")</a:t>
            </a:r>
          </a:p>
          <a:p>
            <a:r>
              <a:rPr lang="en-US" altLang="zh-CN" sz="1200" dirty="0"/>
              <a:t>        if choice=="no":</a:t>
            </a:r>
          </a:p>
          <a:p>
            <a:r>
              <a:rPr lang="en-US" altLang="zh-CN" sz="1200" dirty="0"/>
              <a:t>            print("</a:t>
            </a:r>
            <a:r>
              <a:rPr lang="zh-CN" altLang="en-US" sz="1200" dirty="0"/>
              <a:t>好的，欢迎下次再来！</a:t>
            </a:r>
            <a:r>
              <a:rPr lang="en-US" altLang="zh-CN" sz="1200" dirty="0"/>
              <a:t>")</a:t>
            </a:r>
          </a:p>
          <a:p>
            <a:r>
              <a:rPr lang="en-US" altLang="zh-CN" sz="1200" dirty="0"/>
              <a:t>            break</a:t>
            </a:r>
          </a:p>
          <a:p>
            <a:r>
              <a:rPr lang="en-US" altLang="zh-CN" sz="1200" dirty="0"/>
              <a:t>        #</a:t>
            </a:r>
            <a:r>
              <a:rPr lang="zh-CN" altLang="en-US" sz="1200" dirty="0"/>
              <a:t>开始游戏</a:t>
            </a:r>
          </a:p>
          <a:p>
            <a:r>
              <a:rPr lang="zh-CN" altLang="en-US" sz="1200" dirty="0"/>
              <a:t>        </a:t>
            </a:r>
            <a:r>
              <a:rPr lang="en-US" altLang="zh-CN" sz="1200" dirty="0" err="1"/>
              <a:t>play_game</a:t>
            </a:r>
            <a:r>
              <a:rPr lang="en-US" altLang="zh-CN" sz="1200" dirty="0"/>
              <a:t>()</a:t>
            </a:r>
          </a:p>
          <a:p>
            <a:r>
              <a:rPr lang="en-US" altLang="zh-CN" sz="1200" dirty="0"/>
              <a:t>if __name__=="__main__":</a:t>
            </a:r>
          </a:p>
          <a:p>
            <a:r>
              <a:rPr lang="en-US" altLang="zh-CN" sz="1200" dirty="0"/>
              <a:t>    main()</a:t>
            </a:r>
            <a:endParaRPr lang="zh-CN" altLang="en-US" sz="1200" dirty="0"/>
          </a:p>
          <a:p>
            <a:endParaRPr lang="zh-CN" altLang="en-US" dirty="0"/>
          </a:p>
        </p:txBody>
      </p:sp>
      <p:sp>
        <p:nvSpPr>
          <p:cNvPr id="6" name="文本框 5">
            <a:extLst>
              <a:ext uri="{FF2B5EF4-FFF2-40B4-BE49-F238E27FC236}">
                <a16:creationId xmlns:a16="http://schemas.microsoft.com/office/drawing/2014/main" id="{FEC678DB-10D5-01B0-48F9-0FA42252A6A4}"/>
              </a:ext>
            </a:extLst>
          </p:cNvPr>
          <p:cNvSpPr txBox="1"/>
          <p:nvPr/>
        </p:nvSpPr>
        <p:spPr>
          <a:xfrm>
            <a:off x="7430458" y="1775849"/>
            <a:ext cx="3480108" cy="2954655"/>
          </a:xfrm>
          <a:prstGeom prst="rect">
            <a:avLst/>
          </a:prstGeom>
          <a:noFill/>
        </p:spPr>
        <p:txBody>
          <a:bodyPr wrap="square" rtlCol="0">
            <a:spAutoFit/>
          </a:bodyPr>
          <a:lstStyle/>
          <a:p>
            <a:r>
              <a:rPr lang="en-US" altLang="zh-CN" sz="1200" dirty="0"/>
              <a:t>#</a:t>
            </a:r>
            <a:r>
              <a:rPr lang="zh-CN" altLang="en-US" sz="1200" dirty="0"/>
              <a:t>游戏函数</a:t>
            </a:r>
          </a:p>
          <a:p>
            <a:r>
              <a:rPr lang="en-US" altLang="zh-CN" sz="1200" dirty="0"/>
              <a:t>def </a:t>
            </a:r>
            <a:r>
              <a:rPr lang="en-US" altLang="zh-CN" sz="1200" dirty="0" err="1"/>
              <a:t>play_game</a:t>
            </a:r>
            <a:r>
              <a:rPr lang="en-US" altLang="zh-CN" sz="1200" dirty="0"/>
              <a:t>():</a:t>
            </a:r>
          </a:p>
          <a:p>
            <a:r>
              <a:rPr lang="en-US" altLang="zh-CN" sz="1200" dirty="0"/>
              <a:t>    #</a:t>
            </a:r>
            <a:r>
              <a:rPr lang="zh-CN" altLang="en-US" sz="1200" dirty="0"/>
              <a:t>随机选择一道题目</a:t>
            </a:r>
          </a:p>
          <a:p>
            <a:r>
              <a:rPr lang="zh-CN" altLang="en-US" sz="1200" dirty="0"/>
              <a:t>    </a:t>
            </a:r>
            <a:r>
              <a:rPr lang="en-US" altLang="zh-CN" sz="1200" dirty="0" err="1"/>
              <a:t>question,answer</a:t>
            </a:r>
            <a:r>
              <a:rPr lang="en-US" altLang="zh-CN" sz="1200" dirty="0"/>
              <a:t>=</a:t>
            </a:r>
            <a:r>
              <a:rPr lang="en-US" altLang="zh-CN" sz="1200" dirty="0" err="1"/>
              <a:t>random.choice</a:t>
            </a:r>
            <a:r>
              <a:rPr lang="en-US" altLang="zh-CN" sz="1200" dirty="0"/>
              <a:t>(riddles)</a:t>
            </a:r>
          </a:p>
          <a:p>
            <a:r>
              <a:rPr lang="en-US" altLang="zh-CN" sz="1200" dirty="0"/>
              <a:t>    #</a:t>
            </a:r>
            <a:r>
              <a:rPr lang="zh-CN" altLang="en-US" sz="1200" dirty="0"/>
              <a:t>输出题目</a:t>
            </a:r>
          </a:p>
          <a:p>
            <a:r>
              <a:rPr lang="zh-CN" altLang="en-US" sz="1200" dirty="0"/>
              <a:t>    </a:t>
            </a:r>
            <a:r>
              <a:rPr lang="en-US" altLang="zh-CN" sz="1200" dirty="0"/>
              <a:t>print(question)</a:t>
            </a:r>
          </a:p>
          <a:p>
            <a:r>
              <a:rPr lang="en-US" altLang="zh-CN" sz="1200" dirty="0"/>
              <a:t>    #</a:t>
            </a:r>
            <a:r>
              <a:rPr lang="zh-CN" altLang="en-US" sz="1200" dirty="0"/>
              <a:t>让玩家输入答案</a:t>
            </a:r>
          </a:p>
          <a:p>
            <a:r>
              <a:rPr lang="zh-CN" altLang="en-US" sz="1200" dirty="0"/>
              <a:t>    </a:t>
            </a:r>
            <a:r>
              <a:rPr lang="en-US" altLang="zh-CN" sz="1200" dirty="0"/>
              <a:t>what=input("</a:t>
            </a:r>
            <a:r>
              <a:rPr lang="zh-CN" altLang="en-US" sz="1200" dirty="0"/>
              <a:t>请输入字谜：</a:t>
            </a:r>
            <a:r>
              <a:rPr lang="en-US" altLang="zh-CN" sz="1200" dirty="0"/>
              <a:t>")</a:t>
            </a:r>
          </a:p>
          <a:p>
            <a:r>
              <a:rPr lang="en-US" altLang="zh-CN" sz="1200" dirty="0"/>
              <a:t>    #</a:t>
            </a:r>
            <a:r>
              <a:rPr lang="zh-CN" altLang="en-US" sz="1200" dirty="0"/>
              <a:t>判断答案是否正确</a:t>
            </a:r>
          </a:p>
          <a:p>
            <a:r>
              <a:rPr lang="zh-CN" altLang="en-US" sz="1200" dirty="0"/>
              <a:t>    </a:t>
            </a:r>
            <a:r>
              <a:rPr lang="en-US" altLang="zh-CN" sz="1200" dirty="0"/>
              <a:t>if what==answer:</a:t>
            </a:r>
          </a:p>
          <a:p>
            <a:r>
              <a:rPr lang="en-US" altLang="zh-CN" sz="1200" dirty="0"/>
              <a:t>        print("</a:t>
            </a:r>
            <a:r>
              <a:rPr lang="zh-CN" altLang="en-US" sz="1200" dirty="0"/>
              <a:t>恭喜你，答对了！</a:t>
            </a:r>
            <a:r>
              <a:rPr lang="en-US" altLang="zh-CN" sz="1200" dirty="0"/>
              <a:t>")</a:t>
            </a:r>
          </a:p>
          <a:p>
            <a:r>
              <a:rPr lang="en-US" altLang="zh-CN" sz="1200" dirty="0"/>
              <a:t>    else:</a:t>
            </a:r>
          </a:p>
          <a:p>
            <a:r>
              <a:rPr lang="en-US" altLang="zh-CN" sz="1200" dirty="0"/>
              <a:t>        print("</a:t>
            </a:r>
            <a:r>
              <a:rPr lang="zh-CN" altLang="en-US" sz="1200" dirty="0"/>
              <a:t>很遗憾，答错了。正确答案是：</a:t>
            </a:r>
            <a:r>
              <a:rPr lang="en-US" altLang="zh-CN" sz="1200" dirty="0"/>
              <a:t>",answer)</a:t>
            </a:r>
          </a:p>
          <a:p>
            <a:endParaRPr lang="zh-CN" altLang="en-US" dirty="0"/>
          </a:p>
        </p:txBody>
      </p:sp>
    </p:spTree>
    <p:extLst>
      <p:ext uri="{BB962C8B-B14F-4D97-AF65-F5344CB8AC3E}">
        <p14:creationId xmlns:p14="http://schemas.microsoft.com/office/powerpoint/2010/main" val="2490477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75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fade">
                                      <p:cBhvr>
                                        <p:cTn id="11" dur="750"/>
                                        <p:tgtEl>
                                          <p:spTgt spid="139"/>
                                        </p:tgtEl>
                                      </p:cBhvr>
                                    </p:animEffect>
                                  </p:childTnLst>
                                </p:cTn>
                              </p:par>
                              <p:par>
                                <p:cTn id="12" presetID="2" presetClass="entr" presetSubtype="2" fill="hold" nodeType="withEffect">
                                  <p:stCondLst>
                                    <p:cond delay="250"/>
                                  </p:stCondLst>
                                  <p:childTnLst>
                                    <p:set>
                                      <p:cBhvr>
                                        <p:cTn id="13" dur="1" fill="hold">
                                          <p:stCondLst>
                                            <p:cond delay="0"/>
                                          </p:stCondLst>
                                        </p:cTn>
                                        <p:tgtEl>
                                          <p:spTgt spid="138"/>
                                        </p:tgtEl>
                                        <p:attrNameLst>
                                          <p:attrName>style.visibility</p:attrName>
                                        </p:attrNameLst>
                                      </p:cBhvr>
                                      <p:to>
                                        <p:strVal val="visible"/>
                                      </p:to>
                                    </p:set>
                                    <p:anim calcmode="lin" valueType="num">
                                      <p:cBhvr additive="base">
                                        <p:cTn id="14" dur="500" fill="hold"/>
                                        <p:tgtEl>
                                          <p:spTgt spid="138"/>
                                        </p:tgtEl>
                                        <p:attrNameLst>
                                          <p:attrName>ppt_x</p:attrName>
                                        </p:attrNameLst>
                                      </p:cBhvr>
                                      <p:tavLst>
                                        <p:tav tm="0">
                                          <p:val>
                                            <p:strVal val="1+#ppt_w/2"/>
                                          </p:val>
                                        </p:tav>
                                        <p:tav tm="100000">
                                          <p:val>
                                            <p:strVal val="#ppt_x"/>
                                          </p:val>
                                        </p:tav>
                                      </p:tavLst>
                                    </p:anim>
                                    <p:anim calcmode="lin" valueType="num">
                                      <p:cBhvr additive="base">
                                        <p:cTn id="15" dur="500" fill="hold"/>
                                        <p:tgtEl>
                                          <p:spTgt spid="1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图片1"/>
          <p:cNvPicPr>
            <a:picLocks noChangeAspect="1"/>
          </p:cNvPicPr>
          <p:nvPr/>
        </p:nvPicPr>
        <p:blipFill>
          <a:blip r:embed="rId3"/>
          <a:stretch>
            <a:fillRect/>
          </a:stretch>
        </p:blipFill>
        <p:spPr>
          <a:xfrm>
            <a:off x="1134110" y="3352800"/>
            <a:ext cx="2380615" cy="2270760"/>
          </a:xfrm>
          <a:prstGeom prst="rect">
            <a:avLst/>
          </a:prstGeom>
        </p:spPr>
      </p:pic>
      <p:pic>
        <p:nvPicPr>
          <p:cNvPr id="15" name="图片 14"/>
          <p:cNvPicPr>
            <a:picLocks noChangeAspect="1"/>
          </p:cNvPicPr>
          <p:nvPr/>
        </p:nvPicPr>
        <p:blipFill>
          <a:blip r:embed="rId4"/>
          <a:stretch>
            <a:fillRect/>
          </a:stretch>
        </p:blipFill>
        <p:spPr>
          <a:xfrm>
            <a:off x="926144" y="1083456"/>
            <a:ext cx="10339712" cy="115834"/>
          </a:xfrm>
          <a:prstGeom prst="rect">
            <a:avLst/>
          </a:prstGeom>
        </p:spPr>
      </p:pic>
      <p:pic>
        <p:nvPicPr>
          <p:cNvPr id="28" name="图片 27"/>
          <p:cNvPicPr>
            <a:picLocks noChangeAspect="1"/>
          </p:cNvPicPr>
          <p:nvPr/>
        </p:nvPicPr>
        <p:blipFill>
          <a:blip r:embed="rId5"/>
          <a:stretch>
            <a:fillRect/>
          </a:stretch>
        </p:blipFill>
        <p:spPr>
          <a:xfrm>
            <a:off x="722352" y="297309"/>
            <a:ext cx="676715" cy="707197"/>
          </a:xfrm>
          <a:prstGeom prst="rect">
            <a:avLst/>
          </a:prstGeom>
        </p:spPr>
      </p:pic>
      <p:sp>
        <p:nvSpPr>
          <p:cNvPr id="45" name="文本框 44"/>
          <p:cNvSpPr txBox="1"/>
          <p:nvPr/>
        </p:nvSpPr>
        <p:spPr>
          <a:xfrm>
            <a:off x="1568807" y="498542"/>
            <a:ext cx="6261909" cy="583565"/>
          </a:xfrm>
          <a:prstGeom prst="rect">
            <a:avLst/>
          </a:prstGeom>
          <a:noFill/>
        </p:spPr>
        <p:txBody>
          <a:bodyPr wrap="square" rtlCol="0">
            <a:spAutoFit/>
          </a:bodyPr>
          <a:lstStyle/>
          <a:p>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函数是什么？</a:t>
            </a:r>
          </a:p>
        </p:txBody>
      </p:sp>
      <p:sp>
        <p:nvSpPr>
          <p:cNvPr id="6" name="文本框 5"/>
          <p:cNvSpPr txBox="1"/>
          <p:nvPr/>
        </p:nvSpPr>
        <p:spPr>
          <a:xfrm>
            <a:off x="955040" y="1387475"/>
            <a:ext cx="1407795" cy="583565"/>
          </a:xfrm>
          <a:prstGeom prst="rect">
            <a:avLst/>
          </a:prstGeom>
          <a:noFill/>
        </p:spPr>
        <p:txBody>
          <a:bodyPr wrap="square" rtlCol="0">
            <a:spAutoFit/>
          </a:bodyPr>
          <a:lstStyle/>
          <a:p>
            <a:r>
              <a:rPr lang="zh-CN" altLang="en-US" sz="3200" dirty="0">
                <a:latin typeface="华文中宋" panose="02010600040101010101" charset="-122"/>
                <a:ea typeface="华文中宋" panose="02010600040101010101" charset="-122"/>
              </a:rPr>
              <a:t>函数？</a:t>
            </a:r>
          </a:p>
        </p:txBody>
      </p:sp>
      <p:sp>
        <p:nvSpPr>
          <p:cNvPr id="14" name="文本框 13"/>
          <p:cNvSpPr txBox="1"/>
          <p:nvPr/>
        </p:nvSpPr>
        <p:spPr>
          <a:xfrm>
            <a:off x="4462780" y="1387475"/>
            <a:ext cx="2304415" cy="583565"/>
          </a:xfrm>
          <a:prstGeom prst="rect">
            <a:avLst/>
          </a:prstGeom>
          <a:noFill/>
        </p:spPr>
        <p:txBody>
          <a:bodyPr wrap="square" rtlCol="0">
            <a:noAutofit/>
          </a:bodyPr>
          <a:lstStyle/>
          <a:p>
            <a:r>
              <a:rPr lang="zh-CN" altLang="en-US" sz="3200" dirty="0">
                <a:latin typeface="华文中宋" panose="02010600040101010101" charset="-122"/>
                <a:ea typeface="华文中宋" panose="02010600040101010101" charset="-122"/>
              </a:rPr>
              <a:t>魔法咒语！</a:t>
            </a:r>
          </a:p>
        </p:txBody>
      </p:sp>
      <p:sp>
        <p:nvSpPr>
          <p:cNvPr id="16" name="文本框 15"/>
          <p:cNvSpPr txBox="1"/>
          <p:nvPr/>
        </p:nvSpPr>
        <p:spPr>
          <a:xfrm>
            <a:off x="8867140" y="1387475"/>
            <a:ext cx="1625600" cy="576580"/>
          </a:xfrm>
          <a:prstGeom prst="rect">
            <a:avLst/>
          </a:prstGeom>
          <a:noFill/>
        </p:spPr>
        <p:txBody>
          <a:bodyPr wrap="square" rtlCol="0">
            <a:noAutofit/>
          </a:bodyPr>
          <a:lstStyle/>
          <a:p>
            <a:r>
              <a:rPr lang="zh-CN" altLang="en-US" sz="3200">
                <a:latin typeface="华文中宋" panose="02010600040101010101" charset="-122"/>
                <a:ea typeface="华文中宋" panose="02010600040101010101" charset="-122"/>
              </a:rPr>
              <a:t>魔法帽！</a:t>
            </a:r>
          </a:p>
        </p:txBody>
      </p:sp>
      <p:sp>
        <p:nvSpPr>
          <p:cNvPr id="19" name="矩形标注 18"/>
          <p:cNvSpPr/>
          <p:nvPr/>
        </p:nvSpPr>
        <p:spPr>
          <a:xfrm>
            <a:off x="2183130" y="2341266"/>
            <a:ext cx="2779776" cy="1021059"/>
          </a:xfrm>
          <a:prstGeom prst="wedgeRectCallout">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文本框 20"/>
          <p:cNvSpPr txBox="1"/>
          <p:nvPr/>
        </p:nvSpPr>
        <p:spPr>
          <a:xfrm>
            <a:off x="2320099" y="2354961"/>
            <a:ext cx="2642807" cy="803275"/>
          </a:xfrm>
          <a:prstGeom prst="rect">
            <a:avLst/>
          </a:prstGeom>
          <a:noFill/>
        </p:spPr>
        <p:txBody>
          <a:bodyPr wrap="square" rtlCol="0">
            <a:noAutofit/>
          </a:bodyPr>
          <a:lstStyle/>
          <a:p>
            <a:r>
              <a:rPr lang="zh-CN" altLang="en-US" sz="2000" dirty="0">
                <a:latin typeface="华文中宋" panose="02010600040101010101" charset="-122"/>
                <a:ea typeface="华文中宋" panose="02010600040101010101" charset="-122"/>
              </a:rPr>
              <a:t>魔法天气帽，能告诉我们佛山今天的天气吗？</a:t>
            </a:r>
          </a:p>
        </p:txBody>
      </p:sp>
      <p:sp>
        <p:nvSpPr>
          <p:cNvPr id="22" name="文本框 21"/>
          <p:cNvSpPr txBox="1"/>
          <p:nvPr/>
        </p:nvSpPr>
        <p:spPr>
          <a:xfrm>
            <a:off x="5720080" y="2725420"/>
            <a:ext cx="1275715" cy="471170"/>
          </a:xfrm>
          <a:prstGeom prst="rect">
            <a:avLst/>
          </a:prstGeom>
          <a:noFill/>
        </p:spPr>
        <p:txBody>
          <a:bodyPr wrap="square" rtlCol="0">
            <a:noAutofit/>
          </a:bodyPr>
          <a:lstStyle/>
          <a:p>
            <a:r>
              <a:rPr lang="zh-CN" altLang="en-US" sz="3200"/>
              <a:t>佛山</a:t>
            </a:r>
          </a:p>
        </p:txBody>
      </p:sp>
      <p:sp>
        <p:nvSpPr>
          <p:cNvPr id="23" name="环形箭头 22"/>
          <p:cNvSpPr/>
          <p:nvPr/>
        </p:nvSpPr>
        <p:spPr>
          <a:xfrm rot="3600000">
            <a:off x="6493510" y="2691130"/>
            <a:ext cx="991870" cy="1190625"/>
          </a:xfrm>
          <a:prstGeom prst="circular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25" name="矩形标注 24"/>
          <p:cNvSpPr/>
          <p:nvPr/>
        </p:nvSpPr>
        <p:spPr>
          <a:xfrm rot="5400000">
            <a:off x="8246745" y="3041650"/>
            <a:ext cx="1398905" cy="3343910"/>
          </a:xfrm>
          <a:prstGeom prst="wedgeRectCallout">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文本框 25"/>
          <p:cNvSpPr txBox="1"/>
          <p:nvPr/>
        </p:nvSpPr>
        <p:spPr>
          <a:xfrm>
            <a:off x="7492365" y="4101782"/>
            <a:ext cx="3000375" cy="772795"/>
          </a:xfrm>
          <a:prstGeom prst="rect">
            <a:avLst/>
          </a:prstGeom>
          <a:noFill/>
        </p:spPr>
        <p:txBody>
          <a:bodyPr wrap="square" rtlCol="0">
            <a:noAutofit/>
          </a:bodyPr>
          <a:lstStyle/>
          <a:p>
            <a:r>
              <a:rPr lang="zh-CN" altLang="en-US" sz="2400" dirty="0">
                <a:latin typeface="华文中宋" panose="02010600040101010101" charset="-122"/>
                <a:ea typeface="华文中宋" panose="02010600040101010101" charset="-122"/>
              </a:rPr>
              <a:t>好的！</a:t>
            </a:r>
          </a:p>
          <a:p>
            <a:r>
              <a:rPr lang="zh-CN" altLang="en-US" sz="2400" dirty="0">
                <a:latin typeface="华文中宋" panose="02010600040101010101" charset="-122"/>
                <a:ea typeface="华文中宋" panose="02010600040101010101" charset="-122"/>
              </a:rPr>
              <a:t>今天在佛山的天气是……</a:t>
            </a:r>
          </a:p>
        </p:txBody>
      </p:sp>
      <p:pic>
        <p:nvPicPr>
          <p:cNvPr id="2" name="图片 1" descr="css特效"/>
          <p:cNvPicPr>
            <a:picLocks noChangeAspect="1"/>
          </p:cNvPicPr>
          <p:nvPr/>
        </p:nvPicPr>
        <p:blipFill>
          <a:blip r:embed="rId6"/>
          <a:stretch>
            <a:fillRect/>
          </a:stretch>
        </p:blipFill>
        <p:spPr>
          <a:xfrm>
            <a:off x="6226175" y="3512820"/>
            <a:ext cx="770255" cy="770255"/>
          </a:xfrm>
          <a:prstGeom prst="rect">
            <a:avLst/>
          </a:prstGeom>
        </p:spPr>
      </p:pic>
      <p:pic>
        <p:nvPicPr>
          <p:cNvPr id="5" name="图片 4" descr="browserify"/>
          <p:cNvPicPr>
            <a:picLocks noChangeAspect="1"/>
          </p:cNvPicPr>
          <p:nvPr/>
        </p:nvPicPr>
        <p:blipFill>
          <a:blip r:embed="rId7"/>
          <a:stretch>
            <a:fillRect/>
          </a:stretch>
        </p:blipFill>
        <p:spPr>
          <a:xfrm>
            <a:off x="5461635" y="4014470"/>
            <a:ext cx="1305560" cy="1101725"/>
          </a:xfrm>
          <a:prstGeom prst="rect">
            <a:avLst/>
          </a:prstGeom>
        </p:spPr>
      </p:pic>
      <p:pic>
        <p:nvPicPr>
          <p:cNvPr id="7" name="图片 6" descr="witch"/>
          <p:cNvPicPr>
            <a:picLocks noChangeAspect="1"/>
          </p:cNvPicPr>
          <p:nvPr/>
        </p:nvPicPr>
        <p:blipFill>
          <a:blip r:embed="rId8"/>
          <a:stretch>
            <a:fillRect/>
          </a:stretch>
        </p:blipFill>
        <p:spPr>
          <a:xfrm>
            <a:off x="10444480" y="1301115"/>
            <a:ext cx="821690" cy="7473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0"/>
                                  </p:stCondLst>
                                  <p:iterate type="lt">
                                    <p:tmPct val="1905"/>
                                  </p:iterate>
                                  <p:childTnLst>
                                    <p:set>
                                      <p:cBhvr>
                                        <p:cTn id="14" dur="1" fill="hold">
                                          <p:stCondLst>
                                            <p:cond delay="0"/>
                                          </p:stCondLst>
                                        </p:cTn>
                                        <p:tgtEl>
                                          <p:spTgt spid="45"/>
                                        </p:tgtEl>
                                        <p:attrNameLst>
                                          <p:attrName>style.visibility</p:attrName>
                                        </p:attrNameLst>
                                      </p:cBhvr>
                                      <p:to>
                                        <p:strVal val="visible"/>
                                      </p:to>
                                    </p:set>
                                    <p:anim calcmode="lin" valueType="num">
                                      <p:cBhvr>
                                        <p:cTn id="15"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5"/>
                                        </p:tgtEl>
                                        <p:attrNameLst>
                                          <p:attrName>ppt_y</p:attrName>
                                        </p:attrNameLst>
                                      </p:cBhvr>
                                      <p:tavLst>
                                        <p:tav tm="0">
                                          <p:val>
                                            <p:strVal val="#ppt_y"/>
                                          </p:val>
                                        </p:tav>
                                        <p:tav tm="100000">
                                          <p:val>
                                            <p:strVal val="#ppt_y"/>
                                          </p:val>
                                        </p:tav>
                                      </p:tavLst>
                                    </p:anim>
                                    <p:anim calcmode="lin" valueType="num">
                                      <p:cBhvr>
                                        <p:cTn id="17"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5"/>
                                        </p:tgtEl>
                                      </p:cBhvr>
                                    </p:animEffect>
                                  </p:childTnLst>
                                </p:cTn>
                              </p:par>
                            </p:childTnLst>
                          </p:cTn>
                        </p:par>
                        <p:par>
                          <p:cTn id="20" fill="hold">
                            <p:stCondLst>
                              <p:cond delay="547"/>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6"/>
                                        </p:tgtEl>
                                        <p:attrNameLst>
                                          <p:attrName>ppt_y</p:attrName>
                                        </p:attrNameLst>
                                      </p:cBhvr>
                                      <p:tavLst>
                                        <p:tav tm="0">
                                          <p:val>
                                            <p:strVal val="#ppt_y"/>
                                          </p:val>
                                        </p:tav>
                                        <p:tav tm="100000">
                                          <p:val>
                                            <p:strVal val="#ppt_y"/>
                                          </p:val>
                                        </p:tav>
                                      </p:tavLst>
                                    </p:anim>
                                    <p:anim calcmode="lin" valueType="num">
                                      <p:cBhvr>
                                        <p:cTn id="25"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500"/>
                                        <p:tgtEl>
                                          <p:spTgt spid="2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down)">
                                      <p:cBhvr>
                                        <p:cTn id="48" dur="500"/>
                                        <p:tgtEl>
                                          <p:spTgt spid="19"/>
                                        </p:tgtEl>
                                      </p:cBhvr>
                                    </p:animEffect>
                                  </p:childTnLst>
                                </p:cTn>
                              </p:par>
                              <p:par>
                                <p:cTn id="49" presetID="2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down)">
                                      <p:cBhvr>
                                        <p:cTn id="51" dur="500"/>
                                        <p:tgtEl>
                                          <p:spTgt spid="18"/>
                                        </p:tgtEl>
                                      </p:cBhvr>
                                    </p:animEffect>
                                  </p:childTnLst>
                                </p:cTn>
                              </p:par>
                              <p:par>
                                <p:cTn id="52" presetID="10" presetClass="entr" presetSubtype="0" fill="hold"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500"/>
                                        <p:tgtEl>
                                          <p:spTgt spid="5"/>
                                        </p:tgtEl>
                                      </p:cBhvr>
                                    </p:animEffect>
                                  </p:childTnLst>
                                </p:cTn>
                              </p:par>
                              <p:par>
                                <p:cTn id="55" presetID="10" presetClass="entr" presetSubtype="0" fill="hold"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37" presetClass="entr" presetSubtype="0"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anim calcmode="lin" valueType="num">
                                      <p:cBhvr>
                                        <p:cTn id="71" dur="1000" fill="hold"/>
                                        <p:tgtEl>
                                          <p:spTgt spid="26"/>
                                        </p:tgtEl>
                                        <p:attrNameLst>
                                          <p:attrName>ppt_x</p:attrName>
                                        </p:attrNameLst>
                                      </p:cBhvr>
                                      <p:tavLst>
                                        <p:tav tm="0">
                                          <p:val>
                                            <p:strVal val="#ppt_x"/>
                                          </p:val>
                                        </p:tav>
                                        <p:tav tm="100000">
                                          <p:val>
                                            <p:strVal val="#ppt_x"/>
                                          </p:val>
                                        </p:tav>
                                      </p:tavLst>
                                    </p:anim>
                                    <p:anim calcmode="lin" valueType="num">
                                      <p:cBhvr>
                                        <p:cTn id="72" dur="900" decel="100000" fill="hold"/>
                                        <p:tgtEl>
                                          <p:spTgt spid="26"/>
                                        </p:tgtEl>
                                        <p:attrNameLst>
                                          <p:attrName>ppt_y</p:attrName>
                                        </p:attrNameLst>
                                      </p:cBhvr>
                                      <p:tavLst>
                                        <p:tav tm="0">
                                          <p:val>
                                            <p:strVal val="#ppt_y+1"/>
                                          </p:val>
                                        </p:tav>
                                        <p:tav tm="100000">
                                          <p:val>
                                            <p:strVal val="#ppt_y-.03"/>
                                          </p:val>
                                        </p:tav>
                                      </p:tavLst>
                                    </p:anim>
                                    <p:anim calcmode="lin" valueType="num">
                                      <p:cBhvr>
                                        <p:cTn id="73"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74" presetID="37"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1000"/>
                                        <p:tgtEl>
                                          <p:spTgt spid="25"/>
                                        </p:tgtEl>
                                      </p:cBhvr>
                                    </p:animEffect>
                                    <p:anim calcmode="lin" valueType="num">
                                      <p:cBhvr>
                                        <p:cTn id="77" dur="1000" fill="hold"/>
                                        <p:tgtEl>
                                          <p:spTgt spid="25"/>
                                        </p:tgtEl>
                                        <p:attrNameLst>
                                          <p:attrName>ppt_x</p:attrName>
                                        </p:attrNameLst>
                                      </p:cBhvr>
                                      <p:tavLst>
                                        <p:tav tm="0">
                                          <p:val>
                                            <p:strVal val="#ppt_x"/>
                                          </p:val>
                                        </p:tav>
                                        <p:tav tm="100000">
                                          <p:val>
                                            <p:strVal val="#ppt_x"/>
                                          </p:val>
                                        </p:tav>
                                      </p:tavLst>
                                    </p:anim>
                                    <p:anim calcmode="lin" valueType="num">
                                      <p:cBhvr>
                                        <p:cTn id="78" dur="900" decel="100000" fill="hold"/>
                                        <p:tgtEl>
                                          <p:spTgt spid="25"/>
                                        </p:tgtEl>
                                        <p:attrNameLst>
                                          <p:attrName>ppt_y</p:attrName>
                                        </p:attrNameLst>
                                      </p:cBhvr>
                                      <p:tavLst>
                                        <p:tav tm="0">
                                          <p:val>
                                            <p:strVal val="#ppt_y+1"/>
                                          </p:val>
                                        </p:tav>
                                        <p:tav tm="100000">
                                          <p:val>
                                            <p:strVal val="#ppt_y-.03"/>
                                          </p:val>
                                        </p:tav>
                                      </p:tavLst>
                                    </p:anim>
                                    <p:anim calcmode="lin" valueType="num">
                                      <p:cBhvr>
                                        <p:cTn id="79"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 grpId="0"/>
      <p:bldP spid="6" grpId="1"/>
      <p:bldP spid="14" grpId="0"/>
      <p:bldP spid="14" grpId="1"/>
      <p:bldP spid="16" grpId="0"/>
      <p:bldP spid="16" grpId="1"/>
      <p:bldP spid="19" grpId="0" animBg="1"/>
      <p:bldP spid="19" grpId="1" animBg="1"/>
      <p:bldP spid="21" grpId="0"/>
      <p:bldP spid="21" grpId="1"/>
      <p:bldP spid="22" grpId="0"/>
      <p:bldP spid="22" grpId="1"/>
      <p:bldP spid="23" grpId="0" animBg="1"/>
      <p:bldP spid="23" grpId="1" animBg="1"/>
      <p:bldP spid="25" grpId="0" animBg="1"/>
      <p:bldP spid="25" grpId="1" animBg="1"/>
      <p:bldP spid="26" grpId="0"/>
      <p:bldP spid="2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5"/>
          <a:stretch>
            <a:fillRect/>
          </a:stretch>
        </p:blipFill>
        <p:spPr>
          <a:xfrm>
            <a:off x="926144" y="1083456"/>
            <a:ext cx="10339712" cy="115834"/>
          </a:xfrm>
          <a:prstGeom prst="rect">
            <a:avLst/>
          </a:prstGeom>
        </p:spPr>
      </p:pic>
      <p:pic>
        <p:nvPicPr>
          <p:cNvPr id="28" name="图片 27"/>
          <p:cNvPicPr>
            <a:picLocks noChangeAspect="1"/>
          </p:cNvPicPr>
          <p:nvPr/>
        </p:nvPicPr>
        <p:blipFill>
          <a:blip r:embed="rId6"/>
          <a:stretch>
            <a:fillRect/>
          </a:stretch>
        </p:blipFill>
        <p:spPr>
          <a:xfrm>
            <a:off x="722352" y="297309"/>
            <a:ext cx="676715" cy="707197"/>
          </a:xfrm>
          <a:prstGeom prst="rect">
            <a:avLst/>
          </a:prstGeom>
        </p:spPr>
      </p:pic>
      <p:sp>
        <p:nvSpPr>
          <p:cNvPr id="45" name="文本框 44"/>
          <p:cNvSpPr txBox="1"/>
          <p:nvPr/>
        </p:nvSpPr>
        <p:spPr>
          <a:xfrm>
            <a:off x="1568807" y="498542"/>
            <a:ext cx="6261909" cy="583565"/>
          </a:xfrm>
          <a:prstGeom prst="rect">
            <a:avLst/>
          </a:prstGeom>
          <a:noFill/>
        </p:spPr>
        <p:txBody>
          <a:bodyPr wrap="square" rtlCol="0">
            <a:spAutoFit/>
          </a:bodyPr>
          <a:lstStyle/>
          <a:p>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函数？</a:t>
            </a:r>
            <a:r>
              <a:rPr lang="en-US" altLang="zh-CN" sz="3200" b="1" dirty="0">
                <a:solidFill>
                  <a:schemeClr val="tx1">
                    <a:lumMod val="75000"/>
                    <a:lumOff val="25000"/>
                  </a:schemeClr>
                </a:solidFill>
                <a:latin typeface="汉仪夏日体W" panose="00020600040101010101" pitchFamily="18" charset="-122"/>
                <a:ea typeface="汉仪夏日体W" panose="00020600040101010101" pitchFamily="18" charset="-122"/>
              </a:rPr>
              <a:t>——  </a:t>
            </a:r>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魔法咒语！</a:t>
            </a:r>
          </a:p>
        </p:txBody>
      </p:sp>
      <p:pic>
        <p:nvPicPr>
          <p:cNvPr id="20" name="图片 19"/>
          <p:cNvPicPr>
            <a:picLocks noChangeAspect="1"/>
          </p:cNvPicPr>
          <p:nvPr>
            <p:custDataLst>
              <p:tags r:id="rId1"/>
            </p:custDataLst>
          </p:nvPr>
        </p:nvPicPr>
        <p:blipFill>
          <a:blip r:embed="rId7"/>
          <a:srcRect l="27335" t="16364" r="-1"/>
          <a:stretch>
            <a:fillRect/>
          </a:stretch>
        </p:blipFill>
        <p:spPr>
          <a:xfrm>
            <a:off x="877166" y="3808032"/>
            <a:ext cx="2072276" cy="2104288"/>
          </a:xfrm>
          <a:prstGeom prst="rect">
            <a:avLst/>
          </a:prstGeom>
        </p:spPr>
      </p:pic>
      <p:sp>
        <p:nvSpPr>
          <p:cNvPr id="32" name="对话气泡: 圆角矩形 1"/>
          <p:cNvSpPr/>
          <p:nvPr>
            <p:custDataLst>
              <p:tags r:id="rId2"/>
            </p:custDataLst>
          </p:nvPr>
        </p:nvSpPr>
        <p:spPr>
          <a:xfrm>
            <a:off x="2572475" y="1278240"/>
            <a:ext cx="8552704" cy="4723312"/>
          </a:xfrm>
          <a:prstGeom prst="wedgeRoundRectCallout">
            <a:avLst>
              <a:gd name="adj1" fmla="val -53821"/>
              <a:gd name="adj2" fmla="val 31378"/>
              <a:gd name="adj3" fmla="val 16667"/>
            </a:avLst>
          </a:prstGeom>
          <a:noFill/>
          <a:ln>
            <a:solidFill>
              <a:srgbClr val="5B26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Calibri Light" panose="020F0302020204030204"/>
              <a:ea typeface="微软雅黑 Light" panose="020B0502040204020203" charset="-122"/>
            </a:endParaRPr>
          </a:p>
        </p:txBody>
      </p:sp>
      <p:sp>
        <p:nvSpPr>
          <p:cNvPr id="4" name="文本框 3"/>
          <p:cNvSpPr txBox="1"/>
          <p:nvPr/>
        </p:nvSpPr>
        <p:spPr>
          <a:xfrm>
            <a:off x="2970962" y="1562404"/>
            <a:ext cx="7137679" cy="4154984"/>
          </a:xfrm>
          <a:prstGeom prst="rect">
            <a:avLst/>
          </a:prstGeom>
          <a:noFill/>
        </p:spPr>
        <p:txBody>
          <a:bodyPr wrap="square" rtlCol="0">
            <a:spAutoFit/>
          </a:bodyPr>
          <a:lstStyle/>
          <a:p>
            <a:r>
              <a:rPr lang="zh-CN" altLang="en-US" sz="2400" dirty="0">
                <a:latin typeface="华文中宋" panose="02010600040101010101" charset="-122"/>
                <a:ea typeface="华文中宋" panose="02010600040101010101" charset="-122"/>
              </a:rPr>
              <a:t>作为魔法巫师，</a:t>
            </a:r>
            <a:endParaRPr lang="en-US" altLang="zh-CN" sz="2400" dirty="0">
              <a:latin typeface="华文中宋" panose="02010600040101010101" charset="-122"/>
              <a:ea typeface="华文中宋" panose="02010600040101010101" charset="-122"/>
            </a:endParaRPr>
          </a:p>
          <a:p>
            <a:endParaRPr lang="en-US" altLang="zh-CN" sz="2400" dirty="0">
              <a:latin typeface="华文中宋" panose="02010600040101010101" charset="-122"/>
              <a:ea typeface="华文中宋" panose="02010600040101010101" charset="-122"/>
            </a:endParaRPr>
          </a:p>
          <a:p>
            <a:r>
              <a:rPr lang="zh-CN" altLang="en-US" sz="2400" dirty="0">
                <a:latin typeface="华文中宋" panose="02010600040101010101" charset="-122"/>
                <a:ea typeface="华文中宋" panose="02010600040101010101" charset="-122"/>
              </a:rPr>
              <a:t>会有一些要使用很多次的魔法，</a:t>
            </a:r>
            <a:endParaRPr lang="en-US" altLang="zh-CN" sz="2400" dirty="0">
              <a:latin typeface="华文中宋" panose="02010600040101010101" charset="-122"/>
              <a:ea typeface="华文中宋" panose="02010600040101010101" charset="-122"/>
            </a:endParaRPr>
          </a:p>
          <a:p>
            <a:endParaRPr lang="en-US" altLang="zh-CN" sz="2400" dirty="0">
              <a:latin typeface="华文中宋" panose="02010600040101010101" charset="-122"/>
              <a:ea typeface="华文中宋" panose="02010600040101010101" charset="-122"/>
            </a:endParaRPr>
          </a:p>
          <a:p>
            <a:r>
              <a:rPr lang="zh-CN" altLang="en-US" sz="2400" dirty="0">
                <a:latin typeface="华文中宋" panose="02010600040101010101" charset="-122"/>
                <a:ea typeface="华文中宋" panose="02010600040101010101" charset="-122"/>
              </a:rPr>
              <a:t>这时候如果我们把它们打包起来，</a:t>
            </a:r>
            <a:endParaRPr lang="en-US" altLang="zh-CN" sz="2400" dirty="0">
              <a:latin typeface="华文中宋" panose="02010600040101010101" charset="-122"/>
              <a:ea typeface="华文中宋" panose="02010600040101010101" charset="-122"/>
            </a:endParaRPr>
          </a:p>
          <a:p>
            <a:endParaRPr lang="en-US" altLang="zh-CN" sz="2400" dirty="0">
              <a:latin typeface="华文中宋" panose="02010600040101010101" charset="-122"/>
              <a:ea typeface="华文中宋" panose="02010600040101010101" charset="-122"/>
            </a:endParaRPr>
          </a:p>
          <a:p>
            <a:r>
              <a:rPr lang="zh-CN" altLang="en-US" sz="2400" dirty="0">
                <a:latin typeface="华文中宋" panose="02010600040101010101" charset="-122"/>
                <a:ea typeface="华文中宋" panose="02010600040101010101" charset="-122"/>
              </a:rPr>
              <a:t>并给它一个响亮好记的咒语名字，</a:t>
            </a:r>
            <a:endParaRPr lang="en-US" altLang="zh-CN" sz="2400" dirty="0">
              <a:latin typeface="华文中宋" panose="02010600040101010101" charset="-122"/>
              <a:ea typeface="华文中宋" panose="02010600040101010101" charset="-122"/>
            </a:endParaRPr>
          </a:p>
          <a:p>
            <a:endParaRPr lang="en-US" altLang="zh-CN" sz="2400" dirty="0">
              <a:latin typeface="华文中宋" panose="02010600040101010101" charset="-122"/>
              <a:ea typeface="华文中宋" panose="02010600040101010101" charset="-122"/>
            </a:endParaRPr>
          </a:p>
          <a:p>
            <a:r>
              <a:rPr lang="zh-CN" altLang="en-US" sz="2400" dirty="0">
                <a:latin typeface="华文中宋" panose="02010600040101010101" charset="-122"/>
                <a:ea typeface="华文中宋" panose="02010600040101010101" charset="-122"/>
              </a:rPr>
              <a:t>这样我们每次使用的时候就会方便很多啦！</a:t>
            </a:r>
            <a:endParaRPr lang="en-US" altLang="zh-CN" sz="2400" dirty="0">
              <a:latin typeface="华文中宋" panose="02010600040101010101" charset="-122"/>
              <a:ea typeface="华文中宋" panose="02010600040101010101" charset="-122"/>
            </a:endParaRPr>
          </a:p>
          <a:p>
            <a:endParaRPr lang="en-US" altLang="zh-CN" sz="2400" dirty="0">
              <a:latin typeface="华文中宋" panose="02010600040101010101" charset="-122"/>
              <a:ea typeface="华文中宋" panose="02010600040101010101" charset="-122"/>
            </a:endParaRPr>
          </a:p>
          <a:p>
            <a:r>
              <a:rPr lang="zh-CN" altLang="en-US" sz="2400" dirty="0">
                <a:latin typeface="华文中宋" panose="02010600040101010101" charset="-122"/>
                <a:ea typeface="华文中宋" panose="02010600040101010101" charset="-122"/>
              </a:rPr>
              <a:t>而这就是函数的作用！</a:t>
            </a:r>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0"/>
                                  </p:stCondLst>
                                  <p:iterate type="lt">
                                    <p:tmPct val="1905"/>
                                  </p:iterate>
                                  <p:childTnLst>
                                    <p:set>
                                      <p:cBhvr>
                                        <p:cTn id="14" dur="1" fill="hold">
                                          <p:stCondLst>
                                            <p:cond delay="0"/>
                                          </p:stCondLst>
                                        </p:cTn>
                                        <p:tgtEl>
                                          <p:spTgt spid="45"/>
                                        </p:tgtEl>
                                        <p:attrNameLst>
                                          <p:attrName>style.visibility</p:attrName>
                                        </p:attrNameLst>
                                      </p:cBhvr>
                                      <p:to>
                                        <p:strVal val="visible"/>
                                      </p:to>
                                    </p:set>
                                    <p:anim calcmode="lin" valueType="num">
                                      <p:cBhvr>
                                        <p:cTn id="15"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5"/>
                                        </p:tgtEl>
                                        <p:attrNameLst>
                                          <p:attrName>ppt_y</p:attrName>
                                        </p:attrNameLst>
                                      </p:cBhvr>
                                      <p:tavLst>
                                        <p:tav tm="0">
                                          <p:val>
                                            <p:strVal val="#ppt_y"/>
                                          </p:val>
                                        </p:tav>
                                        <p:tav tm="100000">
                                          <p:val>
                                            <p:strVal val="#ppt_y"/>
                                          </p:val>
                                        </p:tav>
                                      </p:tavLst>
                                    </p:anim>
                                    <p:anim calcmode="lin" valueType="num">
                                      <p:cBhvr>
                                        <p:cTn id="17"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68996"/>
            <a:ext cx="11805470" cy="5905487"/>
            <a:chOff x="-65032" y="149809"/>
            <a:chExt cx="11805470" cy="5905487"/>
          </a:xfrm>
        </p:grpSpPr>
        <p:pic>
          <p:nvPicPr>
            <p:cNvPr id="135" name="图片 134"/>
            <p:cNvPicPr>
              <a:picLocks noChangeAspect="1"/>
            </p:cNvPicPr>
            <p:nvPr/>
          </p:nvPicPr>
          <p:blipFill rotWithShape="1">
            <a:blip r:embed="rId5" cstate="screen"/>
            <a:srcRect/>
            <a:stretch>
              <a:fillRect/>
            </a:stretch>
          </p:blipFill>
          <p:spPr>
            <a:xfrm flipH="1">
              <a:off x="-65032" y="149809"/>
              <a:ext cx="715787" cy="5883150"/>
            </a:xfrm>
            <a:prstGeom prst="rect">
              <a:avLst/>
            </a:prstGeom>
          </p:spPr>
        </p:pic>
        <p:pic>
          <p:nvPicPr>
            <p:cNvPr id="136" name="图片 135"/>
            <p:cNvPicPr>
              <a:picLocks noChangeAspect="1"/>
            </p:cNvPicPr>
            <p:nvPr/>
          </p:nvPicPr>
          <p:blipFill>
            <a:blip r:embed="rId6"/>
            <a:stretch>
              <a:fillRect/>
            </a:stretch>
          </p:blipFill>
          <p:spPr>
            <a:xfrm>
              <a:off x="864231" y="208725"/>
              <a:ext cx="10876207" cy="5846571"/>
            </a:xfrm>
            <a:prstGeom prst="rect">
              <a:avLst/>
            </a:prstGeom>
          </p:spPr>
        </p:pic>
        <p:pic>
          <p:nvPicPr>
            <p:cNvPr id="137" name="图片 136"/>
            <p:cNvPicPr>
              <a:picLocks noChangeAspect="1"/>
            </p:cNvPicPr>
            <p:nvPr/>
          </p:nvPicPr>
          <p:blipFill>
            <a:blip r:embed="rId7"/>
            <a:stretch>
              <a:fillRect/>
            </a:stretch>
          </p:blipFill>
          <p:spPr>
            <a:xfrm>
              <a:off x="803773" y="208486"/>
              <a:ext cx="10876207" cy="5785605"/>
            </a:xfrm>
            <a:prstGeom prst="rect">
              <a:avLst/>
            </a:prstGeom>
          </p:spPr>
        </p:pic>
        <p:pic>
          <p:nvPicPr>
            <p:cNvPr id="143" name="图片 142"/>
            <p:cNvPicPr>
              <a:picLocks noChangeAspect="1"/>
            </p:cNvPicPr>
            <p:nvPr/>
          </p:nvPicPr>
          <p:blipFill>
            <a:blip r:embed="rId8"/>
            <a:stretch>
              <a:fillRect/>
            </a:stretch>
          </p:blipFill>
          <p:spPr>
            <a:xfrm>
              <a:off x="341926" y="784490"/>
              <a:ext cx="1054699" cy="4986960"/>
            </a:xfrm>
            <a:prstGeom prst="rect">
              <a:avLst/>
            </a:prstGeom>
          </p:spPr>
        </p:pic>
      </p:grpSp>
      <p:pic>
        <p:nvPicPr>
          <p:cNvPr id="138" name="图片 137"/>
          <p:cNvPicPr>
            <a:picLocks noChangeAspect="1"/>
          </p:cNvPicPr>
          <p:nvPr/>
        </p:nvPicPr>
        <p:blipFill rotWithShape="1">
          <a:blip r:embed="rId9" cstate="screen"/>
          <a:srcRect/>
          <a:stretch>
            <a:fillRect/>
          </a:stretch>
        </p:blipFill>
        <p:spPr>
          <a:xfrm>
            <a:off x="9964511" y="957503"/>
            <a:ext cx="1581397" cy="567580"/>
          </a:xfrm>
          <a:prstGeom prst="rect">
            <a:avLst/>
          </a:prstGeom>
        </p:spPr>
      </p:pic>
      <p:pic>
        <p:nvPicPr>
          <p:cNvPr id="139" name="图片 138"/>
          <p:cNvPicPr>
            <a:picLocks noChangeAspect="1"/>
          </p:cNvPicPr>
          <p:nvPr/>
        </p:nvPicPr>
        <p:blipFill>
          <a:blip r:embed="rId10"/>
          <a:stretch>
            <a:fillRect/>
          </a:stretch>
        </p:blipFill>
        <p:spPr>
          <a:xfrm>
            <a:off x="9229227" y="4909151"/>
            <a:ext cx="2316681" cy="1268078"/>
          </a:xfrm>
          <a:prstGeom prst="rect">
            <a:avLst/>
          </a:prstGeom>
        </p:spPr>
      </p:pic>
      <p:sp>
        <p:nvSpPr>
          <p:cNvPr id="114" name="文本框 113"/>
          <p:cNvSpPr txBox="1"/>
          <p:nvPr/>
        </p:nvSpPr>
        <p:spPr>
          <a:xfrm>
            <a:off x="4421679" y="991656"/>
            <a:ext cx="3596293" cy="935128"/>
          </a:xfrm>
          <a:prstGeom prst="rect">
            <a:avLst/>
          </a:prstGeom>
          <a:noFill/>
        </p:spPr>
        <p:txBody>
          <a:bodyPr wrap="square" rtlCol="0">
            <a:spAutoFit/>
          </a:bodyPr>
          <a:lstStyle/>
          <a:p>
            <a:pPr algn="ctr">
              <a:lnSpc>
                <a:spcPct val="80000"/>
              </a:lnSpc>
            </a:pPr>
            <a:r>
              <a:rPr lang="zh-CN" altLang="en-US" sz="4400" dirty="0">
                <a:solidFill>
                  <a:schemeClr val="tx1">
                    <a:lumMod val="75000"/>
                    <a:lumOff val="25000"/>
                  </a:schemeClr>
                </a:solidFill>
                <a:latin typeface="汉仪夏日体W" panose="00020600040101010101" pitchFamily="18" charset="-122"/>
                <a:ea typeface="汉仪夏日体W" panose="00020600040101010101" pitchFamily="18" charset="-122"/>
              </a:rPr>
              <a:t>课程大纲</a:t>
            </a:r>
            <a:endParaRPr lang="en-US" altLang="zh-CN" sz="4400" dirty="0">
              <a:solidFill>
                <a:schemeClr val="tx1">
                  <a:lumMod val="75000"/>
                  <a:lumOff val="25000"/>
                </a:schemeClr>
              </a:solidFill>
              <a:latin typeface="汉仪夏日体W" panose="00020600040101010101" pitchFamily="18" charset="-122"/>
              <a:ea typeface="汉仪夏日体W" panose="00020600040101010101" pitchFamily="18" charset="-122"/>
            </a:endParaRPr>
          </a:p>
          <a:p>
            <a:pPr algn="ctr">
              <a:lnSpc>
                <a:spcPct val="80000"/>
              </a:lnSpc>
            </a:pPr>
            <a:r>
              <a:rPr lang="en-US" altLang="zh-CN" sz="2400" dirty="0">
                <a:solidFill>
                  <a:schemeClr val="tx1">
                    <a:lumMod val="75000"/>
                    <a:lumOff val="25000"/>
                  </a:schemeClr>
                </a:solidFill>
                <a:latin typeface="汉仪夏日体W" panose="00020600040101010101" pitchFamily="18" charset="-122"/>
                <a:ea typeface="汉仪夏日体W" panose="00020600040101010101" pitchFamily="18" charset="-122"/>
              </a:rPr>
              <a:t>Teaching </a:t>
            </a:r>
            <a:r>
              <a:rPr lang="en-US" altLang="zh-CN" sz="2400" dirty="0" err="1">
                <a:solidFill>
                  <a:schemeClr val="tx1">
                    <a:lumMod val="75000"/>
                    <a:lumOff val="25000"/>
                  </a:schemeClr>
                </a:solidFill>
                <a:latin typeface="汉仪夏日体W" panose="00020600040101010101" pitchFamily="18" charset="-122"/>
                <a:ea typeface="汉仪夏日体W" panose="00020600040101010101" pitchFamily="18" charset="-122"/>
              </a:rPr>
              <a:t>Programme</a:t>
            </a:r>
            <a:endParaRPr lang="zh-CN" altLang="en-US" sz="2400" dirty="0">
              <a:solidFill>
                <a:schemeClr val="tx1">
                  <a:lumMod val="75000"/>
                  <a:lumOff val="25000"/>
                </a:schemeClr>
              </a:solidFill>
              <a:latin typeface="汉仪夏日体W" panose="00020600040101010101" pitchFamily="18" charset="-122"/>
              <a:ea typeface="汉仪夏日体W" panose="00020600040101010101" pitchFamily="18" charset="-122"/>
            </a:endParaRPr>
          </a:p>
        </p:txBody>
      </p:sp>
      <p:pic>
        <p:nvPicPr>
          <p:cNvPr id="150" name="图片 149"/>
          <p:cNvPicPr>
            <a:picLocks noChangeAspect="1"/>
          </p:cNvPicPr>
          <p:nvPr/>
        </p:nvPicPr>
        <p:blipFill rotWithShape="1">
          <a:blip r:embed="rId11" cstate="screen"/>
          <a:srcRect t="-10904" r="-11007"/>
          <a:stretch>
            <a:fillRect/>
          </a:stretch>
        </p:blipFill>
        <p:spPr>
          <a:xfrm>
            <a:off x="1812427" y="990855"/>
            <a:ext cx="1125990" cy="534227"/>
          </a:xfrm>
          <a:prstGeom prst="rect">
            <a:avLst/>
          </a:prstGeom>
        </p:spPr>
      </p:pic>
      <p:pic>
        <p:nvPicPr>
          <p:cNvPr id="4" name="图片 3"/>
          <p:cNvPicPr>
            <a:picLocks noChangeAspect="1"/>
          </p:cNvPicPr>
          <p:nvPr/>
        </p:nvPicPr>
        <p:blipFill>
          <a:blip r:embed="rId12"/>
          <a:stretch>
            <a:fillRect/>
          </a:stretch>
        </p:blipFill>
        <p:spPr>
          <a:xfrm>
            <a:off x="1717281" y="5056728"/>
            <a:ext cx="1237657" cy="1042238"/>
          </a:xfrm>
          <a:prstGeom prst="rect">
            <a:avLst/>
          </a:prstGeom>
        </p:spPr>
      </p:pic>
      <p:sp>
        <p:nvSpPr>
          <p:cNvPr id="128" name="文本框 127"/>
          <p:cNvSpPr txBox="1"/>
          <p:nvPr/>
        </p:nvSpPr>
        <p:spPr>
          <a:xfrm>
            <a:off x="2922246" y="1965663"/>
            <a:ext cx="2674644" cy="523220"/>
          </a:xfrm>
          <a:prstGeom prst="rect">
            <a:avLst/>
          </a:prstGeom>
          <a:noFill/>
        </p:spPr>
        <p:txBody>
          <a:bodyPr wrap="square" rtlCol="0">
            <a:spAutoFit/>
          </a:bodyPr>
          <a:lstStyle/>
          <a:p>
            <a:r>
              <a:rPr lang="zh-CN" altLang="en-US" sz="2800" b="1" dirty="0">
                <a:solidFill>
                  <a:schemeClr val="tx1">
                    <a:lumMod val="75000"/>
                    <a:lumOff val="25000"/>
                  </a:schemeClr>
                </a:solidFill>
                <a:latin typeface="汉仪夏日体W" panose="00020600040101010101" pitchFamily="18" charset="-122"/>
                <a:ea typeface="汉仪夏日体W" panose="00020600040101010101" pitchFamily="18" charset="-122"/>
              </a:rPr>
              <a:t>基础知识</a:t>
            </a:r>
          </a:p>
        </p:txBody>
      </p:sp>
      <p:sp>
        <p:nvSpPr>
          <p:cNvPr id="35" name="文本框 34"/>
          <p:cNvSpPr txBox="1"/>
          <p:nvPr/>
        </p:nvSpPr>
        <p:spPr>
          <a:xfrm>
            <a:off x="5689196" y="3851420"/>
            <a:ext cx="3093085" cy="953135"/>
          </a:xfrm>
          <a:prstGeom prst="rect">
            <a:avLst/>
          </a:prstGeom>
          <a:noFill/>
        </p:spPr>
        <p:txBody>
          <a:bodyPr wrap="square" rtlCol="0">
            <a:spAutoFit/>
          </a:bodyPr>
          <a:lstStyle/>
          <a:p>
            <a:r>
              <a:rPr lang="zh-CN" altLang="en-US" sz="2800" b="1" dirty="0">
                <a:solidFill>
                  <a:schemeClr val="tx1">
                    <a:lumMod val="75000"/>
                    <a:lumOff val="25000"/>
                  </a:schemeClr>
                </a:solidFill>
                <a:latin typeface="汉仪夏日体W" panose="00020600040101010101" pitchFamily="18" charset="-122"/>
                <a:ea typeface="汉仪夏日体W" panose="00020600040101010101" pitchFamily="18" charset="-122"/>
                <a:sym typeface="+mn-ea"/>
              </a:rPr>
              <a:t>导入外部模块</a:t>
            </a:r>
            <a:endParaRPr lang="zh-CN" altLang="en-US" sz="2800" b="1" dirty="0">
              <a:solidFill>
                <a:schemeClr val="tx1">
                  <a:lumMod val="75000"/>
                  <a:lumOff val="25000"/>
                </a:schemeClr>
              </a:solidFill>
              <a:latin typeface="汉仪夏日体W" panose="00020600040101010101" pitchFamily="18" charset="-122"/>
              <a:ea typeface="汉仪夏日体W" panose="00020600040101010101" pitchFamily="18" charset="-122"/>
            </a:endParaRPr>
          </a:p>
          <a:p>
            <a:endParaRPr lang="zh-CN" altLang="en-US" sz="2800" b="1" dirty="0">
              <a:solidFill>
                <a:schemeClr val="tx1">
                  <a:lumMod val="75000"/>
                  <a:lumOff val="25000"/>
                </a:schemeClr>
              </a:solidFill>
              <a:latin typeface="汉仪夏日体W" panose="00020600040101010101" pitchFamily="18" charset="-122"/>
              <a:ea typeface="汉仪夏日体W" panose="00020600040101010101" pitchFamily="18" charset="-122"/>
            </a:endParaRPr>
          </a:p>
        </p:txBody>
      </p:sp>
      <p:sp>
        <p:nvSpPr>
          <p:cNvPr id="39" name="文本框 38"/>
          <p:cNvSpPr txBox="1"/>
          <p:nvPr/>
        </p:nvSpPr>
        <p:spPr>
          <a:xfrm>
            <a:off x="4281614" y="2868498"/>
            <a:ext cx="4075104" cy="521970"/>
          </a:xfrm>
          <a:prstGeom prst="rect">
            <a:avLst/>
          </a:prstGeom>
          <a:noFill/>
        </p:spPr>
        <p:txBody>
          <a:bodyPr wrap="square" rtlCol="0">
            <a:spAutoFit/>
          </a:bodyPr>
          <a:lstStyle/>
          <a:p>
            <a:r>
              <a:rPr lang="zh-CN" altLang="en-US" sz="2800" b="1" dirty="0">
                <a:solidFill>
                  <a:schemeClr val="tx1">
                    <a:lumMod val="75000"/>
                    <a:lumOff val="25000"/>
                  </a:schemeClr>
                </a:solidFill>
                <a:latin typeface="汉仪夏日体W" panose="00020600040101010101" pitchFamily="18" charset="-122"/>
                <a:ea typeface="汉仪夏日体W" panose="00020600040101010101" pitchFamily="18" charset="-122"/>
              </a:rPr>
              <a:t>全局变量和局部变量</a:t>
            </a:r>
          </a:p>
        </p:txBody>
      </p:sp>
      <p:pic>
        <p:nvPicPr>
          <p:cNvPr id="148" name="图片 147"/>
          <p:cNvPicPr/>
          <p:nvPr/>
        </p:nvPicPr>
        <p:blipFill>
          <a:blip r:embed="rId13"/>
          <a:stretch>
            <a:fillRect/>
          </a:stretch>
        </p:blipFill>
        <p:spPr>
          <a:xfrm>
            <a:off x="2283633" y="1811596"/>
            <a:ext cx="649276" cy="683904"/>
          </a:xfrm>
          <a:prstGeom prst="rect">
            <a:avLst/>
          </a:prstGeom>
        </p:spPr>
      </p:pic>
      <p:pic>
        <p:nvPicPr>
          <p:cNvPr id="38" name="图片 37"/>
          <p:cNvPicPr/>
          <p:nvPr/>
        </p:nvPicPr>
        <p:blipFill>
          <a:blip r:embed="rId13"/>
          <a:stretch>
            <a:fillRect/>
          </a:stretch>
        </p:blipFill>
        <p:spPr>
          <a:xfrm>
            <a:off x="3444667" y="2855829"/>
            <a:ext cx="623471" cy="656722"/>
          </a:xfrm>
          <a:prstGeom prst="rect">
            <a:avLst/>
          </a:prstGeom>
        </p:spPr>
      </p:pic>
      <p:pic>
        <p:nvPicPr>
          <p:cNvPr id="2" name="图片 1"/>
          <p:cNvPicPr/>
          <p:nvPr/>
        </p:nvPicPr>
        <p:blipFill>
          <a:blip r:embed="rId13"/>
          <a:stretch>
            <a:fillRect/>
          </a:stretch>
        </p:blipFill>
        <p:spPr>
          <a:xfrm>
            <a:off x="4912707" y="3802828"/>
            <a:ext cx="623471" cy="656722"/>
          </a:xfrm>
          <a:prstGeom prst="rect">
            <a:avLst/>
          </a:prstGeom>
        </p:spPr>
      </p:pic>
      <p:sp>
        <p:nvSpPr>
          <p:cNvPr id="3" name="文本框 2"/>
          <p:cNvSpPr txBox="1"/>
          <p:nvPr>
            <p:custDataLst>
              <p:tags r:id="rId1"/>
            </p:custDataLst>
          </p:nvPr>
        </p:nvSpPr>
        <p:spPr>
          <a:xfrm>
            <a:off x="7078345" y="4821555"/>
            <a:ext cx="3093085" cy="521970"/>
          </a:xfrm>
          <a:prstGeom prst="rect">
            <a:avLst/>
          </a:prstGeom>
          <a:noFill/>
        </p:spPr>
        <p:txBody>
          <a:bodyPr wrap="square" rtlCol="0">
            <a:spAutoFit/>
          </a:bodyPr>
          <a:lstStyle/>
          <a:p>
            <a:r>
              <a:rPr lang="zh-CN" altLang="en-US" sz="2800" b="1" dirty="0">
                <a:solidFill>
                  <a:schemeClr val="tx1">
                    <a:lumMod val="75000"/>
                    <a:lumOff val="25000"/>
                  </a:schemeClr>
                </a:solidFill>
                <a:latin typeface="汉仪夏日体W" panose="00020600040101010101" pitchFamily="18" charset="-122"/>
                <a:ea typeface="汉仪夏日体W" panose="00020600040101010101" pitchFamily="18" charset="-122"/>
                <a:sym typeface="+mn-ea"/>
              </a:rPr>
              <a:t>程序制作与解读</a:t>
            </a:r>
            <a:endParaRPr lang="zh-CN" altLang="en-US" sz="2800" b="1" dirty="0">
              <a:solidFill>
                <a:schemeClr val="tx1">
                  <a:lumMod val="75000"/>
                  <a:lumOff val="25000"/>
                </a:schemeClr>
              </a:solidFill>
              <a:latin typeface="汉仪夏日体W" panose="00020600040101010101" pitchFamily="18" charset="-122"/>
              <a:ea typeface="汉仪夏日体W" panose="00020600040101010101" pitchFamily="18" charset="-122"/>
            </a:endParaRPr>
          </a:p>
        </p:txBody>
      </p:sp>
      <p:pic>
        <p:nvPicPr>
          <p:cNvPr id="6" name="图片 5"/>
          <p:cNvPicPr/>
          <p:nvPr>
            <p:custDataLst>
              <p:tags r:id="rId2"/>
            </p:custDataLst>
          </p:nvPr>
        </p:nvPicPr>
        <p:blipFill>
          <a:blip r:embed="rId13"/>
          <a:stretch>
            <a:fillRect/>
          </a:stretch>
        </p:blipFill>
        <p:spPr>
          <a:xfrm>
            <a:off x="6394162" y="4754693"/>
            <a:ext cx="623471" cy="65672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75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fade">
                                      <p:cBhvr>
                                        <p:cTn id="11" dur="750"/>
                                        <p:tgtEl>
                                          <p:spTgt spid="139"/>
                                        </p:tgtEl>
                                      </p:cBhvr>
                                    </p:animEffect>
                                  </p:childTnLst>
                                </p:cTn>
                              </p:par>
                              <p:par>
                                <p:cTn id="12" presetID="53" presetClass="entr" presetSubtype="16"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750" fill="hold"/>
                                        <p:tgtEl>
                                          <p:spTgt spid="4"/>
                                        </p:tgtEl>
                                        <p:attrNameLst>
                                          <p:attrName>ppt_w</p:attrName>
                                        </p:attrNameLst>
                                      </p:cBhvr>
                                      <p:tavLst>
                                        <p:tav tm="0">
                                          <p:val>
                                            <p:fltVal val="0"/>
                                          </p:val>
                                        </p:tav>
                                        <p:tav tm="100000">
                                          <p:val>
                                            <p:strVal val="#ppt_w"/>
                                          </p:val>
                                        </p:tav>
                                      </p:tavLst>
                                    </p:anim>
                                    <p:anim calcmode="lin" valueType="num">
                                      <p:cBhvr>
                                        <p:cTn id="15" dur="750" fill="hold"/>
                                        <p:tgtEl>
                                          <p:spTgt spid="4"/>
                                        </p:tgtEl>
                                        <p:attrNameLst>
                                          <p:attrName>ppt_h</p:attrName>
                                        </p:attrNameLst>
                                      </p:cBhvr>
                                      <p:tavLst>
                                        <p:tav tm="0">
                                          <p:val>
                                            <p:fltVal val="0"/>
                                          </p:val>
                                        </p:tav>
                                        <p:tav tm="100000">
                                          <p:val>
                                            <p:strVal val="#ppt_h"/>
                                          </p:val>
                                        </p:tav>
                                      </p:tavLst>
                                    </p:anim>
                                    <p:animEffect transition="in" filter="fade">
                                      <p:cBhvr>
                                        <p:cTn id="16" dur="750"/>
                                        <p:tgtEl>
                                          <p:spTgt spid="4"/>
                                        </p:tgtEl>
                                      </p:cBhvr>
                                    </p:animEffect>
                                  </p:childTnLst>
                                </p:cTn>
                              </p:par>
                              <p:par>
                                <p:cTn id="17" presetID="2" presetClass="entr" presetSubtype="8" fill="hold" nodeType="withEffect">
                                  <p:stCondLst>
                                    <p:cond delay="250"/>
                                  </p:stCondLst>
                                  <p:childTnLst>
                                    <p:set>
                                      <p:cBhvr>
                                        <p:cTn id="18" dur="1" fill="hold">
                                          <p:stCondLst>
                                            <p:cond delay="0"/>
                                          </p:stCondLst>
                                        </p:cTn>
                                        <p:tgtEl>
                                          <p:spTgt spid="150"/>
                                        </p:tgtEl>
                                        <p:attrNameLst>
                                          <p:attrName>style.visibility</p:attrName>
                                        </p:attrNameLst>
                                      </p:cBhvr>
                                      <p:to>
                                        <p:strVal val="visible"/>
                                      </p:to>
                                    </p:set>
                                    <p:anim calcmode="lin" valueType="num">
                                      <p:cBhvr additive="base">
                                        <p:cTn id="19" dur="500" fill="hold"/>
                                        <p:tgtEl>
                                          <p:spTgt spid="150"/>
                                        </p:tgtEl>
                                        <p:attrNameLst>
                                          <p:attrName>ppt_x</p:attrName>
                                        </p:attrNameLst>
                                      </p:cBhvr>
                                      <p:tavLst>
                                        <p:tav tm="0">
                                          <p:val>
                                            <p:strVal val="0-#ppt_w/2"/>
                                          </p:val>
                                        </p:tav>
                                        <p:tav tm="100000">
                                          <p:val>
                                            <p:strVal val="#ppt_x"/>
                                          </p:val>
                                        </p:tav>
                                      </p:tavLst>
                                    </p:anim>
                                    <p:anim calcmode="lin" valueType="num">
                                      <p:cBhvr additive="base">
                                        <p:cTn id="20" dur="500" fill="hold"/>
                                        <p:tgtEl>
                                          <p:spTgt spid="15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250"/>
                                  </p:stCondLst>
                                  <p:childTnLst>
                                    <p:set>
                                      <p:cBhvr>
                                        <p:cTn id="22" dur="1" fill="hold">
                                          <p:stCondLst>
                                            <p:cond delay="0"/>
                                          </p:stCondLst>
                                        </p:cTn>
                                        <p:tgtEl>
                                          <p:spTgt spid="138"/>
                                        </p:tgtEl>
                                        <p:attrNameLst>
                                          <p:attrName>style.visibility</p:attrName>
                                        </p:attrNameLst>
                                      </p:cBhvr>
                                      <p:to>
                                        <p:strVal val="visible"/>
                                      </p:to>
                                    </p:set>
                                    <p:anim calcmode="lin" valueType="num">
                                      <p:cBhvr additive="base">
                                        <p:cTn id="23" dur="500" fill="hold"/>
                                        <p:tgtEl>
                                          <p:spTgt spid="138"/>
                                        </p:tgtEl>
                                        <p:attrNameLst>
                                          <p:attrName>ppt_x</p:attrName>
                                        </p:attrNameLst>
                                      </p:cBhvr>
                                      <p:tavLst>
                                        <p:tav tm="0">
                                          <p:val>
                                            <p:strVal val="1+#ppt_w/2"/>
                                          </p:val>
                                        </p:tav>
                                        <p:tav tm="100000">
                                          <p:val>
                                            <p:strVal val="#ppt_x"/>
                                          </p:val>
                                        </p:tav>
                                      </p:tavLst>
                                    </p:anim>
                                    <p:anim calcmode="lin" valueType="num">
                                      <p:cBhvr additive="base">
                                        <p:cTn id="24" dur="500" fill="hold"/>
                                        <p:tgtEl>
                                          <p:spTgt spid="138"/>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14"/>
                                        </p:tgtEl>
                                        <p:attrNameLst>
                                          <p:attrName>style.visibility</p:attrName>
                                        </p:attrNameLst>
                                      </p:cBhvr>
                                      <p:to>
                                        <p:strVal val="visible"/>
                                      </p:to>
                                    </p:set>
                                    <p:anim calcmode="lin" valueType="num">
                                      <p:cBhvr>
                                        <p:cTn id="28" dur="500" fill="hold"/>
                                        <p:tgtEl>
                                          <p:spTgt spid="114"/>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14"/>
                                        </p:tgtEl>
                                        <p:attrNameLst>
                                          <p:attrName>ppt_y</p:attrName>
                                        </p:attrNameLst>
                                      </p:cBhvr>
                                      <p:tavLst>
                                        <p:tav tm="0">
                                          <p:val>
                                            <p:strVal val="#ppt_y"/>
                                          </p:val>
                                        </p:tav>
                                        <p:tav tm="100000">
                                          <p:val>
                                            <p:strVal val="#ppt_y"/>
                                          </p:val>
                                        </p:tav>
                                      </p:tavLst>
                                    </p:anim>
                                    <p:anim calcmode="lin" valueType="num">
                                      <p:cBhvr>
                                        <p:cTn id="30" dur="500" fill="hold"/>
                                        <p:tgtEl>
                                          <p:spTgt spid="114"/>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14"/>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14"/>
                                        </p:tgtEl>
                                      </p:cBhvr>
                                    </p:animEffect>
                                  </p:childTnLst>
                                </p:cTn>
                              </p:par>
                            </p:childTnLst>
                          </p:cTn>
                        </p:par>
                        <p:par>
                          <p:cTn id="33" fill="hold">
                            <p:stCondLst>
                              <p:cond delay="2299"/>
                            </p:stCondLst>
                            <p:childTnLst>
                              <p:par>
                                <p:cTn id="34" presetID="2" presetClass="entr" presetSubtype="8" fill="hold" nodeType="afterEffect">
                                  <p:stCondLst>
                                    <p:cond delay="0"/>
                                  </p:stCondLst>
                                  <p:childTnLst>
                                    <p:set>
                                      <p:cBhvr>
                                        <p:cTn id="35" dur="1" fill="hold">
                                          <p:stCondLst>
                                            <p:cond delay="0"/>
                                          </p:stCondLst>
                                        </p:cTn>
                                        <p:tgtEl>
                                          <p:spTgt spid="148"/>
                                        </p:tgtEl>
                                        <p:attrNameLst>
                                          <p:attrName>style.visibility</p:attrName>
                                        </p:attrNameLst>
                                      </p:cBhvr>
                                      <p:to>
                                        <p:strVal val="visible"/>
                                      </p:to>
                                    </p:set>
                                    <p:anim calcmode="lin" valueType="num">
                                      <p:cBhvr additive="base">
                                        <p:cTn id="36" dur="500" fill="hold"/>
                                        <p:tgtEl>
                                          <p:spTgt spid="148"/>
                                        </p:tgtEl>
                                        <p:attrNameLst>
                                          <p:attrName>ppt_x</p:attrName>
                                        </p:attrNameLst>
                                      </p:cBhvr>
                                      <p:tavLst>
                                        <p:tav tm="0">
                                          <p:val>
                                            <p:strVal val="0-#ppt_w/2"/>
                                          </p:val>
                                        </p:tav>
                                        <p:tav tm="100000">
                                          <p:val>
                                            <p:strVal val="#ppt_x"/>
                                          </p:val>
                                        </p:tav>
                                      </p:tavLst>
                                    </p:anim>
                                    <p:anim calcmode="lin" valueType="num">
                                      <p:cBhvr additive="base">
                                        <p:cTn id="37" dur="500" fill="hold"/>
                                        <p:tgtEl>
                                          <p:spTgt spid="148"/>
                                        </p:tgtEl>
                                        <p:attrNameLst>
                                          <p:attrName>ppt_y</p:attrName>
                                        </p:attrNameLst>
                                      </p:cBhvr>
                                      <p:tavLst>
                                        <p:tav tm="0">
                                          <p:val>
                                            <p:strVal val="#ppt_y"/>
                                          </p:val>
                                        </p:tav>
                                        <p:tav tm="100000">
                                          <p:val>
                                            <p:strVal val="#ppt_y"/>
                                          </p:val>
                                        </p:tav>
                                      </p:tavLst>
                                    </p:anim>
                                  </p:childTnLst>
                                </p:cTn>
                              </p:par>
                            </p:childTnLst>
                          </p:cTn>
                        </p:par>
                        <p:par>
                          <p:cTn id="38" fill="hold">
                            <p:stCondLst>
                              <p:cond delay="2799"/>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128"/>
                                        </p:tgtEl>
                                        <p:attrNameLst>
                                          <p:attrName>style.visibility</p:attrName>
                                        </p:attrNameLst>
                                      </p:cBhvr>
                                      <p:to>
                                        <p:strVal val="visible"/>
                                      </p:to>
                                    </p:set>
                                    <p:anim calcmode="lin" valueType="num">
                                      <p:cBhvr>
                                        <p:cTn id="41" dur="500" fill="hold"/>
                                        <p:tgtEl>
                                          <p:spTgt spid="128"/>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128"/>
                                        </p:tgtEl>
                                        <p:attrNameLst>
                                          <p:attrName>ppt_y</p:attrName>
                                        </p:attrNameLst>
                                      </p:cBhvr>
                                      <p:tavLst>
                                        <p:tav tm="0">
                                          <p:val>
                                            <p:strVal val="#ppt_y"/>
                                          </p:val>
                                        </p:tav>
                                        <p:tav tm="100000">
                                          <p:val>
                                            <p:strVal val="#ppt_y"/>
                                          </p:val>
                                        </p:tav>
                                      </p:tavLst>
                                    </p:anim>
                                    <p:anim calcmode="lin" valueType="num">
                                      <p:cBhvr>
                                        <p:cTn id="43" dur="500" fill="hold"/>
                                        <p:tgtEl>
                                          <p:spTgt spid="128"/>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128"/>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128"/>
                                        </p:tgtEl>
                                      </p:cBhvr>
                                    </p:animEffect>
                                  </p:childTnLst>
                                </p:cTn>
                              </p:par>
                            </p:childTnLst>
                          </p:cTn>
                        </p:par>
                        <p:par>
                          <p:cTn id="46" fill="hold">
                            <p:stCondLst>
                              <p:cond delay="3449"/>
                            </p:stCondLst>
                            <p:childTnLst>
                              <p:par>
                                <p:cTn id="47" presetID="41" presetClass="entr" presetSubtype="0" fill="hold" grpId="0" nodeType="afterEffect">
                                  <p:stCondLst>
                                    <p:cond delay="0"/>
                                  </p:stCondLst>
                                  <p:iterate type="lt">
                                    <p:tmPct val="10000"/>
                                  </p:iterate>
                                  <p:childTnLst>
                                    <p:set>
                                      <p:cBhvr>
                                        <p:cTn id="48" dur="1" fill="hold">
                                          <p:stCondLst>
                                            <p:cond delay="0"/>
                                          </p:stCondLst>
                                        </p:cTn>
                                        <p:tgtEl>
                                          <p:spTgt spid="35"/>
                                        </p:tgtEl>
                                        <p:attrNameLst>
                                          <p:attrName>style.visibility</p:attrName>
                                        </p:attrNameLst>
                                      </p:cBhvr>
                                      <p:to>
                                        <p:strVal val="visible"/>
                                      </p:to>
                                    </p:set>
                                    <p:anim calcmode="lin" valueType="num">
                                      <p:cBhvr>
                                        <p:cTn id="49"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35"/>
                                        </p:tgtEl>
                                        <p:attrNameLst>
                                          <p:attrName>ppt_y</p:attrName>
                                        </p:attrNameLst>
                                      </p:cBhvr>
                                      <p:tavLst>
                                        <p:tav tm="0">
                                          <p:val>
                                            <p:strVal val="#ppt_y"/>
                                          </p:val>
                                        </p:tav>
                                        <p:tav tm="100000">
                                          <p:val>
                                            <p:strVal val="#ppt_y"/>
                                          </p:val>
                                        </p:tav>
                                      </p:tavLst>
                                    </p:anim>
                                    <p:anim calcmode="lin" valueType="num">
                                      <p:cBhvr>
                                        <p:cTn id="51"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35"/>
                                        </p:tgtEl>
                                      </p:cBhvr>
                                    </p:animEffect>
                                  </p:childTnLst>
                                </p:cTn>
                              </p:par>
                            </p:childTnLst>
                          </p:cTn>
                        </p:par>
                        <p:par>
                          <p:cTn id="54" fill="hold">
                            <p:stCondLst>
                              <p:cond delay="4199"/>
                            </p:stCondLst>
                            <p:childTnLst>
                              <p:par>
                                <p:cTn id="55" presetID="2" presetClass="entr" presetSubtype="8" fill="hold" nodeType="after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500" fill="hold"/>
                                        <p:tgtEl>
                                          <p:spTgt spid="38"/>
                                        </p:tgtEl>
                                        <p:attrNameLst>
                                          <p:attrName>ppt_x</p:attrName>
                                        </p:attrNameLst>
                                      </p:cBhvr>
                                      <p:tavLst>
                                        <p:tav tm="0">
                                          <p:val>
                                            <p:strVal val="0-#ppt_w/2"/>
                                          </p:val>
                                        </p:tav>
                                        <p:tav tm="100000">
                                          <p:val>
                                            <p:strVal val="#ppt_x"/>
                                          </p:val>
                                        </p:tav>
                                      </p:tavLst>
                                    </p:anim>
                                    <p:anim calcmode="lin" valueType="num">
                                      <p:cBhvr additive="base">
                                        <p:cTn id="58" dur="500" fill="hold"/>
                                        <p:tgtEl>
                                          <p:spTgt spid="38"/>
                                        </p:tgtEl>
                                        <p:attrNameLst>
                                          <p:attrName>ppt_y</p:attrName>
                                        </p:attrNameLst>
                                      </p:cBhvr>
                                      <p:tavLst>
                                        <p:tav tm="0">
                                          <p:val>
                                            <p:strVal val="#ppt_y"/>
                                          </p:val>
                                        </p:tav>
                                        <p:tav tm="100000">
                                          <p:val>
                                            <p:strVal val="#ppt_y"/>
                                          </p:val>
                                        </p:tav>
                                      </p:tavLst>
                                    </p:anim>
                                  </p:childTnLst>
                                </p:cTn>
                              </p:par>
                            </p:childTnLst>
                          </p:cTn>
                        </p:par>
                        <p:par>
                          <p:cTn id="59" fill="hold">
                            <p:stCondLst>
                              <p:cond delay="4699"/>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39"/>
                                        </p:tgtEl>
                                        <p:attrNameLst>
                                          <p:attrName>style.visibility</p:attrName>
                                        </p:attrNameLst>
                                      </p:cBhvr>
                                      <p:to>
                                        <p:strVal val="visible"/>
                                      </p:to>
                                    </p:set>
                                    <p:anim calcmode="lin" valueType="num">
                                      <p:cBhvr>
                                        <p:cTn id="62"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39"/>
                                        </p:tgtEl>
                                        <p:attrNameLst>
                                          <p:attrName>ppt_y</p:attrName>
                                        </p:attrNameLst>
                                      </p:cBhvr>
                                      <p:tavLst>
                                        <p:tav tm="0">
                                          <p:val>
                                            <p:strVal val="#ppt_y"/>
                                          </p:val>
                                        </p:tav>
                                        <p:tav tm="100000">
                                          <p:val>
                                            <p:strVal val="#ppt_y"/>
                                          </p:val>
                                        </p:tav>
                                      </p:tavLst>
                                    </p:anim>
                                    <p:anim calcmode="lin" valueType="num">
                                      <p:cBhvr>
                                        <p:cTn id="64"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39"/>
                                        </p:tgtEl>
                                      </p:cBhvr>
                                    </p:animEffect>
                                  </p:childTnLst>
                                </p:cTn>
                              </p:par>
                            </p:childTnLst>
                          </p:cTn>
                        </p:par>
                        <p:par>
                          <p:cTn id="67" fill="hold">
                            <p:stCondLst>
                              <p:cond delay="5600"/>
                            </p:stCondLst>
                            <p:childTnLst>
                              <p:par>
                                <p:cTn id="68" presetID="2" presetClass="entr" presetSubtype="8" fill="hold" nodeType="afterEffect">
                                  <p:stCondLst>
                                    <p:cond delay="0"/>
                                  </p:stCondLst>
                                  <p:childTnLst>
                                    <p:set>
                                      <p:cBhvr>
                                        <p:cTn id="69" dur="1" fill="hold">
                                          <p:stCondLst>
                                            <p:cond delay="0"/>
                                          </p:stCondLst>
                                        </p:cTn>
                                        <p:tgtEl>
                                          <p:spTgt spid="2"/>
                                        </p:tgtEl>
                                        <p:attrNameLst>
                                          <p:attrName>style.visibility</p:attrName>
                                        </p:attrNameLst>
                                      </p:cBhvr>
                                      <p:to>
                                        <p:strVal val="visible"/>
                                      </p:to>
                                    </p:set>
                                    <p:anim calcmode="lin" valueType="num">
                                      <p:cBhvr additive="base">
                                        <p:cTn id="70" dur="500" fill="hold"/>
                                        <p:tgtEl>
                                          <p:spTgt spid="2"/>
                                        </p:tgtEl>
                                        <p:attrNameLst>
                                          <p:attrName>ppt_x</p:attrName>
                                        </p:attrNameLst>
                                      </p:cBhvr>
                                      <p:tavLst>
                                        <p:tav tm="0">
                                          <p:val>
                                            <p:strVal val="0-#ppt_w/2"/>
                                          </p:val>
                                        </p:tav>
                                        <p:tav tm="100000">
                                          <p:val>
                                            <p:strVal val="#ppt_x"/>
                                          </p:val>
                                        </p:tav>
                                      </p:tavLst>
                                    </p:anim>
                                    <p:anim calcmode="lin" valueType="num">
                                      <p:cBhvr additive="base">
                                        <p:cTn id="71" dur="500" fill="hold"/>
                                        <p:tgtEl>
                                          <p:spTgt spid="2"/>
                                        </p:tgtEl>
                                        <p:attrNameLst>
                                          <p:attrName>ppt_y</p:attrName>
                                        </p:attrNameLst>
                                      </p:cBhvr>
                                      <p:tavLst>
                                        <p:tav tm="0">
                                          <p:val>
                                            <p:strVal val="#ppt_y"/>
                                          </p:val>
                                        </p:tav>
                                        <p:tav tm="100000">
                                          <p:val>
                                            <p:strVal val="#ppt_y"/>
                                          </p:val>
                                        </p:tav>
                                      </p:tavLst>
                                    </p:anim>
                                  </p:childTnLst>
                                </p:cTn>
                              </p:par>
                            </p:childTnLst>
                          </p:cTn>
                        </p:par>
                        <p:par>
                          <p:cTn id="72" fill="hold">
                            <p:stCondLst>
                              <p:cond delay="6100"/>
                            </p:stCondLst>
                            <p:childTnLst>
                              <p:par>
                                <p:cTn id="73" presetID="41" presetClass="entr" presetSubtype="0" fill="hold" grpId="0" nodeType="afterEffect">
                                  <p:stCondLst>
                                    <p:cond delay="0"/>
                                  </p:stCondLst>
                                  <p:iterate type="lt">
                                    <p:tmPct val="10000"/>
                                  </p:iterate>
                                  <p:childTnLst>
                                    <p:set>
                                      <p:cBhvr>
                                        <p:cTn id="74" dur="1" fill="hold">
                                          <p:stCondLst>
                                            <p:cond delay="0"/>
                                          </p:stCondLst>
                                        </p:cTn>
                                        <p:tgtEl>
                                          <p:spTgt spid="3"/>
                                        </p:tgtEl>
                                        <p:attrNameLst>
                                          <p:attrName>style.visibility</p:attrName>
                                        </p:attrNameLst>
                                      </p:cBhvr>
                                      <p:to>
                                        <p:strVal val="visible"/>
                                      </p:to>
                                    </p:set>
                                    <p:anim calcmode="lin" valueType="num">
                                      <p:cBhvr>
                                        <p:cTn id="75"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3"/>
                                        </p:tgtEl>
                                        <p:attrNameLst>
                                          <p:attrName>ppt_y</p:attrName>
                                        </p:attrNameLst>
                                      </p:cBhvr>
                                      <p:tavLst>
                                        <p:tav tm="0">
                                          <p:val>
                                            <p:strVal val="#ppt_y"/>
                                          </p:val>
                                        </p:tav>
                                        <p:tav tm="100000">
                                          <p:val>
                                            <p:strVal val="#ppt_y"/>
                                          </p:val>
                                        </p:tav>
                                      </p:tavLst>
                                    </p:anim>
                                    <p:anim calcmode="lin" valueType="num">
                                      <p:cBhvr>
                                        <p:cTn id="77"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3"/>
                                        </p:tgtEl>
                                      </p:cBhvr>
                                    </p:animEffect>
                                  </p:childTnLst>
                                </p:cTn>
                              </p:par>
                            </p:childTnLst>
                          </p:cTn>
                        </p:par>
                        <p:par>
                          <p:cTn id="80" fill="hold">
                            <p:stCondLst>
                              <p:cond delay="6899"/>
                            </p:stCondLst>
                            <p:childTnLst>
                              <p:par>
                                <p:cTn id="81" presetID="2" presetClass="entr" presetSubtype="8" fill="hold" nodeType="afterEffect">
                                  <p:stCondLst>
                                    <p:cond delay="0"/>
                                  </p:stCondLst>
                                  <p:childTnLst>
                                    <p:set>
                                      <p:cBhvr>
                                        <p:cTn id="82" dur="1" fill="hold">
                                          <p:stCondLst>
                                            <p:cond delay="0"/>
                                          </p:stCondLst>
                                        </p:cTn>
                                        <p:tgtEl>
                                          <p:spTgt spid="6"/>
                                        </p:tgtEl>
                                        <p:attrNameLst>
                                          <p:attrName>style.visibility</p:attrName>
                                        </p:attrNameLst>
                                      </p:cBhvr>
                                      <p:to>
                                        <p:strVal val="visible"/>
                                      </p:to>
                                    </p:set>
                                    <p:anim calcmode="lin" valueType="num">
                                      <p:cBhvr additive="base">
                                        <p:cTn id="83" dur="500" fill="hold"/>
                                        <p:tgtEl>
                                          <p:spTgt spid="6"/>
                                        </p:tgtEl>
                                        <p:attrNameLst>
                                          <p:attrName>ppt_x</p:attrName>
                                        </p:attrNameLst>
                                      </p:cBhvr>
                                      <p:tavLst>
                                        <p:tav tm="0">
                                          <p:val>
                                            <p:strVal val="0-#ppt_w/2"/>
                                          </p:val>
                                        </p:tav>
                                        <p:tav tm="100000">
                                          <p:val>
                                            <p:strVal val="#ppt_x"/>
                                          </p:val>
                                        </p:tav>
                                      </p:tavLst>
                                    </p:anim>
                                    <p:anim calcmode="lin" valueType="num">
                                      <p:cBhvr additive="base">
                                        <p:cTn id="8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28" grpId="0"/>
      <p:bldP spid="35" grpId="0"/>
      <p:bldP spid="39"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13309"/>
            <a:ext cx="11805470" cy="5905487"/>
            <a:chOff x="-65032" y="149809"/>
            <a:chExt cx="11805470" cy="5905487"/>
          </a:xfrm>
        </p:grpSpPr>
        <p:pic>
          <p:nvPicPr>
            <p:cNvPr id="135" name="图片 134"/>
            <p:cNvPicPr>
              <a:picLocks noChangeAspect="1"/>
            </p:cNvPicPr>
            <p:nvPr/>
          </p:nvPicPr>
          <p:blipFill rotWithShape="1">
            <a:blip r:embed="rId3" cstate="screen"/>
            <a:srcRect/>
            <a:stretch>
              <a:fillRect/>
            </a:stretch>
          </p:blipFill>
          <p:spPr>
            <a:xfrm flipH="1">
              <a:off x="-65032" y="149809"/>
              <a:ext cx="715787" cy="5883150"/>
            </a:xfrm>
            <a:prstGeom prst="rect">
              <a:avLst/>
            </a:prstGeom>
          </p:spPr>
        </p:pic>
        <p:pic>
          <p:nvPicPr>
            <p:cNvPr id="136" name="图片 135"/>
            <p:cNvPicPr>
              <a:picLocks noChangeAspect="1"/>
            </p:cNvPicPr>
            <p:nvPr/>
          </p:nvPicPr>
          <p:blipFill>
            <a:blip r:embed="rId4"/>
            <a:stretch>
              <a:fillRect/>
            </a:stretch>
          </p:blipFill>
          <p:spPr>
            <a:xfrm>
              <a:off x="864231" y="208725"/>
              <a:ext cx="10876207" cy="5846571"/>
            </a:xfrm>
            <a:prstGeom prst="rect">
              <a:avLst/>
            </a:prstGeom>
          </p:spPr>
        </p:pic>
        <p:pic>
          <p:nvPicPr>
            <p:cNvPr id="137" name="图片 136"/>
            <p:cNvPicPr>
              <a:picLocks noChangeAspect="1"/>
            </p:cNvPicPr>
            <p:nvPr/>
          </p:nvPicPr>
          <p:blipFill>
            <a:blip r:embed="rId5"/>
            <a:stretch>
              <a:fillRect/>
            </a:stretch>
          </p:blipFill>
          <p:spPr>
            <a:xfrm>
              <a:off x="803773" y="208486"/>
              <a:ext cx="10876207" cy="5785605"/>
            </a:xfrm>
            <a:prstGeom prst="rect">
              <a:avLst/>
            </a:prstGeom>
          </p:spPr>
        </p:pic>
        <p:pic>
          <p:nvPicPr>
            <p:cNvPr id="143" name="图片 142"/>
            <p:cNvPicPr>
              <a:picLocks noChangeAspect="1"/>
            </p:cNvPicPr>
            <p:nvPr/>
          </p:nvPicPr>
          <p:blipFill>
            <a:blip r:embed="rId6"/>
            <a:stretch>
              <a:fillRect/>
            </a:stretch>
          </p:blipFill>
          <p:spPr>
            <a:xfrm>
              <a:off x="341926" y="784490"/>
              <a:ext cx="1054699" cy="4986960"/>
            </a:xfrm>
            <a:prstGeom prst="rect">
              <a:avLst/>
            </a:prstGeom>
          </p:spPr>
        </p:pic>
      </p:grpSp>
      <p:pic>
        <p:nvPicPr>
          <p:cNvPr id="16" name="图片 15"/>
          <p:cNvPicPr>
            <a:picLocks noChangeAspect="1"/>
          </p:cNvPicPr>
          <p:nvPr/>
        </p:nvPicPr>
        <p:blipFill>
          <a:blip r:embed="rId7"/>
          <a:stretch>
            <a:fillRect/>
          </a:stretch>
        </p:blipFill>
        <p:spPr>
          <a:xfrm>
            <a:off x="3937749" y="908769"/>
            <a:ext cx="4233851" cy="4558065"/>
          </a:xfrm>
          <a:prstGeom prst="rect">
            <a:avLst/>
          </a:prstGeom>
        </p:spPr>
      </p:pic>
      <p:pic>
        <p:nvPicPr>
          <p:cNvPr id="17" name="图片 16"/>
          <p:cNvPicPr>
            <a:picLocks noChangeAspect="1"/>
          </p:cNvPicPr>
          <p:nvPr/>
        </p:nvPicPr>
        <p:blipFill>
          <a:blip r:embed="rId8"/>
          <a:stretch>
            <a:fillRect/>
          </a:stretch>
        </p:blipFill>
        <p:spPr>
          <a:xfrm>
            <a:off x="3793895" y="655034"/>
            <a:ext cx="676715" cy="707197"/>
          </a:xfrm>
          <a:prstGeom prst="rect">
            <a:avLst/>
          </a:prstGeom>
        </p:spPr>
      </p:pic>
      <p:pic>
        <p:nvPicPr>
          <p:cNvPr id="18" name="图片 17"/>
          <p:cNvPicPr>
            <a:picLocks noChangeAspect="1"/>
          </p:cNvPicPr>
          <p:nvPr/>
        </p:nvPicPr>
        <p:blipFill>
          <a:blip r:embed="rId9"/>
          <a:stretch>
            <a:fillRect/>
          </a:stretch>
        </p:blipFill>
        <p:spPr>
          <a:xfrm>
            <a:off x="3646329" y="1497556"/>
            <a:ext cx="1286367" cy="1280271"/>
          </a:xfrm>
          <a:prstGeom prst="rect">
            <a:avLst/>
          </a:prstGeom>
        </p:spPr>
      </p:pic>
      <p:sp>
        <p:nvSpPr>
          <p:cNvPr id="114" name="文本框 113"/>
          <p:cNvSpPr txBox="1"/>
          <p:nvPr/>
        </p:nvSpPr>
        <p:spPr>
          <a:xfrm>
            <a:off x="5146172" y="2065932"/>
            <a:ext cx="680323" cy="707886"/>
          </a:xfrm>
          <a:prstGeom prst="rect">
            <a:avLst/>
          </a:prstGeom>
          <a:noFill/>
        </p:spPr>
        <p:txBody>
          <a:bodyPr wrap="square" rtlCol="0">
            <a:spAutoFit/>
          </a:bodyPr>
          <a:lstStyle/>
          <a:p>
            <a:pPr algn="ctr"/>
            <a:r>
              <a:rPr lang="en-US" altLang="zh-CN" sz="4000" dirty="0">
                <a:solidFill>
                  <a:schemeClr val="tx1">
                    <a:lumMod val="75000"/>
                    <a:lumOff val="25000"/>
                  </a:schemeClr>
                </a:solidFill>
                <a:latin typeface="Impact" panose="020B0806030902050204" pitchFamily="34" charset="0"/>
                <a:ea typeface="汉仪夏日体W" panose="00020600040101010101" pitchFamily="18" charset="-122"/>
              </a:rPr>
              <a:t>01</a:t>
            </a:r>
            <a:endParaRPr lang="zh-CN" altLang="en-US" sz="4000" dirty="0">
              <a:solidFill>
                <a:schemeClr val="tx1">
                  <a:lumMod val="75000"/>
                  <a:lumOff val="25000"/>
                </a:schemeClr>
              </a:solidFill>
              <a:latin typeface="Impact" panose="020B0806030902050204" pitchFamily="34" charset="0"/>
              <a:ea typeface="汉仪夏日体W" panose="00020600040101010101" pitchFamily="18" charset="-122"/>
            </a:endParaRPr>
          </a:p>
        </p:txBody>
      </p:sp>
      <p:pic>
        <p:nvPicPr>
          <p:cNvPr id="19" name="图片 18"/>
          <p:cNvPicPr>
            <a:picLocks noChangeAspect="1"/>
          </p:cNvPicPr>
          <p:nvPr/>
        </p:nvPicPr>
        <p:blipFill>
          <a:blip r:embed="rId10"/>
          <a:stretch>
            <a:fillRect/>
          </a:stretch>
        </p:blipFill>
        <p:spPr>
          <a:xfrm>
            <a:off x="9431031" y="2078823"/>
            <a:ext cx="2523963" cy="2505673"/>
          </a:xfrm>
          <a:prstGeom prst="rect">
            <a:avLst/>
          </a:prstGeom>
        </p:spPr>
      </p:pic>
      <p:pic>
        <p:nvPicPr>
          <p:cNvPr id="20" name="图片 19"/>
          <p:cNvPicPr>
            <a:picLocks noChangeAspect="1"/>
          </p:cNvPicPr>
          <p:nvPr/>
        </p:nvPicPr>
        <p:blipFill>
          <a:blip r:embed="rId11"/>
          <a:stretch>
            <a:fillRect/>
          </a:stretch>
        </p:blipFill>
        <p:spPr>
          <a:xfrm>
            <a:off x="9449050" y="1871700"/>
            <a:ext cx="871804" cy="865707"/>
          </a:xfrm>
          <a:prstGeom prst="rect">
            <a:avLst/>
          </a:prstGeom>
        </p:spPr>
      </p:pic>
      <p:pic>
        <p:nvPicPr>
          <p:cNvPr id="21" name="图片 20"/>
          <p:cNvPicPr>
            <a:picLocks noChangeAspect="1"/>
          </p:cNvPicPr>
          <p:nvPr/>
        </p:nvPicPr>
        <p:blipFill>
          <a:blip r:embed="rId12" cstate="screen"/>
          <a:stretch>
            <a:fillRect/>
          </a:stretch>
        </p:blipFill>
        <p:spPr>
          <a:xfrm>
            <a:off x="234585" y="5381592"/>
            <a:ext cx="2109790" cy="1563027"/>
          </a:xfrm>
          <a:prstGeom prst="rect">
            <a:avLst/>
          </a:prstGeom>
        </p:spPr>
      </p:pic>
      <p:pic>
        <p:nvPicPr>
          <p:cNvPr id="23" name="图片 22"/>
          <p:cNvPicPr>
            <a:picLocks noChangeAspect="1"/>
          </p:cNvPicPr>
          <p:nvPr/>
        </p:nvPicPr>
        <p:blipFill>
          <a:blip r:embed="rId13"/>
          <a:stretch>
            <a:fillRect/>
          </a:stretch>
        </p:blipFill>
        <p:spPr>
          <a:xfrm>
            <a:off x="9839627" y="5358275"/>
            <a:ext cx="2175511" cy="1620061"/>
          </a:xfrm>
          <a:prstGeom prst="rect">
            <a:avLst/>
          </a:prstGeom>
        </p:spPr>
      </p:pic>
      <p:sp>
        <p:nvSpPr>
          <p:cNvPr id="24" name="文本框 23"/>
          <p:cNvSpPr txBox="1"/>
          <p:nvPr/>
        </p:nvSpPr>
        <p:spPr>
          <a:xfrm>
            <a:off x="5035020" y="2737407"/>
            <a:ext cx="2224286" cy="646331"/>
          </a:xfrm>
          <a:prstGeom prst="rect">
            <a:avLst/>
          </a:prstGeom>
          <a:noFill/>
        </p:spPr>
        <p:txBody>
          <a:bodyPr wrap="square" rtlCol="0">
            <a:spAutoFit/>
          </a:bodyPr>
          <a:lstStyle/>
          <a:p>
            <a:pPr algn="ctr"/>
            <a:r>
              <a:rPr lang="zh-CN" altLang="en-US" sz="3600" b="1" dirty="0">
                <a:solidFill>
                  <a:schemeClr val="tx1">
                    <a:lumMod val="75000"/>
                    <a:lumOff val="25000"/>
                  </a:schemeClr>
                </a:solidFill>
                <a:latin typeface="汉仪夏日体W" panose="00020600040101010101" pitchFamily="18" charset="-122"/>
                <a:ea typeface="汉仪夏日体W" panose="00020600040101010101" pitchFamily="18" charset="-122"/>
                <a:sym typeface="+mn-ea"/>
              </a:rPr>
              <a:t>基础知识</a:t>
            </a:r>
            <a:endParaRPr lang="zh-CN" altLang="en-US" sz="3600" b="1" dirty="0">
              <a:solidFill>
                <a:schemeClr val="tx1">
                  <a:lumMod val="75000"/>
                  <a:lumOff val="25000"/>
                </a:schemeClr>
              </a:solidFill>
              <a:latin typeface="汉仪夏日体W" panose="00020600040101010101" pitchFamily="18" charset="-122"/>
              <a:ea typeface="汉仪夏日体W" panose="00020600040101010101" pitchFamily="18" charset="-122"/>
            </a:endParaRPr>
          </a:p>
        </p:txBody>
      </p:sp>
      <p:pic>
        <p:nvPicPr>
          <p:cNvPr id="22" name="图片 21"/>
          <p:cNvPicPr>
            <a:picLocks noChangeAspect="1"/>
          </p:cNvPicPr>
          <p:nvPr/>
        </p:nvPicPr>
        <p:blipFill rotWithShape="1">
          <a:blip r:embed="rId14" cstate="screen"/>
          <a:srcRect/>
          <a:stretch>
            <a:fillRect/>
          </a:stretch>
        </p:blipFill>
        <p:spPr>
          <a:xfrm>
            <a:off x="9840686" y="700328"/>
            <a:ext cx="1581397" cy="567580"/>
          </a:xfrm>
          <a:prstGeom prst="rect">
            <a:avLst/>
          </a:prstGeom>
        </p:spPr>
      </p:pic>
      <p:pic>
        <p:nvPicPr>
          <p:cNvPr id="26" name="图片 25"/>
          <p:cNvPicPr>
            <a:picLocks noChangeAspect="1"/>
          </p:cNvPicPr>
          <p:nvPr/>
        </p:nvPicPr>
        <p:blipFill rotWithShape="1">
          <a:blip r:embed="rId15" cstate="screen"/>
          <a:srcRect t="-10904" r="-11007"/>
          <a:stretch>
            <a:fillRect/>
          </a:stretch>
        </p:blipFill>
        <p:spPr>
          <a:xfrm>
            <a:off x="1688602" y="733680"/>
            <a:ext cx="1125990" cy="53422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750"/>
                                        <p:tgtEl>
                                          <p:spTgt spid="2"/>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anim calcmode="lin" valueType="num">
                                      <p:cBhvr>
                                        <p:cTn id="12" dur="750" fill="hold"/>
                                        <p:tgtEl>
                                          <p:spTgt spid="21"/>
                                        </p:tgtEl>
                                        <p:attrNameLst>
                                          <p:attrName>ppt_x</p:attrName>
                                        </p:attrNameLst>
                                      </p:cBhvr>
                                      <p:tavLst>
                                        <p:tav tm="0">
                                          <p:val>
                                            <p:strVal val="#ppt_x"/>
                                          </p:val>
                                        </p:tav>
                                        <p:tav tm="100000">
                                          <p:val>
                                            <p:strVal val="#ppt_x"/>
                                          </p:val>
                                        </p:tav>
                                      </p:tavLst>
                                    </p:anim>
                                    <p:anim calcmode="lin" valueType="num">
                                      <p:cBhvr>
                                        <p:cTn id="13" dur="75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750"/>
                                        <p:tgtEl>
                                          <p:spTgt spid="23"/>
                                        </p:tgtEl>
                                      </p:cBhvr>
                                    </p:animEffect>
                                    <p:anim calcmode="lin" valueType="num">
                                      <p:cBhvr>
                                        <p:cTn id="17" dur="750" fill="hold"/>
                                        <p:tgtEl>
                                          <p:spTgt spid="23"/>
                                        </p:tgtEl>
                                        <p:attrNameLst>
                                          <p:attrName>ppt_x</p:attrName>
                                        </p:attrNameLst>
                                      </p:cBhvr>
                                      <p:tavLst>
                                        <p:tav tm="0">
                                          <p:val>
                                            <p:strVal val="#ppt_x"/>
                                          </p:val>
                                        </p:tav>
                                        <p:tav tm="100000">
                                          <p:val>
                                            <p:strVal val="#ppt_x"/>
                                          </p:val>
                                        </p:tav>
                                      </p:tavLst>
                                    </p:anim>
                                    <p:anim calcmode="lin" valueType="num">
                                      <p:cBhvr>
                                        <p:cTn id="18" dur="750" fill="hold"/>
                                        <p:tgtEl>
                                          <p:spTgt spid="23"/>
                                        </p:tgtEl>
                                        <p:attrNameLst>
                                          <p:attrName>ppt_y</p:attrName>
                                        </p:attrNameLst>
                                      </p:cBhvr>
                                      <p:tavLst>
                                        <p:tav tm="0">
                                          <p:val>
                                            <p:strVal val="#ppt_y+.1"/>
                                          </p:val>
                                        </p:tav>
                                        <p:tav tm="100000">
                                          <p:val>
                                            <p:strVal val="#ppt_y"/>
                                          </p:val>
                                        </p:tav>
                                      </p:tavLst>
                                    </p:anim>
                                  </p:childTnLst>
                                </p:cTn>
                              </p:par>
                              <p:par>
                                <p:cTn id="19" presetID="2" presetClass="entr" presetSubtype="8" fill="hold" nodeType="withEffect">
                                  <p:stCondLst>
                                    <p:cond delay="25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25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1+#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42"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750"/>
                                        <p:tgtEl>
                                          <p:spTgt spid="16"/>
                                        </p:tgtEl>
                                      </p:cBhvr>
                                    </p:animEffect>
                                    <p:anim calcmode="lin" valueType="num">
                                      <p:cBhvr>
                                        <p:cTn id="31" dur="750" fill="hold"/>
                                        <p:tgtEl>
                                          <p:spTgt spid="16"/>
                                        </p:tgtEl>
                                        <p:attrNameLst>
                                          <p:attrName>ppt_x</p:attrName>
                                        </p:attrNameLst>
                                      </p:cBhvr>
                                      <p:tavLst>
                                        <p:tav tm="0">
                                          <p:val>
                                            <p:strVal val="#ppt_x"/>
                                          </p:val>
                                        </p:tav>
                                        <p:tav tm="100000">
                                          <p:val>
                                            <p:strVal val="#ppt_x"/>
                                          </p:val>
                                        </p:tav>
                                      </p:tavLst>
                                    </p:anim>
                                    <p:anim calcmode="lin" valueType="num">
                                      <p:cBhvr>
                                        <p:cTn id="32" dur="750" fill="hold"/>
                                        <p:tgtEl>
                                          <p:spTgt spid="16"/>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0-#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22" presetClass="entr" presetSubtype="1"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up)">
                                      <p:cBhvr>
                                        <p:cTn id="45" dur="500"/>
                                        <p:tgtEl>
                                          <p:spTgt spid="18"/>
                                        </p:tgtEl>
                                      </p:cBhvr>
                                    </p:animEffect>
                                  </p:childTnLst>
                                </p:cTn>
                              </p:par>
                              <p:par>
                                <p:cTn id="46" presetID="22" presetClass="entr" presetSubtype="1"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500"/>
                                        <p:tgtEl>
                                          <p:spTgt spid="19"/>
                                        </p:tgtEl>
                                      </p:cBhvr>
                                    </p:animEffect>
                                  </p:childTnLst>
                                </p:cTn>
                              </p:par>
                            </p:childTnLst>
                          </p:cTn>
                        </p:par>
                        <p:par>
                          <p:cTn id="49" fill="hold">
                            <p:stCondLst>
                              <p:cond delay="4000"/>
                            </p:stCondLst>
                            <p:childTnLst>
                              <p:par>
                                <p:cTn id="50" presetID="38" presetClass="entr" presetSubtype="0" accel="50000" fill="hold" grpId="0" nodeType="afterEffect">
                                  <p:stCondLst>
                                    <p:cond delay="0"/>
                                  </p:stCondLst>
                                  <p:iterate type="lt">
                                    <p:tmPct val="50000"/>
                                  </p:iterate>
                                  <p:childTnLst>
                                    <p:set>
                                      <p:cBhvr>
                                        <p:cTn id="51" dur="1" fill="hold">
                                          <p:stCondLst>
                                            <p:cond delay="0"/>
                                          </p:stCondLst>
                                        </p:cTn>
                                        <p:tgtEl>
                                          <p:spTgt spid="114"/>
                                        </p:tgtEl>
                                        <p:attrNameLst>
                                          <p:attrName>style.visibility</p:attrName>
                                        </p:attrNameLst>
                                      </p:cBhvr>
                                      <p:to>
                                        <p:strVal val="visible"/>
                                      </p:to>
                                    </p:set>
                                    <p:set>
                                      <p:cBhvr>
                                        <p:cTn id="52" dur="227" fill="hold">
                                          <p:stCondLst>
                                            <p:cond delay="0"/>
                                          </p:stCondLst>
                                        </p:cTn>
                                        <p:tgtEl>
                                          <p:spTgt spid="114"/>
                                        </p:tgtEl>
                                        <p:attrNameLst>
                                          <p:attrName>style.rotation</p:attrName>
                                        </p:attrNameLst>
                                      </p:cBhvr>
                                      <p:to>
                                        <p:strVal val="-45.0"/>
                                      </p:to>
                                    </p:set>
                                    <p:anim calcmode="lin" valueType="num">
                                      <p:cBhvr>
                                        <p:cTn id="53" dur="227" fill="hold">
                                          <p:stCondLst>
                                            <p:cond delay="227"/>
                                          </p:stCondLst>
                                        </p:cTn>
                                        <p:tgtEl>
                                          <p:spTgt spid="114"/>
                                        </p:tgtEl>
                                        <p:attrNameLst>
                                          <p:attrName>style.rotation</p:attrName>
                                        </p:attrNameLst>
                                      </p:cBhvr>
                                      <p:tavLst>
                                        <p:tav tm="0">
                                          <p:val>
                                            <p:fltVal val="-45"/>
                                          </p:val>
                                        </p:tav>
                                        <p:tav tm="69900">
                                          <p:val>
                                            <p:fltVal val="45"/>
                                          </p:val>
                                        </p:tav>
                                        <p:tav tm="100000">
                                          <p:val>
                                            <p:fltVal val="0"/>
                                          </p:val>
                                        </p:tav>
                                      </p:tavLst>
                                    </p:anim>
                                    <p:anim calcmode="lin" valueType="num">
                                      <p:cBhvr>
                                        <p:cTn id="54" dur="227" fill="hold">
                                          <p:stCondLst>
                                            <p:cond delay="0"/>
                                          </p:stCondLst>
                                        </p:cTn>
                                        <p:tgtEl>
                                          <p:spTgt spid="114"/>
                                        </p:tgtEl>
                                        <p:attrNameLst>
                                          <p:attrName>ppt_y</p:attrName>
                                        </p:attrNameLst>
                                      </p:cBhvr>
                                      <p:tavLst>
                                        <p:tav tm="0">
                                          <p:val>
                                            <p:strVal val="#ppt_y-1"/>
                                          </p:val>
                                        </p:tav>
                                        <p:tav tm="100000">
                                          <p:val>
                                            <p:strVal val="#ppt_y-(0.354*#ppt_w-0.172*#ppt_h)"/>
                                          </p:val>
                                        </p:tav>
                                      </p:tavLst>
                                    </p:anim>
                                    <p:anim calcmode="lin" valueType="num">
                                      <p:cBhvr>
                                        <p:cTn id="55" dur="78" decel="50000" autoRev="1" fill="hold">
                                          <p:stCondLst>
                                            <p:cond delay="227"/>
                                          </p:stCondLst>
                                        </p:cTn>
                                        <p:tgtEl>
                                          <p:spTgt spid="114"/>
                                        </p:tgtEl>
                                        <p:attrNameLst>
                                          <p:attrName>ppt_y</p:attrName>
                                        </p:attrNameLst>
                                      </p:cBhvr>
                                      <p:tavLst>
                                        <p:tav tm="0">
                                          <p:val>
                                            <p:strVal val="#ppt_y-(0.354*#ppt_w-0.172*#ppt_h)"/>
                                          </p:val>
                                        </p:tav>
                                        <p:tav tm="100000">
                                          <p:val>
                                            <p:strVal val="#ppt_y-(0.354*#ppt_w-0.172*#ppt_h)-#ppt_h/2"/>
                                          </p:val>
                                        </p:tav>
                                      </p:tavLst>
                                    </p:anim>
                                    <p:anim calcmode="lin" valueType="num">
                                      <p:cBhvr>
                                        <p:cTn id="56" dur="68" fill="hold">
                                          <p:stCondLst>
                                            <p:cond delay="432"/>
                                          </p:stCondLst>
                                        </p:cTn>
                                        <p:tgtEl>
                                          <p:spTgt spid="114"/>
                                        </p:tgtEl>
                                        <p:attrNameLst>
                                          <p:attrName>ppt_y</p:attrName>
                                        </p:attrNameLst>
                                      </p:cBhvr>
                                      <p:tavLst>
                                        <p:tav tm="0">
                                          <p:val>
                                            <p:strVal val="#ppt_y-(0.354*#ppt_w-0.172*#ppt_h)"/>
                                          </p:val>
                                        </p:tav>
                                        <p:tav tm="100000">
                                          <p:val>
                                            <p:strVal val="#ppt_y"/>
                                          </p:val>
                                        </p:tav>
                                      </p:tavLst>
                                    </p:anim>
                                  </p:childTnLst>
                                </p:cTn>
                              </p:par>
                            </p:childTnLst>
                          </p:cTn>
                        </p:par>
                        <p:par>
                          <p:cTn id="57" fill="hold">
                            <p:stCondLst>
                              <p:cond delay="3250"/>
                            </p:stCondLst>
                            <p:childTnLst>
                              <p:par>
                                <p:cTn id="58" presetID="2" presetClass="entr" presetSubtype="2" fill="hold" grpId="0" nodeType="afterEffect">
                                  <p:stCondLst>
                                    <p:cond delay="0"/>
                                  </p:stCondLst>
                                  <p:iterate type="lt">
                                    <p:tmPct val="10000"/>
                                  </p:iterate>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fill="hold"/>
                                        <p:tgtEl>
                                          <p:spTgt spid="24"/>
                                        </p:tgtEl>
                                        <p:attrNameLst>
                                          <p:attrName>ppt_x</p:attrName>
                                        </p:attrNameLst>
                                      </p:cBhvr>
                                      <p:tavLst>
                                        <p:tav tm="0">
                                          <p:val>
                                            <p:strVal val="1+#ppt_w/2"/>
                                          </p:val>
                                        </p:tav>
                                        <p:tav tm="100000">
                                          <p:val>
                                            <p:strVal val="#ppt_x"/>
                                          </p:val>
                                        </p:tav>
                                      </p:tavLst>
                                    </p:anim>
                                    <p:anim calcmode="lin" valueType="num">
                                      <p:cBhvr additive="base">
                                        <p:cTn id="61"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标注 32"/>
          <p:cNvSpPr/>
          <p:nvPr/>
        </p:nvSpPr>
        <p:spPr>
          <a:xfrm>
            <a:off x="8394700" y="2068195"/>
            <a:ext cx="2520315" cy="1016635"/>
          </a:xfrm>
          <a:prstGeom prst="wedgeRoundRectCallou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a:stretch>
            <a:fillRect/>
          </a:stretch>
        </p:blipFill>
        <p:spPr>
          <a:xfrm>
            <a:off x="926144" y="1083456"/>
            <a:ext cx="10339712" cy="115834"/>
          </a:xfrm>
          <a:prstGeom prst="rect">
            <a:avLst/>
          </a:prstGeom>
        </p:spPr>
      </p:pic>
      <p:pic>
        <p:nvPicPr>
          <p:cNvPr id="28" name="图片 27"/>
          <p:cNvPicPr>
            <a:picLocks noChangeAspect="1"/>
          </p:cNvPicPr>
          <p:nvPr/>
        </p:nvPicPr>
        <p:blipFill>
          <a:blip r:embed="rId4"/>
          <a:stretch>
            <a:fillRect/>
          </a:stretch>
        </p:blipFill>
        <p:spPr>
          <a:xfrm>
            <a:off x="722352" y="297309"/>
            <a:ext cx="676715" cy="707197"/>
          </a:xfrm>
          <a:prstGeom prst="rect">
            <a:avLst/>
          </a:prstGeom>
        </p:spPr>
      </p:pic>
      <p:sp>
        <p:nvSpPr>
          <p:cNvPr id="45" name="文本框 44"/>
          <p:cNvSpPr txBox="1"/>
          <p:nvPr/>
        </p:nvSpPr>
        <p:spPr>
          <a:xfrm>
            <a:off x="1568807" y="498542"/>
            <a:ext cx="6261909" cy="583565"/>
          </a:xfrm>
          <a:prstGeom prst="rect">
            <a:avLst/>
          </a:prstGeom>
          <a:noFill/>
        </p:spPr>
        <p:txBody>
          <a:bodyPr wrap="square" rtlCol="0">
            <a:spAutoFit/>
          </a:bodyPr>
          <a:lstStyle/>
          <a:p>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函数的基本构造</a:t>
            </a:r>
          </a:p>
        </p:txBody>
      </p:sp>
      <p:sp>
        <p:nvSpPr>
          <p:cNvPr id="2" name="文本框 1"/>
          <p:cNvSpPr txBox="1"/>
          <p:nvPr/>
        </p:nvSpPr>
        <p:spPr>
          <a:xfrm>
            <a:off x="1349375" y="1644650"/>
            <a:ext cx="791845" cy="583565"/>
          </a:xfrm>
          <a:prstGeom prst="rect">
            <a:avLst/>
          </a:prstGeom>
          <a:noFill/>
        </p:spPr>
        <p:txBody>
          <a:bodyPr wrap="square" rtlCol="0">
            <a:spAutoFit/>
          </a:bodyPr>
          <a:lstStyle/>
          <a:p>
            <a:pPr algn="ctr"/>
            <a:r>
              <a:rPr lang="en-US" altLang="zh-CN" sz="3200" dirty="0">
                <a:latin typeface="华文中宋" panose="02010600040101010101" charset="-122"/>
                <a:ea typeface="华文中宋" panose="02010600040101010101" charset="-122"/>
              </a:rPr>
              <a:t>def</a:t>
            </a:r>
          </a:p>
        </p:txBody>
      </p:sp>
      <p:sp>
        <p:nvSpPr>
          <p:cNvPr id="3" name="文本框 2"/>
          <p:cNvSpPr txBox="1"/>
          <p:nvPr/>
        </p:nvSpPr>
        <p:spPr>
          <a:xfrm>
            <a:off x="2141220" y="1641475"/>
            <a:ext cx="3345180" cy="586740"/>
          </a:xfrm>
          <a:prstGeom prst="rect">
            <a:avLst/>
          </a:prstGeom>
          <a:noFill/>
        </p:spPr>
        <p:txBody>
          <a:bodyPr wrap="square" rtlCol="0">
            <a:noAutofit/>
          </a:bodyPr>
          <a:lstStyle/>
          <a:p>
            <a:pPr algn="ctr"/>
            <a:r>
              <a:rPr lang="en-US" altLang="zh-CN" sz="3200" dirty="0" err="1">
                <a:latin typeface="华文中宋" panose="02010600040101010101" charset="-122"/>
                <a:ea typeface="华文中宋" panose="02010600040101010101" charset="-122"/>
              </a:rPr>
              <a:t>weatherforecast</a:t>
            </a:r>
            <a:endParaRPr lang="en-US" altLang="zh-CN" sz="3200" dirty="0">
              <a:latin typeface="华文中宋" panose="02010600040101010101" charset="-122"/>
              <a:ea typeface="华文中宋" panose="02010600040101010101" charset="-122"/>
            </a:endParaRPr>
          </a:p>
        </p:txBody>
      </p:sp>
      <p:sp>
        <p:nvSpPr>
          <p:cNvPr id="4" name="文本框 3"/>
          <p:cNvSpPr txBox="1"/>
          <p:nvPr/>
        </p:nvSpPr>
        <p:spPr>
          <a:xfrm>
            <a:off x="5403850" y="1644332"/>
            <a:ext cx="1407160" cy="584200"/>
          </a:xfrm>
          <a:prstGeom prst="rect">
            <a:avLst/>
          </a:prstGeom>
          <a:noFill/>
        </p:spPr>
        <p:txBody>
          <a:bodyPr wrap="square" rtlCol="0">
            <a:noAutofit/>
          </a:bodyPr>
          <a:lstStyle/>
          <a:p>
            <a:pPr algn="ctr"/>
            <a:r>
              <a:rPr lang="en-US" altLang="zh-CN" sz="3200" dirty="0">
                <a:latin typeface="华文中宋" panose="02010600040101010101" charset="-122"/>
                <a:ea typeface="华文中宋" panose="02010600040101010101" charset="-122"/>
              </a:rPr>
              <a:t>(city):</a:t>
            </a:r>
          </a:p>
        </p:txBody>
      </p:sp>
      <p:sp>
        <p:nvSpPr>
          <p:cNvPr id="5" name="上箭头标注 4"/>
          <p:cNvSpPr/>
          <p:nvPr/>
        </p:nvSpPr>
        <p:spPr>
          <a:xfrm>
            <a:off x="2724785" y="2298065"/>
            <a:ext cx="1909445" cy="891540"/>
          </a:xfrm>
          <a:prstGeom prst="upArrowCallou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上箭头标注 6"/>
          <p:cNvSpPr/>
          <p:nvPr/>
        </p:nvSpPr>
        <p:spPr>
          <a:xfrm>
            <a:off x="5080000" y="2448560"/>
            <a:ext cx="1381760" cy="741045"/>
          </a:xfrm>
          <a:prstGeom prst="upArrowCallou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2906416" y="2679854"/>
            <a:ext cx="1544955" cy="460375"/>
          </a:xfrm>
          <a:prstGeom prst="rect">
            <a:avLst/>
          </a:prstGeom>
          <a:noFill/>
        </p:spPr>
        <p:txBody>
          <a:bodyPr wrap="square" rtlCol="0">
            <a:spAutoFit/>
          </a:bodyPr>
          <a:lstStyle/>
          <a:p>
            <a:pPr algn="ctr"/>
            <a:r>
              <a:rPr lang="zh-CN" altLang="en-US" sz="2400" dirty="0">
                <a:latin typeface="华文中宋" panose="02010600040101010101" charset="-122"/>
                <a:ea typeface="华文中宋" panose="02010600040101010101" charset="-122"/>
              </a:rPr>
              <a:t>咒语名字</a:t>
            </a:r>
          </a:p>
        </p:txBody>
      </p:sp>
      <p:sp>
        <p:nvSpPr>
          <p:cNvPr id="9" name="文本框 8"/>
          <p:cNvSpPr txBox="1"/>
          <p:nvPr/>
        </p:nvSpPr>
        <p:spPr>
          <a:xfrm>
            <a:off x="5027295" y="2716212"/>
            <a:ext cx="1487170" cy="460375"/>
          </a:xfrm>
          <a:prstGeom prst="rect">
            <a:avLst/>
          </a:prstGeom>
          <a:noFill/>
        </p:spPr>
        <p:txBody>
          <a:bodyPr wrap="square" rtlCol="0">
            <a:spAutoFit/>
          </a:bodyPr>
          <a:lstStyle/>
          <a:p>
            <a:pPr algn="ctr"/>
            <a:r>
              <a:rPr lang="zh-CN" altLang="en-US" sz="2400" dirty="0">
                <a:latin typeface="华文中宋" panose="02010600040101010101" charset="-122"/>
                <a:ea typeface="华文中宋" panose="02010600040101010101" charset="-122"/>
              </a:rPr>
              <a:t>触发条件</a:t>
            </a:r>
          </a:p>
        </p:txBody>
      </p:sp>
      <p:pic>
        <p:nvPicPr>
          <p:cNvPr id="10" name="图片 9" descr="c189通道"/>
          <p:cNvPicPr>
            <a:picLocks noChangeAspect="1"/>
          </p:cNvPicPr>
          <p:nvPr/>
        </p:nvPicPr>
        <p:blipFill>
          <a:blip r:embed="rId5"/>
          <a:stretch>
            <a:fillRect/>
          </a:stretch>
        </p:blipFill>
        <p:spPr>
          <a:xfrm>
            <a:off x="2907665" y="3907790"/>
            <a:ext cx="1905000" cy="1905000"/>
          </a:xfrm>
          <a:prstGeom prst="rect">
            <a:avLst/>
          </a:prstGeom>
        </p:spPr>
      </p:pic>
      <p:pic>
        <p:nvPicPr>
          <p:cNvPr id="11" name="图片 10" descr="2.5_5g双通道"/>
          <p:cNvPicPr>
            <a:picLocks noChangeAspect="1"/>
          </p:cNvPicPr>
          <p:nvPr/>
        </p:nvPicPr>
        <p:blipFill>
          <a:blip r:embed="rId6"/>
          <a:stretch>
            <a:fillRect/>
          </a:stretch>
        </p:blipFill>
        <p:spPr>
          <a:xfrm>
            <a:off x="4452620" y="3681095"/>
            <a:ext cx="951230" cy="951230"/>
          </a:xfrm>
          <a:prstGeom prst="rect">
            <a:avLst/>
          </a:prstGeom>
        </p:spPr>
      </p:pic>
      <p:sp>
        <p:nvSpPr>
          <p:cNvPr id="12" name="文本框 11"/>
          <p:cNvSpPr txBox="1"/>
          <p:nvPr/>
        </p:nvSpPr>
        <p:spPr>
          <a:xfrm>
            <a:off x="5080000" y="5350510"/>
            <a:ext cx="2687955" cy="583565"/>
          </a:xfrm>
          <a:prstGeom prst="rect">
            <a:avLst/>
          </a:prstGeom>
          <a:noFill/>
        </p:spPr>
        <p:txBody>
          <a:bodyPr wrap="square" rtlCol="0">
            <a:spAutoFit/>
          </a:bodyPr>
          <a:lstStyle/>
          <a:p>
            <a:pPr algn="ctr"/>
            <a:r>
              <a:rPr lang="zh-CN" altLang="en-US" sz="3200" dirty="0">
                <a:latin typeface="华文中宋" panose="02010600040101010101" charset="-122"/>
                <a:ea typeface="华文中宋" panose="02010600040101010101" charset="-122"/>
              </a:rPr>
              <a:t>神秘网络通道！</a:t>
            </a:r>
          </a:p>
        </p:txBody>
      </p:sp>
      <p:sp>
        <p:nvSpPr>
          <p:cNvPr id="27" name="下弧形箭头 26"/>
          <p:cNvSpPr/>
          <p:nvPr/>
        </p:nvSpPr>
        <p:spPr>
          <a:xfrm rot="3600000">
            <a:off x="145415" y="3291205"/>
            <a:ext cx="2989580" cy="1204595"/>
          </a:xfrm>
          <a:prstGeom prst="curved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29" name="直角上箭头 28"/>
          <p:cNvSpPr/>
          <p:nvPr/>
        </p:nvSpPr>
        <p:spPr>
          <a:xfrm>
            <a:off x="7496175" y="3907790"/>
            <a:ext cx="2542540" cy="995680"/>
          </a:xfrm>
          <a:prstGeom prst="ben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文本框 30"/>
          <p:cNvSpPr txBox="1"/>
          <p:nvPr/>
        </p:nvSpPr>
        <p:spPr>
          <a:xfrm>
            <a:off x="8633460" y="2160720"/>
            <a:ext cx="2171700" cy="645795"/>
          </a:xfrm>
          <a:prstGeom prst="rect">
            <a:avLst/>
          </a:prstGeom>
          <a:noFill/>
        </p:spPr>
        <p:txBody>
          <a:bodyPr wrap="square" rtlCol="0">
            <a:noAutofit/>
          </a:bodyPr>
          <a:lstStyle/>
          <a:p>
            <a:pPr algn="ctr"/>
            <a:r>
              <a:rPr lang="zh-CN" altLang="en-US" sz="2400" dirty="0">
                <a:latin typeface="华文中宋" panose="02010600040101010101" charset="-122"/>
                <a:ea typeface="华文中宋" panose="02010600040101010101" charset="-122"/>
              </a:rPr>
              <a:t>得到所要城市的天气啦！</a:t>
            </a:r>
          </a:p>
        </p:txBody>
      </p:sp>
      <p:pic>
        <p:nvPicPr>
          <p:cNvPr id="32" name="图片 31"/>
          <p:cNvPicPr>
            <a:picLocks noChangeAspect="1"/>
          </p:cNvPicPr>
          <p:nvPr/>
        </p:nvPicPr>
        <p:blipFill>
          <a:blip r:embed="rId7"/>
          <a:stretch>
            <a:fillRect/>
          </a:stretch>
        </p:blipFill>
        <p:spPr>
          <a:xfrm>
            <a:off x="7830821" y="3244849"/>
            <a:ext cx="1362282" cy="1387475"/>
          </a:xfrm>
          <a:prstGeom prst="rect">
            <a:avLst/>
          </a:prstGeom>
        </p:spPr>
      </p:pic>
      <p:sp>
        <p:nvSpPr>
          <p:cNvPr id="34" name="文本框 33"/>
          <p:cNvSpPr txBox="1"/>
          <p:nvPr/>
        </p:nvSpPr>
        <p:spPr>
          <a:xfrm>
            <a:off x="7161529" y="4956810"/>
            <a:ext cx="3753485" cy="369332"/>
          </a:xfrm>
          <a:prstGeom prst="rect">
            <a:avLst/>
          </a:prstGeom>
          <a:noFill/>
        </p:spPr>
        <p:txBody>
          <a:bodyPr wrap="square" rtlCol="0">
            <a:spAutoFit/>
          </a:bodyPr>
          <a:lstStyle/>
          <a:p>
            <a:pPr algn="ctr"/>
            <a:r>
              <a:rPr lang="zh-CN" altLang="en-US" dirty="0">
                <a:latin typeface="华文中宋" panose="02010600040101010101" charset="-122"/>
                <a:ea typeface="华文中宋" panose="02010600040101010101" charset="-122"/>
              </a:rPr>
              <a:t>通过</a:t>
            </a:r>
            <a:r>
              <a:rPr lang="en-US" altLang="zh-CN" dirty="0">
                <a:latin typeface="华文中宋" panose="02010600040101010101" charset="-122"/>
                <a:ea typeface="华文中宋" panose="02010600040101010101" charset="-122"/>
              </a:rPr>
              <a:t>return</a:t>
            </a:r>
            <a:r>
              <a:rPr lang="zh-CN" altLang="en-US" dirty="0">
                <a:latin typeface="华文中宋" panose="02010600040101010101" charset="-122"/>
                <a:ea typeface="华文中宋" panose="02010600040101010101" charset="-122"/>
              </a:rPr>
              <a:t>或</a:t>
            </a:r>
            <a:r>
              <a:rPr lang="en-US" altLang="zh-CN" dirty="0">
                <a:latin typeface="华文中宋" panose="02010600040101010101" charset="-122"/>
                <a:ea typeface="华文中宋" panose="02010600040101010101" charset="-122"/>
              </a:rPr>
              <a:t>print</a:t>
            </a:r>
            <a:r>
              <a:rPr lang="zh-CN" altLang="en-US" dirty="0">
                <a:latin typeface="华文中宋" panose="02010600040101010101" charset="-122"/>
                <a:ea typeface="华文中宋" panose="02010600040101010101" charset="-122"/>
              </a:rPr>
              <a:t>呈现魔法效果</a:t>
            </a:r>
          </a:p>
        </p:txBody>
      </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0"/>
                                  </p:stCondLst>
                                  <p:iterate type="lt">
                                    <p:tmPct val="1905"/>
                                  </p:iterate>
                                  <p:childTnLst>
                                    <p:set>
                                      <p:cBhvr>
                                        <p:cTn id="14" dur="1" fill="hold">
                                          <p:stCondLst>
                                            <p:cond delay="0"/>
                                          </p:stCondLst>
                                        </p:cTn>
                                        <p:tgtEl>
                                          <p:spTgt spid="45"/>
                                        </p:tgtEl>
                                        <p:attrNameLst>
                                          <p:attrName>style.visibility</p:attrName>
                                        </p:attrNameLst>
                                      </p:cBhvr>
                                      <p:to>
                                        <p:strVal val="visible"/>
                                      </p:to>
                                    </p:set>
                                    <p:anim calcmode="lin" valueType="num">
                                      <p:cBhvr>
                                        <p:cTn id="15"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5"/>
                                        </p:tgtEl>
                                        <p:attrNameLst>
                                          <p:attrName>ppt_y</p:attrName>
                                        </p:attrNameLst>
                                      </p:cBhvr>
                                      <p:tavLst>
                                        <p:tav tm="0">
                                          <p:val>
                                            <p:strVal val="#ppt_y"/>
                                          </p:val>
                                        </p:tav>
                                        <p:tav tm="100000">
                                          <p:val>
                                            <p:strVal val="#ppt_y"/>
                                          </p:val>
                                        </p:tav>
                                      </p:tavLst>
                                    </p:anim>
                                    <p:anim calcmode="lin" valueType="num">
                                      <p:cBhvr>
                                        <p:cTn id="17"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5"/>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
                                        </p:tgtEl>
                                        <p:attrNameLst>
                                          <p:attrName>ppt_y</p:attrName>
                                        </p:attrNameLst>
                                      </p:cBhvr>
                                      <p:tavLst>
                                        <p:tav tm="0">
                                          <p:val>
                                            <p:strVal val="#ppt_y"/>
                                          </p:val>
                                        </p:tav>
                                        <p:tav tm="100000">
                                          <p:val>
                                            <p:strVal val="#ppt_y"/>
                                          </p:val>
                                        </p:tav>
                                      </p:tavLst>
                                    </p:anim>
                                    <p:anim calcmode="lin" valueType="num">
                                      <p:cBhvr>
                                        <p:cTn id="26"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linds(horizontal)">
                                      <p:cBhvr>
                                        <p:cTn id="44" dur="500"/>
                                        <p:tgtEl>
                                          <p:spTgt spid="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linds(horizontal)">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randombar(horizontal)">
                                      <p:cBhvr>
                                        <p:cTn id="55" dur="500"/>
                                        <p:tgtEl>
                                          <p:spTgt spid="27"/>
                                        </p:tgtEl>
                                      </p:cBhvr>
                                    </p:animEffect>
                                  </p:childTnLst>
                                </p:cTn>
                              </p:par>
                              <p:par>
                                <p:cTn id="56" presetID="14" presetClass="entr" presetSubtype="10" fill="hold"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randombar(horizontal)">
                                      <p:cBhvr>
                                        <p:cTn id="58" dur="500"/>
                                        <p:tgtEl>
                                          <p:spTgt spid="10"/>
                                        </p:tgtEl>
                                      </p:cBhvr>
                                    </p:animEffect>
                                  </p:childTnLst>
                                </p:cTn>
                              </p:par>
                              <p:par>
                                <p:cTn id="59" presetID="14" presetClass="entr" presetSubtype="1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randombar(horizontal)">
                                      <p:cBhvr>
                                        <p:cTn id="61" dur="500"/>
                                        <p:tgtEl>
                                          <p:spTgt spid="11"/>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randombar(horizontal)">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childTnLst>
                          </p:cTn>
                        </p:par>
                        <p:par>
                          <p:cTn id="73" fill="hold">
                            <p:stCondLst>
                              <p:cond delay="500"/>
                            </p:stCondLst>
                            <p:childTnLst>
                              <p:par>
                                <p:cTn id="74" presetID="10" presetClass="entr" presetSubtype="0" fill="hold" nodeType="after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500"/>
                                        <p:tgtEl>
                                          <p:spTgt spid="3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45" grpId="0"/>
      <p:bldP spid="2" grpId="0"/>
      <p:bldP spid="2" grpId="1"/>
      <p:bldP spid="3" grpId="0"/>
      <p:bldP spid="3" grpId="1"/>
      <p:bldP spid="4" grpId="0"/>
      <p:bldP spid="4" grpId="1"/>
      <p:bldP spid="5" grpId="0" animBg="1"/>
      <p:bldP spid="5" grpId="1" animBg="1"/>
      <p:bldP spid="7" grpId="0" animBg="1"/>
      <p:bldP spid="7" grpId="1" animBg="1"/>
      <p:bldP spid="8" grpId="0"/>
      <p:bldP spid="8" grpId="1"/>
      <p:bldP spid="9" grpId="0"/>
      <p:bldP spid="9" grpId="1"/>
      <p:bldP spid="12" grpId="0"/>
      <p:bldP spid="12" grpId="1"/>
      <p:bldP spid="27" grpId="0" animBg="1"/>
      <p:bldP spid="27" grpId="1" animBg="1"/>
      <p:bldP spid="29" grpId="0" animBg="1"/>
      <p:bldP spid="29" grpId="1" animBg="1"/>
      <p:bldP spid="31" grpId="0"/>
      <p:bldP spid="31" grpId="1"/>
      <p:bldP spid="34" grpId="0"/>
      <p:bldP spid="3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926144" y="1083456"/>
            <a:ext cx="10339712" cy="115834"/>
          </a:xfrm>
          <a:prstGeom prst="rect">
            <a:avLst/>
          </a:prstGeom>
        </p:spPr>
      </p:pic>
      <p:pic>
        <p:nvPicPr>
          <p:cNvPr id="28" name="图片 27"/>
          <p:cNvPicPr>
            <a:picLocks noChangeAspect="1"/>
          </p:cNvPicPr>
          <p:nvPr/>
        </p:nvPicPr>
        <p:blipFill>
          <a:blip r:embed="rId4"/>
          <a:stretch>
            <a:fillRect/>
          </a:stretch>
        </p:blipFill>
        <p:spPr>
          <a:xfrm>
            <a:off x="722352" y="297309"/>
            <a:ext cx="676715" cy="707197"/>
          </a:xfrm>
          <a:prstGeom prst="rect">
            <a:avLst/>
          </a:prstGeom>
        </p:spPr>
      </p:pic>
      <p:sp>
        <p:nvSpPr>
          <p:cNvPr id="45" name="文本框 44"/>
          <p:cNvSpPr txBox="1"/>
          <p:nvPr/>
        </p:nvSpPr>
        <p:spPr>
          <a:xfrm>
            <a:off x="1568807" y="498542"/>
            <a:ext cx="6261909" cy="583565"/>
          </a:xfrm>
          <a:prstGeom prst="rect">
            <a:avLst/>
          </a:prstGeom>
          <a:noFill/>
        </p:spPr>
        <p:txBody>
          <a:bodyPr wrap="square" rtlCol="0">
            <a:spAutoFit/>
          </a:bodyPr>
          <a:lstStyle/>
          <a:p>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函数的基本构造</a:t>
            </a:r>
            <a:r>
              <a:rPr lang="en-US" altLang="zh-CN" sz="3200" b="1" dirty="0">
                <a:solidFill>
                  <a:schemeClr val="tx1">
                    <a:lumMod val="75000"/>
                    <a:lumOff val="25000"/>
                  </a:schemeClr>
                </a:solidFill>
                <a:latin typeface="汉仪夏日体W" panose="00020600040101010101" pitchFamily="18" charset="-122"/>
                <a:ea typeface="汉仪夏日体W" panose="00020600040101010101" pitchFamily="18" charset="-122"/>
              </a:rPr>
              <a:t> —— </a:t>
            </a:r>
            <a:r>
              <a:rPr lang="zh-CN" altLang="en-US" sz="3200" b="1" dirty="0">
                <a:solidFill>
                  <a:schemeClr val="tx1">
                    <a:lumMod val="75000"/>
                    <a:lumOff val="25000"/>
                  </a:schemeClr>
                </a:solidFill>
                <a:latin typeface="汉仪夏日体W" panose="00020600040101010101" pitchFamily="18" charset="-122"/>
                <a:ea typeface="汉仪夏日体W" panose="00020600040101010101" pitchFamily="18" charset="-122"/>
              </a:rPr>
              <a:t>趁热打铁</a:t>
            </a:r>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143" y="2701544"/>
            <a:ext cx="1607677" cy="1454912"/>
          </a:xfrm>
          <a:prstGeom prst="rect">
            <a:avLst/>
          </a:prstGeom>
        </p:spPr>
      </p:pic>
      <p:sp>
        <p:nvSpPr>
          <p:cNvPr id="14" name="对话气泡: 椭圆形 13"/>
          <p:cNvSpPr/>
          <p:nvPr/>
        </p:nvSpPr>
        <p:spPr>
          <a:xfrm>
            <a:off x="1930919" y="1229327"/>
            <a:ext cx="2389872" cy="1549818"/>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271774" y="1384032"/>
            <a:ext cx="1918388" cy="1200329"/>
          </a:xfrm>
          <a:prstGeom prst="rect">
            <a:avLst/>
          </a:prstGeom>
          <a:noFill/>
        </p:spPr>
        <p:txBody>
          <a:bodyPr wrap="square" rtlCol="0">
            <a:spAutoFit/>
          </a:bodyPr>
          <a:lstStyle/>
          <a:p>
            <a:r>
              <a:rPr lang="zh-CN" altLang="en-US" sz="2400" dirty="0">
                <a:latin typeface="华文中宋" panose="02010600040101010101" charset="-122"/>
                <a:ea typeface="华文中宋" panose="02010600040101010101" charset="-122"/>
              </a:rPr>
              <a:t>能帮我做一个加法魔法吗？</a:t>
            </a:r>
          </a:p>
        </p:txBody>
      </p:sp>
      <p:sp>
        <p:nvSpPr>
          <p:cNvPr id="17" name="文本框 16"/>
          <p:cNvSpPr txBox="1"/>
          <p:nvPr/>
        </p:nvSpPr>
        <p:spPr>
          <a:xfrm>
            <a:off x="4979901" y="1568697"/>
            <a:ext cx="6064891" cy="954107"/>
          </a:xfrm>
          <a:prstGeom prst="rect">
            <a:avLst/>
          </a:prstGeom>
          <a:noFill/>
        </p:spPr>
        <p:txBody>
          <a:bodyPr wrap="square" rtlCol="0">
            <a:spAutoFit/>
          </a:bodyPr>
          <a:lstStyle/>
          <a:p>
            <a:r>
              <a:rPr lang="en-US" altLang="zh-CN" sz="2800" dirty="0">
                <a:solidFill>
                  <a:schemeClr val="accent1"/>
                </a:solidFill>
                <a:latin typeface="华文中宋" panose="02010600040101010101" charset="-122"/>
                <a:ea typeface="华文中宋" panose="02010600040101010101" charset="-122"/>
              </a:rPr>
              <a:t>def</a:t>
            </a:r>
            <a:r>
              <a:rPr lang="en-US" altLang="zh-CN" sz="2800" dirty="0">
                <a:latin typeface="华文中宋" panose="02010600040101010101" charset="-122"/>
                <a:ea typeface="华文中宋" panose="02010600040101010101" charset="-122"/>
              </a:rPr>
              <a:t> </a:t>
            </a:r>
            <a:r>
              <a:rPr lang="en-US" altLang="zh-CN" sz="2800" dirty="0">
                <a:solidFill>
                  <a:schemeClr val="accent1">
                    <a:lumMod val="75000"/>
                  </a:schemeClr>
                </a:solidFill>
                <a:latin typeface="华文中宋" panose="02010600040101010101" charset="-122"/>
                <a:ea typeface="华文中宋" panose="02010600040101010101" charset="-122"/>
              </a:rPr>
              <a:t>add</a:t>
            </a:r>
            <a:r>
              <a:rPr lang="en-US" altLang="zh-CN" sz="2800" dirty="0">
                <a:latin typeface="华文中宋" panose="02010600040101010101" charset="-122"/>
                <a:ea typeface="华文中宋" panose="02010600040101010101" charset="-122"/>
              </a:rPr>
              <a:t>(x , y):</a:t>
            </a:r>
          </a:p>
          <a:p>
            <a:r>
              <a:rPr lang="en-US" altLang="zh-CN" sz="2800" dirty="0">
                <a:latin typeface="华文中宋" panose="02010600040101010101" charset="-122"/>
                <a:ea typeface="华文中宋" panose="02010600040101010101" charset="-122"/>
              </a:rPr>
              <a:t>    </a:t>
            </a:r>
            <a:r>
              <a:rPr lang="en-US" altLang="zh-CN" sz="2800" dirty="0">
                <a:solidFill>
                  <a:schemeClr val="accent1"/>
                </a:solidFill>
                <a:latin typeface="华文中宋" panose="02010600040101010101" charset="-122"/>
                <a:ea typeface="华文中宋" panose="02010600040101010101" charset="-122"/>
              </a:rPr>
              <a:t>return</a:t>
            </a:r>
            <a:r>
              <a:rPr lang="en-US" altLang="zh-CN" sz="2800" dirty="0">
                <a:latin typeface="华文中宋" panose="02010600040101010101" charset="-122"/>
                <a:ea typeface="华文中宋" panose="02010600040101010101" charset="-122"/>
              </a:rPr>
              <a:t> x + y</a:t>
            </a:r>
            <a:endParaRPr lang="zh-CN" altLang="en-US" sz="2800" dirty="0">
              <a:latin typeface="华文中宋" panose="02010600040101010101" charset="-122"/>
              <a:ea typeface="华文中宋" panose="02010600040101010101" charset="-122"/>
            </a:endParaRPr>
          </a:p>
        </p:txBody>
      </p:sp>
      <p:grpSp>
        <p:nvGrpSpPr>
          <p:cNvPr id="3" name="组合 2"/>
          <p:cNvGrpSpPr/>
          <p:nvPr/>
        </p:nvGrpSpPr>
        <p:grpSpPr>
          <a:xfrm>
            <a:off x="2364740" y="1467485"/>
            <a:ext cx="1522095" cy="1055370"/>
            <a:chOff x="3739" y="2315"/>
            <a:chExt cx="2397" cy="1662"/>
          </a:xfrm>
        </p:grpSpPr>
        <p:sp>
          <p:nvSpPr>
            <p:cNvPr id="18" name="矩形 17"/>
            <p:cNvSpPr/>
            <p:nvPr/>
          </p:nvSpPr>
          <p:spPr>
            <a:xfrm>
              <a:off x="3739" y="2315"/>
              <a:ext cx="2389" cy="16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文本框 18"/>
            <p:cNvSpPr txBox="1"/>
            <p:nvPr/>
          </p:nvSpPr>
          <p:spPr>
            <a:xfrm>
              <a:off x="4120" y="2563"/>
              <a:ext cx="2016" cy="1018"/>
            </a:xfrm>
            <a:prstGeom prst="rect">
              <a:avLst/>
            </a:prstGeom>
            <a:noFill/>
          </p:spPr>
          <p:txBody>
            <a:bodyPr wrap="square" rtlCol="0">
              <a:spAutoFit/>
            </a:bodyPr>
            <a:lstStyle/>
            <a:p>
              <a:pPr algn="ctr"/>
              <a:r>
                <a:rPr lang="zh-CN" altLang="en-US" sz="3600" dirty="0">
                  <a:latin typeface="华文中宋" panose="02010600040101010101" charset="-122"/>
                  <a:ea typeface="华文中宋" panose="02010600040101010101" charset="-122"/>
                </a:rPr>
                <a:t>谢谢！</a:t>
              </a:r>
            </a:p>
          </p:txBody>
        </p:sp>
      </p:grpSp>
      <p:pic>
        <p:nvPicPr>
          <p:cNvPr id="30" name="图片 29" descr="猫头鹰博士头像，卡通动物"/>
          <p:cNvPicPr>
            <a:picLocks noChangeAspect="1"/>
          </p:cNvPicPr>
          <p:nvPr/>
        </p:nvPicPr>
        <p:blipFill>
          <a:blip r:embed="rId6"/>
          <a:stretch>
            <a:fillRect/>
          </a:stretch>
        </p:blipFill>
        <p:spPr>
          <a:xfrm>
            <a:off x="9662481" y="3685928"/>
            <a:ext cx="1603375" cy="1603375"/>
          </a:xfrm>
          <a:prstGeom prst="rect">
            <a:avLst/>
          </a:prstGeom>
        </p:spPr>
      </p:pic>
      <p:sp>
        <p:nvSpPr>
          <p:cNvPr id="22" name="对话气泡: 椭圆形 21"/>
          <p:cNvSpPr/>
          <p:nvPr/>
        </p:nvSpPr>
        <p:spPr>
          <a:xfrm flipH="1">
            <a:off x="7830716" y="2245231"/>
            <a:ext cx="2389872" cy="1549818"/>
          </a:xfrm>
          <a:prstGeom prst="wedgeEllipseCallou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8119068" y="2389495"/>
            <a:ext cx="1801158" cy="1200329"/>
          </a:xfrm>
          <a:prstGeom prst="rect">
            <a:avLst/>
          </a:prstGeom>
          <a:noFill/>
        </p:spPr>
        <p:txBody>
          <a:bodyPr wrap="square" rtlCol="0">
            <a:spAutoFit/>
          </a:bodyPr>
          <a:lstStyle/>
          <a:p>
            <a:r>
              <a:rPr lang="zh-CN" altLang="en-US" sz="2400" dirty="0">
                <a:latin typeface="华文中宋" panose="02010600040101010101" charset="-122"/>
                <a:ea typeface="华文中宋" panose="02010600040101010101" charset="-122"/>
              </a:rPr>
              <a:t>能帮我做一个判断正负的魔法吗？</a:t>
            </a:r>
          </a:p>
        </p:txBody>
      </p:sp>
      <p:sp>
        <p:nvSpPr>
          <p:cNvPr id="2" name="Rectangle 1"/>
          <p:cNvSpPr>
            <a:spLocks noChangeArrowheads="1"/>
          </p:cNvSpPr>
          <p:nvPr/>
        </p:nvSpPr>
        <p:spPr bwMode="auto">
          <a:xfrm>
            <a:off x="3331829" y="3312917"/>
            <a:ext cx="4073525" cy="3046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rgbClr val="0033B3"/>
                </a:solidFill>
                <a:effectLst/>
                <a:latin typeface="华文中宋" panose="02010600040101010101" charset="-122"/>
                <a:ea typeface="华文中宋" panose="02010600040101010101" charset="-122"/>
              </a:rPr>
              <a:t>def </a:t>
            </a:r>
            <a:r>
              <a:rPr kumimoji="0" lang="zh-CN" altLang="zh-CN" sz="2400" b="0" i="0" u="none" strike="noStrike" cap="none" normalizeH="0" baseline="0" dirty="0">
                <a:ln>
                  <a:noFill/>
                </a:ln>
                <a:solidFill>
                  <a:srgbClr val="00627A"/>
                </a:solidFill>
                <a:effectLst/>
                <a:latin typeface="华文中宋" panose="02010600040101010101" charset="-122"/>
                <a:ea typeface="华文中宋" panose="02010600040101010101" charset="-122"/>
              </a:rPr>
              <a:t>judge</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(x):</a:t>
            </a: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400" b="0" i="0" u="none" strike="noStrike" cap="none" normalizeH="0" baseline="0" dirty="0">
                <a:ln>
                  <a:noFill/>
                </a:ln>
                <a:solidFill>
                  <a:srgbClr val="0033B3"/>
                </a:solidFill>
                <a:effectLst/>
                <a:latin typeface="华文中宋" panose="02010600040101010101" charset="-122"/>
                <a:ea typeface="华文中宋" panose="02010600040101010101" charset="-122"/>
              </a:rPr>
              <a:t>if </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x &gt; </a:t>
            </a:r>
            <a:r>
              <a:rPr kumimoji="0" lang="zh-CN" altLang="zh-CN" sz="2400" b="0" i="0" u="none" strike="noStrike" cap="none" normalizeH="0" baseline="0" dirty="0">
                <a:ln>
                  <a:noFill/>
                </a:ln>
                <a:solidFill>
                  <a:srgbClr val="1750EB"/>
                </a:solidFill>
                <a:effectLst/>
                <a:latin typeface="华文中宋" panose="02010600040101010101" charset="-122"/>
                <a:ea typeface="华文中宋" panose="02010600040101010101" charset="-122"/>
              </a:rPr>
              <a:t>0</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400" b="0" i="0" u="none" strike="noStrike" cap="none" normalizeH="0" baseline="0" dirty="0">
                <a:ln>
                  <a:noFill/>
                </a:ln>
                <a:solidFill>
                  <a:srgbClr val="0033B3"/>
                </a:solidFill>
                <a:effectLst/>
                <a:latin typeface="华文中宋" panose="02010600040101010101" charset="-122"/>
                <a:ea typeface="华文中宋" panose="02010600040101010101" charset="-122"/>
              </a:rPr>
              <a:t>return </a:t>
            </a:r>
            <a: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t>"这是一个正数"</a:t>
            </a:r>
            <a:b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t>    </a:t>
            </a:r>
            <a:r>
              <a:rPr lang="en-US" altLang="zh-CN" sz="2400" dirty="0">
                <a:ln>
                  <a:noFill/>
                </a:ln>
                <a:solidFill>
                  <a:srgbClr val="0033B3"/>
                </a:solidFill>
                <a:effectLst/>
                <a:latin typeface="华文中宋" panose="02010600040101010101" charset="-122"/>
                <a:ea typeface="华文中宋" panose="02010600040101010101" charset="-122"/>
                <a:sym typeface="+mn-ea"/>
              </a:rPr>
              <a:t>elif</a:t>
            </a:r>
            <a:r>
              <a:rPr kumimoji="0" lang="en-US" altLang="zh-CN" sz="2400" b="0" i="0" u="none" strike="noStrike" cap="none" normalizeH="0" baseline="0" dirty="0">
                <a:solidFill>
                  <a:schemeClr val="accent1"/>
                </a:solidFill>
                <a:effectLst>
                  <a:outerShdw blurRad="38100" dist="25400" dir="5400000" algn="ctr" rotWithShape="0">
                    <a:srgbClr val="6E747A">
                      <a:alpha val="43000"/>
                    </a:srgbClr>
                  </a:outerShdw>
                </a:effectLst>
                <a:latin typeface="华文中宋" panose="02010600040101010101" charset="-122"/>
                <a:ea typeface="华文中宋" panose="02010600040101010101" charset="-122"/>
              </a:rPr>
              <a:t> </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x &lt; </a:t>
            </a:r>
            <a:r>
              <a:rPr kumimoji="0" lang="zh-CN" altLang="zh-CN" sz="2400" b="0" i="0" u="none" strike="noStrike" cap="none" normalizeH="0" baseline="0" dirty="0">
                <a:ln>
                  <a:noFill/>
                </a:ln>
                <a:solidFill>
                  <a:srgbClr val="1750EB"/>
                </a:solidFill>
                <a:effectLst/>
                <a:latin typeface="华文中宋" panose="02010600040101010101" charset="-122"/>
                <a:ea typeface="华文中宋" panose="02010600040101010101" charset="-122"/>
              </a:rPr>
              <a:t>0</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400" b="0" i="0" u="none" strike="noStrike" cap="none" normalizeH="0" baseline="0" dirty="0">
                <a:ln>
                  <a:noFill/>
                </a:ln>
                <a:solidFill>
                  <a:srgbClr val="0033B3"/>
                </a:solidFill>
                <a:effectLst/>
                <a:latin typeface="华文中宋" panose="02010600040101010101" charset="-122"/>
                <a:ea typeface="华文中宋" panose="02010600040101010101" charset="-122"/>
              </a:rPr>
              <a:t>return </a:t>
            </a:r>
            <a: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t>"这是一个负数"</a:t>
            </a:r>
            <a:b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t>    </a:t>
            </a:r>
            <a:r>
              <a:rPr lang="en-US" altLang="zh-CN" sz="2400" dirty="0">
                <a:ln>
                  <a:noFill/>
                </a:ln>
                <a:solidFill>
                  <a:srgbClr val="0033B3"/>
                </a:solidFill>
                <a:effectLst/>
                <a:latin typeface="华文中宋" panose="02010600040101010101" charset="-122"/>
                <a:ea typeface="华文中宋" panose="02010600040101010101" charset="-122"/>
                <a:sym typeface="+mn-ea"/>
              </a:rPr>
              <a:t>else</a:t>
            </a: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a:t>
            </a:r>
            <a:b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br>
            <a:r>
              <a:rPr kumimoji="0" lang="zh-CN" altLang="zh-CN" sz="2400" b="0" i="0" u="none" strike="noStrike" cap="none" normalizeH="0" baseline="0" dirty="0">
                <a:ln>
                  <a:noFill/>
                </a:ln>
                <a:solidFill>
                  <a:srgbClr val="080808"/>
                </a:solidFill>
                <a:effectLst/>
                <a:latin typeface="华文中宋" panose="02010600040101010101" charset="-122"/>
                <a:ea typeface="华文中宋" panose="02010600040101010101" charset="-122"/>
              </a:rPr>
              <a:t>        </a:t>
            </a:r>
            <a:r>
              <a:rPr kumimoji="0" lang="zh-CN" altLang="zh-CN" sz="2400" b="0" i="0" u="none" strike="noStrike" cap="none" normalizeH="0" baseline="0" dirty="0">
                <a:ln>
                  <a:noFill/>
                </a:ln>
                <a:solidFill>
                  <a:srgbClr val="0033B3"/>
                </a:solidFill>
                <a:effectLst/>
                <a:latin typeface="华文中宋" panose="02010600040101010101" charset="-122"/>
                <a:ea typeface="华文中宋" panose="02010600040101010101" charset="-122"/>
              </a:rPr>
              <a:t>return </a:t>
            </a:r>
            <a: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t>"这是一个零"</a:t>
            </a:r>
            <a:br>
              <a:rPr kumimoji="0" lang="zh-CN" altLang="zh-CN" sz="2400" b="0" i="0" u="none" strike="noStrike" cap="none" normalizeH="0" baseline="0" dirty="0">
                <a:ln>
                  <a:noFill/>
                </a:ln>
                <a:solidFill>
                  <a:srgbClr val="067D17"/>
                </a:solidFill>
                <a:effectLst/>
                <a:latin typeface="华文中宋" panose="02010600040101010101" charset="-122"/>
                <a:ea typeface="华文中宋" panose="02010600040101010101" charset="-122"/>
              </a:rPr>
            </a:br>
            <a:endParaRPr kumimoji="0" lang="zh-CN" altLang="zh-CN" sz="2400" b="0" i="0" u="none" strike="noStrike" cap="none" normalizeH="0" baseline="0" dirty="0">
              <a:ln>
                <a:noFill/>
              </a:ln>
              <a:solidFill>
                <a:schemeClr val="tx1"/>
              </a:solidFill>
              <a:effectLst/>
              <a:latin typeface="华文中宋" panose="02010600040101010101" charset="-122"/>
              <a:ea typeface="华文中宋" panose="02010600040101010101" charset="-122"/>
            </a:endParaRPr>
          </a:p>
        </p:txBody>
      </p:sp>
      <p:grpSp>
        <p:nvGrpSpPr>
          <p:cNvPr id="24" name="组合 23"/>
          <p:cNvGrpSpPr/>
          <p:nvPr/>
        </p:nvGrpSpPr>
        <p:grpSpPr>
          <a:xfrm>
            <a:off x="8203363" y="2492455"/>
            <a:ext cx="1601470" cy="1076960"/>
            <a:chOff x="3739" y="2315"/>
            <a:chExt cx="2522" cy="1696"/>
          </a:xfrm>
        </p:grpSpPr>
        <p:sp>
          <p:nvSpPr>
            <p:cNvPr id="25" name="矩形 24"/>
            <p:cNvSpPr/>
            <p:nvPr/>
          </p:nvSpPr>
          <p:spPr>
            <a:xfrm>
              <a:off x="3739" y="2315"/>
              <a:ext cx="2389" cy="16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6" name="文本框 25"/>
            <p:cNvSpPr txBox="1"/>
            <p:nvPr/>
          </p:nvSpPr>
          <p:spPr>
            <a:xfrm>
              <a:off x="3864" y="2315"/>
              <a:ext cx="2397" cy="1696"/>
            </a:xfrm>
            <a:prstGeom prst="rect">
              <a:avLst/>
            </a:prstGeom>
            <a:noFill/>
          </p:spPr>
          <p:txBody>
            <a:bodyPr wrap="square" rtlCol="0">
              <a:spAutoFit/>
            </a:bodyPr>
            <a:lstStyle/>
            <a:p>
              <a:pPr algn="ctr"/>
              <a:r>
                <a:rPr lang="zh-CN" altLang="en-US" sz="3200" dirty="0">
                  <a:latin typeface="华文中宋" panose="02010600040101010101" charset="-122"/>
                  <a:ea typeface="华文中宋" panose="02010600040101010101" charset="-122"/>
                </a:rPr>
                <a:t>你太厉害了！</a:t>
              </a:r>
            </a:p>
          </p:txBody>
        </p:sp>
      </p:grpSp>
    </p:spTree>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0"/>
                                  </p:stCondLst>
                                  <p:iterate type="lt">
                                    <p:tmPct val="1905"/>
                                  </p:iterate>
                                  <p:childTnLst>
                                    <p:set>
                                      <p:cBhvr>
                                        <p:cTn id="14" dur="1" fill="hold">
                                          <p:stCondLst>
                                            <p:cond delay="0"/>
                                          </p:stCondLst>
                                        </p:cTn>
                                        <p:tgtEl>
                                          <p:spTgt spid="45"/>
                                        </p:tgtEl>
                                        <p:attrNameLst>
                                          <p:attrName>style.visibility</p:attrName>
                                        </p:attrNameLst>
                                      </p:cBhvr>
                                      <p:to>
                                        <p:strVal val="visible"/>
                                      </p:to>
                                    </p:set>
                                    <p:anim calcmode="lin" valueType="num">
                                      <p:cBhvr>
                                        <p:cTn id="15"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5"/>
                                        </p:tgtEl>
                                        <p:attrNameLst>
                                          <p:attrName>ppt_y</p:attrName>
                                        </p:attrNameLst>
                                      </p:cBhvr>
                                      <p:tavLst>
                                        <p:tav tm="0">
                                          <p:val>
                                            <p:strVal val="#ppt_y"/>
                                          </p:val>
                                        </p:tav>
                                        <p:tav tm="100000">
                                          <p:val>
                                            <p:strVal val="#ppt_y"/>
                                          </p:val>
                                        </p:tav>
                                      </p:tavLst>
                                    </p:anim>
                                    <p:anim calcmode="lin" valueType="num">
                                      <p:cBhvr>
                                        <p:cTn id="17"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5"/>
                                        </p:tgtEl>
                                      </p:cBhvr>
                                    </p:animEffect>
                                  </p:childTnLst>
                                </p:cTn>
                              </p:par>
                            </p:childTnLst>
                          </p:cTn>
                        </p:par>
                        <p:par>
                          <p:cTn id="20" fill="hold">
                            <p:stCondLst>
                              <p:cond delay="633"/>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1133"/>
                            </p:stCondLst>
                            <p:childTnLst>
                              <p:par>
                                <p:cTn id="25" presetID="3" presetClass="entr" presetSubtype="1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500"/>
                            </p:stCondLst>
                            <p:childTnLst>
                              <p:par>
                                <p:cTn id="37" presetID="20" presetClass="entr" presetSubtype="0" fill="hold" nodeType="afterEffect">
                                  <p:stCondLst>
                                    <p:cond delay="0"/>
                                  </p:stCondLst>
                                  <p:childTnLst>
                                    <p:set>
                                      <p:cBhvr>
                                        <p:cTn id="38" dur="1000" fill="hold">
                                          <p:stCondLst>
                                            <p:cond delay="0"/>
                                          </p:stCondLst>
                                        </p:cTn>
                                        <p:tgtEl>
                                          <p:spTgt spid="3"/>
                                        </p:tgtEl>
                                        <p:attrNameLst>
                                          <p:attrName>style.visibility</p:attrName>
                                        </p:attrNameLst>
                                      </p:cBhvr>
                                      <p:to>
                                        <p:strVal val="visible"/>
                                      </p:to>
                                    </p:set>
                                    <p:animEffect transition="in" filter="wedge">
                                      <p:cBhvr>
                                        <p:cTn id="39" dur="10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childTnLst>
                          </p:cTn>
                        </p:par>
                        <p:par>
                          <p:cTn id="45" fill="hold">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blinds(horizontal)">
                                      <p:cBhvr>
                                        <p:cTn id="48" dur="500"/>
                                        <p:tgtEl>
                                          <p:spTgt spid="23"/>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blinds(horizontal)">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500"/>
                                        <p:tgtEl>
                                          <p:spTgt spid="2"/>
                                        </p:tgtEl>
                                      </p:cBhvr>
                                    </p:animEffect>
                                  </p:childTnLst>
                                </p:cTn>
                              </p:par>
                            </p:childTnLst>
                          </p:cTn>
                        </p:par>
                        <p:par>
                          <p:cTn id="57" fill="hold">
                            <p:stCondLst>
                              <p:cond delay="500"/>
                            </p:stCondLst>
                            <p:childTnLst>
                              <p:par>
                                <p:cTn id="58" presetID="20" presetClass="entr" presetSubtype="0" fill="hold" nodeType="afterEffect">
                                  <p:stCondLst>
                                    <p:cond delay="0"/>
                                  </p:stCondLst>
                                  <p:childTnLst>
                                    <p:set>
                                      <p:cBhvr>
                                        <p:cTn id="59" dur="1000" fill="hold">
                                          <p:stCondLst>
                                            <p:cond delay="0"/>
                                          </p:stCondLst>
                                        </p:cTn>
                                        <p:tgtEl>
                                          <p:spTgt spid="24"/>
                                        </p:tgtEl>
                                        <p:attrNameLst>
                                          <p:attrName>style.visibility</p:attrName>
                                        </p:attrNameLst>
                                      </p:cBhvr>
                                      <p:to>
                                        <p:strVal val="visible"/>
                                      </p:to>
                                    </p:set>
                                    <p:animEffect transition="in" filter="wedge">
                                      <p:cBhvr>
                                        <p:cTn id="6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14" grpId="0" animBg="1"/>
      <p:bldP spid="14" grpId="1" animBg="1"/>
      <p:bldP spid="16" grpId="0"/>
      <p:bldP spid="16" grpId="1"/>
      <p:bldP spid="17" grpId="0"/>
      <p:bldP spid="17" grpId="1"/>
      <p:bldP spid="22" grpId="0" animBg="1"/>
      <p:bldP spid="22" grpId="1" animBg="1"/>
      <p:bldP spid="23" grpId="0"/>
      <p:bldP spid="23" grpId="1"/>
      <p:bldP spid="2" grpId="0" bldLvl="0" animBg="1"/>
      <p:bldP spid="2"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卡通手绘课件PPT"/>
  <p:tag name="COMMONDATA" val="eyJoZGlkIjoiMjBiZmU3ODM0N2ZlZTcxNjU0ODI3YmI4Y2NlNjVmMGU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8">
      <a:majorFont>
        <a:latin typeface="Arial"/>
        <a:ea typeface="YF补 汉仪夏日体+黑白emoji"/>
        <a:cs typeface=""/>
      </a:majorFont>
      <a:minorFont>
        <a:latin typeface="Arial"/>
        <a:ea typeface="YF补 汉仪夏日体+黑白emoj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3532</Words>
  <Application>Microsoft Office PowerPoint</Application>
  <PresentationFormat>宽屏</PresentationFormat>
  <Paragraphs>279</Paragraphs>
  <Slides>28</Slides>
  <Notes>28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Söhne</vt:lpstr>
      <vt:lpstr>等线</vt:lpstr>
      <vt:lpstr>汉仪夏日体W</vt:lpstr>
      <vt:lpstr>华文中宋</vt:lpstr>
      <vt:lpstr>Arial</vt:lpstr>
      <vt:lpstr>Calibri</vt:lpstr>
      <vt:lpstr>Calibri Light</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卡通记事本</dc:title>
  <dc:creator>第一PPT</dc:creator>
  <cp:keywords>www.1ppt.com</cp:keywords>
  <dc:description>www.1ppt.com</dc:description>
  <cp:lastModifiedBy>丽文 陈</cp:lastModifiedBy>
  <cp:revision>628</cp:revision>
  <dcterms:created xsi:type="dcterms:W3CDTF">2017-08-01T03:24:00Z</dcterms:created>
  <dcterms:modified xsi:type="dcterms:W3CDTF">2024-11-06T10:09:37Z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KSOSaveFontToCloudKey">
    <vt:lpwstr>470327643_btnclosed</vt:lpwstr>
  </property>
  <property fmtid="{D5CDD505-2E9C-101B-9397-08002B2CF9AE}" pid="4" name="ICV">
    <vt:lpwstr>9B8ED5AC9EBA454AB04E5DC35F62947C_13</vt:lpwstr>
  </property>
</Properties>
</file>