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0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82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2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089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65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77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18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2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69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33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57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64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99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C742-C8A5-4DFE-9F03-F628E033A25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9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83C742-C8A5-4DFE-9F03-F628E033A253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209BDC-07A0-42BE-A75E-5E00E981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05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368CB-3FC6-4FB9-BA1E-8C00165C3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zh-CN" altLang="en-US" dirty="0"/>
              <a:t>认识正则表达式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F6EF2B-947A-4DEC-B6F8-27AB95065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93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12F9E-ADAC-4BD1-8F98-571208BF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571" y="662353"/>
            <a:ext cx="10018713" cy="3124201"/>
          </a:xfrm>
        </p:spPr>
        <p:txBody>
          <a:bodyPr/>
          <a:lstStyle/>
          <a:p>
            <a:r>
              <a:rPr lang="zh-CN" altLang="en-US" dirty="0"/>
              <a:t>正则表达式是一种特殊的字符串模式，用于匹配一组字符串，就好比用模具做产 品，而正则就是这个模具，定义一种规则去匹配符合规则的字符。</a:t>
            </a:r>
          </a:p>
        </p:txBody>
      </p:sp>
    </p:spTree>
    <p:extLst>
      <p:ext uri="{BB962C8B-B14F-4D97-AF65-F5344CB8AC3E}">
        <p14:creationId xmlns:p14="http://schemas.microsoft.com/office/powerpoint/2010/main" val="328040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1DE43-94FD-4877-9EDA-007B8D93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0" y="553916"/>
            <a:ext cx="10376513" cy="1266092"/>
          </a:xfrm>
        </p:spPr>
        <p:txBody>
          <a:bodyPr/>
          <a:lstStyle/>
          <a:p>
            <a:r>
              <a:rPr lang="en-US" altLang="zh-CN" dirty="0" err="1"/>
              <a:t>java.util.regex.Pattern</a:t>
            </a:r>
            <a:endParaRPr lang="en-US" altLang="zh-CN" dirty="0"/>
          </a:p>
          <a:p>
            <a:r>
              <a:rPr lang="en-US" altLang="zh-CN" dirty="0" err="1"/>
              <a:t>java.util.regex.Matcher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425C7F-2834-462F-A8AC-C95BBC01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59" y="2162908"/>
            <a:ext cx="6438095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0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38B8E-D774-4668-ACE1-A74AF21A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DB49CCD-8174-4EB9-9A4F-51FB6DF2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9824A6-1FCB-4F45-B57A-B84D4C89B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80" y="145868"/>
            <a:ext cx="10018713" cy="65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8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38B8E-D774-4668-ACE1-A74AF21A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DB49CCD-8174-4EB9-9A4F-51FB6DF2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8FFD42-37F3-4751-8561-F0AA4293D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852"/>
            <a:ext cx="12192000" cy="615829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8ABCAB0-B0CC-4773-841C-398372391125}"/>
              </a:ext>
            </a:extLst>
          </p:cNvPr>
          <p:cNvSpPr/>
          <p:nvPr/>
        </p:nvSpPr>
        <p:spPr>
          <a:xfrm>
            <a:off x="3872011" y="6552081"/>
            <a:ext cx="4201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https://docs.oracle.com/javase/8/docs/api/</a:t>
            </a:r>
          </a:p>
        </p:txBody>
      </p:sp>
    </p:spTree>
    <p:extLst>
      <p:ext uri="{BB962C8B-B14F-4D97-AF65-F5344CB8AC3E}">
        <p14:creationId xmlns:p14="http://schemas.microsoft.com/office/powerpoint/2010/main" val="308072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807FF-4621-4D8D-9F8A-85A5D9B2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1" y="167055"/>
            <a:ext cx="10018713" cy="69459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元字符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15E72-3E7B-4791-A94E-3F4123CCC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751C2A-3F1D-4BD5-8595-2907C09C0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028904"/>
            <a:ext cx="10022329" cy="226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9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C4ECF-F423-4137-88A8-EAEF69A5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捕获组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75E149-24DC-4132-9E11-1C5A39BA1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22171"/>
            <a:ext cx="3769744" cy="1752600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D748261-D6AD-4BDC-9967-F3AB12A61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3561E7-03E8-4577-9385-2B7ACC371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857" y="86143"/>
            <a:ext cx="8857143" cy="6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9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7F225-CE86-48CB-873D-BEE39EEF0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77914"/>
            <a:ext cx="10018713" cy="3124201"/>
          </a:xfrm>
        </p:spPr>
        <p:txBody>
          <a:bodyPr/>
          <a:lstStyle/>
          <a:p>
            <a:r>
              <a:rPr lang="zh-CN" altLang="en-US" dirty="0"/>
              <a:t>包含匹配</a:t>
            </a:r>
            <a:endParaRPr lang="en-US" altLang="zh-CN" dirty="0"/>
          </a:p>
          <a:p>
            <a:r>
              <a:rPr lang="zh-CN" altLang="en-US" dirty="0"/>
              <a:t>完全匹配</a:t>
            </a:r>
            <a:endParaRPr lang="en-US" altLang="zh-CN" dirty="0"/>
          </a:p>
          <a:p>
            <a:r>
              <a:rPr lang="zh-CN" altLang="en-US" dirty="0"/>
              <a:t>替换</a:t>
            </a:r>
            <a:endParaRPr lang="en-US" altLang="zh-CN" dirty="0"/>
          </a:p>
          <a:p>
            <a:r>
              <a:rPr lang="zh-CN" altLang="en-US" dirty="0"/>
              <a:t>分组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382057B-949D-4ADF-84F6-1523FFE5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35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673</TotalTime>
  <Words>83</Words>
  <Application>Microsoft Office PowerPoint</Application>
  <PresentationFormat>宽屏</PresentationFormat>
  <Paragraphs>11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Corbel</vt:lpstr>
      <vt:lpstr>视差</vt:lpstr>
      <vt:lpstr>认识正则表达式</vt:lpstr>
      <vt:lpstr>PowerPoint 演示文稿</vt:lpstr>
      <vt:lpstr>PowerPoint 演示文稿</vt:lpstr>
      <vt:lpstr>PowerPoint 演示文稿</vt:lpstr>
      <vt:lpstr>PowerPoint 演示文稿</vt:lpstr>
      <vt:lpstr>元字符</vt:lpstr>
      <vt:lpstr>捕获组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认识正则表达式</dc:title>
  <dc:creator>Z j</dc:creator>
  <cp:lastModifiedBy>Z j</cp:lastModifiedBy>
  <cp:revision>30</cp:revision>
  <dcterms:created xsi:type="dcterms:W3CDTF">2019-09-01T06:34:17Z</dcterms:created>
  <dcterms:modified xsi:type="dcterms:W3CDTF">2019-09-02T15:50:43Z</dcterms:modified>
</cp:coreProperties>
</file>