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0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2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2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8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6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7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1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7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9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83C742-C8A5-4DFE-9F03-F628E033A253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368CB-3FC6-4FB9-BA1E-8C00165C3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zh-CN" altLang="en-US" dirty="0"/>
              <a:t>认识正则表达式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F6EF2B-947A-4DEC-B6F8-27AB95065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93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12F9E-ADAC-4BD1-8F98-571208BF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571" y="662353"/>
            <a:ext cx="10018713" cy="3124201"/>
          </a:xfrm>
        </p:spPr>
        <p:txBody>
          <a:bodyPr/>
          <a:lstStyle/>
          <a:p>
            <a:r>
              <a:rPr lang="zh-CN" altLang="en-US" dirty="0"/>
              <a:t>正则表达式是一种特殊的字符串模式，用于匹配一组字符串，就好比用模具做产 品，而正则就是这个模具，定义一种规则去匹配符合规则的字符。</a:t>
            </a:r>
          </a:p>
        </p:txBody>
      </p:sp>
    </p:spTree>
    <p:extLst>
      <p:ext uri="{BB962C8B-B14F-4D97-AF65-F5344CB8AC3E}">
        <p14:creationId xmlns:p14="http://schemas.microsoft.com/office/powerpoint/2010/main" val="32804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1DE43-94FD-4877-9EDA-007B8D93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0" y="553916"/>
            <a:ext cx="10376513" cy="2171700"/>
          </a:xfrm>
        </p:spPr>
        <p:txBody>
          <a:bodyPr/>
          <a:lstStyle/>
          <a:p>
            <a:r>
              <a:rPr lang="en-US" altLang="zh-CN" dirty="0" err="1"/>
              <a:t>java.util.regex.Pattern</a:t>
            </a:r>
            <a:endParaRPr lang="en-US" altLang="zh-CN" dirty="0"/>
          </a:p>
          <a:p>
            <a:r>
              <a:rPr lang="en-US" altLang="zh-CN" dirty="0" err="1"/>
              <a:t>java.util.regex.Matcher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60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2C56-3844-4A38-A38E-E53AB8AA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B8E-D774-4668-ACE1-A74AF2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2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07FF-4621-4D8D-9F8A-85A5D9B2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15E72-3E7B-4791-A94E-3F4123CC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79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4ECF-F423-4137-88A8-EAEF69A5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C751A-ABAE-4C6D-B2E6-506718FD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9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EC040-E8AC-43AA-B853-94CBCC3E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7F225-CE86-48CB-873D-BEE39EEF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包含匹配</a:t>
            </a:r>
            <a:endParaRPr lang="en-US" altLang="zh-CN" dirty="0"/>
          </a:p>
          <a:p>
            <a:r>
              <a:rPr lang="zh-CN" altLang="en-US" dirty="0"/>
              <a:t>完全匹配</a:t>
            </a:r>
            <a:endParaRPr lang="en-US" altLang="zh-CN" dirty="0"/>
          </a:p>
          <a:p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/>
              <a:t>分组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343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578</TotalTime>
  <Words>68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Corbel</vt:lpstr>
      <vt:lpstr>视差</vt:lpstr>
      <vt:lpstr>认识正则表达式</vt:lpstr>
      <vt:lpstr>PowerPoint 演示文稿</vt:lpstr>
      <vt:lpstr>PowerPoint 演示文稿</vt:lpstr>
      <vt:lpstr>写法</vt:lpstr>
      <vt:lpstr>元字符</vt:lpstr>
      <vt:lpstr>捕获组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认识正则表达式</dc:title>
  <dc:creator>Z j</dc:creator>
  <cp:lastModifiedBy>Z j</cp:lastModifiedBy>
  <cp:revision>15</cp:revision>
  <dcterms:created xsi:type="dcterms:W3CDTF">2019-09-01T06:34:17Z</dcterms:created>
  <dcterms:modified xsi:type="dcterms:W3CDTF">2019-09-01T16:12:32Z</dcterms:modified>
</cp:coreProperties>
</file>