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64" r:id="rId34"/>
  </p:sldIdLst>
  <p:sldSz cx="12192000" cy="6858000"/>
  <p:notesSz cx="6858000" cy="9144000"/>
  <p:embeddedFontLst>
    <p:embeddedFont>
      <p:font typeface="Segoe UI Semibold" panose="020B0702040204020203" pitchFamily="3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kUNVithKGzlV/oIgCOkmV7uM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" y="2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22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60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60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9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048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94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49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10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34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55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937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204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2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929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7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54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999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684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27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76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732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914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70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70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29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24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53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9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标题的内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标题的图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abs/10.1126/science.125464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65-022-01772-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2698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B8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499502" y="2594268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US" b="1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  <a:sym typeface="Times New Roman"/>
              </a:rPr>
              <a:t>10.15 </a:t>
            </a:r>
            <a:r>
              <a:rPr lang="zh-CN" altLang="en-US" b="1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  <a:sym typeface="Times New Roman"/>
              </a:rPr>
              <a:t>组会汇报</a:t>
            </a:r>
            <a:endParaRPr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" name="Google Shape;92;p1" descr="图表图标。 "/>
          <p:cNvGrpSpPr/>
          <p:nvPr/>
        </p:nvGrpSpPr>
        <p:grpSpPr>
          <a:xfrm>
            <a:off x="5851021" y="695440"/>
            <a:ext cx="489958" cy="49268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632" h="226" extrusionOk="0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5538199" y="5079786"/>
            <a:ext cx="91440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lang="zh-CN" altLang="en-US" sz="2500" b="1" i="0" u="none" strike="noStrike" cap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  <a:sym typeface="Times New Roman"/>
              </a:rPr>
              <a:t>王俊坤</a:t>
            </a:r>
            <a:endParaRPr lang="en-US" altLang="zh-CN" sz="2500" b="1" i="0" u="none" strike="noStrike" cap="none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lang="en-US" altLang="zh-CN" sz="2500" b="1" i="0" u="none" strike="noStrike" cap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  <a:sym typeface="Times New Roman"/>
              </a:rPr>
              <a:t>2024/10/15</a:t>
            </a:r>
            <a:endParaRPr sz="2500" b="1" i="0" u="none" strike="noStrike" cap="none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多模态翻译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多模态翻译的应用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：图像描述生成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(Image Captioning)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、视频描述生成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(Video Description)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、跨模态检索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(Cross-modal Retrieval)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多模态翻译的评估方法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人工评估、自动评估指标、检索评估</a:t>
            </a:r>
          </a:p>
        </p:txBody>
      </p:sp>
    </p:spTree>
    <p:extLst>
      <p:ext uri="{BB962C8B-B14F-4D97-AF65-F5344CB8AC3E}">
        <p14:creationId xmlns:p14="http://schemas.microsoft.com/office/powerpoint/2010/main" val="322438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多模态对齐（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Multimodal Alignment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多模态对齐主要关注如何在两个或多个模态之间找到对应关系。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对齐的目的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是识别不同模态数据中的子元素之间的关联关系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核心挑战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模型的异质性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非线性关系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序列的时间依赖性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：显式对齐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隐式对齐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显式对齐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显式对齐的目标是明确找到不同模态之间子元素的直接关系。这种方法通常要求找到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精确的对齐点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无监督对齐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（如动态时间规整、基于图模型的对齐）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、有监督对齐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（典型相关分析、神经网络对齐模型）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26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隐式对齐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隐式对齐是作为其他任务（如翻译、分类或生成任务）的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中间步骤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。隐式对齐方法并不显式地标注出模态之间的对齐点，而是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通过模型在学习过程中自动找到不同模态之间的隐含对齐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基于图模型的隐式对齐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（如条件随机场、隐马尔可夫模型）、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基于神经网络的隐式对齐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（注意力机制、跨模态检索的隐式对齐）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多模态对齐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多模态对齐的应用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：视频与文本对齐、图像与文本对齐、语音与文本对齐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多模态对齐的评估方法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对齐准确率、召回率、人类评估</a:t>
            </a:r>
          </a:p>
        </p:txBody>
      </p:sp>
    </p:spTree>
    <p:extLst>
      <p:ext uri="{BB962C8B-B14F-4D97-AF65-F5344CB8AC3E}">
        <p14:creationId xmlns:p14="http://schemas.microsoft.com/office/powerpoint/2010/main" val="32124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多模态融合（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Multimodal Fusion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旨在整合来自多个模态的信息以进行预测或决策。不同模态（如视觉、听觉、语言等）提供了不同的视角，因此融合这些信息可以提高模型的鲁棒性和性能。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多模态融合的核心挑战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异构性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噪声和冗余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缺失数据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模型无关的融合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基于模型的融合</a:t>
            </a:r>
          </a:p>
        </p:txBody>
      </p:sp>
    </p:spTree>
    <p:extLst>
      <p:ext uri="{BB962C8B-B14F-4D97-AF65-F5344CB8AC3E}">
        <p14:creationId xmlns:p14="http://schemas.microsoft.com/office/powerpoint/2010/main" val="205330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923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模型无关的融合（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Model-agnostic Fusion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模型无关的融合不依赖于特定的机器学习模型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）早期融合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特征级融合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：将来自不同模态的特征在特征提取后立即结合。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）晚期融合、决策级融合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：在每个模态独立进行特征提取和预测后，再将各模态的预测结果进行组合。组合方式包括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投票法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加权平均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概率组合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）混合融合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基于模型的融合（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Model-based Fusion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专门为多模态数据设计，能够直接在融合过程中处理不同模态的数据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）基于核的方法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：一种扩展支持向量机的方法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）图模型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：通过构建模态间的概率关系图，捕捉模型之间的依赖性和时间顺序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）神经网络模型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、注意力机制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37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多模态融合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多模态融合的应用领域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音频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视觉语音识别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(Audio-Visual Speech Recognition, AVSR)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多模态情感识别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(Multimodal Emotion Recognition)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多媒体事件检测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(Multimedia Event Detection)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视觉问答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(Visual Question Answering, VQA)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多模态融合的评估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：分类或回归任务的准确性、跨模态检索任务的相关评估指标、模型鲁棒性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4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1770743" y="1154396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多模态协同学习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Multimodal Coordination Learning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645184" y="2543024"/>
            <a:ext cx="86236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多模态协同学习的目标是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通过不同模态之间的知识共享和传递来提高模型的学习效率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，特别是在某些模态数据稀缺或不可用的情况下。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核心挑战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模态之间的异质性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数据稀缺性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多模态协同学习的</a:t>
            </a: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三大方法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协同训练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概念基础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零样本学习</a:t>
            </a:r>
          </a:p>
        </p:txBody>
      </p:sp>
    </p:spTree>
    <p:extLst>
      <p:ext uri="{BB962C8B-B14F-4D97-AF65-F5344CB8AC3E}">
        <p14:creationId xmlns:p14="http://schemas.microsoft.com/office/powerpoint/2010/main" val="384148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lang="zh-CN" altLang="en-US" sz="280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  <a:sym typeface="Times New Roman"/>
              </a:rPr>
              <a:t>目录</a:t>
            </a:r>
            <a:endParaRPr sz="2800" b="1" i="0" u="none" strike="noStrike" cap="none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  <a:sym typeface="Times New Roman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476BDE1-47C3-84FA-2596-F62C534152E8}"/>
              </a:ext>
            </a:extLst>
          </p:cNvPr>
          <p:cNvSpPr>
            <a:spLocks noChangeAspect="1"/>
          </p:cNvSpPr>
          <p:nvPr/>
        </p:nvSpPr>
        <p:spPr>
          <a:xfrm>
            <a:off x="-1761404" y="1667596"/>
            <a:ext cx="3522807" cy="352280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0A214-3FAB-7E8C-C98A-96D3CB77B36C}"/>
              </a:ext>
            </a:extLst>
          </p:cNvPr>
          <p:cNvSpPr txBox="1"/>
          <p:nvPr/>
        </p:nvSpPr>
        <p:spPr>
          <a:xfrm>
            <a:off x="2043112" y="1536173"/>
            <a:ext cx="97488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实验室三大方向</a:t>
            </a:r>
            <a:endParaRPr lang="en-US" altLang="zh-CN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	- </a:t>
            </a:r>
            <a:r>
              <a:rPr lang="zh-CN" altLang="en-US" sz="4000" u="sng" dirty="0">
                <a:latin typeface="宋体" panose="02010600030101010101" pitchFamily="2" charset="-122"/>
                <a:ea typeface="宋体" panose="02010600030101010101" pitchFamily="2" charset="-122"/>
              </a:rPr>
              <a:t>多模态信号融合结合类脑芯片</a:t>
            </a:r>
            <a:endParaRPr lang="en-US" altLang="zh-CN" sz="40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	- </a:t>
            </a:r>
            <a:r>
              <a:rPr lang="zh-CN" altLang="en-US" sz="4000" u="sng" dirty="0">
                <a:latin typeface="宋体" panose="02010600030101010101" pitchFamily="2" charset="-122"/>
                <a:ea typeface="宋体" panose="02010600030101010101" pitchFamily="2" charset="-122"/>
              </a:rPr>
              <a:t>障碍者语音识别与补助</a:t>
            </a:r>
            <a:endParaRPr lang="en-US" altLang="zh-CN" sz="40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	- </a:t>
            </a:r>
            <a:r>
              <a:rPr lang="zh-CN" altLang="en-US" sz="4000" u="sng" dirty="0">
                <a:latin typeface="宋体" panose="02010600030101010101" pitchFamily="2" charset="-122"/>
                <a:ea typeface="宋体" panose="02010600030101010101" pitchFamily="2" charset="-122"/>
              </a:rPr>
              <a:t>智能步态识别</a:t>
            </a:r>
            <a:endParaRPr lang="en-US" altLang="zh-CN" sz="40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8"/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552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协同训练（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Co-training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工作机制：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在协同训练过程中，模型从少量标注数据开始，在一个模态上训练的模型可以用来为另一个模态生成伪标注（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pseudo-labels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），然后反过来利用这些伪标注来扩展未标注数据的使用范围。通过多个模态的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交替学习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，协同训练逐渐提升每个模态模型的性能。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特别适用于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半监督学习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数据标注稀缺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的情况下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依赖于不同模态之间的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强关联性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、在训练初期较为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依赖标注数据的质量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43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761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概念基础（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Conceptual Grounding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工作机制：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当一个模态中没有足够的数据时，模型可以利用另一个模态的丰富数据进行概念的“基础化”学习。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：概念基础方法在处理抽象概念的跨模态关联上表现出色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：在模态间概念表示差异较大的情况下，这一过程可能不够精确。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92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761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零样本学习（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Zero-shot Learning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工作机制：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在多模态场景下，模型可以通过跨模态映射学习某个模态中的概念，然后将这些知识转移到另一模态中。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：零样本学习能够有效应对训练数据稀缺的问题，尤其在需要扩展到未见过的类别或模态时，零样本学习能提供强大的泛化能力。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：零样本学习的性能依赖于跨模态知识转移的质量，如果不同模态之间的对应关系不明确，模型可能难以进行准确的推断。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43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多模态协同学习的应用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90688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视觉与语言的结合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：在图像描述生成、视觉问答（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Visual Question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Answering,VQA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）等任务中，模型可以利用语言模态的丰富语义信息帮助视觉模态的表示学习，或者反过来，通过视觉数据丰富语言模态的语义。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情感识别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：通过结合面部表情、语音语调和文本等模态，协同学习可以帮助模型更好地识别情感。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跨模态检索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：在跨模态检索任务中，模型可以利用已知模态的数据（如图片）帮助生成或检索另一模态的相关信息（如文本描述），实现跨模态的检索能力。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4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类脑芯片相关文章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3045927" y="2185448"/>
            <a:ext cx="80712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Merolla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A., Arthur, J. V., Alvarez-Icaza, R., Cassidy, A. S., Sawada, J.,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Akopyan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... &amp; 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Modha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S. (2014). 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 million spiking-neuron 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integratedcircuit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with a scalable communication network and interface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Science,345(6197), 668-673.</a:t>
            </a:r>
            <a:endParaRPr lang="en-US" altLang="zh-CN" sz="2800" dirty="0">
              <a:latin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这篇论文深入探讨了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IBM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TrueNorth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架构的设计理念、神经元模型以及在低功耗环境下进行复杂信号处理的优势。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8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交叉类文章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2660146" y="2173572"/>
            <a:ext cx="92806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Frady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P., Sanborn, S., Shrestha, S. B., Rubin, D. B. D., Orchard, 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G.,Sommer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 T., &amp; Davies, M. (2022).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Efficient neuromorphic signal 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processingwith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resonator neurons. 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Signal Processing Systems, 94(10), 917-927.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该论文讨论了如何利用神经形态计算中的共振神经元（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Resonator Neurons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）模型，设计高效的信号处理系统。论文强调了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Intel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Loihi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处理器的改进，使得共振神经元可以通过编程实现更广泛的动态行为。这些神经元被用于流数据的高效处理，特别是在音频和视觉任务中。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8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障碍者语音识别与补助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2523413" y="2139281"/>
            <a:ext cx="86393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语音识别技术经过多年的发展，已经从简单的关键词匹配发展到基于深度学习的复杂模型，能够实现高精度、实时的语音转文字。但对于障碍者，尤其是听障或言语障碍者，语音识别和辅助技术需要做出额外的调整与优化，以适应他们的特殊需求。</a:t>
            </a:r>
            <a:endParaRPr lang="en-US" altLang="zh-CN" sz="2800" i="0" u="none" strike="noStrike" baseline="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i="0" u="none" strike="noStrike" baseline="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主要的</a:t>
            </a:r>
            <a:r>
              <a:rPr lang="zh-CN" altLang="en-US" sz="2800" i="0" u="sng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技术挑战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包括：</a:t>
            </a:r>
          </a:p>
          <a:p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非标准语音处理</a:t>
            </a:r>
          </a:p>
          <a:p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多模态补助</a:t>
            </a:r>
          </a:p>
        </p:txBody>
      </p:sp>
    </p:spTree>
    <p:extLst>
      <p:ext uri="{BB962C8B-B14F-4D97-AF65-F5344CB8AC3E}">
        <p14:creationId xmlns:p14="http://schemas.microsoft.com/office/powerpoint/2010/main" val="37817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障碍者语音识别与补助</a:t>
            </a:r>
            <a:endParaRPr lang="zh-CN" altLang="en-US"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目前状况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645185" y="2266295"/>
            <a:ext cx="86236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核心技术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）自动语音识别（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ASR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）语音增强与噪声过滤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）语音合成（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Text-to-Speech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TTS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）手语翻译与识别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现有产品与应用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Google Live Transcribe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Microsoft Seeing AI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）智能听觉设备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0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障碍者语音识别与补助</a:t>
            </a:r>
            <a:endParaRPr lang="zh-CN" altLang="en-US"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研究前沿与挑战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研究前沿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）个性化语音识别系统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）融合多模态数据的语音补助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）实时翻译与智能对话系统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Arial"/>
              </a:rPr>
              <a:t>挑战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Arial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Arial"/>
              </a:rPr>
              <a:t>数据匮乏、个体差异大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/>
              <a:sym typeface="Arial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7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障碍者语音识别与补助</a:t>
            </a:r>
            <a:endParaRPr lang="zh-CN" altLang="en-US"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相关期刊与会议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443304" y="2176595"/>
            <a:ext cx="86236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IEEE Transactions on Audio, Speech, and Language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ACM Transactions on Accessible Computing (TACCESS)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Interspeech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Conference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The International Conference on Acoustics, Speech, and Signal Processing(ICASSP)</a:t>
            </a:r>
          </a:p>
        </p:txBody>
      </p:sp>
    </p:spTree>
    <p:extLst>
      <p:ext uri="{BB962C8B-B14F-4D97-AF65-F5344CB8AC3E}">
        <p14:creationId xmlns:p14="http://schemas.microsoft.com/office/powerpoint/2010/main" val="100231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多模态信号融合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3045927" y="2185448"/>
            <a:ext cx="80712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Baltrušaitis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Ahuja, C., &amp; 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Morency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P. (2018). </a:t>
            </a:r>
            <a:r>
              <a:rPr lang="en-US" altLang="zh-CN" sz="2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Multimodal </a:t>
            </a:r>
            <a:r>
              <a:rPr lang="en-US" altLang="zh-CN" sz="280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machinelearning</a:t>
            </a:r>
            <a:r>
              <a:rPr lang="en-US" altLang="zh-CN" sz="2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A survey and taxonomy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 </a:t>
            </a:r>
            <a:r>
              <a:rPr lang="en-US" altLang="zh-CN" sz="280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pattern analysis </a:t>
            </a:r>
            <a:r>
              <a:rPr lang="en-US" altLang="zh-CN" sz="280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andmachine</a:t>
            </a:r>
            <a:r>
              <a:rPr lang="en-US" altLang="zh-CN" sz="280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41(2), 423-443.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该文章主要介绍了多模态机器学习领域的五个挑战：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融合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协同学习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智能步态识别（智能压力传感器）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技术组成：数据采集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2523413" y="2139281"/>
            <a:ext cx="91025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传感器设备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：智能步态识别系统依赖各种传感器来收集数据。最常用的传感器包括加速度计、陀螺仪、压力传感器和惯性测量单元（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IMU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）。这些传感器通常集成在鞋底或可穿戴设备（如脚踝或膝盖的可穿戴传感器）中，实时采集步态数据。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视频捕捉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：除了通过传感器捕获步态信息，还可以通过摄像机获取人体运动的动态图像数据，结合深度学习技术进行分析。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智能鞋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：智能鞋是一种集成了压力传感器和惯性测量设备的鞋类产品，可以实时监控佩戴者的步态数据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如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Nike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Adapt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系列鞋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Lechal</a:t>
            </a:r>
            <a:r>
              <a:rPr lang="zh-CN" altLang="en-US" sz="2800">
                <a:latin typeface="+mj-ea"/>
                <a:ea typeface="+mj-ea"/>
                <a:cs typeface="Times New Roman" panose="02020603050405020304" pitchFamily="18" charset="0"/>
              </a:rPr>
              <a:t>智能鞋</a:t>
            </a:r>
            <a:r>
              <a:rPr lang="en-US" altLang="zh-CN" sz="2800" i="0" u="none" strike="noStrike" baseline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2800" b="1" i="0" u="none" strike="noStrike" baseline="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6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智能步态识别（智能压力传感器）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技术组成：步态分析算法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2523413" y="2139281"/>
            <a:ext cx="91025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特征提取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：步态数据包括多种特征，如步幅、步速、足部的压力分布、步态周期等。智能步态识别通过算法提取这些特征，并将其输入机器学习或深度学习模型进行分析。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机器学习算法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：基于支持向量机（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SVM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）、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K 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最近邻（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KNN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）、随机森林（</a:t>
            </a:r>
            <a:r>
              <a:rPr lang="en-US" altLang="zh-CN" sz="2800" i="0" u="none" strike="noStrike" baseline="0" dirty="0" err="1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RandomForest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）等传统的机器学习算法可以用于步态分类、识别和预测。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深度学习算法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：如卷积神经网络（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）、循环神经网络（</a:t>
            </a:r>
            <a:r>
              <a:rPr lang="en-US" altLang="zh-CN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RNN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）等深度学习技术，深度学习可以直接从原始数据中学习步态特征，从而提升识别的准确性和鲁棒性。</a:t>
            </a:r>
          </a:p>
        </p:txBody>
      </p:sp>
    </p:spTree>
    <p:extLst>
      <p:ext uri="{BB962C8B-B14F-4D97-AF65-F5344CB8AC3E}">
        <p14:creationId xmlns:p14="http://schemas.microsoft.com/office/powerpoint/2010/main" val="381928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智能步态识别（智能压力传感器）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8E41F-3C18-7578-44BE-7AC9FEE5E6CB}"/>
              </a:ext>
            </a:extLst>
          </p:cNvPr>
          <p:cNvSpPr txBox="1"/>
          <p:nvPr/>
        </p:nvSpPr>
        <p:spPr>
          <a:xfrm>
            <a:off x="2218015" y="1335091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技术组成：步态识别过程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EDB02-8DD3-F55C-7888-7D0D259BB769}"/>
              </a:ext>
            </a:extLst>
          </p:cNvPr>
          <p:cNvSpPr txBox="1"/>
          <p:nvPr/>
        </p:nvSpPr>
        <p:spPr>
          <a:xfrm>
            <a:off x="2523413" y="2139281"/>
            <a:ext cx="9102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预处理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：步态数据采集后，首先需要进行噪声过滤和数据标准化处理，以确保输入的数据适合后续的分析。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特征提取与建模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：提取步态特征，输入训练好的模型进行分析。模型可以预测用户的健康状态，检测行为异常，或者通过步态特征来识别用户身份。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实时反馈</a:t>
            </a:r>
            <a:r>
              <a:rPr lang="zh-CN" altLang="en-US" sz="2800" i="0" u="none" strike="noStrike" baseline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：根据识别结果，系统可以为用户提供实时反馈，尤其在健康监控领域，系统可以提醒用户步态异常或姿势不良，帮助其进行姿态纠正。</a:t>
            </a:r>
          </a:p>
        </p:txBody>
      </p:sp>
    </p:spTree>
    <p:extLst>
      <p:ext uri="{BB962C8B-B14F-4D97-AF65-F5344CB8AC3E}">
        <p14:creationId xmlns:p14="http://schemas.microsoft.com/office/powerpoint/2010/main" val="288250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B8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96" name="Google Shape;196;p9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9"/>
          <p:cNvSpPr txBox="1"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zh-CN" altLang="en-US" sz="7200" b="1" dirty="0">
                <a:solidFill>
                  <a:schemeClr val="lt1"/>
                </a:solidFill>
              </a:rPr>
              <a:t>请批评指正</a:t>
            </a:r>
            <a:endParaRPr sz="72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089110-B362-A04F-E293-456B8AA76680}"/>
              </a:ext>
            </a:extLst>
          </p:cNvPr>
          <p:cNvSpPr txBox="1"/>
          <p:nvPr/>
        </p:nvSpPr>
        <p:spPr>
          <a:xfrm>
            <a:off x="2218015" y="1335091"/>
            <a:ext cx="924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多模态表示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(Multimodal Representation)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FF9AE2-7350-E637-C4EA-519338F1774F}"/>
              </a:ext>
            </a:extLst>
          </p:cNvPr>
          <p:cNvSpPr txBox="1"/>
          <p:nvPr/>
        </p:nvSpPr>
        <p:spPr>
          <a:xfrm>
            <a:off x="2894566" y="2354725"/>
            <a:ext cx="86236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多模态数据来源于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不同类型的信息渠道或模态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（如视觉、听觉、语言等），由于这些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模态本质不同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（例如，语言是符号化的，而音频和视觉是连续的信号），需要找到如何在保持模态之间互补性和冗余性的同时，学习出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统一的表示形式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联合表示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协调表示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90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联合表示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基本思想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：将来自不同模态的数据通过某种函数映射到一个共享的表示空间（适用于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所有模态都存在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的情况）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常用技术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图模型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（限制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深度玻尔兹曼机）、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递归神经网络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RNNs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：可以捕捉不同模态之间的复杂交互，直接优化用于融合的最终任务（例如分类或回归）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挑战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模态缺失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标注数据需求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17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协调表示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基本思想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：不同模态的表示分别通过各自的投影函数映射到自己的表示空间，但这些空间受到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相似性约束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，从而在某种度量下保持协调。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常用技术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相似度约束模型（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线性投影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深度学习技术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）、结构化约束模型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图像与文件的跨模态检索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序列数据表示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处理缺失数据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、可以处理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跨模态检索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等任务。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：一致性约束会增加计算复杂度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6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854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多模态翻译（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Multimodal Translation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多模态翻译的目标是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在不同的模态之间进行数据映射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，存在着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数据一致性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模态之间关系的开放性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等挑战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分类：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基于示例的翻译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(Example-based Translation)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生成式翻译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(Generative Translation)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13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基于示例的翻译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基本原理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：给定一个模态的输入，通过在训练数据集（词典）中查找最相似的实例，并将其对应的另一模态的表示作为输出。该方法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不生成新的翻译，而是从现有的实例中检索最相近的结果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基于检索的翻译（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Retrieval-based Translation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基于组合的翻译（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Combination-based Translation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：简单、数据充足时翻译质量高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局限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依赖词典的覆盖范围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字典之外泛化能力差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90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方向调研</a:t>
            </a:r>
            <a:endParaRPr lang="en-US" altLang="zh-CN" sz="28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zh-CN" altLang="en-US" sz="2800" b="1" dirty="0">
                <a:solidFill>
                  <a:srgbClr val="3F3F3F"/>
                </a:solidFill>
              </a:rPr>
              <a:t>（多模态信号融合结合类脑芯片）</a:t>
            </a:r>
            <a:endParaRPr sz="2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cxnSpLocks/>
          </p:cNvCxnSpPr>
          <p:nvPr/>
        </p:nvCxnSpPr>
        <p:spPr>
          <a:xfrm>
            <a:off x="0" y="522898"/>
            <a:ext cx="3303025" cy="0"/>
          </a:xfrm>
          <a:prstGeom prst="straightConnector1">
            <a:avLst/>
          </a:prstGeom>
          <a:noFill/>
          <a:ln w="9525" cap="flat" cmpd="sng">
            <a:solidFill>
              <a:srgbClr val="316756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7" name="Google Shape;127;p3"/>
          <p:cNvSpPr/>
          <p:nvPr/>
        </p:nvSpPr>
        <p:spPr>
          <a:xfrm>
            <a:off x="-1303682" y="2820758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1770743" y="1658257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510-39FD-ACF6-3219-8B3D02CD62A4}"/>
              </a:ext>
            </a:extLst>
          </p:cNvPr>
          <p:cNvSpPr txBox="1"/>
          <p:nvPr/>
        </p:nvSpPr>
        <p:spPr>
          <a:xfrm>
            <a:off x="2218015" y="13350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生成式翻译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20C06-781D-D700-F608-B84506E5A324}"/>
              </a:ext>
            </a:extLst>
          </p:cNvPr>
          <p:cNvSpPr txBox="1"/>
          <p:nvPr/>
        </p:nvSpPr>
        <p:spPr>
          <a:xfrm>
            <a:off x="2894566" y="2354725"/>
            <a:ext cx="8623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基本原理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：首先通过编码器将输入模态的数据编码为某种表示，然后使用解码器从这种表示生成另一模态的数据。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基于语法的生成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解码器模型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（最常用）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、连续生成模型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：灵活性、创造性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宋体" panose="02010600030101010101" pitchFamily="2" charset="-122"/>
                <a:ea typeface="宋体" panose="02010600030101010101" pitchFamily="2" charset="-122"/>
              </a:rPr>
              <a:t>局限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需要大量标注数据进行训练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生成结果质量依赖于模型的泛化能力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色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2795</Words>
  <Application>Microsoft Office PowerPoint</Application>
  <PresentationFormat>宽屏</PresentationFormat>
  <Paragraphs>250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Segoe UI Semibold</vt:lpstr>
      <vt:lpstr>Times New Roman</vt:lpstr>
      <vt:lpstr>宋体</vt:lpstr>
      <vt:lpstr>Quattrocento Sans</vt:lpstr>
      <vt:lpstr>Office 主题</vt:lpstr>
      <vt:lpstr>10.15 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10.15 组会汇报</dc:title>
  <dc:creator>俊坤 王</dc:creator>
  <cp:lastModifiedBy>俊坤 王</cp:lastModifiedBy>
  <cp:revision>16</cp:revision>
  <dcterms:created xsi:type="dcterms:W3CDTF">2024-07-13T08:08:07Z</dcterms:created>
  <dcterms:modified xsi:type="dcterms:W3CDTF">2024-10-15T09:46:11Z</dcterms:modified>
</cp:coreProperties>
</file>