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8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0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83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29424" y="425884"/>
            <a:ext cx="7515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CWE-400: </a:t>
            </a:r>
            <a:r>
              <a:rPr lang="es-MX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Uncontrolled</a:t>
            </a:r>
            <a:r>
              <a:rPr lang="es-MX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MX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endParaRPr lang="es-MX" sz="4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4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CWE-400 Consumo de </a:t>
            </a:r>
            <a:r>
              <a:rPr lang="es-MX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</a:t>
            </a:r>
            <a:r>
              <a:rPr lang="es-MX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Controlado</a:t>
            </a:r>
          </a:p>
          <a:p>
            <a:pPr algn="ctr"/>
            <a:r>
              <a:rPr lang="es-MX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(Agotamiento de recursos)</a:t>
            </a:r>
            <a:endParaRPr lang="es-MX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5885" y="5386192"/>
            <a:ext cx="6187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JUAN ANDRES COLLI CUPUL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2082" y="626301"/>
            <a:ext cx="994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63671" y="2329841"/>
            <a:ext cx="111105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 software no restringe adecuadamente el tamaño o la cantidad de recursos solicitados o influenciados por un actor, que puede usarse para consumir más recursos de los previstos. </a:t>
            </a:r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recursos limitados incluyen memoria, almacenamiento del sistema de archivos, entradas del grupo de conexiones de bases de datos o CPU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8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2082" y="626301"/>
            <a:ext cx="994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9621" y="2179529"/>
            <a:ext cx="111105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un atacante puede activar la asignación de estos recursos limitados, pero el número o el tamaño de los recursos no está controlado, entonces el atacante podría causar una denegación de servicio que consume todos los recursos disponibles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Esto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evitaría que usuarios válidos accedan al software y podría tener un impacto potencial en el entorno. Por ejemplo, un ataque de agotamiento de memoria contra una aplicación podría ralentizar la aplicación y su sistema operativo host.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02082" y="626301"/>
            <a:ext cx="994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Consecuencias comunes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77042"/>
              </p:ext>
            </p:extLst>
          </p:nvPr>
        </p:nvGraphicFramePr>
        <p:xfrm>
          <a:off x="78288" y="2304790"/>
          <a:ext cx="11793254" cy="440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45">
                  <a:extLst>
                    <a:ext uri="{9D8B030D-6E8A-4147-A177-3AD203B41FA5}">
                      <a16:colId xmlns:a16="http://schemas.microsoft.com/office/drawing/2014/main" val="4059657049"/>
                    </a:ext>
                  </a:extLst>
                </a:gridCol>
                <a:gridCol w="9413309">
                  <a:extLst>
                    <a:ext uri="{9D8B030D-6E8A-4147-A177-3AD203B41FA5}">
                      <a16:colId xmlns:a16="http://schemas.microsoft.com/office/drawing/2014/main" val="220627560"/>
                    </a:ext>
                  </a:extLst>
                </a:gridCol>
              </a:tblGrid>
              <a:tr h="514976"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Alcance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18672"/>
                  </a:ext>
                </a:extLst>
              </a:tr>
              <a:tr h="2077910"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Disponibilidad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técnico</a:t>
                      </a: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bloqueo, salida o reinicio; </a:t>
                      </a:r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consumo de recursos (CPU); </a:t>
                      </a:r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Consumo de recursos (memoria); </a:t>
                      </a:r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Consumo de recursos (otro)</a:t>
                      </a:r>
                    </a:p>
                    <a:p>
                      <a:endParaRPr lang="es-MX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resultado más común del agotamiento de los recursos es la denegación de servicio. El software puede ralentizarse, bloquearse debido a errores no manejados o bloquear usuarios legítimos.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9775"/>
                  </a:ext>
                </a:extLst>
              </a:tr>
              <a:tr h="1812590"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 acceso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técnico</a:t>
                      </a: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mecanismo de protección de derivación; Otro</a:t>
                      </a:r>
                    </a:p>
                    <a:p>
                      <a:endParaRPr lang="es-MX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algunos casos, es posible obligar al software a "abrirse con error" en caso de agotamiento de los recursos. El estado del software, y posiblemente la funcionalidad de seguridad, puede verse comprometido.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2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2082" y="626301"/>
            <a:ext cx="994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9621" y="2179529"/>
            <a:ext cx="1111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Este código asigna un socket y bifurcaciones cada vez que recibe una nueva conexión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sock=socket(AF_INET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SOCK_STREAM, 0);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while (1) {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newsock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=accept(sock, ...);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("A connection has been accepted\n");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fork();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2082" y="626301"/>
            <a:ext cx="994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9621" y="2179529"/>
            <a:ext cx="1111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 programa no realiza un seguimiento de cuántas conexiones se han realizado, y no limita el número de conexiones. </a:t>
            </a:r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Debido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 que </a:t>
            </a:r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forking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es una operación relativamente costosa, un atacante podría hacer que el sistema se quede sin CPU, procesos o memoria al realizar una gran cantidad de conexiones. </a:t>
            </a:r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Alternativamente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, un atacante podría consumir todas las conexiones disponibles, evitando que otros accedan al sistema de forma remota.</a:t>
            </a:r>
          </a:p>
        </p:txBody>
      </p:sp>
    </p:spTree>
    <p:extLst>
      <p:ext uri="{BB962C8B-B14F-4D97-AF65-F5344CB8AC3E}">
        <p14:creationId xmlns:p14="http://schemas.microsoft.com/office/powerpoint/2010/main" val="5989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2082" y="626301"/>
            <a:ext cx="994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Posibles mitigaciones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9621" y="2179529"/>
            <a:ext cx="11110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Diseñar mecanismos de regulación en la arquitectura del sistema.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mejor protección es limitar la cantidad de recursos que un usuario no autorizado puede hacer que se gaste.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aplicación de inicio de sesión debe estar protegida contra ataques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tanto como sea posible.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Limitar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 acceso a la base de datos, quizás almacenando en caché los conjuntos de resultados, puede ayudar a minimizar los recursos gastados.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limitar aún más el potencial de un ataque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considere rastrear la tasa de solicitudes recibidas de los usuarios y bloquear las solicitudes que excedan un umbral de tasa definido.</a:t>
            </a:r>
          </a:p>
        </p:txBody>
      </p:sp>
    </p:spTree>
    <p:extLst>
      <p:ext uri="{BB962C8B-B14F-4D97-AF65-F5344CB8AC3E}">
        <p14:creationId xmlns:p14="http://schemas.microsoft.com/office/powerpoint/2010/main" val="42367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65</TotalTime>
  <Words>510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4</cp:revision>
  <dcterms:created xsi:type="dcterms:W3CDTF">2019-09-24T08:42:27Z</dcterms:created>
  <dcterms:modified xsi:type="dcterms:W3CDTF">2019-09-24T09:48:05Z</dcterms:modified>
</cp:coreProperties>
</file>