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8897-CA72-47AB-A288-9D07C55A137B}" type="datetimeFigureOut">
              <a:rPr lang="zh-CN" altLang="en-US" smtClean="0"/>
              <a:t>2016/12/10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D90B-C511-421B-B8B7-916A546D4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49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8897-CA72-47AB-A288-9D07C55A137B}" type="datetimeFigureOut">
              <a:rPr lang="zh-CN" altLang="en-US" smtClean="0"/>
              <a:t>2016/12/10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D90B-C511-421B-B8B7-916A546D4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73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8897-CA72-47AB-A288-9D07C55A137B}" type="datetimeFigureOut">
              <a:rPr lang="zh-CN" altLang="en-US" smtClean="0"/>
              <a:t>2016/12/10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D90B-C511-421B-B8B7-916A546D4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98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8897-CA72-47AB-A288-9D07C55A137B}" type="datetimeFigureOut">
              <a:rPr lang="zh-CN" altLang="en-US" smtClean="0"/>
              <a:t>2016/12/10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D90B-C511-421B-B8B7-916A546D4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57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8897-CA72-47AB-A288-9D07C55A137B}" type="datetimeFigureOut">
              <a:rPr lang="zh-CN" altLang="en-US" smtClean="0"/>
              <a:t>2016/12/10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D90B-C511-421B-B8B7-916A546D4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19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8897-CA72-47AB-A288-9D07C55A137B}" type="datetimeFigureOut">
              <a:rPr lang="zh-CN" altLang="en-US" smtClean="0"/>
              <a:t>2016/12/10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D90B-C511-421B-B8B7-916A546D4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7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8897-CA72-47AB-A288-9D07C55A137B}" type="datetimeFigureOut">
              <a:rPr lang="zh-CN" altLang="en-US" smtClean="0"/>
              <a:t>2016/12/10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D90B-C511-421B-B8B7-916A546D4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99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8897-CA72-47AB-A288-9D07C55A137B}" type="datetimeFigureOut">
              <a:rPr lang="zh-CN" altLang="en-US" smtClean="0"/>
              <a:t>2016/12/10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D90B-C511-421B-B8B7-916A546D4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30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8897-CA72-47AB-A288-9D07C55A137B}" type="datetimeFigureOut">
              <a:rPr lang="zh-CN" altLang="en-US" smtClean="0"/>
              <a:t>2016/12/10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D90B-C511-421B-B8B7-916A546D4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9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8897-CA72-47AB-A288-9D07C55A137B}" type="datetimeFigureOut">
              <a:rPr lang="zh-CN" altLang="en-US" smtClean="0"/>
              <a:t>2016/12/10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D90B-C511-421B-B8B7-916A546D4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74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8897-CA72-47AB-A288-9D07C55A137B}" type="datetimeFigureOut">
              <a:rPr lang="zh-CN" altLang="en-US" smtClean="0"/>
              <a:t>2016/12/10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D90B-C511-421B-B8B7-916A546D4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1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08897-CA72-47AB-A288-9D07C55A137B}" type="datetimeFigureOut">
              <a:rPr lang="zh-CN" altLang="en-US" smtClean="0"/>
              <a:t>2016/12/10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ED90B-C511-421B-B8B7-916A546D4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81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Requirement Analysis for HB </a:t>
            </a:r>
            <a:r>
              <a:rPr lang="en-US" altLang="zh-CN"/>
              <a:t>Analysis System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03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Breakdown the Use Case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Case Table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23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Doctor</a:t>
            </a:r>
          </a:p>
          <a:p>
            <a:r>
              <a:rPr lang="en-US" altLang="zh-CN" dirty="0"/>
              <a:t>Patient</a:t>
            </a:r>
          </a:p>
          <a:p>
            <a:r>
              <a:rPr lang="en-US" altLang="zh-CN" dirty="0"/>
              <a:t>Family(Optional)</a:t>
            </a:r>
          </a:p>
          <a:p>
            <a:r>
              <a:rPr lang="en-US" altLang="zh-CN" dirty="0"/>
              <a:t>Admin</a:t>
            </a:r>
          </a:p>
          <a:p>
            <a:r>
              <a:rPr lang="en-US" altLang="zh-CN" dirty="0"/>
              <a:t>Lab technician</a:t>
            </a:r>
          </a:p>
          <a:p>
            <a:r>
              <a:rPr lang="en-US" altLang="zh-CN" dirty="0"/>
              <a:t>Agent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15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Case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5434" y="1825625"/>
            <a:ext cx="58411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6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Business Process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32387" y="2079523"/>
            <a:ext cx="2020529" cy="109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Real Time Receive The Data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37819" y="2079523"/>
            <a:ext cx="2005781" cy="109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Online Monitoring and Analysis Based On Short Period Data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3"/>
          </p:cNvCxnSpPr>
          <p:nvPr/>
        </p:nvCxnSpPr>
        <p:spPr>
          <a:xfrm>
            <a:off x="3052916" y="2625213"/>
            <a:ext cx="1002890" cy="14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40013" y="2079523"/>
            <a:ext cx="1887793" cy="109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Send the Result to Hospital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5" idx="3"/>
          </p:cNvCxnSpPr>
          <p:nvPr/>
        </p:nvCxnSpPr>
        <p:spPr>
          <a:xfrm>
            <a:off x="5943600" y="2625213"/>
            <a:ext cx="899652" cy="14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9606116" y="2079523"/>
            <a:ext cx="1887793" cy="109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Send Alarm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8" idx="3"/>
            <a:endCxn id="11" idx="1"/>
          </p:cNvCxnSpPr>
          <p:nvPr/>
        </p:nvCxnSpPr>
        <p:spPr>
          <a:xfrm>
            <a:off x="8627806" y="2625213"/>
            <a:ext cx="978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032387" y="3559738"/>
            <a:ext cx="2020529" cy="109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Historical Data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937819" y="3559738"/>
            <a:ext cx="2005781" cy="109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Analyze It Using </a:t>
            </a:r>
            <a:r>
              <a:rPr lang="en-US" altLang="zh-CN" dirty="0" err="1"/>
              <a:t>BigData</a:t>
            </a:r>
            <a:r>
              <a:rPr lang="en-US" altLang="zh-CN" dirty="0"/>
              <a:t> Platform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4" idx="3"/>
          </p:cNvCxnSpPr>
          <p:nvPr/>
        </p:nvCxnSpPr>
        <p:spPr>
          <a:xfrm>
            <a:off x="3052916" y="4105428"/>
            <a:ext cx="1002890" cy="14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740013" y="3559738"/>
            <a:ext cx="1887793" cy="109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Generate Report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5" idx="3"/>
          </p:cNvCxnSpPr>
          <p:nvPr/>
        </p:nvCxnSpPr>
        <p:spPr>
          <a:xfrm>
            <a:off x="5943600" y="4105428"/>
            <a:ext cx="899652" cy="14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606116" y="3559738"/>
            <a:ext cx="1887793" cy="109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Send to the Agent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7" idx="3"/>
            <a:endCxn id="19" idx="1"/>
          </p:cNvCxnSpPr>
          <p:nvPr/>
        </p:nvCxnSpPr>
        <p:spPr>
          <a:xfrm>
            <a:off x="8627806" y="4105428"/>
            <a:ext cx="978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69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Components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Realtime</a:t>
            </a:r>
            <a:r>
              <a:rPr lang="en-US" altLang="zh-CN" dirty="0"/>
              <a:t> Analysis System</a:t>
            </a:r>
          </a:p>
          <a:p>
            <a:r>
              <a:rPr lang="en-US" altLang="zh-CN" dirty="0"/>
              <a:t>Historical Data Analysis System</a:t>
            </a:r>
          </a:p>
          <a:p>
            <a:r>
              <a:rPr lang="en-US" altLang="zh-CN" dirty="0"/>
              <a:t>User Management System</a:t>
            </a:r>
          </a:p>
          <a:p>
            <a:r>
              <a:rPr lang="en-US" altLang="zh-CN" dirty="0"/>
              <a:t>User Personal Interface</a:t>
            </a:r>
          </a:p>
          <a:p>
            <a:r>
              <a:rPr lang="en-US" altLang="zh-CN" dirty="0"/>
              <a:t>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36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Product Requirement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Realtime</a:t>
            </a:r>
            <a:r>
              <a:rPr lang="en-US" altLang="zh-CN" dirty="0"/>
              <a:t> Analysis System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92" y="2238994"/>
            <a:ext cx="6707070" cy="393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75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Realtime</a:t>
            </a:r>
            <a:r>
              <a:rPr lang="en-US" altLang="zh-CN" dirty="0"/>
              <a:t> Analysis System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12606" y="2684206"/>
            <a:ext cx="811162" cy="141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</a:t>
            </a:r>
            <a:r>
              <a:rPr lang="en-US" altLang="zh-CN" dirty="0" err="1"/>
              <a:t>Recieving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905432" y="2684206"/>
            <a:ext cx="766916" cy="141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Analysis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2123768" y="3392129"/>
            <a:ext cx="781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菱形 7"/>
          <p:cNvSpPr/>
          <p:nvPr/>
        </p:nvSpPr>
        <p:spPr>
          <a:xfrm>
            <a:off x="4454012" y="2934929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5" idx="3"/>
            <a:endCxn id="8" idx="1"/>
          </p:cNvCxnSpPr>
          <p:nvPr/>
        </p:nvCxnSpPr>
        <p:spPr>
          <a:xfrm>
            <a:off x="3672348" y="3392129"/>
            <a:ext cx="781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633884" y="2035277"/>
            <a:ext cx="1415845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Alarming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831393" y="4026310"/>
            <a:ext cx="1415845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Record the Status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8" idx="0"/>
            <a:endCxn id="11" idx="1"/>
          </p:cNvCxnSpPr>
          <p:nvPr/>
        </p:nvCxnSpPr>
        <p:spPr>
          <a:xfrm flipV="1">
            <a:off x="4911212" y="2359742"/>
            <a:ext cx="722672" cy="575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2"/>
          </p:cNvCxnSpPr>
          <p:nvPr/>
        </p:nvCxnSpPr>
        <p:spPr>
          <a:xfrm>
            <a:off x="4911212" y="3849329"/>
            <a:ext cx="3097162" cy="50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395020" y="2285066"/>
            <a:ext cx="123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980470" y="3605513"/>
            <a:ext cx="123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Fine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1" idx="3"/>
            <a:endCxn id="12" idx="1"/>
          </p:cNvCxnSpPr>
          <p:nvPr/>
        </p:nvCxnSpPr>
        <p:spPr>
          <a:xfrm>
            <a:off x="7049729" y="2359742"/>
            <a:ext cx="781664" cy="1991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314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Flow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3279" y="2673817"/>
            <a:ext cx="5665441" cy="265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5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Sequence Diagram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366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99</Words>
  <Application>Microsoft Office PowerPoint</Application>
  <PresentationFormat>宽屏</PresentationFormat>
  <Paragraphs>37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Requirement Analysis for HB Analysis System</vt:lpstr>
      <vt:lpstr>User</vt:lpstr>
      <vt:lpstr>Use Case</vt:lpstr>
      <vt:lpstr>Business Process</vt:lpstr>
      <vt:lpstr>Components</vt:lpstr>
      <vt:lpstr>Product Requirement</vt:lpstr>
      <vt:lpstr>Realtime Analysis System</vt:lpstr>
      <vt:lpstr>Data Flow</vt:lpstr>
      <vt:lpstr>Sequence Diagram</vt:lpstr>
      <vt:lpstr>Breakdown the Use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sks</dc:creator>
  <cp:lastModifiedBy>sks</cp:lastModifiedBy>
  <cp:revision>13</cp:revision>
  <dcterms:created xsi:type="dcterms:W3CDTF">2016-12-10T11:35:19Z</dcterms:created>
  <dcterms:modified xsi:type="dcterms:W3CDTF">2016-12-10T12:11:54Z</dcterms:modified>
</cp:coreProperties>
</file>