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9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9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5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E2BE-B53D-4C91-9868-B1E204FD79C9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73C5-2C36-49B6-A274-2D147C03C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Designing for HB Analysis </a:t>
            </a:r>
            <a:r>
              <a:rPr lang="en-US" altLang="zh-CN" dirty="0" err="1"/>
              <a:t>Systm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Architecture(High Level)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1690688"/>
            <a:ext cx="5604387" cy="90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3016251"/>
            <a:ext cx="5604387" cy="90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BackEnd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341814"/>
            <a:ext cx="5604387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Architecture(Low Level)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6245" y="1690688"/>
            <a:ext cx="8549149" cy="420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404399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RealTime</a:t>
            </a:r>
            <a:r>
              <a:rPr lang="en-US" altLang="zh-CN" dirty="0"/>
              <a:t> Calculation Controller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65755" y="2404399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Batch Job Controller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45510" y="2404399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Generator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25265" y="2404398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Alarm Generator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05020" y="2404397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Realtime</a:t>
            </a:r>
            <a:r>
              <a:rPr lang="en-US" altLang="zh-CN" dirty="0"/>
              <a:t> Data </a:t>
            </a:r>
            <a:r>
              <a:rPr lang="en-US" altLang="zh-CN" dirty="0" err="1"/>
              <a:t>Reciever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6245" y="2404396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Monitor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6245" y="3893574"/>
            <a:ext cx="4109884" cy="89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 Engine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45510" y="3893574"/>
            <a:ext cx="4109884" cy="89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Storage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1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Interface: Example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648632" y="1825625"/>
            <a:ext cx="5705168" cy="4351338"/>
          </a:xfrm>
        </p:spPr>
        <p:txBody>
          <a:bodyPr/>
          <a:lstStyle/>
          <a:p>
            <a:r>
              <a:rPr lang="en-US" altLang="zh-CN" dirty="0"/>
              <a:t>Different ways to do that, candidates:</a:t>
            </a:r>
          </a:p>
          <a:p>
            <a:pPr lvl="1"/>
            <a:r>
              <a:rPr lang="en-US" altLang="zh-CN" dirty="0"/>
              <a:t>Shell</a:t>
            </a:r>
          </a:p>
          <a:p>
            <a:pPr lvl="2"/>
            <a:r>
              <a:rPr lang="en-US" altLang="zh-CN" dirty="0"/>
              <a:t>Send </a:t>
            </a:r>
            <a:r>
              <a:rPr lang="en-US" altLang="zh-CN" dirty="0" err="1"/>
              <a:t>spart</a:t>
            </a:r>
            <a:r>
              <a:rPr lang="en-US" altLang="zh-CN" dirty="0"/>
              <a:t>-submit via shell to calculation engine</a:t>
            </a:r>
          </a:p>
          <a:p>
            <a:pPr lvl="2"/>
            <a:r>
              <a:rPr lang="en-US" altLang="zh-CN" dirty="0"/>
              <a:t>Return result in shell</a:t>
            </a:r>
          </a:p>
          <a:p>
            <a:pPr lvl="2"/>
            <a:r>
              <a:rPr lang="en-US" altLang="zh-CN" dirty="0"/>
              <a:t>Pass details in database/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Kalfka</a:t>
            </a:r>
            <a:endParaRPr lang="en-US" altLang="zh-CN" dirty="0"/>
          </a:p>
          <a:p>
            <a:pPr lvl="1"/>
            <a:r>
              <a:rPr lang="en-US" altLang="zh-CN" dirty="0"/>
              <a:t>Restful WS</a:t>
            </a:r>
          </a:p>
          <a:p>
            <a:pPr lvl="2"/>
            <a:r>
              <a:rPr lang="en-US" altLang="zh-CN" dirty="0"/>
              <a:t>Send calculation request</a:t>
            </a:r>
          </a:p>
          <a:p>
            <a:pPr lvl="2"/>
            <a:r>
              <a:rPr lang="en-US" altLang="zh-CN" dirty="0"/>
              <a:t>Receive result</a:t>
            </a:r>
          </a:p>
          <a:p>
            <a:pPr lvl="2"/>
            <a:r>
              <a:rPr lang="en-US" altLang="zh-CN" dirty="0"/>
              <a:t>Pass details in </a:t>
            </a:r>
            <a:r>
              <a:rPr lang="en-US" altLang="zh-CN" dirty="0" err="1"/>
              <a:t>db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Kalfka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1420" y="2275937"/>
            <a:ext cx="1883860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Batch Job Controller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6245" y="3893574"/>
            <a:ext cx="4109884" cy="89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Interface: Example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648632" y="1825625"/>
            <a:ext cx="5705168" cy="4351338"/>
          </a:xfrm>
        </p:spPr>
        <p:txBody>
          <a:bodyPr/>
          <a:lstStyle/>
          <a:p>
            <a:r>
              <a:rPr lang="en-US" altLang="zh-CN" dirty="0"/>
              <a:t>If you choose to use Shell:</a:t>
            </a:r>
          </a:p>
          <a:p>
            <a:pPr lvl="1"/>
            <a:r>
              <a:rPr lang="en-US" altLang="zh-CN" dirty="0"/>
              <a:t>How to pass parameter for the Spark program, e.g. Spark-submit </a:t>
            </a:r>
            <a:r>
              <a:rPr lang="en-US" altLang="zh-CN" dirty="0" err="1"/>
              <a:t>xxxxx</a:t>
            </a:r>
            <a:r>
              <a:rPr lang="en-US" altLang="zh-CN" dirty="0"/>
              <a:t> xx.jar parameter1 parameter2 xxx</a:t>
            </a:r>
          </a:p>
          <a:p>
            <a:pPr lvl="1"/>
            <a:r>
              <a:rPr lang="en-US" altLang="zh-CN" dirty="0"/>
              <a:t>The format of the parameter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1420" y="2275937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Batch Job Controller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6245" y="3893574"/>
            <a:ext cx="4109884" cy="89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0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2101" y="1878414"/>
            <a:ext cx="4909739" cy="4351338"/>
          </a:xfrm>
        </p:spPr>
        <p:txBody>
          <a:bodyPr/>
          <a:lstStyle/>
          <a:p>
            <a:r>
              <a:rPr lang="en-US" altLang="zh-CN" dirty="0"/>
              <a:t>Detailed:</a:t>
            </a:r>
          </a:p>
          <a:p>
            <a:pPr lvl="1"/>
            <a:r>
              <a:rPr lang="en-US" altLang="zh-CN" dirty="0"/>
              <a:t>Procedure</a:t>
            </a:r>
          </a:p>
          <a:p>
            <a:pPr lvl="1"/>
            <a:r>
              <a:rPr lang="en-US" altLang="zh-CN" dirty="0"/>
              <a:t>Data Structure</a:t>
            </a:r>
          </a:p>
          <a:p>
            <a:pPr lvl="1"/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Detail for the Interface</a:t>
            </a:r>
          </a:p>
          <a:p>
            <a:pPr lvl="1"/>
            <a:r>
              <a:rPr lang="en-US" altLang="zh-CN" dirty="0"/>
              <a:t>Error handling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25215"/>
            <a:ext cx="1150374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Batch Job Controller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5100" y="2015153"/>
            <a:ext cx="988142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 Request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5100" y="3125279"/>
            <a:ext cx="988142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 the request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5100" y="4186474"/>
            <a:ext cx="988142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Generate Para and Command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705100" y="5247669"/>
            <a:ext cx="988142" cy="77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</a:t>
            </a:r>
            <a:r>
              <a:rPr lang="en-US" altLang="zh-CN" dirty="0" err="1"/>
              <a:t>cmd</a:t>
            </a:r>
            <a:r>
              <a:rPr lang="en-US" altLang="zh-CN" dirty="0"/>
              <a:t> via Shell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16644" y="5247669"/>
            <a:ext cx="1674556" cy="77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 the </a:t>
            </a:r>
            <a:r>
              <a:rPr lang="en-US" altLang="zh-CN" dirty="0" err="1"/>
              <a:t>reslut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16644" y="4186474"/>
            <a:ext cx="1674556" cy="77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</a:t>
            </a:r>
            <a:r>
              <a:rPr lang="en-US" altLang="zh-CN" sz="1400" dirty="0"/>
              <a:t>request for report generation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47984" y="3142639"/>
            <a:ext cx="1521295" cy="77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the report URL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47984" y="2081444"/>
            <a:ext cx="1399375" cy="77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to Front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3199171" y="2860497"/>
            <a:ext cx="0" cy="26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8" idx="0"/>
          </p:cNvCxnSpPr>
          <p:nvPr/>
        </p:nvCxnSpPr>
        <p:spPr>
          <a:xfrm>
            <a:off x="3199171" y="3921692"/>
            <a:ext cx="0" cy="26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9" idx="0"/>
          </p:cNvCxnSpPr>
          <p:nvPr/>
        </p:nvCxnSpPr>
        <p:spPr>
          <a:xfrm>
            <a:off x="3199171" y="4982887"/>
            <a:ext cx="0" cy="26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0" idx="1"/>
          </p:cNvCxnSpPr>
          <p:nvPr/>
        </p:nvCxnSpPr>
        <p:spPr>
          <a:xfrm>
            <a:off x="3693242" y="5637196"/>
            <a:ext cx="42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2"/>
          </p:cNvCxnSpPr>
          <p:nvPr/>
        </p:nvCxnSpPr>
        <p:spPr>
          <a:xfrm flipV="1">
            <a:off x="4610715" y="4965527"/>
            <a:ext cx="343207" cy="28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2" idx="2"/>
          </p:cNvCxnSpPr>
          <p:nvPr/>
        </p:nvCxnSpPr>
        <p:spPr>
          <a:xfrm flipH="1" flipV="1">
            <a:off x="4908632" y="3921692"/>
            <a:ext cx="45290" cy="26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  <a:endCxn id="13" idx="2"/>
          </p:cNvCxnSpPr>
          <p:nvPr/>
        </p:nvCxnSpPr>
        <p:spPr>
          <a:xfrm flipH="1" flipV="1">
            <a:off x="4847672" y="2860497"/>
            <a:ext cx="60960" cy="28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</a:p>
          <a:p>
            <a:r>
              <a:rPr lang="en-US" altLang="zh-CN" dirty="0"/>
              <a:t>Data Storage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1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HBR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endParaRPr lang="en-US" altLang="zh-CN" dirty="0"/>
          </a:p>
          <a:p>
            <a:pPr lvl="1"/>
            <a:r>
              <a:rPr lang="en-US" altLang="zh-CN" dirty="0"/>
              <a:t>Design the schema: 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cf</a:t>
            </a:r>
            <a:r>
              <a:rPr lang="en-US" altLang="zh-CN" dirty="0"/>
              <a:t>, column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err="1"/>
              <a:t>userid+timestamp</a:t>
            </a:r>
            <a:r>
              <a:rPr lang="en-US" altLang="zh-CN" dirty="0"/>
              <a:t>(1hours) as </a:t>
            </a:r>
            <a:r>
              <a:rPr lang="en-US" altLang="zh-CN" dirty="0" err="1"/>
              <a:t>rowkey</a:t>
            </a:r>
            <a:r>
              <a:rPr lang="en-US" altLang="zh-CN" dirty="0"/>
              <a:t>, for each column, it’s the increment of the time, the value is the </a:t>
            </a:r>
            <a:r>
              <a:rPr lang="en-US" altLang="zh-CN" dirty="0" err="1"/>
              <a:t>hb</a:t>
            </a:r>
            <a:r>
              <a:rPr lang="en-US" altLang="zh-CN" dirty="0"/>
              <a:t> electrical value</a:t>
            </a:r>
          </a:p>
          <a:p>
            <a:r>
              <a:rPr lang="en-US" altLang="zh-CN" dirty="0"/>
              <a:t>RDB: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CN" dirty="0"/>
              <a:t>Customer information</a:t>
            </a:r>
          </a:p>
          <a:p>
            <a:pPr lvl="1"/>
            <a:r>
              <a:rPr lang="en-US" altLang="zh-CN" dirty="0"/>
              <a:t>E-R diagram and database table design</a:t>
            </a:r>
          </a:p>
        </p:txBody>
      </p:sp>
    </p:spTree>
    <p:extLst>
      <p:ext uri="{BB962C8B-B14F-4D97-AF65-F5344CB8AC3E}">
        <p14:creationId xmlns:p14="http://schemas.microsoft.com/office/powerpoint/2010/main" val="80350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215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Designing for HB Analysis Systm</vt:lpstr>
      <vt:lpstr>Architecture(High Level)</vt:lpstr>
      <vt:lpstr>Architecture(Low Level)</vt:lpstr>
      <vt:lpstr>Interface: Example</vt:lpstr>
      <vt:lpstr>Interface: Example</vt:lpstr>
      <vt:lpstr>Component Design</vt:lpstr>
      <vt:lpstr>Data Design</vt:lpstr>
      <vt:lpstr>HBR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HB Analysis Systm</dc:title>
  <dc:creator>sks</dc:creator>
  <cp:lastModifiedBy>李鹏翔</cp:lastModifiedBy>
  <cp:revision>8</cp:revision>
  <dcterms:created xsi:type="dcterms:W3CDTF">2016-12-11T06:32:48Z</dcterms:created>
  <dcterms:modified xsi:type="dcterms:W3CDTF">2016-12-13T05:33:46Z</dcterms:modified>
</cp:coreProperties>
</file>