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C8B14C-C606-4E49-BCA5-DD93A3B9FBFC}" v="47" dt="2022-12-17T09:17:01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5C96-DD35-4B37-816F-F7FB51404ADA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6514-F811-4863-996A-B3A40549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0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5C96-DD35-4B37-816F-F7FB51404ADA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6514-F811-4863-996A-B3A40549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5C96-DD35-4B37-816F-F7FB51404ADA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6514-F811-4863-996A-B3A40549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34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5C96-DD35-4B37-816F-F7FB51404ADA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6514-F811-4863-996A-B3A40549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18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5C96-DD35-4B37-816F-F7FB51404ADA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6514-F811-4863-996A-B3A40549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602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5C96-DD35-4B37-816F-F7FB51404ADA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6514-F811-4863-996A-B3A40549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9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5C96-DD35-4B37-816F-F7FB51404ADA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6514-F811-4863-996A-B3A40549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98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5C96-DD35-4B37-816F-F7FB51404ADA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6514-F811-4863-996A-B3A40549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07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5C96-DD35-4B37-816F-F7FB51404ADA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6514-F811-4863-996A-B3A40549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5C96-DD35-4B37-816F-F7FB51404ADA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6514-F811-4863-996A-B3A40549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4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5C96-DD35-4B37-816F-F7FB51404ADA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56514-F811-4863-996A-B3A40549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1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C5C96-DD35-4B37-816F-F7FB51404ADA}" type="datetimeFigureOut">
              <a:rPr lang="en-US" smtClean="0"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56514-F811-4863-996A-B3A40549D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1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1956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CCC8559-BE83-4A03-B80F-72276DD0D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13699"/>
              </p:ext>
            </p:extLst>
          </p:nvPr>
        </p:nvGraphicFramePr>
        <p:xfrm>
          <a:off x="1034474" y="42978"/>
          <a:ext cx="4516582" cy="67933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6472">
                  <a:extLst>
                    <a:ext uri="{9D8B030D-6E8A-4147-A177-3AD203B41FA5}">
                      <a16:colId xmlns:a16="http://schemas.microsoft.com/office/drawing/2014/main" val="608591023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438632370"/>
                    </a:ext>
                  </a:extLst>
                </a:gridCol>
                <a:gridCol w="3158837">
                  <a:extLst>
                    <a:ext uri="{9D8B030D-6E8A-4147-A177-3AD203B41FA5}">
                      <a16:colId xmlns:a16="http://schemas.microsoft.com/office/drawing/2014/main" val="794360140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Label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u="none" strike="noStrike" dirty="0">
                          <a:effectLst/>
                        </a:rPr>
                        <a:t>Prediction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1" u="none" strike="noStrike" dirty="0">
                          <a:effectLst/>
                        </a:rPr>
                        <a:t>       Image         </a:t>
                      </a:r>
                      <a:r>
                        <a:rPr lang="en-US" sz="1500" b="1" u="none" strike="noStrike" dirty="0" err="1">
                          <a:effectLst/>
                        </a:rPr>
                        <a:t>Truth_mask</a:t>
                      </a:r>
                      <a:r>
                        <a:rPr lang="en-US" sz="1500" b="1" u="none" strike="noStrike" dirty="0">
                          <a:effectLst/>
                        </a:rPr>
                        <a:t>    </a:t>
                      </a:r>
                      <a:r>
                        <a:rPr lang="en-US" sz="1500" b="1" u="none" strike="noStrike" dirty="0" err="1">
                          <a:effectLst/>
                        </a:rPr>
                        <a:t>Heat_map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915621"/>
                  </a:ext>
                </a:extLst>
              </a:tr>
              <a:tr h="106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dog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cat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3444230"/>
                  </a:ext>
                </a:extLst>
              </a:tr>
              <a:tr h="106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horse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cat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0822286"/>
                  </a:ext>
                </a:extLst>
              </a:tr>
              <a:tr h="106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bird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cat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05862140"/>
                  </a:ext>
                </a:extLst>
              </a:tr>
              <a:tr h="106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dog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deer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5531640"/>
                  </a:ext>
                </a:extLst>
              </a:tr>
              <a:tr h="106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dog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dog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1130787"/>
                  </a:ext>
                </a:extLst>
              </a:tr>
              <a:tr h="1062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horse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cat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07664966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64217B46-1AD0-4C43-997C-E5BA19A65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23" b="848"/>
          <a:stretch/>
        </p:blipFill>
        <p:spPr bwMode="auto">
          <a:xfrm>
            <a:off x="2445205" y="2594971"/>
            <a:ext cx="3013489" cy="101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3151BE-3842-4C11-9114-D6F344536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23" b="848"/>
          <a:stretch/>
        </p:blipFill>
        <p:spPr bwMode="auto">
          <a:xfrm>
            <a:off x="2445205" y="3657896"/>
            <a:ext cx="3013489" cy="101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B44A08-BC9F-4E2D-8982-93836CE158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23" b="598"/>
          <a:stretch/>
        </p:blipFill>
        <p:spPr bwMode="auto">
          <a:xfrm>
            <a:off x="2445205" y="5792471"/>
            <a:ext cx="3013489" cy="102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BFE35B-8A9B-4A30-AA3E-CDFDC37D4C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23" b="848"/>
          <a:stretch/>
        </p:blipFill>
        <p:spPr bwMode="auto">
          <a:xfrm>
            <a:off x="2445205" y="1532047"/>
            <a:ext cx="3013489" cy="101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866B9B-5C8E-44E8-A1F8-468A20BF3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23" b="848"/>
          <a:stretch/>
        </p:blipFill>
        <p:spPr bwMode="auto">
          <a:xfrm>
            <a:off x="2445205" y="469121"/>
            <a:ext cx="3013489" cy="101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D84B0D-6822-4BD1-9070-4DDDC4DDFB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23" b="-4175"/>
          <a:stretch/>
        </p:blipFill>
        <p:spPr bwMode="auto">
          <a:xfrm>
            <a:off x="2445205" y="4720822"/>
            <a:ext cx="3013489" cy="107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07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23</Words>
  <Application>Microsoft Office PowerPoint</Application>
  <PresentationFormat>On-screen Show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Juan J</dc:creator>
  <cp:lastModifiedBy>Zhao, Juan J</cp:lastModifiedBy>
  <cp:revision>1</cp:revision>
  <dcterms:created xsi:type="dcterms:W3CDTF">2022-12-17T09:13:13Z</dcterms:created>
  <dcterms:modified xsi:type="dcterms:W3CDTF">2022-12-17T09:39:54Z</dcterms:modified>
</cp:coreProperties>
</file>