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, Juan J" userId="5fc0d658-2e09-4005-96a4-dabdcb50d74b" providerId="ADAL" clId="{1326217A-912F-4B0A-9C75-F46E20190B66}"/>
    <pc:docChg chg="custSel modSld">
      <pc:chgData name="Zhao, Juan J" userId="5fc0d658-2e09-4005-96a4-dabdcb50d74b" providerId="ADAL" clId="{1326217A-912F-4B0A-9C75-F46E20190B66}" dt="2022-12-17T09:38:25.308" v="33" actId="1076"/>
      <pc:docMkLst>
        <pc:docMk/>
      </pc:docMkLst>
      <pc:sldChg chg="modSp mod">
        <pc:chgData name="Zhao, Juan J" userId="5fc0d658-2e09-4005-96a4-dabdcb50d74b" providerId="ADAL" clId="{1326217A-912F-4B0A-9C75-F46E20190B66}" dt="2022-12-17T09:38:25.308" v="33" actId="1076"/>
        <pc:sldMkLst>
          <pc:docMk/>
          <pc:sldMk cId="1815021581" sldId="256"/>
        </pc:sldMkLst>
        <pc:spChg chg="mod">
          <ac:chgData name="Zhao, Juan J" userId="5fc0d658-2e09-4005-96a4-dabdcb50d74b" providerId="ADAL" clId="{1326217A-912F-4B0A-9C75-F46E20190B66}" dt="2022-12-17T09:38:25.308" v="33" actId="1076"/>
          <ac:spMkLst>
            <pc:docMk/>
            <pc:sldMk cId="1815021581" sldId="256"/>
            <ac:spMk id="13" creationId="{584BBF5A-27F9-4549-A43C-7E96D7C89594}"/>
          </ac:spMkLst>
        </pc:spChg>
        <pc:spChg chg="mod">
          <ac:chgData name="Zhao, Juan J" userId="5fc0d658-2e09-4005-96a4-dabdcb50d74b" providerId="ADAL" clId="{1326217A-912F-4B0A-9C75-F46E20190B66}" dt="2022-12-17T09:38:20.142" v="32" actId="1076"/>
          <ac:spMkLst>
            <pc:docMk/>
            <pc:sldMk cId="1815021581" sldId="256"/>
            <ac:spMk id="14" creationId="{4C20EB60-D314-4500-961A-B387B3FBD8A7}"/>
          </ac:spMkLst>
        </pc:spChg>
        <pc:spChg chg="mod">
          <ac:chgData name="Zhao, Juan J" userId="5fc0d658-2e09-4005-96a4-dabdcb50d74b" providerId="ADAL" clId="{1326217A-912F-4B0A-9C75-F46E20190B66}" dt="2022-12-17T09:38:12.551" v="30" actId="1076"/>
          <ac:spMkLst>
            <pc:docMk/>
            <pc:sldMk cId="1815021581" sldId="256"/>
            <ac:spMk id="16" creationId="{3F37380E-2E53-4A95-BBF6-8D6700F5AD85}"/>
          </ac:spMkLst>
        </pc:spChg>
        <pc:spChg chg="mod">
          <ac:chgData name="Zhao, Juan J" userId="5fc0d658-2e09-4005-96a4-dabdcb50d74b" providerId="ADAL" clId="{1326217A-912F-4B0A-9C75-F46E20190B66}" dt="2022-12-17T09:38:15.649" v="31" actId="1076"/>
          <ac:spMkLst>
            <pc:docMk/>
            <pc:sldMk cId="1815021581" sldId="256"/>
            <ac:spMk id="17" creationId="{3826FC18-899C-4EFE-BBC3-4E7D06E37E94}"/>
          </ac:spMkLst>
        </pc:spChg>
        <pc:cxnChg chg="mod">
          <ac:chgData name="Zhao, Juan J" userId="5fc0d658-2e09-4005-96a4-dabdcb50d74b" providerId="ADAL" clId="{1326217A-912F-4B0A-9C75-F46E20190B66}" dt="2022-12-17T09:36:59.414" v="29" actId="1037"/>
          <ac:cxnSpMkLst>
            <pc:docMk/>
            <pc:sldMk cId="1815021581" sldId="256"/>
            <ac:cxnSpMk id="11" creationId="{C77AA7CC-CE76-42BB-9951-899E577CA79F}"/>
          </ac:cxnSpMkLst>
        </pc:cxnChg>
        <pc:cxnChg chg="mod">
          <ac:chgData name="Zhao, Juan J" userId="5fc0d658-2e09-4005-96a4-dabdcb50d74b" providerId="ADAL" clId="{1326217A-912F-4B0A-9C75-F46E20190B66}" dt="2022-12-17T09:36:54.613" v="27" actId="1037"/>
          <ac:cxnSpMkLst>
            <pc:docMk/>
            <pc:sldMk cId="1815021581" sldId="256"/>
            <ac:cxnSpMk id="12" creationId="{336D1447-75D0-4AFD-9927-7D43400E668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1976-5F2C-40A4-9583-BA622875AF51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B022-B614-4B49-A529-C1B1E3F88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8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1976-5F2C-40A4-9583-BA622875AF51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B022-B614-4B49-A529-C1B1E3F88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1976-5F2C-40A4-9583-BA622875AF51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B022-B614-4B49-A529-C1B1E3F88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6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1976-5F2C-40A4-9583-BA622875AF51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B022-B614-4B49-A529-C1B1E3F88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5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1976-5F2C-40A4-9583-BA622875AF51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B022-B614-4B49-A529-C1B1E3F88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1976-5F2C-40A4-9583-BA622875AF51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B022-B614-4B49-A529-C1B1E3F88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2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1976-5F2C-40A4-9583-BA622875AF51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B022-B614-4B49-A529-C1B1E3F88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5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1976-5F2C-40A4-9583-BA622875AF51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B022-B614-4B49-A529-C1B1E3F88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0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1976-5F2C-40A4-9583-BA622875AF51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B022-B614-4B49-A529-C1B1E3F88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7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1976-5F2C-40A4-9583-BA622875AF51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B022-B614-4B49-A529-C1B1E3F88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5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1976-5F2C-40A4-9583-BA622875AF51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FB022-B614-4B49-A529-C1B1E3F88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1976-5F2C-40A4-9583-BA622875AF51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FB022-B614-4B49-A529-C1B1E3F88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3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8D6554-45F0-4DED-A304-8585176BE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35" y="336361"/>
            <a:ext cx="9151635" cy="584099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7431E3-70A8-402E-A048-2C227C25F175}"/>
              </a:ext>
            </a:extLst>
          </p:cNvPr>
          <p:cNvCxnSpPr/>
          <p:nvPr/>
        </p:nvCxnSpPr>
        <p:spPr>
          <a:xfrm>
            <a:off x="1714500" y="235138"/>
            <a:ext cx="0" cy="628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9EA65B-4E8F-449D-94A6-45A7CE718C6B}"/>
              </a:ext>
            </a:extLst>
          </p:cNvPr>
          <p:cNvCxnSpPr/>
          <p:nvPr/>
        </p:nvCxnSpPr>
        <p:spPr>
          <a:xfrm>
            <a:off x="3604260" y="263713"/>
            <a:ext cx="0" cy="628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7AA7CC-CE76-42BB-9951-899E577CA79F}"/>
              </a:ext>
            </a:extLst>
          </p:cNvPr>
          <p:cNvCxnSpPr>
            <a:cxnSpLocks/>
          </p:cNvCxnSpPr>
          <p:nvPr/>
        </p:nvCxnSpPr>
        <p:spPr>
          <a:xfrm>
            <a:off x="5450475" y="263714"/>
            <a:ext cx="0" cy="625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6D1447-75D0-4AFD-9927-7D43400E6688}"/>
              </a:ext>
            </a:extLst>
          </p:cNvPr>
          <p:cNvCxnSpPr>
            <a:cxnSpLocks/>
          </p:cNvCxnSpPr>
          <p:nvPr/>
        </p:nvCxnSpPr>
        <p:spPr>
          <a:xfrm>
            <a:off x="7253148" y="235139"/>
            <a:ext cx="0" cy="625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4BBF5A-27F9-4549-A43C-7E96D7C89594}"/>
              </a:ext>
            </a:extLst>
          </p:cNvPr>
          <p:cNvSpPr txBox="1"/>
          <p:nvPr/>
        </p:nvSpPr>
        <p:spPr>
          <a:xfrm>
            <a:off x="445179" y="6238450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0EB60-D314-4500-961A-B387B3FBD8A7}"/>
              </a:ext>
            </a:extLst>
          </p:cNvPr>
          <p:cNvSpPr txBox="1"/>
          <p:nvPr/>
        </p:nvSpPr>
        <p:spPr>
          <a:xfrm>
            <a:off x="2069578" y="6250003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truth_mask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DAF277-E5AC-4834-9017-2F2536433A77}"/>
              </a:ext>
            </a:extLst>
          </p:cNvPr>
          <p:cNvSpPr txBox="1"/>
          <p:nvPr/>
        </p:nvSpPr>
        <p:spPr>
          <a:xfrm>
            <a:off x="3975013" y="6250003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heat_map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37380E-2E53-4A95-BBF6-8D6700F5AD85}"/>
              </a:ext>
            </a:extLst>
          </p:cNvPr>
          <p:cNvSpPr txBox="1"/>
          <p:nvPr/>
        </p:nvSpPr>
        <p:spPr>
          <a:xfrm>
            <a:off x="5869949" y="623845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in_mask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26FC18-899C-4EFE-BBC3-4E7D06E37E94}"/>
              </a:ext>
            </a:extLst>
          </p:cNvPr>
          <p:cNvSpPr txBox="1"/>
          <p:nvPr/>
        </p:nvSpPr>
        <p:spPr>
          <a:xfrm>
            <a:off x="7526747" y="6244407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out_mask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21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13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Juan J</dc:creator>
  <cp:lastModifiedBy>Zhao, Juan J</cp:lastModifiedBy>
  <cp:revision>1</cp:revision>
  <dcterms:created xsi:type="dcterms:W3CDTF">2022-12-03T09:24:54Z</dcterms:created>
  <dcterms:modified xsi:type="dcterms:W3CDTF">2022-12-17T09:38:31Z</dcterms:modified>
</cp:coreProperties>
</file>