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9" r:id="rId6"/>
    <p:sldId id="260" r:id="rId7"/>
    <p:sldId id="261" r:id="rId8"/>
    <p:sldId id="262" r:id="rId9"/>
    <p:sldId id="263" r:id="rId10"/>
    <p:sldId id="265" r:id="rId11"/>
    <p:sldId id="270" r:id="rId12"/>
    <p:sldId id="266" r:id="rId13"/>
    <p:sldId id="264"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C2BD"/>
    <a:srgbClr val="B7C951"/>
    <a:srgbClr val="FF0000"/>
    <a:srgbClr val="3D40BA"/>
    <a:srgbClr val="A951C9"/>
    <a:srgbClr val="51C965"/>
    <a:srgbClr val="1A1918"/>
    <a:srgbClr val="C26A23"/>
    <a:srgbClr val="C240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8F6BDB-26B3-4012-A432-D99D5B4D27F8}" v="880" dt="2022-10-23T21:47:52.1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jardyn Liera-Hood" userId="S::zlieraho@uwaterloo.ca::4ee2d340-cb20-4395-8c81-04ce1d670985" providerId="AD" clId="Web-{0AA9A9D9-3B44-23C7-A12D-047A6FA4F340}"/>
    <pc:docChg chg="modSld sldOrd">
      <pc:chgData name="Zjardyn Liera-Hood" userId="S::zlieraho@uwaterloo.ca::4ee2d340-cb20-4395-8c81-04ce1d670985" providerId="AD" clId="Web-{0AA9A9D9-3B44-23C7-A12D-047A6FA4F340}" dt="2022-10-03T21:00:49.532" v="113"/>
      <pc:docMkLst>
        <pc:docMk/>
      </pc:docMkLst>
      <pc:sldChg chg="modSp">
        <pc:chgData name="Zjardyn Liera-Hood" userId="S::zlieraho@uwaterloo.ca::4ee2d340-cb20-4395-8c81-04ce1d670985" providerId="AD" clId="Web-{0AA9A9D9-3B44-23C7-A12D-047A6FA4F340}" dt="2022-10-03T19:04:48.407" v="96" actId="20577"/>
        <pc:sldMkLst>
          <pc:docMk/>
          <pc:sldMk cId="2621452172" sldId="257"/>
        </pc:sldMkLst>
        <pc:spChg chg="mod">
          <ac:chgData name="Zjardyn Liera-Hood" userId="S::zlieraho@uwaterloo.ca::4ee2d340-cb20-4395-8c81-04ce1d670985" providerId="AD" clId="Web-{0AA9A9D9-3B44-23C7-A12D-047A6FA4F340}" dt="2022-10-03T19:04:48.407" v="96" actId="20577"/>
          <ac:spMkLst>
            <pc:docMk/>
            <pc:sldMk cId="2621452172" sldId="257"/>
            <ac:spMk id="3" creationId="{D6EA3139-1BF2-1AB3-3E1A-A5A150B778DE}"/>
          </ac:spMkLst>
        </pc:spChg>
      </pc:sldChg>
      <pc:sldChg chg="addSp delSp modSp">
        <pc:chgData name="Zjardyn Liera-Hood" userId="S::zlieraho@uwaterloo.ca::4ee2d340-cb20-4395-8c81-04ce1d670985" providerId="AD" clId="Web-{0AA9A9D9-3B44-23C7-A12D-047A6FA4F340}" dt="2022-10-03T19:02:43.737" v="94" actId="1076"/>
        <pc:sldMkLst>
          <pc:docMk/>
          <pc:sldMk cId="1825497291" sldId="262"/>
        </pc:sldMkLst>
        <pc:spChg chg="add del mod">
          <ac:chgData name="Zjardyn Liera-Hood" userId="S::zlieraho@uwaterloo.ca::4ee2d340-cb20-4395-8c81-04ce1d670985" providerId="AD" clId="Web-{0AA9A9D9-3B44-23C7-A12D-047A6FA4F340}" dt="2022-10-03T18:40:11.950" v="19"/>
          <ac:spMkLst>
            <pc:docMk/>
            <pc:sldMk cId="1825497291" sldId="262"/>
            <ac:spMk id="3" creationId="{58A9A4E3-BA0A-E93C-F538-C6E12FEC46F2}"/>
          </ac:spMkLst>
        </pc:spChg>
        <pc:spChg chg="mod">
          <ac:chgData name="Zjardyn Liera-Hood" userId="S::zlieraho@uwaterloo.ca::4ee2d340-cb20-4395-8c81-04ce1d670985" providerId="AD" clId="Web-{0AA9A9D9-3B44-23C7-A12D-047A6FA4F340}" dt="2022-10-03T18:57:30.364" v="64" actId="1076"/>
          <ac:spMkLst>
            <pc:docMk/>
            <pc:sldMk cId="1825497291" sldId="262"/>
            <ac:spMk id="4" creationId="{AF249AC1-B9CE-1152-5BA9-2FA802BFD40C}"/>
          </ac:spMkLst>
        </pc:spChg>
        <pc:graphicFrameChg chg="add del">
          <ac:chgData name="Zjardyn Liera-Hood" userId="S::zlieraho@uwaterloo.ca::4ee2d340-cb20-4395-8c81-04ce1d670985" providerId="AD" clId="Web-{0AA9A9D9-3B44-23C7-A12D-047A6FA4F340}" dt="2022-10-03T18:40:11.950" v="19"/>
          <ac:graphicFrameMkLst>
            <pc:docMk/>
            <pc:sldMk cId="1825497291" sldId="262"/>
            <ac:graphicFrameMk id="8" creationId="{95D232C0-85BA-73F1-0EA7-9FF1D64E296D}"/>
          </ac:graphicFrameMkLst>
        </pc:graphicFrameChg>
        <pc:picChg chg="add del mod">
          <ac:chgData name="Zjardyn Liera-Hood" userId="S::zlieraho@uwaterloo.ca::4ee2d340-cb20-4395-8c81-04ce1d670985" providerId="AD" clId="Web-{0AA9A9D9-3B44-23C7-A12D-047A6FA4F340}" dt="2022-10-03T18:39:23.279" v="12"/>
          <ac:picMkLst>
            <pc:docMk/>
            <pc:sldMk cId="1825497291" sldId="262"/>
            <ac:picMk id="5" creationId="{FE328BDF-4570-4857-D9C8-E5211815FEA0}"/>
          </ac:picMkLst>
        </pc:picChg>
        <pc:picChg chg="add del mod">
          <ac:chgData name="Zjardyn Liera-Hood" userId="S::zlieraho@uwaterloo.ca::4ee2d340-cb20-4395-8c81-04ce1d670985" providerId="AD" clId="Web-{0AA9A9D9-3B44-23C7-A12D-047A6FA4F340}" dt="2022-10-03T18:59:12.676" v="75"/>
          <ac:picMkLst>
            <pc:docMk/>
            <pc:sldMk cId="1825497291" sldId="262"/>
            <ac:picMk id="6" creationId="{5E33A1DC-9860-DAC7-03A4-569F52839354}"/>
          </ac:picMkLst>
        </pc:picChg>
        <pc:picChg chg="add del mod">
          <ac:chgData name="Zjardyn Liera-Hood" userId="S::zlieraho@uwaterloo.ca::4ee2d340-cb20-4395-8c81-04ce1d670985" providerId="AD" clId="Web-{0AA9A9D9-3B44-23C7-A12D-047A6FA4F340}" dt="2022-10-03T18:59:13.301" v="76"/>
          <ac:picMkLst>
            <pc:docMk/>
            <pc:sldMk cId="1825497291" sldId="262"/>
            <ac:picMk id="28" creationId="{1876DDAF-4AB9-656F-CEB5-33F3D66F987E}"/>
          </ac:picMkLst>
        </pc:picChg>
        <pc:picChg chg="add del mod">
          <ac:chgData name="Zjardyn Liera-Hood" userId="S::zlieraho@uwaterloo.ca::4ee2d340-cb20-4395-8c81-04ce1d670985" providerId="AD" clId="Web-{0AA9A9D9-3B44-23C7-A12D-047A6FA4F340}" dt="2022-10-03T19:00:43.441" v="82"/>
          <ac:picMkLst>
            <pc:docMk/>
            <pc:sldMk cId="1825497291" sldId="262"/>
            <ac:picMk id="29" creationId="{4385BDD0-7C03-A766-1E1F-C9DDDE0462BA}"/>
          </ac:picMkLst>
        </pc:picChg>
        <pc:picChg chg="add mod">
          <ac:chgData name="Zjardyn Liera-Hood" userId="S::zlieraho@uwaterloo.ca::4ee2d340-cb20-4395-8c81-04ce1d670985" providerId="AD" clId="Web-{0AA9A9D9-3B44-23C7-A12D-047A6FA4F340}" dt="2022-10-03T19:02:42.627" v="93" actId="1076"/>
          <ac:picMkLst>
            <pc:docMk/>
            <pc:sldMk cId="1825497291" sldId="262"/>
            <ac:picMk id="30" creationId="{1623CD63-ECAC-DABA-8DF2-51531C86BCE6}"/>
          </ac:picMkLst>
        </pc:picChg>
        <pc:picChg chg="add mod">
          <ac:chgData name="Zjardyn Liera-Hood" userId="S::zlieraho@uwaterloo.ca::4ee2d340-cb20-4395-8c81-04ce1d670985" providerId="AD" clId="Web-{0AA9A9D9-3B44-23C7-A12D-047A6FA4F340}" dt="2022-10-03T19:02:43.737" v="94" actId="1076"/>
          <ac:picMkLst>
            <pc:docMk/>
            <pc:sldMk cId="1825497291" sldId="262"/>
            <ac:picMk id="31" creationId="{D5E12B62-C5E9-E400-0053-E60F4D772E6A}"/>
          </ac:picMkLst>
        </pc:picChg>
        <pc:picChg chg="add mod">
          <ac:chgData name="Zjardyn Liera-Hood" userId="S::zlieraho@uwaterloo.ca::4ee2d340-cb20-4395-8c81-04ce1d670985" providerId="AD" clId="Web-{0AA9A9D9-3B44-23C7-A12D-047A6FA4F340}" dt="2022-10-03T19:02:41.690" v="92" actId="1076"/>
          <ac:picMkLst>
            <pc:docMk/>
            <pc:sldMk cId="1825497291" sldId="262"/>
            <ac:picMk id="32" creationId="{9BB5F3C6-6EC6-A121-1757-019B269653E6}"/>
          </ac:picMkLst>
        </pc:picChg>
      </pc:sldChg>
      <pc:sldChg chg="modSp ord">
        <pc:chgData name="Zjardyn Liera-Hood" userId="S::zlieraho@uwaterloo.ca::4ee2d340-cb20-4395-8c81-04ce1d670985" providerId="AD" clId="Web-{0AA9A9D9-3B44-23C7-A12D-047A6FA4F340}" dt="2022-10-03T18:45:29.714" v="39" actId="1076"/>
        <pc:sldMkLst>
          <pc:docMk/>
          <pc:sldMk cId="3021295578" sldId="271"/>
        </pc:sldMkLst>
        <pc:picChg chg="mod">
          <ac:chgData name="Zjardyn Liera-Hood" userId="S::zlieraho@uwaterloo.ca::4ee2d340-cb20-4395-8c81-04ce1d670985" providerId="AD" clId="Web-{0AA9A9D9-3B44-23C7-A12D-047A6FA4F340}" dt="2022-10-03T18:45:29.714" v="39" actId="1076"/>
          <ac:picMkLst>
            <pc:docMk/>
            <pc:sldMk cId="3021295578" sldId="271"/>
            <ac:picMk id="3" creationId="{F249850D-1300-E868-3678-0A5E6DB6E6E2}"/>
          </ac:picMkLst>
        </pc:picChg>
      </pc:sldChg>
      <pc:sldChg chg="addSp delSp modSp ord addAnim delAnim modAnim">
        <pc:chgData name="Zjardyn Liera-Hood" userId="S::zlieraho@uwaterloo.ca::4ee2d340-cb20-4395-8c81-04ce1d670985" providerId="AD" clId="Web-{0AA9A9D9-3B44-23C7-A12D-047A6FA4F340}" dt="2022-10-03T21:00:49.532" v="113"/>
        <pc:sldMkLst>
          <pc:docMk/>
          <pc:sldMk cId="1519279578" sldId="272"/>
        </pc:sldMkLst>
        <pc:spChg chg="mod">
          <ac:chgData name="Zjardyn Liera-Hood" userId="S::zlieraho@uwaterloo.ca::4ee2d340-cb20-4395-8c81-04ce1d670985" providerId="AD" clId="Web-{0AA9A9D9-3B44-23C7-A12D-047A6FA4F340}" dt="2022-10-03T18:51:41.976" v="50" actId="1076"/>
          <ac:spMkLst>
            <pc:docMk/>
            <pc:sldMk cId="1519279578" sldId="272"/>
            <ac:spMk id="14" creationId="{56FED0E8-7CF8-DBA2-C8DE-55B77435AC72}"/>
          </ac:spMkLst>
        </pc:spChg>
        <pc:spChg chg="mod">
          <ac:chgData name="Zjardyn Liera-Hood" userId="S::zlieraho@uwaterloo.ca::4ee2d340-cb20-4395-8c81-04ce1d670985" providerId="AD" clId="Web-{0AA9A9D9-3B44-23C7-A12D-047A6FA4F340}" dt="2022-10-03T18:52:26.273" v="61" actId="1076"/>
          <ac:spMkLst>
            <pc:docMk/>
            <pc:sldMk cId="1519279578" sldId="272"/>
            <ac:spMk id="18" creationId="{8660EAFB-448D-B4EC-B9C9-358BECA06192}"/>
          </ac:spMkLst>
        </pc:spChg>
        <pc:picChg chg="add del mod">
          <ac:chgData name="Zjardyn Liera-Hood" userId="S::zlieraho@uwaterloo.ca::4ee2d340-cb20-4395-8c81-04ce1d670985" providerId="AD" clId="Web-{0AA9A9D9-3B44-23C7-A12D-047A6FA4F340}" dt="2022-10-03T21:00:49.532" v="113"/>
          <ac:picMkLst>
            <pc:docMk/>
            <pc:sldMk cId="1519279578" sldId="272"/>
            <ac:picMk id="2" creationId="{0B64F043-4F23-BF41-5661-23C28E8439CE}"/>
          </ac:picMkLst>
        </pc:picChg>
        <pc:picChg chg="mod">
          <ac:chgData name="Zjardyn Liera-Hood" userId="S::zlieraho@uwaterloo.ca::4ee2d340-cb20-4395-8c81-04ce1d670985" providerId="AD" clId="Web-{0AA9A9D9-3B44-23C7-A12D-047A6FA4F340}" dt="2022-10-03T20:59:28.375" v="100" actId="1076"/>
          <ac:picMkLst>
            <pc:docMk/>
            <pc:sldMk cId="1519279578" sldId="272"/>
            <ac:picMk id="20" creationId="{FFA75272-E24B-48DE-695B-D7701F9D23D3}"/>
          </ac:picMkLst>
        </pc:picChg>
      </pc:sldChg>
    </pc:docChg>
  </pc:docChgLst>
  <pc:docChgLst>
    <pc:chgData name="Zjardyn Liera-Hood" userId="S::zlieraho@uwaterloo.ca::4ee2d340-cb20-4395-8c81-04ce1d670985" providerId="AD" clId="Web-{0C01BCDD-BF1E-98E7-023F-71435D68E2E7}"/>
    <pc:docChg chg="modSld">
      <pc:chgData name="Zjardyn Liera-Hood" userId="S::zlieraho@uwaterloo.ca::4ee2d340-cb20-4395-8c81-04ce1d670985" providerId="AD" clId="Web-{0C01BCDD-BF1E-98E7-023F-71435D68E2E7}" dt="2022-10-03T14:20:51.345" v="7" actId="1076"/>
      <pc:docMkLst>
        <pc:docMk/>
      </pc:docMkLst>
      <pc:sldChg chg="modSp">
        <pc:chgData name="Zjardyn Liera-Hood" userId="S::zlieraho@uwaterloo.ca::4ee2d340-cb20-4395-8c81-04ce1d670985" providerId="AD" clId="Web-{0C01BCDD-BF1E-98E7-023F-71435D68E2E7}" dt="2022-10-03T14:09:30.834" v="2" actId="20577"/>
        <pc:sldMkLst>
          <pc:docMk/>
          <pc:sldMk cId="2621452172" sldId="257"/>
        </pc:sldMkLst>
        <pc:spChg chg="mod">
          <ac:chgData name="Zjardyn Liera-Hood" userId="S::zlieraho@uwaterloo.ca::4ee2d340-cb20-4395-8c81-04ce1d670985" providerId="AD" clId="Web-{0C01BCDD-BF1E-98E7-023F-71435D68E2E7}" dt="2022-10-03T14:09:30.834" v="2" actId="20577"/>
          <ac:spMkLst>
            <pc:docMk/>
            <pc:sldMk cId="2621452172" sldId="257"/>
            <ac:spMk id="3" creationId="{D6EA3139-1BF2-1AB3-3E1A-A5A150B778DE}"/>
          </ac:spMkLst>
        </pc:spChg>
      </pc:sldChg>
      <pc:sldChg chg="modSp">
        <pc:chgData name="Zjardyn Liera-Hood" userId="S::zlieraho@uwaterloo.ca::4ee2d340-cb20-4395-8c81-04ce1d670985" providerId="AD" clId="Web-{0C01BCDD-BF1E-98E7-023F-71435D68E2E7}" dt="2022-10-03T14:20:51.345" v="7" actId="1076"/>
        <pc:sldMkLst>
          <pc:docMk/>
          <pc:sldMk cId="3021295578" sldId="271"/>
        </pc:sldMkLst>
        <pc:spChg chg="mod">
          <ac:chgData name="Zjardyn Liera-Hood" userId="S::zlieraho@uwaterloo.ca::4ee2d340-cb20-4395-8c81-04ce1d670985" providerId="AD" clId="Web-{0C01BCDD-BF1E-98E7-023F-71435D68E2E7}" dt="2022-10-03T14:20:47.080" v="6" actId="1076"/>
          <ac:spMkLst>
            <pc:docMk/>
            <pc:sldMk cId="3021295578" sldId="271"/>
            <ac:spMk id="5" creationId="{1985F627-77A2-6D01-2B59-C54EFE3E6F8E}"/>
          </ac:spMkLst>
        </pc:spChg>
        <pc:spChg chg="mod">
          <ac:chgData name="Zjardyn Liera-Hood" userId="S::zlieraho@uwaterloo.ca::4ee2d340-cb20-4395-8c81-04ce1d670985" providerId="AD" clId="Web-{0C01BCDD-BF1E-98E7-023F-71435D68E2E7}" dt="2022-10-03T14:20:41.876" v="4" actId="1076"/>
          <ac:spMkLst>
            <pc:docMk/>
            <pc:sldMk cId="3021295578" sldId="271"/>
            <ac:spMk id="30" creationId="{ED12BF56-B8D0-46CF-4432-B0C1E12CE634}"/>
          </ac:spMkLst>
        </pc:spChg>
        <pc:grpChg chg="mod">
          <ac:chgData name="Zjardyn Liera-Hood" userId="S::zlieraho@uwaterloo.ca::4ee2d340-cb20-4395-8c81-04ce1d670985" providerId="AD" clId="Web-{0C01BCDD-BF1E-98E7-023F-71435D68E2E7}" dt="2022-10-03T14:20:51.345" v="7" actId="1076"/>
          <ac:grpSpMkLst>
            <pc:docMk/>
            <pc:sldMk cId="3021295578" sldId="271"/>
            <ac:grpSpMk id="29" creationId="{F6C8E7D0-032E-3209-0A4C-1FFBB8642CB9}"/>
          </ac:grpSpMkLst>
        </pc:grpChg>
      </pc:sldChg>
    </pc:docChg>
  </pc:docChgLst>
  <pc:docChgLst>
    <pc:chgData name="Zjardyn Liera-Hood" userId="S::zlieraho@uwaterloo.ca::4ee2d340-cb20-4395-8c81-04ce1d670985" providerId="AD" clId="Web-{44AB44C4-41F9-D52C-7508-111266366CAB}"/>
    <pc:docChg chg="addSld modSld">
      <pc:chgData name="Zjardyn Liera-Hood" userId="S::zlieraho@uwaterloo.ca::4ee2d340-cb20-4395-8c81-04ce1d670985" providerId="AD" clId="Web-{44AB44C4-41F9-D52C-7508-111266366CAB}" dt="2022-09-19T19:34:24.318" v="2392" actId="20577"/>
      <pc:docMkLst>
        <pc:docMk/>
      </pc:docMkLst>
      <pc:sldChg chg="modSp">
        <pc:chgData name="Zjardyn Liera-Hood" userId="S::zlieraho@uwaterloo.ca::4ee2d340-cb20-4395-8c81-04ce1d670985" providerId="AD" clId="Web-{44AB44C4-41F9-D52C-7508-111266366CAB}" dt="2022-09-19T19:01:40.273" v="1542" actId="20577"/>
        <pc:sldMkLst>
          <pc:docMk/>
          <pc:sldMk cId="109857222" sldId="256"/>
        </pc:sldMkLst>
        <pc:spChg chg="mod">
          <ac:chgData name="Zjardyn Liera-Hood" userId="S::zlieraho@uwaterloo.ca::4ee2d340-cb20-4395-8c81-04ce1d670985" providerId="AD" clId="Web-{44AB44C4-41F9-D52C-7508-111266366CAB}" dt="2022-09-19T19:01:40.273" v="1542" actId="20577"/>
          <ac:spMkLst>
            <pc:docMk/>
            <pc:sldMk cId="109857222" sldId="256"/>
            <ac:spMk id="2" creationId="{00000000-0000-0000-0000-000000000000}"/>
          </ac:spMkLst>
        </pc:spChg>
      </pc:sldChg>
      <pc:sldChg chg="modSp">
        <pc:chgData name="Zjardyn Liera-Hood" userId="S::zlieraho@uwaterloo.ca::4ee2d340-cb20-4395-8c81-04ce1d670985" providerId="AD" clId="Web-{44AB44C4-41F9-D52C-7508-111266366CAB}" dt="2022-09-19T19:11:09.576" v="1838" actId="1076"/>
        <pc:sldMkLst>
          <pc:docMk/>
          <pc:sldMk cId="2659828538" sldId="259"/>
        </pc:sldMkLst>
        <pc:spChg chg="mod">
          <ac:chgData name="Zjardyn Liera-Hood" userId="S::zlieraho@uwaterloo.ca::4ee2d340-cb20-4395-8c81-04ce1d670985" providerId="AD" clId="Web-{44AB44C4-41F9-D52C-7508-111266366CAB}" dt="2022-09-19T19:10:50.967" v="1824" actId="20577"/>
          <ac:spMkLst>
            <pc:docMk/>
            <pc:sldMk cId="2659828538" sldId="259"/>
            <ac:spMk id="2" creationId="{5B3AD1E0-6346-86F2-EAFE-CE2C207048C6}"/>
          </ac:spMkLst>
        </pc:spChg>
        <pc:spChg chg="mod">
          <ac:chgData name="Zjardyn Liera-Hood" userId="S::zlieraho@uwaterloo.ca::4ee2d340-cb20-4395-8c81-04ce1d670985" providerId="AD" clId="Web-{44AB44C4-41F9-D52C-7508-111266366CAB}" dt="2022-09-19T19:11:01.263" v="1833" actId="20577"/>
          <ac:spMkLst>
            <pc:docMk/>
            <pc:sldMk cId="2659828538" sldId="259"/>
            <ac:spMk id="3" creationId="{28CFA90F-ED41-97C7-40C6-6459F7467FEF}"/>
          </ac:spMkLst>
        </pc:spChg>
        <pc:picChg chg="mod">
          <ac:chgData name="Zjardyn Liera-Hood" userId="S::zlieraho@uwaterloo.ca::4ee2d340-cb20-4395-8c81-04ce1d670985" providerId="AD" clId="Web-{44AB44C4-41F9-D52C-7508-111266366CAB}" dt="2022-09-19T19:11:09.576" v="1838" actId="1076"/>
          <ac:picMkLst>
            <pc:docMk/>
            <pc:sldMk cId="2659828538" sldId="259"/>
            <ac:picMk id="5" creationId="{611CE228-DA94-1E6F-E0B5-C5A7979AF4F1}"/>
          </ac:picMkLst>
        </pc:picChg>
        <pc:picChg chg="mod">
          <ac:chgData name="Zjardyn Liera-Hood" userId="S::zlieraho@uwaterloo.ca::4ee2d340-cb20-4395-8c81-04ce1d670985" providerId="AD" clId="Web-{44AB44C4-41F9-D52C-7508-111266366CAB}" dt="2022-09-19T19:11:06.170" v="1837" actId="1076"/>
          <ac:picMkLst>
            <pc:docMk/>
            <pc:sldMk cId="2659828538" sldId="259"/>
            <ac:picMk id="6" creationId="{5C224095-7346-9A76-F92B-D65057D65C36}"/>
          </ac:picMkLst>
        </pc:picChg>
        <pc:picChg chg="mod">
          <ac:chgData name="Zjardyn Liera-Hood" userId="S::zlieraho@uwaterloo.ca::4ee2d340-cb20-4395-8c81-04ce1d670985" providerId="AD" clId="Web-{44AB44C4-41F9-D52C-7508-111266366CAB}" dt="2022-09-19T19:11:04.623" v="1836" actId="1076"/>
          <ac:picMkLst>
            <pc:docMk/>
            <pc:sldMk cId="2659828538" sldId="259"/>
            <ac:picMk id="7" creationId="{E056A8F1-5B1C-7603-7A5B-C57302B51CC0}"/>
          </ac:picMkLst>
        </pc:picChg>
      </pc:sldChg>
      <pc:sldChg chg="addSp modSp">
        <pc:chgData name="Zjardyn Liera-Hood" userId="S::zlieraho@uwaterloo.ca::4ee2d340-cb20-4395-8c81-04ce1d670985" providerId="AD" clId="Web-{44AB44C4-41F9-D52C-7508-111266366CAB}" dt="2022-09-19T18:25:52.684" v="592" actId="1076"/>
        <pc:sldMkLst>
          <pc:docMk/>
          <pc:sldMk cId="1035952345" sldId="260"/>
        </pc:sldMkLst>
        <pc:cxnChg chg="add mod">
          <ac:chgData name="Zjardyn Liera-Hood" userId="S::zlieraho@uwaterloo.ca::4ee2d340-cb20-4395-8c81-04ce1d670985" providerId="AD" clId="Web-{44AB44C4-41F9-D52C-7508-111266366CAB}" dt="2022-09-19T18:25:52.684" v="592" actId="1076"/>
          <ac:cxnSpMkLst>
            <pc:docMk/>
            <pc:sldMk cId="1035952345" sldId="260"/>
            <ac:cxnSpMk id="3" creationId="{6AF2C62F-42F5-0F1C-F268-5E903D21010C}"/>
          </ac:cxnSpMkLst>
        </pc:cxnChg>
      </pc:sldChg>
      <pc:sldChg chg="modSp">
        <pc:chgData name="Zjardyn Liera-Hood" userId="S::zlieraho@uwaterloo.ca::4ee2d340-cb20-4395-8c81-04ce1d670985" providerId="AD" clId="Web-{44AB44C4-41F9-D52C-7508-111266366CAB}" dt="2022-09-19T18:30:59.600" v="640"/>
        <pc:sldMkLst>
          <pc:docMk/>
          <pc:sldMk cId="3104767334" sldId="261"/>
        </pc:sldMkLst>
        <pc:graphicFrameChg chg="mod modGraphic">
          <ac:chgData name="Zjardyn Liera-Hood" userId="S::zlieraho@uwaterloo.ca::4ee2d340-cb20-4395-8c81-04ce1d670985" providerId="AD" clId="Web-{44AB44C4-41F9-D52C-7508-111266366CAB}" dt="2022-09-19T18:30:59.600" v="640"/>
          <ac:graphicFrameMkLst>
            <pc:docMk/>
            <pc:sldMk cId="3104767334" sldId="261"/>
            <ac:graphicFrameMk id="5" creationId="{EB4F06D7-8DEB-9181-1066-9D317617A518}"/>
          </ac:graphicFrameMkLst>
        </pc:graphicFrameChg>
      </pc:sldChg>
      <pc:sldChg chg="addSp modSp modNotes">
        <pc:chgData name="Zjardyn Liera-Hood" userId="S::zlieraho@uwaterloo.ca::4ee2d340-cb20-4395-8c81-04ce1d670985" providerId="AD" clId="Web-{44AB44C4-41F9-D52C-7508-111266366CAB}" dt="2022-09-19T18:56:06.106" v="1366" actId="20577"/>
        <pc:sldMkLst>
          <pc:docMk/>
          <pc:sldMk cId="1825497291" sldId="262"/>
        </pc:sldMkLst>
        <pc:spChg chg="mod">
          <ac:chgData name="Zjardyn Liera-Hood" userId="S::zlieraho@uwaterloo.ca::4ee2d340-cb20-4395-8c81-04ce1d670985" providerId="AD" clId="Web-{44AB44C4-41F9-D52C-7508-111266366CAB}" dt="2022-09-19T18:27:52.166" v="636" actId="20577"/>
          <ac:spMkLst>
            <pc:docMk/>
            <pc:sldMk cId="1825497291" sldId="262"/>
            <ac:spMk id="3" creationId="{58A9A4E3-BA0A-E93C-F538-C6E12FEC46F2}"/>
          </ac:spMkLst>
        </pc:spChg>
        <pc:spChg chg="add mod">
          <ac:chgData name="Zjardyn Liera-Hood" userId="S::zlieraho@uwaterloo.ca::4ee2d340-cb20-4395-8c81-04ce1d670985" providerId="AD" clId="Web-{44AB44C4-41F9-D52C-7508-111266366CAB}" dt="2022-09-19T18:56:06.106" v="1366" actId="20577"/>
          <ac:spMkLst>
            <pc:docMk/>
            <pc:sldMk cId="1825497291" sldId="262"/>
            <ac:spMk id="4" creationId="{AF249AC1-B9CE-1152-5BA9-2FA802BFD40C}"/>
          </ac:spMkLst>
        </pc:spChg>
      </pc:sldChg>
      <pc:sldChg chg="addSp delSp modSp new">
        <pc:chgData name="Zjardyn Liera-Hood" userId="S::zlieraho@uwaterloo.ca::4ee2d340-cb20-4395-8c81-04ce1d670985" providerId="AD" clId="Web-{44AB44C4-41F9-D52C-7508-111266366CAB}" dt="2022-09-19T18:56:19.450" v="1369" actId="20577"/>
        <pc:sldMkLst>
          <pc:docMk/>
          <pc:sldMk cId="408602501" sldId="263"/>
        </pc:sldMkLst>
        <pc:spChg chg="mod">
          <ac:chgData name="Zjardyn Liera-Hood" userId="S::zlieraho@uwaterloo.ca::4ee2d340-cb20-4395-8c81-04ce1d670985" providerId="AD" clId="Web-{44AB44C4-41F9-D52C-7508-111266366CAB}" dt="2022-09-19T18:40:36.966" v="954" actId="1076"/>
          <ac:spMkLst>
            <pc:docMk/>
            <pc:sldMk cId="408602501" sldId="263"/>
            <ac:spMk id="2" creationId="{FFDEEAA1-9AEF-32C6-B47A-0B073579D3A8}"/>
          </ac:spMkLst>
        </pc:spChg>
        <pc:spChg chg="add del mod">
          <ac:chgData name="Zjardyn Liera-Hood" userId="S::zlieraho@uwaterloo.ca::4ee2d340-cb20-4395-8c81-04ce1d670985" providerId="AD" clId="Web-{44AB44C4-41F9-D52C-7508-111266366CAB}" dt="2022-09-19T18:56:19.450" v="1369" actId="20577"/>
          <ac:spMkLst>
            <pc:docMk/>
            <pc:sldMk cId="408602501" sldId="263"/>
            <ac:spMk id="3" creationId="{1F5561B9-3F38-8279-71D1-E2DCC802AE75}"/>
          </ac:spMkLst>
        </pc:spChg>
        <pc:spChg chg="add del mod">
          <ac:chgData name="Zjardyn Liera-Hood" userId="S::zlieraho@uwaterloo.ca::4ee2d340-cb20-4395-8c81-04ce1d670985" providerId="AD" clId="Web-{44AB44C4-41F9-D52C-7508-111266366CAB}" dt="2022-09-19T18:36:26.767" v="747"/>
          <ac:spMkLst>
            <pc:docMk/>
            <pc:sldMk cId="408602501" sldId="263"/>
            <ac:spMk id="5" creationId="{22B5CD25-509A-04B9-39C4-C9BD5936DF4D}"/>
          </ac:spMkLst>
        </pc:spChg>
      </pc:sldChg>
      <pc:sldChg chg="modSp new">
        <pc:chgData name="Zjardyn Liera-Hood" userId="S::zlieraho@uwaterloo.ca::4ee2d340-cb20-4395-8c81-04ce1d670985" providerId="AD" clId="Web-{44AB44C4-41F9-D52C-7508-111266366CAB}" dt="2022-09-19T19:02:41.115" v="1548" actId="20577"/>
        <pc:sldMkLst>
          <pc:docMk/>
          <pc:sldMk cId="4281623761" sldId="264"/>
        </pc:sldMkLst>
        <pc:spChg chg="mod">
          <ac:chgData name="Zjardyn Liera-Hood" userId="S::zlieraho@uwaterloo.ca::4ee2d340-cb20-4395-8c81-04ce1d670985" providerId="AD" clId="Web-{44AB44C4-41F9-D52C-7508-111266366CAB}" dt="2022-09-19T18:41:56.324" v="967" actId="20577"/>
          <ac:spMkLst>
            <pc:docMk/>
            <pc:sldMk cId="4281623761" sldId="264"/>
            <ac:spMk id="2" creationId="{E86E4E4E-429A-13ED-B098-4E5CE782668E}"/>
          </ac:spMkLst>
        </pc:spChg>
        <pc:spChg chg="mod">
          <ac:chgData name="Zjardyn Liera-Hood" userId="S::zlieraho@uwaterloo.ca::4ee2d340-cb20-4395-8c81-04ce1d670985" providerId="AD" clId="Web-{44AB44C4-41F9-D52C-7508-111266366CAB}" dt="2022-09-19T19:02:41.115" v="1548" actId="20577"/>
          <ac:spMkLst>
            <pc:docMk/>
            <pc:sldMk cId="4281623761" sldId="264"/>
            <ac:spMk id="3" creationId="{59C2612F-F291-D8F2-5A46-EAB830DB6FCA}"/>
          </ac:spMkLst>
        </pc:spChg>
      </pc:sldChg>
      <pc:sldChg chg="addSp delSp modSp new">
        <pc:chgData name="Zjardyn Liera-Hood" userId="S::zlieraho@uwaterloo.ca::4ee2d340-cb20-4395-8c81-04ce1d670985" providerId="AD" clId="Web-{44AB44C4-41F9-D52C-7508-111266366CAB}" dt="2022-09-19T18:47:45.224" v="1033" actId="1076"/>
        <pc:sldMkLst>
          <pc:docMk/>
          <pc:sldMk cId="1918826681" sldId="265"/>
        </pc:sldMkLst>
        <pc:spChg chg="del">
          <ac:chgData name="Zjardyn Liera-Hood" userId="S::zlieraho@uwaterloo.ca::4ee2d340-cb20-4395-8c81-04ce1d670985" providerId="AD" clId="Web-{44AB44C4-41F9-D52C-7508-111266366CAB}" dt="2022-09-19T18:44:55.086" v="1018"/>
          <ac:spMkLst>
            <pc:docMk/>
            <pc:sldMk cId="1918826681" sldId="265"/>
            <ac:spMk id="2" creationId="{B14171FB-F97E-2B79-2842-7CBAEF59ED1F}"/>
          </ac:spMkLst>
        </pc:spChg>
        <pc:spChg chg="del">
          <ac:chgData name="Zjardyn Liera-Hood" userId="S::zlieraho@uwaterloo.ca::4ee2d340-cb20-4395-8c81-04ce1d670985" providerId="AD" clId="Web-{44AB44C4-41F9-D52C-7508-111266366CAB}" dt="2022-09-19T18:44:47.836" v="1017"/>
          <ac:spMkLst>
            <pc:docMk/>
            <pc:sldMk cId="1918826681" sldId="265"/>
            <ac:spMk id="3" creationId="{5B3783E1-4236-0EA0-CAA8-2185BFA2C438}"/>
          </ac:spMkLst>
        </pc:spChg>
        <pc:spChg chg="add mod">
          <ac:chgData name="Zjardyn Liera-Hood" userId="S::zlieraho@uwaterloo.ca::4ee2d340-cb20-4395-8c81-04ce1d670985" providerId="AD" clId="Web-{44AB44C4-41F9-D52C-7508-111266366CAB}" dt="2022-09-19T18:45:55.038" v="1031" actId="14100"/>
          <ac:spMkLst>
            <pc:docMk/>
            <pc:sldMk cId="1918826681" sldId="265"/>
            <ac:spMk id="5" creationId="{4AA73D4E-6BE5-AF39-F640-E99B6446F49C}"/>
          </ac:spMkLst>
        </pc:spChg>
        <pc:picChg chg="add mod ord">
          <ac:chgData name="Zjardyn Liera-Hood" userId="S::zlieraho@uwaterloo.ca::4ee2d340-cb20-4395-8c81-04ce1d670985" providerId="AD" clId="Web-{44AB44C4-41F9-D52C-7508-111266366CAB}" dt="2022-09-19T18:47:45.224" v="1033" actId="1076"/>
          <ac:picMkLst>
            <pc:docMk/>
            <pc:sldMk cId="1918826681" sldId="265"/>
            <ac:picMk id="4" creationId="{8DEDC974-3C3A-183B-6352-06371E7917A7}"/>
          </ac:picMkLst>
        </pc:picChg>
      </pc:sldChg>
      <pc:sldChg chg="modSp new">
        <pc:chgData name="Zjardyn Liera-Hood" userId="S::zlieraho@uwaterloo.ca::4ee2d340-cb20-4395-8c81-04ce1d670985" providerId="AD" clId="Web-{44AB44C4-41F9-D52C-7508-111266366CAB}" dt="2022-09-19T19:03:16.349" v="1559" actId="20577"/>
        <pc:sldMkLst>
          <pc:docMk/>
          <pc:sldMk cId="3643345414" sldId="266"/>
        </pc:sldMkLst>
        <pc:spChg chg="mod">
          <ac:chgData name="Zjardyn Liera-Hood" userId="S::zlieraho@uwaterloo.ca::4ee2d340-cb20-4395-8c81-04ce1d670985" providerId="AD" clId="Web-{44AB44C4-41F9-D52C-7508-111266366CAB}" dt="2022-09-19T18:52:49.969" v="1286" actId="20577"/>
          <ac:spMkLst>
            <pc:docMk/>
            <pc:sldMk cId="3643345414" sldId="266"/>
            <ac:spMk id="2" creationId="{A3D71A56-D42B-9021-8BEB-DA3A4A0FD15B}"/>
          </ac:spMkLst>
        </pc:spChg>
        <pc:spChg chg="mod">
          <ac:chgData name="Zjardyn Liera-Hood" userId="S::zlieraho@uwaterloo.ca::4ee2d340-cb20-4395-8c81-04ce1d670985" providerId="AD" clId="Web-{44AB44C4-41F9-D52C-7508-111266366CAB}" dt="2022-09-19T19:03:16.349" v="1559" actId="20577"/>
          <ac:spMkLst>
            <pc:docMk/>
            <pc:sldMk cId="3643345414" sldId="266"/>
            <ac:spMk id="3" creationId="{C23606E6-C6A6-86C5-68C1-C1EB7C614E9D}"/>
          </ac:spMkLst>
        </pc:spChg>
      </pc:sldChg>
      <pc:sldChg chg="addSp delSp modSp new modNotes">
        <pc:chgData name="Zjardyn Liera-Hood" userId="S::zlieraho@uwaterloo.ca::4ee2d340-cb20-4395-8c81-04ce1d670985" providerId="AD" clId="Web-{44AB44C4-41F9-D52C-7508-111266366CAB}" dt="2022-09-19T19:09:33.202" v="1818" actId="1076"/>
        <pc:sldMkLst>
          <pc:docMk/>
          <pc:sldMk cId="3726324095" sldId="267"/>
        </pc:sldMkLst>
        <pc:spChg chg="mod">
          <ac:chgData name="Zjardyn Liera-Hood" userId="S::zlieraho@uwaterloo.ca::4ee2d340-cb20-4395-8c81-04ce1d670985" providerId="AD" clId="Web-{44AB44C4-41F9-D52C-7508-111266366CAB}" dt="2022-09-19T19:01:26.960" v="1541" actId="20577"/>
          <ac:spMkLst>
            <pc:docMk/>
            <pc:sldMk cId="3726324095" sldId="267"/>
            <ac:spMk id="2" creationId="{9CDDB82B-922B-A07A-4897-70FCDAC8BD50}"/>
          </ac:spMkLst>
        </pc:spChg>
        <pc:spChg chg="mod">
          <ac:chgData name="Zjardyn Liera-Hood" userId="S::zlieraho@uwaterloo.ca::4ee2d340-cb20-4395-8c81-04ce1d670985" providerId="AD" clId="Web-{44AB44C4-41F9-D52C-7508-111266366CAB}" dt="2022-09-19T19:08:59.875" v="1801" actId="20577"/>
          <ac:spMkLst>
            <pc:docMk/>
            <pc:sldMk cId="3726324095" sldId="267"/>
            <ac:spMk id="3" creationId="{DAE36F18-2D07-569C-13DC-972A77E6DC87}"/>
          </ac:spMkLst>
        </pc:spChg>
        <pc:picChg chg="add mod">
          <ac:chgData name="Zjardyn Liera-Hood" userId="S::zlieraho@uwaterloo.ca::4ee2d340-cb20-4395-8c81-04ce1d670985" providerId="AD" clId="Web-{44AB44C4-41F9-D52C-7508-111266366CAB}" dt="2022-09-19T19:09:33.202" v="1818" actId="1076"/>
          <ac:picMkLst>
            <pc:docMk/>
            <pc:sldMk cId="3726324095" sldId="267"/>
            <ac:picMk id="4" creationId="{55143196-AA09-84FD-8AF1-957944FBCF4F}"/>
          </ac:picMkLst>
        </pc:picChg>
        <pc:picChg chg="add del mod">
          <ac:chgData name="Zjardyn Liera-Hood" userId="S::zlieraho@uwaterloo.ca::4ee2d340-cb20-4395-8c81-04ce1d670985" providerId="AD" clId="Web-{44AB44C4-41F9-D52C-7508-111266366CAB}" dt="2022-09-19T19:09:23.765" v="1811"/>
          <ac:picMkLst>
            <pc:docMk/>
            <pc:sldMk cId="3726324095" sldId="267"/>
            <ac:picMk id="5" creationId="{684689DB-1D92-84DE-A0CA-E235CBB30881}"/>
          </ac:picMkLst>
        </pc:picChg>
        <pc:picChg chg="add mod">
          <ac:chgData name="Zjardyn Liera-Hood" userId="S::zlieraho@uwaterloo.ca::4ee2d340-cb20-4395-8c81-04ce1d670985" providerId="AD" clId="Web-{44AB44C4-41F9-D52C-7508-111266366CAB}" dt="2022-09-19T19:09:32.218" v="1817" actId="1076"/>
          <ac:picMkLst>
            <pc:docMk/>
            <pc:sldMk cId="3726324095" sldId="267"/>
            <ac:picMk id="6" creationId="{6233A7D4-2C02-2227-2238-B9AA8BE52B69}"/>
          </ac:picMkLst>
        </pc:picChg>
      </pc:sldChg>
      <pc:sldChg chg="modSp new">
        <pc:chgData name="Zjardyn Liera-Hood" userId="S::zlieraho@uwaterloo.ca::4ee2d340-cb20-4395-8c81-04ce1d670985" providerId="AD" clId="Web-{44AB44C4-41F9-D52C-7508-111266366CAB}" dt="2022-09-19T19:14:46.322" v="1966" actId="20577"/>
        <pc:sldMkLst>
          <pc:docMk/>
          <pc:sldMk cId="2985654479" sldId="268"/>
        </pc:sldMkLst>
        <pc:spChg chg="mod">
          <ac:chgData name="Zjardyn Liera-Hood" userId="S::zlieraho@uwaterloo.ca::4ee2d340-cb20-4395-8c81-04ce1d670985" providerId="AD" clId="Web-{44AB44C4-41F9-D52C-7508-111266366CAB}" dt="2022-09-19T19:10:08.327" v="1822" actId="20577"/>
          <ac:spMkLst>
            <pc:docMk/>
            <pc:sldMk cId="2985654479" sldId="268"/>
            <ac:spMk id="2" creationId="{616B3169-563A-DA90-C49F-C49F04AB6B63}"/>
          </ac:spMkLst>
        </pc:spChg>
        <pc:spChg chg="mod">
          <ac:chgData name="Zjardyn Liera-Hood" userId="S::zlieraho@uwaterloo.ca::4ee2d340-cb20-4395-8c81-04ce1d670985" providerId="AD" clId="Web-{44AB44C4-41F9-D52C-7508-111266366CAB}" dt="2022-09-19T19:14:46.322" v="1966" actId="20577"/>
          <ac:spMkLst>
            <pc:docMk/>
            <pc:sldMk cId="2985654479" sldId="268"/>
            <ac:spMk id="3" creationId="{C6E3ACAC-03AD-43F8-5867-572AC4230808}"/>
          </ac:spMkLst>
        </pc:spChg>
      </pc:sldChg>
      <pc:sldChg chg="modSp new">
        <pc:chgData name="Zjardyn Liera-Hood" userId="S::zlieraho@uwaterloo.ca::4ee2d340-cb20-4395-8c81-04ce1d670985" providerId="AD" clId="Web-{44AB44C4-41F9-D52C-7508-111266366CAB}" dt="2022-09-19T19:31:39.305" v="2246" actId="20577"/>
        <pc:sldMkLst>
          <pc:docMk/>
          <pc:sldMk cId="1966130930" sldId="269"/>
        </pc:sldMkLst>
        <pc:spChg chg="mod">
          <ac:chgData name="Zjardyn Liera-Hood" userId="S::zlieraho@uwaterloo.ca::4ee2d340-cb20-4395-8c81-04ce1d670985" providerId="AD" clId="Web-{44AB44C4-41F9-D52C-7508-111266366CAB}" dt="2022-09-19T19:21:31.253" v="1975" actId="20577"/>
          <ac:spMkLst>
            <pc:docMk/>
            <pc:sldMk cId="1966130930" sldId="269"/>
            <ac:spMk id="2" creationId="{B4DCAA7A-A438-36DA-20CB-7915C08A60F0}"/>
          </ac:spMkLst>
        </pc:spChg>
        <pc:spChg chg="mod">
          <ac:chgData name="Zjardyn Liera-Hood" userId="S::zlieraho@uwaterloo.ca::4ee2d340-cb20-4395-8c81-04ce1d670985" providerId="AD" clId="Web-{44AB44C4-41F9-D52C-7508-111266366CAB}" dt="2022-09-19T19:31:39.305" v="2246" actId="20577"/>
          <ac:spMkLst>
            <pc:docMk/>
            <pc:sldMk cId="1966130930" sldId="269"/>
            <ac:spMk id="3" creationId="{45972333-C71A-EB02-87D9-7A78795A2ADD}"/>
          </ac:spMkLst>
        </pc:spChg>
      </pc:sldChg>
      <pc:sldChg chg="modSp new">
        <pc:chgData name="Zjardyn Liera-Hood" userId="S::zlieraho@uwaterloo.ca::4ee2d340-cb20-4395-8c81-04ce1d670985" providerId="AD" clId="Web-{44AB44C4-41F9-D52C-7508-111266366CAB}" dt="2022-09-19T19:34:24.318" v="2392" actId="20577"/>
        <pc:sldMkLst>
          <pc:docMk/>
          <pc:sldMk cId="2030601675" sldId="270"/>
        </pc:sldMkLst>
        <pc:spChg chg="mod">
          <ac:chgData name="Zjardyn Liera-Hood" userId="S::zlieraho@uwaterloo.ca::4ee2d340-cb20-4395-8c81-04ce1d670985" providerId="AD" clId="Web-{44AB44C4-41F9-D52C-7508-111266366CAB}" dt="2022-09-19T19:34:24.318" v="2392" actId="20577"/>
          <ac:spMkLst>
            <pc:docMk/>
            <pc:sldMk cId="2030601675" sldId="270"/>
            <ac:spMk id="2" creationId="{300DA495-6386-F329-2A86-F80496E88CBE}"/>
          </ac:spMkLst>
        </pc:spChg>
        <pc:spChg chg="mod">
          <ac:chgData name="Zjardyn Liera-Hood" userId="S::zlieraho@uwaterloo.ca::4ee2d340-cb20-4395-8c81-04ce1d670985" providerId="AD" clId="Web-{44AB44C4-41F9-D52C-7508-111266366CAB}" dt="2022-09-19T19:34:20.365" v="2384" actId="20577"/>
          <ac:spMkLst>
            <pc:docMk/>
            <pc:sldMk cId="2030601675" sldId="270"/>
            <ac:spMk id="3" creationId="{A8DED0D8-3292-E663-2A72-1054732C1E74}"/>
          </ac:spMkLst>
        </pc:spChg>
      </pc:sldChg>
    </pc:docChg>
  </pc:docChgLst>
  <pc:docChgLst>
    <pc:chgData name="Zjardyn Liera-Hood" userId="S::zlieraho@uwaterloo.ca::4ee2d340-cb20-4395-8c81-04ce1d670985" providerId="AD" clId="Web-{81A4B5A2-743B-4C42-9263-55F55995F663}"/>
    <pc:docChg chg="addSld modSld">
      <pc:chgData name="Zjardyn Liera-Hood" userId="S::zlieraho@uwaterloo.ca::4ee2d340-cb20-4395-8c81-04ce1d670985" providerId="AD" clId="Web-{81A4B5A2-743B-4C42-9263-55F55995F663}" dt="2022-09-29T02:16:03.856" v="119" actId="20577"/>
      <pc:docMkLst>
        <pc:docMk/>
      </pc:docMkLst>
      <pc:sldChg chg="modSp">
        <pc:chgData name="Zjardyn Liera-Hood" userId="S::zlieraho@uwaterloo.ca::4ee2d340-cb20-4395-8c81-04ce1d670985" providerId="AD" clId="Web-{81A4B5A2-743B-4C42-9263-55F55995F663}" dt="2022-09-29T02:09:14.932" v="27" actId="1076"/>
        <pc:sldMkLst>
          <pc:docMk/>
          <pc:sldMk cId="1035952345" sldId="260"/>
        </pc:sldMkLst>
        <pc:spChg chg="mod">
          <ac:chgData name="Zjardyn Liera-Hood" userId="S::zlieraho@uwaterloo.ca::4ee2d340-cb20-4395-8c81-04ce1d670985" providerId="AD" clId="Web-{81A4B5A2-743B-4C42-9263-55F55995F663}" dt="2022-09-29T02:09:14.932" v="27" actId="1076"/>
          <ac:spMkLst>
            <pc:docMk/>
            <pc:sldMk cId="1035952345" sldId="260"/>
            <ac:spMk id="2" creationId="{DF93EA72-9DEB-DCFD-4A63-9A19B4D140BF}"/>
          </ac:spMkLst>
        </pc:spChg>
      </pc:sldChg>
      <pc:sldChg chg="modSp">
        <pc:chgData name="Zjardyn Liera-Hood" userId="S::zlieraho@uwaterloo.ca::4ee2d340-cb20-4395-8c81-04ce1d670985" providerId="AD" clId="Web-{81A4B5A2-743B-4C42-9263-55F55995F663}" dt="2022-09-29T02:07:35.885" v="1" actId="20577"/>
        <pc:sldMkLst>
          <pc:docMk/>
          <pc:sldMk cId="2030601675" sldId="270"/>
        </pc:sldMkLst>
        <pc:spChg chg="mod">
          <ac:chgData name="Zjardyn Liera-Hood" userId="S::zlieraho@uwaterloo.ca::4ee2d340-cb20-4395-8c81-04ce1d670985" providerId="AD" clId="Web-{81A4B5A2-743B-4C42-9263-55F55995F663}" dt="2022-09-29T02:07:35.885" v="1" actId="20577"/>
          <ac:spMkLst>
            <pc:docMk/>
            <pc:sldMk cId="2030601675" sldId="270"/>
            <ac:spMk id="3" creationId="{A8DED0D8-3292-E663-2A72-1054732C1E74}"/>
          </ac:spMkLst>
        </pc:spChg>
      </pc:sldChg>
      <pc:sldChg chg="addSp delSp modSp new">
        <pc:chgData name="Zjardyn Liera-Hood" userId="S::zlieraho@uwaterloo.ca::4ee2d340-cb20-4395-8c81-04ce1d670985" providerId="AD" clId="Web-{81A4B5A2-743B-4C42-9263-55F55995F663}" dt="2022-09-29T02:16:03.856" v="119" actId="20577"/>
        <pc:sldMkLst>
          <pc:docMk/>
          <pc:sldMk cId="3021295578" sldId="271"/>
        </pc:sldMkLst>
        <pc:spChg chg="del">
          <ac:chgData name="Zjardyn Liera-Hood" userId="S::zlieraho@uwaterloo.ca::4ee2d340-cb20-4395-8c81-04ce1d670985" providerId="AD" clId="Web-{81A4B5A2-743B-4C42-9263-55F55995F663}" dt="2022-09-29T02:07:54.041" v="8"/>
          <ac:spMkLst>
            <pc:docMk/>
            <pc:sldMk cId="3021295578" sldId="271"/>
            <ac:spMk id="2" creationId="{EE651F29-BA3C-EB6F-92A3-155AE10B7BCC}"/>
          </ac:spMkLst>
        </pc:spChg>
        <pc:spChg chg="del">
          <ac:chgData name="Zjardyn Liera-Hood" userId="S::zlieraho@uwaterloo.ca::4ee2d340-cb20-4395-8c81-04ce1d670985" providerId="AD" clId="Web-{81A4B5A2-743B-4C42-9263-55F55995F663}" dt="2022-09-29T02:07:49.869" v="7"/>
          <ac:spMkLst>
            <pc:docMk/>
            <pc:sldMk cId="3021295578" sldId="271"/>
            <ac:spMk id="3" creationId="{148B2AFE-D9A4-BECB-C08B-03E2E19D3ECE}"/>
          </ac:spMkLst>
        </pc:spChg>
        <pc:spChg chg="add del mod">
          <ac:chgData name="Zjardyn Liera-Hood" userId="S::zlieraho@uwaterloo.ca::4ee2d340-cb20-4395-8c81-04ce1d670985" providerId="AD" clId="Web-{81A4B5A2-743B-4C42-9263-55F55995F663}" dt="2022-09-29T02:07:39.338" v="6"/>
          <ac:spMkLst>
            <pc:docMk/>
            <pc:sldMk cId="3021295578" sldId="271"/>
            <ac:spMk id="4" creationId="{22499792-0997-22E1-8618-9637FBA5E1DF}"/>
          </ac:spMkLst>
        </pc:spChg>
        <pc:spChg chg="add mod">
          <ac:chgData name="Zjardyn Liera-Hood" userId="S::zlieraho@uwaterloo.ca::4ee2d340-cb20-4395-8c81-04ce1d670985" providerId="AD" clId="Web-{81A4B5A2-743B-4C42-9263-55F55995F663}" dt="2022-09-29T02:14:58.465" v="114" actId="1076"/>
          <ac:spMkLst>
            <pc:docMk/>
            <pc:sldMk cId="3021295578" sldId="271"/>
            <ac:spMk id="5" creationId="{1985F627-77A2-6D01-2B59-C54EFE3E6F8E}"/>
          </ac:spMkLst>
        </pc:spChg>
        <pc:spChg chg="add mod">
          <ac:chgData name="Zjardyn Liera-Hood" userId="S::zlieraho@uwaterloo.ca::4ee2d340-cb20-4395-8c81-04ce1d670985" providerId="AD" clId="Web-{81A4B5A2-743B-4C42-9263-55F55995F663}" dt="2022-09-29T02:13:27.152" v="88" actId="1076"/>
          <ac:spMkLst>
            <pc:docMk/>
            <pc:sldMk cId="3021295578" sldId="271"/>
            <ac:spMk id="7" creationId="{792A9C29-7170-FFC5-9456-9443C2135C5D}"/>
          </ac:spMkLst>
        </pc:spChg>
        <pc:spChg chg="add mod">
          <ac:chgData name="Zjardyn Liera-Hood" userId="S::zlieraho@uwaterloo.ca::4ee2d340-cb20-4395-8c81-04ce1d670985" providerId="AD" clId="Web-{81A4B5A2-743B-4C42-9263-55F55995F663}" dt="2022-09-29T02:13:27.168" v="89" actId="1076"/>
          <ac:spMkLst>
            <pc:docMk/>
            <pc:sldMk cId="3021295578" sldId="271"/>
            <ac:spMk id="9" creationId="{EB986080-0DA2-78EE-ECEA-E183C7DAFE8D}"/>
          </ac:spMkLst>
        </pc:spChg>
        <pc:spChg chg="add mod">
          <ac:chgData name="Zjardyn Liera-Hood" userId="S::zlieraho@uwaterloo.ca::4ee2d340-cb20-4395-8c81-04ce1d670985" providerId="AD" clId="Web-{81A4B5A2-743B-4C42-9263-55F55995F663}" dt="2022-09-29T02:13:27.184" v="90" actId="1076"/>
          <ac:spMkLst>
            <pc:docMk/>
            <pc:sldMk cId="3021295578" sldId="271"/>
            <ac:spMk id="11" creationId="{2E014CE8-940E-5678-B8CE-6E7336913E2C}"/>
          </ac:spMkLst>
        </pc:spChg>
        <pc:spChg chg="add del mod">
          <ac:chgData name="Zjardyn Liera-Hood" userId="S::zlieraho@uwaterloo.ca::4ee2d340-cb20-4395-8c81-04ce1d670985" providerId="AD" clId="Web-{81A4B5A2-743B-4C42-9263-55F55995F663}" dt="2022-09-29T02:10:05.651" v="49"/>
          <ac:spMkLst>
            <pc:docMk/>
            <pc:sldMk cId="3021295578" sldId="271"/>
            <ac:spMk id="13" creationId="{134B0DB3-7E49-F0D6-E3C4-F934A9069A2D}"/>
          </ac:spMkLst>
        </pc:spChg>
        <pc:spChg chg="add del mod">
          <ac:chgData name="Zjardyn Liera-Hood" userId="S::zlieraho@uwaterloo.ca::4ee2d340-cb20-4395-8c81-04ce1d670985" providerId="AD" clId="Web-{81A4B5A2-743B-4C42-9263-55F55995F663}" dt="2022-09-29T02:10:07.183" v="50"/>
          <ac:spMkLst>
            <pc:docMk/>
            <pc:sldMk cId="3021295578" sldId="271"/>
            <ac:spMk id="15" creationId="{9EABE990-1DD4-917A-7C22-41B80FD1A291}"/>
          </ac:spMkLst>
        </pc:spChg>
        <pc:spChg chg="add del mod">
          <ac:chgData name="Zjardyn Liera-Hood" userId="S::zlieraho@uwaterloo.ca::4ee2d340-cb20-4395-8c81-04ce1d670985" providerId="AD" clId="Web-{81A4B5A2-743B-4C42-9263-55F55995F663}" dt="2022-09-29T02:10:09.276" v="51"/>
          <ac:spMkLst>
            <pc:docMk/>
            <pc:sldMk cId="3021295578" sldId="271"/>
            <ac:spMk id="17" creationId="{65D994ED-FEFB-5C20-1948-5BB0ECDCBEB1}"/>
          </ac:spMkLst>
        </pc:spChg>
        <pc:spChg chg="add del mod">
          <ac:chgData name="Zjardyn Liera-Hood" userId="S::zlieraho@uwaterloo.ca::4ee2d340-cb20-4395-8c81-04ce1d670985" providerId="AD" clId="Web-{81A4B5A2-743B-4C42-9263-55F55995F663}" dt="2022-09-29T02:10:10.979" v="52"/>
          <ac:spMkLst>
            <pc:docMk/>
            <pc:sldMk cId="3021295578" sldId="271"/>
            <ac:spMk id="19" creationId="{EEFEACC7-09B7-56B4-9C28-F573A61738CA}"/>
          </ac:spMkLst>
        </pc:spChg>
        <pc:spChg chg="del">
          <ac:chgData name="Zjardyn Liera-Hood" userId="S::zlieraho@uwaterloo.ca::4ee2d340-cb20-4395-8c81-04ce1d670985" providerId="AD" clId="Web-{81A4B5A2-743B-4C42-9263-55F55995F663}" dt="2022-09-29T02:10:22.136" v="57"/>
          <ac:spMkLst>
            <pc:docMk/>
            <pc:sldMk cId="3021295578" sldId="271"/>
            <ac:spMk id="24" creationId="{11EC522E-D7DB-9010-A44F-52F63CE43F94}"/>
          </ac:spMkLst>
        </pc:spChg>
        <pc:spChg chg="del">
          <ac:chgData name="Zjardyn Liera-Hood" userId="S::zlieraho@uwaterloo.ca::4ee2d340-cb20-4395-8c81-04ce1d670985" providerId="AD" clId="Web-{81A4B5A2-743B-4C42-9263-55F55995F663}" dt="2022-09-29T02:10:20.667" v="56"/>
          <ac:spMkLst>
            <pc:docMk/>
            <pc:sldMk cId="3021295578" sldId="271"/>
            <ac:spMk id="25" creationId="{ABE4A4EF-1971-1A2F-136E-2AC8A920D5F1}"/>
          </ac:spMkLst>
        </pc:spChg>
        <pc:spChg chg="del">
          <ac:chgData name="Zjardyn Liera-Hood" userId="S::zlieraho@uwaterloo.ca::4ee2d340-cb20-4395-8c81-04ce1d670985" providerId="AD" clId="Web-{81A4B5A2-743B-4C42-9263-55F55995F663}" dt="2022-09-29T02:10:19.401" v="55"/>
          <ac:spMkLst>
            <pc:docMk/>
            <pc:sldMk cId="3021295578" sldId="271"/>
            <ac:spMk id="26" creationId="{6BD1EB6C-B0B3-2F1B-F558-14841D7D9943}"/>
          </ac:spMkLst>
        </pc:spChg>
        <pc:spChg chg="del mod">
          <ac:chgData name="Zjardyn Liera-Hood" userId="S::zlieraho@uwaterloo.ca::4ee2d340-cb20-4395-8c81-04ce1d670985" providerId="AD" clId="Web-{81A4B5A2-743B-4C42-9263-55F55995F663}" dt="2022-09-29T02:10:17.917" v="54"/>
          <ac:spMkLst>
            <pc:docMk/>
            <pc:sldMk cId="3021295578" sldId="271"/>
            <ac:spMk id="27" creationId="{FD3B4492-5856-9239-B952-7E7F01CFCA23}"/>
          </ac:spMkLst>
        </pc:spChg>
        <pc:spChg chg="add mod">
          <ac:chgData name="Zjardyn Liera-Hood" userId="S::zlieraho@uwaterloo.ca::4ee2d340-cb20-4395-8c81-04ce1d670985" providerId="AD" clId="Web-{81A4B5A2-743B-4C42-9263-55F55995F663}" dt="2022-09-29T02:16:03.856" v="119" actId="20577"/>
          <ac:spMkLst>
            <pc:docMk/>
            <pc:sldMk cId="3021295578" sldId="271"/>
            <ac:spMk id="30" creationId="{ED12BF56-B8D0-46CF-4432-B0C1E12CE634}"/>
          </ac:spMkLst>
        </pc:spChg>
        <pc:grpChg chg="add mod">
          <ac:chgData name="Zjardyn Liera-Hood" userId="S::zlieraho@uwaterloo.ca::4ee2d340-cb20-4395-8c81-04ce1d670985" providerId="AD" clId="Web-{81A4B5A2-743B-4C42-9263-55F55995F663}" dt="2022-09-29T02:10:37.636" v="63" actId="1076"/>
          <ac:grpSpMkLst>
            <pc:docMk/>
            <pc:sldMk cId="3021295578" sldId="271"/>
            <ac:grpSpMk id="28" creationId="{7F58ADD9-4F11-C644-AFAA-B68F488F1D2A}"/>
          </ac:grpSpMkLst>
        </pc:grpChg>
        <pc:grpChg chg="add mod">
          <ac:chgData name="Zjardyn Liera-Hood" userId="S::zlieraho@uwaterloo.ca::4ee2d340-cb20-4395-8c81-04ce1d670985" providerId="AD" clId="Web-{81A4B5A2-743B-4C42-9263-55F55995F663}" dt="2022-09-29T02:15:02.356" v="115" actId="1076"/>
          <ac:grpSpMkLst>
            <pc:docMk/>
            <pc:sldMk cId="3021295578" sldId="271"/>
            <ac:grpSpMk id="29" creationId="{F6C8E7D0-032E-3209-0A4C-1FFBB8642CB9}"/>
          </ac:grpSpMkLst>
        </pc:grpChg>
      </pc:sldChg>
    </pc:docChg>
  </pc:docChgLst>
  <pc:docChgLst>
    <pc:chgData name="Zjardyn Liera-Hood" userId="S::zlieraho@uwaterloo.ca::4ee2d340-cb20-4395-8c81-04ce1d670985" providerId="AD" clId="Web-{3F2D2A25-648E-031F-8F78-978679D076DD}"/>
    <pc:docChg chg="modSld">
      <pc:chgData name="Zjardyn Liera-Hood" userId="S::zlieraho@uwaterloo.ca::4ee2d340-cb20-4395-8c81-04ce1d670985" providerId="AD" clId="Web-{3F2D2A25-648E-031F-8F78-978679D076DD}" dt="2022-09-20T23:31:29.936" v="39" actId="20577"/>
      <pc:docMkLst>
        <pc:docMk/>
      </pc:docMkLst>
      <pc:sldChg chg="modSp">
        <pc:chgData name="Zjardyn Liera-Hood" userId="S::zlieraho@uwaterloo.ca::4ee2d340-cb20-4395-8c81-04ce1d670985" providerId="AD" clId="Web-{3F2D2A25-648E-031F-8F78-978679D076DD}" dt="2022-09-20T15:36:11.750" v="18" actId="20577"/>
        <pc:sldMkLst>
          <pc:docMk/>
          <pc:sldMk cId="2621452172" sldId="257"/>
        </pc:sldMkLst>
        <pc:spChg chg="mod">
          <ac:chgData name="Zjardyn Liera-Hood" userId="S::zlieraho@uwaterloo.ca::4ee2d340-cb20-4395-8c81-04ce1d670985" providerId="AD" clId="Web-{3F2D2A25-648E-031F-8F78-978679D076DD}" dt="2022-09-20T15:36:11.750" v="18" actId="20577"/>
          <ac:spMkLst>
            <pc:docMk/>
            <pc:sldMk cId="2621452172" sldId="257"/>
            <ac:spMk id="3" creationId="{D6EA3139-1BF2-1AB3-3E1A-A5A150B778DE}"/>
          </ac:spMkLst>
        </pc:spChg>
      </pc:sldChg>
      <pc:sldChg chg="modSp">
        <pc:chgData name="Zjardyn Liera-Hood" userId="S::zlieraho@uwaterloo.ca::4ee2d340-cb20-4395-8c81-04ce1d670985" providerId="AD" clId="Web-{3F2D2A25-648E-031F-8F78-978679D076DD}" dt="2022-09-20T23:30:05.905" v="24"/>
        <pc:sldMkLst>
          <pc:docMk/>
          <pc:sldMk cId="3104767334" sldId="261"/>
        </pc:sldMkLst>
        <pc:graphicFrameChg chg="mod modGraphic">
          <ac:chgData name="Zjardyn Liera-Hood" userId="S::zlieraho@uwaterloo.ca::4ee2d340-cb20-4395-8c81-04ce1d670985" providerId="AD" clId="Web-{3F2D2A25-648E-031F-8F78-978679D076DD}" dt="2022-09-20T23:30:05.905" v="24"/>
          <ac:graphicFrameMkLst>
            <pc:docMk/>
            <pc:sldMk cId="3104767334" sldId="261"/>
            <ac:graphicFrameMk id="5" creationId="{EB4F06D7-8DEB-9181-1066-9D317617A518}"/>
          </ac:graphicFrameMkLst>
        </pc:graphicFrameChg>
      </pc:sldChg>
      <pc:sldChg chg="modSp">
        <pc:chgData name="Zjardyn Liera-Hood" userId="S::zlieraho@uwaterloo.ca::4ee2d340-cb20-4395-8c81-04ce1d670985" providerId="AD" clId="Web-{3F2D2A25-648E-031F-8F78-978679D076DD}" dt="2022-09-20T15:30:13.712" v="1" actId="20577"/>
        <pc:sldMkLst>
          <pc:docMk/>
          <pc:sldMk cId="408602501" sldId="263"/>
        </pc:sldMkLst>
        <pc:spChg chg="mod">
          <ac:chgData name="Zjardyn Liera-Hood" userId="S::zlieraho@uwaterloo.ca::4ee2d340-cb20-4395-8c81-04ce1d670985" providerId="AD" clId="Web-{3F2D2A25-648E-031F-8F78-978679D076DD}" dt="2022-09-20T15:30:13.712" v="1" actId="20577"/>
          <ac:spMkLst>
            <pc:docMk/>
            <pc:sldMk cId="408602501" sldId="263"/>
            <ac:spMk id="3" creationId="{1F5561B9-3F38-8279-71D1-E2DCC802AE75}"/>
          </ac:spMkLst>
        </pc:spChg>
      </pc:sldChg>
      <pc:sldChg chg="modSp">
        <pc:chgData name="Zjardyn Liera-Hood" userId="S::zlieraho@uwaterloo.ca::4ee2d340-cb20-4395-8c81-04ce1d670985" providerId="AD" clId="Web-{3F2D2A25-648E-031F-8F78-978679D076DD}" dt="2022-09-20T23:31:04.233" v="32" actId="20577"/>
        <pc:sldMkLst>
          <pc:docMk/>
          <pc:sldMk cId="3643345414" sldId="266"/>
        </pc:sldMkLst>
        <pc:spChg chg="mod">
          <ac:chgData name="Zjardyn Liera-Hood" userId="S::zlieraho@uwaterloo.ca::4ee2d340-cb20-4395-8c81-04ce1d670985" providerId="AD" clId="Web-{3F2D2A25-648E-031F-8F78-978679D076DD}" dt="2022-09-20T23:31:04.233" v="32" actId="20577"/>
          <ac:spMkLst>
            <pc:docMk/>
            <pc:sldMk cId="3643345414" sldId="266"/>
            <ac:spMk id="3" creationId="{C23606E6-C6A6-86C5-68C1-C1EB7C614E9D}"/>
          </ac:spMkLst>
        </pc:spChg>
      </pc:sldChg>
      <pc:sldChg chg="modSp">
        <pc:chgData name="Zjardyn Liera-Hood" userId="S::zlieraho@uwaterloo.ca::4ee2d340-cb20-4395-8c81-04ce1d670985" providerId="AD" clId="Web-{3F2D2A25-648E-031F-8F78-978679D076DD}" dt="2022-09-20T23:31:29.936" v="39" actId="20577"/>
        <pc:sldMkLst>
          <pc:docMk/>
          <pc:sldMk cId="2985654479" sldId="268"/>
        </pc:sldMkLst>
        <pc:spChg chg="mod">
          <ac:chgData name="Zjardyn Liera-Hood" userId="S::zlieraho@uwaterloo.ca::4ee2d340-cb20-4395-8c81-04ce1d670985" providerId="AD" clId="Web-{3F2D2A25-648E-031F-8F78-978679D076DD}" dt="2022-09-20T23:31:29.936" v="39" actId="20577"/>
          <ac:spMkLst>
            <pc:docMk/>
            <pc:sldMk cId="2985654479" sldId="268"/>
            <ac:spMk id="3" creationId="{C6E3ACAC-03AD-43F8-5867-572AC4230808}"/>
          </ac:spMkLst>
        </pc:spChg>
      </pc:sldChg>
      <pc:sldChg chg="modSp">
        <pc:chgData name="Zjardyn Liera-Hood" userId="S::zlieraho@uwaterloo.ca::4ee2d340-cb20-4395-8c81-04ce1d670985" providerId="AD" clId="Web-{3F2D2A25-648E-031F-8F78-978679D076DD}" dt="2022-09-20T23:24:52.983" v="20" actId="20577"/>
        <pc:sldMkLst>
          <pc:docMk/>
          <pc:sldMk cId="1966130930" sldId="269"/>
        </pc:sldMkLst>
        <pc:spChg chg="mod">
          <ac:chgData name="Zjardyn Liera-Hood" userId="S::zlieraho@uwaterloo.ca::4ee2d340-cb20-4395-8c81-04ce1d670985" providerId="AD" clId="Web-{3F2D2A25-648E-031F-8F78-978679D076DD}" dt="2022-09-20T23:24:52.983" v="20" actId="20577"/>
          <ac:spMkLst>
            <pc:docMk/>
            <pc:sldMk cId="1966130930" sldId="269"/>
            <ac:spMk id="3" creationId="{45972333-C71A-EB02-87D9-7A78795A2ADD}"/>
          </ac:spMkLst>
        </pc:spChg>
      </pc:sldChg>
    </pc:docChg>
  </pc:docChgLst>
  <pc:docChgLst>
    <pc:chgData name="Zjardyn Liera-Hood" userId="S::zlieraho@uwaterloo.ca::4ee2d340-cb20-4395-8c81-04ce1d670985" providerId="AD" clId="Web-{C442B911-108F-83A5-772A-C1FDDC719382}"/>
    <pc:docChg chg="addSld modSld">
      <pc:chgData name="Zjardyn Liera-Hood" userId="S::zlieraho@uwaterloo.ca::4ee2d340-cb20-4395-8c81-04ce1d670985" providerId="AD" clId="Web-{C442B911-108F-83A5-772A-C1FDDC719382}" dt="2022-09-19T18:10:45.685" v="1884" actId="14100"/>
      <pc:docMkLst>
        <pc:docMk/>
      </pc:docMkLst>
      <pc:sldChg chg="modSp">
        <pc:chgData name="Zjardyn Liera-Hood" userId="S::zlieraho@uwaterloo.ca::4ee2d340-cb20-4395-8c81-04ce1d670985" providerId="AD" clId="Web-{C442B911-108F-83A5-772A-C1FDDC719382}" dt="2022-09-19T16:08:47.507" v="107" actId="20577"/>
        <pc:sldMkLst>
          <pc:docMk/>
          <pc:sldMk cId="109857222" sldId="256"/>
        </pc:sldMkLst>
        <pc:spChg chg="mod">
          <ac:chgData name="Zjardyn Liera-Hood" userId="S::zlieraho@uwaterloo.ca::4ee2d340-cb20-4395-8c81-04ce1d670985" providerId="AD" clId="Web-{C442B911-108F-83A5-772A-C1FDDC719382}" dt="2022-09-19T16:04:07.191" v="13" actId="20577"/>
          <ac:spMkLst>
            <pc:docMk/>
            <pc:sldMk cId="109857222" sldId="256"/>
            <ac:spMk id="2" creationId="{00000000-0000-0000-0000-000000000000}"/>
          </ac:spMkLst>
        </pc:spChg>
        <pc:spChg chg="mod">
          <ac:chgData name="Zjardyn Liera-Hood" userId="S::zlieraho@uwaterloo.ca::4ee2d340-cb20-4395-8c81-04ce1d670985" providerId="AD" clId="Web-{C442B911-108F-83A5-772A-C1FDDC719382}" dt="2022-09-19T16:08:47.507" v="107" actId="20577"/>
          <ac:spMkLst>
            <pc:docMk/>
            <pc:sldMk cId="109857222" sldId="256"/>
            <ac:spMk id="3" creationId="{00000000-0000-0000-0000-000000000000}"/>
          </ac:spMkLst>
        </pc:spChg>
      </pc:sldChg>
      <pc:sldChg chg="modSp new">
        <pc:chgData name="Zjardyn Liera-Hood" userId="S::zlieraho@uwaterloo.ca::4ee2d340-cb20-4395-8c81-04ce1d670985" providerId="AD" clId="Web-{C442B911-108F-83A5-772A-C1FDDC719382}" dt="2022-09-19T16:32:54.027" v="498" actId="20577"/>
        <pc:sldMkLst>
          <pc:docMk/>
          <pc:sldMk cId="2621452172" sldId="257"/>
        </pc:sldMkLst>
        <pc:spChg chg="mod">
          <ac:chgData name="Zjardyn Liera-Hood" userId="S::zlieraho@uwaterloo.ca::4ee2d340-cb20-4395-8c81-04ce1d670985" providerId="AD" clId="Web-{C442B911-108F-83A5-772A-C1FDDC719382}" dt="2022-09-19T16:04:56.942" v="28" actId="20577"/>
          <ac:spMkLst>
            <pc:docMk/>
            <pc:sldMk cId="2621452172" sldId="257"/>
            <ac:spMk id="2" creationId="{F21544B4-1879-9C6D-968B-8B531F06072E}"/>
          </ac:spMkLst>
        </pc:spChg>
        <pc:spChg chg="mod">
          <ac:chgData name="Zjardyn Liera-Hood" userId="S::zlieraho@uwaterloo.ca::4ee2d340-cb20-4395-8c81-04ce1d670985" providerId="AD" clId="Web-{C442B911-108F-83A5-772A-C1FDDC719382}" dt="2022-09-19T16:32:54.027" v="498" actId="20577"/>
          <ac:spMkLst>
            <pc:docMk/>
            <pc:sldMk cId="2621452172" sldId="257"/>
            <ac:spMk id="3" creationId="{D6EA3139-1BF2-1AB3-3E1A-A5A150B778DE}"/>
          </ac:spMkLst>
        </pc:spChg>
      </pc:sldChg>
      <pc:sldChg chg="modSp new">
        <pc:chgData name="Zjardyn Liera-Hood" userId="S::zlieraho@uwaterloo.ca::4ee2d340-cb20-4395-8c81-04ce1d670985" providerId="AD" clId="Web-{C442B911-108F-83A5-772A-C1FDDC719382}" dt="2022-09-19T16:23:53.066" v="478" actId="20577"/>
        <pc:sldMkLst>
          <pc:docMk/>
          <pc:sldMk cId="1046878060" sldId="258"/>
        </pc:sldMkLst>
        <pc:spChg chg="mod">
          <ac:chgData name="Zjardyn Liera-Hood" userId="S::zlieraho@uwaterloo.ca::4ee2d340-cb20-4395-8c81-04ce1d670985" providerId="AD" clId="Web-{C442B911-108F-83A5-772A-C1FDDC719382}" dt="2022-09-19T16:10:35.821" v="153" actId="20577"/>
          <ac:spMkLst>
            <pc:docMk/>
            <pc:sldMk cId="1046878060" sldId="258"/>
            <ac:spMk id="2" creationId="{FF2B6CF1-6A54-CA13-E8E2-9791E1469CE6}"/>
          </ac:spMkLst>
        </pc:spChg>
        <pc:spChg chg="mod">
          <ac:chgData name="Zjardyn Liera-Hood" userId="S::zlieraho@uwaterloo.ca::4ee2d340-cb20-4395-8c81-04ce1d670985" providerId="AD" clId="Web-{C442B911-108F-83A5-772A-C1FDDC719382}" dt="2022-09-19T16:23:53.066" v="478" actId="20577"/>
          <ac:spMkLst>
            <pc:docMk/>
            <pc:sldMk cId="1046878060" sldId="258"/>
            <ac:spMk id="3" creationId="{33F2CAD6-2790-7A43-020E-91CF5A602FBB}"/>
          </ac:spMkLst>
        </pc:spChg>
      </pc:sldChg>
      <pc:sldChg chg="addSp delSp modSp new modNotes">
        <pc:chgData name="Zjardyn Liera-Hood" userId="S::zlieraho@uwaterloo.ca::4ee2d340-cb20-4395-8c81-04ce1d670985" providerId="AD" clId="Web-{C442B911-108F-83A5-772A-C1FDDC719382}" dt="2022-09-19T17:08:44.572" v="733"/>
        <pc:sldMkLst>
          <pc:docMk/>
          <pc:sldMk cId="2659828538" sldId="259"/>
        </pc:sldMkLst>
        <pc:spChg chg="mod">
          <ac:chgData name="Zjardyn Liera-Hood" userId="S::zlieraho@uwaterloo.ca::4ee2d340-cb20-4395-8c81-04ce1d670985" providerId="AD" clId="Web-{C442B911-108F-83A5-772A-C1FDDC719382}" dt="2022-09-19T16:24:36.614" v="484" actId="20577"/>
          <ac:spMkLst>
            <pc:docMk/>
            <pc:sldMk cId="2659828538" sldId="259"/>
            <ac:spMk id="2" creationId="{5B3AD1E0-6346-86F2-EAFE-CE2C207048C6}"/>
          </ac:spMkLst>
        </pc:spChg>
        <pc:spChg chg="mod">
          <ac:chgData name="Zjardyn Liera-Hood" userId="S::zlieraho@uwaterloo.ca::4ee2d340-cb20-4395-8c81-04ce1d670985" providerId="AD" clId="Web-{C442B911-108F-83A5-772A-C1FDDC719382}" dt="2022-09-19T17:03:47.443" v="618" actId="20577"/>
          <ac:spMkLst>
            <pc:docMk/>
            <pc:sldMk cId="2659828538" sldId="259"/>
            <ac:spMk id="3" creationId="{28CFA90F-ED41-97C7-40C6-6459F7467FEF}"/>
          </ac:spMkLst>
        </pc:spChg>
        <pc:spChg chg="add mod">
          <ac:chgData name="Zjardyn Liera-Hood" userId="S::zlieraho@uwaterloo.ca::4ee2d340-cb20-4395-8c81-04ce1d670985" providerId="AD" clId="Web-{C442B911-108F-83A5-772A-C1FDDC719382}" dt="2022-09-19T17:07:12.727" v="715"/>
          <ac:spMkLst>
            <pc:docMk/>
            <pc:sldMk cId="2659828538" sldId="259"/>
            <ac:spMk id="9" creationId="{68DACFCA-2951-B77C-6B10-4A5741799F94}"/>
          </ac:spMkLst>
        </pc:spChg>
        <pc:spChg chg="add del mod">
          <ac:chgData name="Zjardyn Liera-Hood" userId="S::zlieraho@uwaterloo.ca::4ee2d340-cb20-4395-8c81-04ce1d670985" providerId="AD" clId="Web-{C442B911-108F-83A5-772A-C1FDDC719382}" dt="2022-09-19T17:06:41.555" v="712"/>
          <ac:spMkLst>
            <pc:docMk/>
            <pc:sldMk cId="2659828538" sldId="259"/>
            <ac:spMk id="11" creationId="{721DEA68-D44B-7998-E44C-3C6D3943BC6A}"/>
          </ac:spMkLst>
        </pc:spChg>
        <pc:spChg chg="add mod">
          <ac:chgData name="Zjardyn Liera-Hood" userId="S::zlieraho@uwaterloo.ca::4ee2d340-cb20-4395-8c81-04ce1d670985" providerId="AD" clId="Web-{C442B911-108F-83A5-772A-C1FDDC719382}" dt="2022-09-19T17:07:33.415" v="720"/>
          <ac:spMkLst>
            <pc:docMk/>
            <pc:sldMk cId="2659828538" sldId="259"/>
            <ac:spMk id="12" creationId="{09F6F072-8FFB-29BE-BF6E-F4B6D196440C}"/>
          </ac:spMkLst>
        </pc:spChg>
        <pc:spChg chg="add mod">
          <ac:chgData name="Zjardyn Liera-Hood" userId="S::zlieraho@uwaterloo.ca::4ee2d340-cb20-4395-8c81-04ce1d670985" providerId="AD" clId="Web-{C442B911-108F-83A5-772A-C1FDDC719382}" dt="2022-09-19T17:07:44.290" v="722" actId="1076"/>
          <ac:spMkLst>
            <pc:docMk/>
            <pc:sldMk cId="2659828538" sldId="259"/>
            <ac:spMk id="13" creationId="{2E73E031-6BA4-6706-01B4-47AA2F3CFE99}"/>
          </ac:spMkLst>
        </pc:spChg>
        <pc:picChg chg="add mod modCrop">
          <ac:chgData name="Zjardyn Liera-Hood" userId="S::zlieraho@uwaterloo.ca::4ee2d340-cb20-4395-8c81-04ce1d670985" providerId="AD" clId="Web-{C442B911-108F-83A5-772A-C1FDDC719382}" dt="2022-09-19T16:57:39.829" v="534" actId="1076"/>
          <ac:picMkLst>
            <pc:docMk/>
            <pc:sldMk cId="2659828538" sldId="259"/>
            <ac:picMk id="4" creationId="{16957A31-0C39-2385-A4E6-5EA6FCD057F2}"/>
          </ac:picMkLst>
        </pc:picChg>
        <pc:picChg chg="add mod">
          <ac:chgData name="Zjardyn Liera-Hood" userId="S::zlieraho@uwaterloo.ca::4ee2d340-cb20-4395-8c81-04ce1d670985" providerId="AD" clId="Web-{C442B911-108F-83A5-772A-C1FDDC719382}" dt="2022-09-19T17:05:23.038" v="701" actId="1076"/>
          <ac:picMkLst>
            <pc:docMk/>
            <pc:sldMk cId="2659828538" sldId="259"/>
            <ac:picMk id="5" creationId="{611CE228-DA94-1E6F-E0B5-C5A7979AF4F1}"/>
          </ac:picMkLst>
        </pc:picChg>
        <pc:picChg chg="add mod">
          <ac:chgData name="Zjardyn Liera-Hood" userId="S::zlieraho@uwaterloo.ca::4ee2d340-cb20-4395-8c81-04ce1d670985" providerId="AD" clId="Web-{C442B911-108F-83A5-772A-C1FDDC719382}" dt="2022-09-19T17:05:21.366" v="700" actId="1076"/>
          <ac:picMkLst>
            <pc:docMk/>
            <pc:sldMk cId="2659828538" sldId="259"/>
            <ac:picMk id="6" creationId="{5C224095-7346-9A76-F92B-D65057D65C36}"/>
          </ac:picMkLst>
        </pc:picChg>
        <pc:picChg chg="add mod">
          <ac:chgData name="Zjardyn Liera-Hood" userId="S::zlieraho@uwaterloo.ca::4ee2d340-cb20-4395-8c81-04ce1d670985" providerId="AD" clId="Web-{C442B911-108F-83A5-772A-C1FDDC719382}" dt="2022-09-19T17:05:20.210" v="699" actId="1076"/>
          <ac:picMkLst>
            <pc:docMk/>
            <pc:sldMk cId="2659828538" sldId="259"/>
            <ac:picMk id="7" creationId="{E056A8F1-5B1C-7603-7A5B-C57302B51CC0}"/>
          </ac:picMkLst>
        </pc:picChg>
        <pc:picChg chg="add mod">
          <ac:chgData name="Zjardyn Liera-Hood" userId="S::zlieraho@uwaterloo.ca::4ee2d340-cb20-4395-8c81-04ce1d670985" providerId="AD" clId="Web-{C442B911-108F-83A5-772A-C1FDDC719382}" dt="2022-09-19T17:02:37.473" v="584" actId="1076"/>
          <ac:picMkLst>
            <pc:docMk/>
            <pc:sldMk cId="2659828538" sldId="259"/>
            <ac:picMk id="8" creationId="{1FE9C235-91AA-E9AD-F37F-2E8B4504EB29}"/>
          </ac:picMkLst>
        </pc:picChg>
        <pc:picChg chg="add del mod">
          <ac:chgData name="Zjardyn Liera-Hood" userId="S::zlieraho@uwaterloo.ca::4ee2d340-cb20-4395-8c81-04ce1d670985" providerId="AD" clId="Web-{C442B911-108F-83A5-772A-C1FDDC719382}" dt="2022-09-19T17:05:46.976" v="705"/>
          <ac:picMkLst>
            <pc:docMk/>
            <pc:sldMk cId="2659828538" sldId="259"/>
            <ac:picMk id="10" creationId="{DC3A6434-34C7-E088-021F-659BFEC16259}"/>
          </ac:picMkLst>
        </pc:picChg>
      </pc:sldChg>
      <pc:sldChg chg="addSp delSp modSp new">
        <pc:chgData name="Zjardyn Liera-Hood" userId="S::zlieraho@uwaterloo.ca::4ee2d340-cb20-4395-8c81-04ce1d670985" providerId="AD" clId="Web-{C442B911-108F-83A5-772A-C1FDDC719382}" dt="2022-09-19T17:43:26.522" v="1217" actId="1076"/>
        <pc:sldMkLst>
          <pc:docMk/>
          <pc:sldMk cId="1035952345" sldId="260"/>
        </pc:sldMkLst>
        <pc:spChg chg="mod">
          <ac:chgData name="Zjardyn Liera-Hood" userId="S::zlieraho@uwaterloo.ca::4ee2d340-cb20-4395-8c81-04ce1d670985" providerId="AD" clId="Web-{C442B911-108F-83A5-772A-C1FDDC719382}" dt="2022-09-19T17:08:27.806" v="731" actId="20577"/>
          <ac:spMkLst>
            <pc:docMk/>
            <pc:sldMk cId="1035952345" sldId="260"/>
            <ac:spMk id="2" creationId="{DF93EA72-9DEB-DCFD-4A63-9A19B4D140BF}"/>
          </ac:spMkLst>
        </pc:spChg>
        <pc:spChg chg="del">
          <ac:chgData name="Zjardyn Liera-Hood" userId="S::zlieraho@uwaterloo.ca::4ee2d340-cb20-4395-8c81-04ce1d670985" providerId="AD" clId="Web-{C442B911-108F-83A5-772A-C1FDDC719382}" dt="2022-09-19T17:10:58.949" v="737"/>
          <ac:spMkLst>
            <pc:docMk/>
            <pc:sldMk cId="1035952345" sldId="260"/>
            <ac:spMk id="3" creationId="{B10B28C9-A61F-9ED0-55B0-E8BA8707F0C8}"/>
          </ac:spMkLst>
        </pc:spChg>
        <pc:spChg chg="add del mod">
          <ac:chgData name="Zjardyn Liera-Hood" userId="S::zlieraho@uwaterloo.ca::4ee2d340-cb20-4395-8c81-04ce1d670985" providerId="AD" clId="Web-{C442B911-108F-83A5-772A-C1FDDC719382}" dt="2022-09-19T17:15:55.875" v="769"/>
          <ac:spMkLst>
            <pc:docMk/>
            <pc:sldMk cId="1035952345" sldId="260"/>
            <ac:spMk id="4" creationId="{DD8FAAC6-30DD-3BB3-7C1B-A37D24A9F6F8}"/>
          </ac:spMkLst>
        </pc:spChg>
        <pc:spChg chg="add del mod ord">
          <ac:chgData name="Zjardyn Liera-Hood" userId="S::zlieraho@uwaterloo.ca::4ee2d340-cb20-4395-8c81-04ce1d670985" providerId="AD" clId="Web-{C442B911-108F-83A5-772A-C1FDDC719382}" dt="2022-09-19T17:14:43.249" v="756"/>
          <ac:spMkLst>
            <pc:docMk/>
            <pc:sldMk cId="1035952345" sldId="260"/>
            <ac:spMk id="5" creationId="{6C5C4763-48C9-C714-600C-056EA848AD55}"/>
          </ac:spMkLst>
        </pc:spChg>
        <pc:spChg chg="add del">
          <ac:chgData name="Zjardyn Liera-Hood" userId="S::zlieraho@uwaterloo.ca::4ee2d340-cb20-4395-8c81-04ce1d670985" providerId="AD" clId="Web-{C442B911-108F-83A5-772A-C1FDDC719382}" dt="2022-09-19T17:15:48.547" v="767"/>
          <ac:spMkLst>
            <pc:docMk/>
            <pc:sldMk cId="1035952345" sldId="260"/>
            <ac:spMk id="6" creationId="{6718FD4D-2E01-BC0E-B646-AE89BBBAAC03}"/>
          </ac:spMkLst>
        </pc:spChg>
        <pc:spChg chg="add mod ord">
          <ac:chgData name="Zjardyn Liera-Hood" userId="S::zlieraho@uwaterloo.ca::4ee2d340-cb20-4395-8c81-04ce1d670985" providerId="AD" clId="Web-{C442B911-108F-83A5-772A-C1FDDC719382}" dt="2022-09-19T17:26:19.071" v="836" actId="1076"/>
          <ac:spMkLst>
            <pc:docMk/>
            <pc:sldMk cId="1035952345" sldId="260"/>
            <ac:spMk id="7" creationId="{18F8D27D-0827-A61F-47A7-9871453C0E1C}"/>
          </ac:spMkLst>
        </pc:spChg>
        <pc:spChg chg="add del mod">
          <ac:chgData name="Zjardyn Liera-Hood" userId="S::zlieraho@uwaterloo.ca::4ee2d340-cb20-4395-8c81-04ce1d670985" providerId="AD" clId="Web-{C442B911-108F-83A5-772A-C1FDDC719382}" dt="2022-09-19T17:15:50.656" v="768"/>
          <ac:spMkLst>
            <pc:docMk/>
            <pc:sldMk cId="1035952345" sldId="260"/>
            <ac:spMk id="8" creationId="{FF445E09-E604-E4E3-2946-D7039B53A7BD}"/>
          </ac:spMkLst>
        </pc:spChg>
        <pc:spChg chg="add del mod">
          <ac:chgData name="Zjardyn Liera-Hood" userId="S::zlieraho@uwaterloo.ca::4ee2d340-cb20-4395-8c81-04ce1d670985" providerId="AD" clId="Web-{C442B911-108F-83A5-772A-C1FDDC719382}" dt="2022-09-19T17:18:05.970" v="781"/>
          <ac:spMkLst>
            <pc:docMk/>
            <pc:sldMk cId="1035952345" sldId="260"/>
            <ac:spMk id="9" creationId="{BA946DDA-873A-B700-D8B0-C7CE8E837FEB}"/>
          </ac:spMkLst>
        </pc:spChg>
        <pc:spChg chg="add mod ord">
          <ac:chgData name="Zjardyn Liera-Hood" userId="S::zlieraho@uwaterloo.ca::4ee2d340-cb20-4395-8c81-04ce1d670985" providerId="AD" clId="Web-{C442B911-108F-83A5-772A-C1FDDC719382}" dt="2022-09-19T17:26:19.071" v="837" actId="1076"/>
          <ac:spMkLst>
            <pc:docMk/>
            <pc:sldMk cId="1035952345" sldId="260"/>
            <ac:spMk id="10" creationId="{395415F2-E311-D477-9AD6-B6DF6107CED6}"/>
          </ac:spMkLst>
        </pc:spChg>
        <pc:spChg chg="add mod ord">
          <ac:chgData name="Zjardyn Liera-Hood" userId="S::zlieraho@uwaterloo.ca::4ee2d340-cb20-4395-8c81-04ce1d670985" providerId="AD" clId="Web-{C442B911-108F-83A5-772A-C1FDDC719382}" dt="2022-09-19T17:26:19.071" v="838" actId="1076"/>
          <ac:spMkLst>
            <pc:docMk/>
            <pc:sldMk cId="1035952345" sldId="260"/>
            <ac:spMk id="11" creationId="{E6493898-72E5-5438-5044-06C08376674B}"/>
          </ac:spMkLst>
        </pc:spChg>
        <pc:spChg chg="add mod ord">
          <ac:chgData name="Zjardyn Liera-Hood" userId="S::zlieraho@uwaterloo.ca::4ee2d340-cb20-4395-8c81-04ce1d670985" providerId="AD" clId="Web-{C442B911-108F-83A5-772A-C1FDDC719382}" dt="2022-09-19T17:26:19.071" v="839" actId="1076"/>
          <ac:spMkLst>
            <pc:docMk/>
            <pc:sldMk cId="1035952345" sldId="260"/>
            <ac:spMk id="12" creationId="{7046067F-CC3C-C4D7-E7A2-47AC615C1743}"/>
          </ac:spMkLst>
        </pc:spChg>
        <pc:spChg chg="add mod ord">
          <ac:chgData name="Zjardyn Liera-Hood" userId="S::zlieraho@uwaterloo.ca::4ee2d340-cb20-4395-8c81-04ce1d670985" providerId="AD" clId="Web-{C442B911-108F-83A5-772A-C1FDDC719382}" dt="2022-09-19T17:26:19.086" v="840" actId="1076"/>
          <ac:spMkLst>
            <pc:docMk/>
            <pc:sldMk cId="1035952345" sldId="260"/>
            <ac:spMk id="13" creationId="{C5324ACC-96A4-6135-A8BF-0CAC21477BDC}"/>
          </ac:spMkLst>
        </pc:spChg>
        <pc:spChg chg="add mod ord">
          <ac:chgData name="Zjardyn Liera-Hood" userId="S::zlieraho@uwaterloo.ca::4ee2d340-cb20-4395-8c81-04ce1d670985" providerId="AD" clId="Web-{C442B911-108F-83A5-772A-C1FDDC719382}" dt="2022-09-19T17:32:21.122" v="911" actId="1076"/>
          <ac:spMkLst>
            <pc:docMk/>
            <pc:sldMk cId="1035952345" sldId="260"/>
            <ac:spMk id="14" creationId="{1FEC8820-D29E-89F2-9D3C-0D31FB0305C7}"/>
          </ac:spMkLst>
        </pc:spChg>
        <pc:spChg chg="add mod">
          <ac:chgData name="Zjardyn Liera-Hood" userId="S::zlieraho@uwaterloo.ca::4ee2d340-cb20-4395-8c81-04ce1d670985" providerId="AD" clId="Web-{C442B911-108F-83A5-772A-C1FDDC719382}" dt="2022-09-19T17:26:19.086" v="842" actId="1076"/>
          <ac:spMkLst>
            <pc:docMk/>
            <pc:sldMk cId="1035952345" sldId="260"/>
            <ac:spMk id="15" creationId="{B24E1905-7EB3-F871-937E-40DE69B7B9B2}"/>
          </ac:spMkLst>
        </pc:spChg>
        <pc:spChg chg="add mod">
          <ac:chgData name="Zjardyn Liera-Hood" userId="S::zlieraho@uwaterloo.ca::4ee2d340-cb20-4395-8c81-04ce1d670985" providerId="AD" clId="Web-{C442B911-108F-83A5-772A-C1FDDC719382}" dt="2022-09-19T17:35:23.594" v="956" actId="20577"/>
          <ac:spMkLst>
            <pc:docMk/>
            <pc:sldMk cId="1035952345" sldId="260"/>
            <ac:spMk id="16" creationId="{742E969C-48C5-54CE-D378-0E1A1E1C0052}"/>
          </ac:spMkLst>
        </pc:spChg>
        <pc:spChg chg="add mod">
          <ac:chgData name="Zjardyn Liera-Hood" userId="S::zlieraho@uwaterloo.ca::4ee2d340-cb20-4395-8c81-04ce1d670985" providerId="AD" clId="Web-{C442B911-108F-83A5-772A-C1FDDC719382}" dt="2022-09-19T17:38:57.628" v="1016" actId="14100"/>
          <ac:spMkLst>
            <pc:docMk/>
            <pc:sldMk cId="1035952345" sldId="260"/>
            <ac:spMk id="17" creationId="{6766D350-B169-CE6C-0A44-90EA56CB49D6}"/>
          </ac:spMkLst>
        </pc:spChg>
        <pc:spChg chg="add mod">
          <ac:chgData name="Zjardyn Liera-Hood" userId="S::zlieraho@uwaterloo.ca::4ee2d340-cb20-4395-8c81-04ce1d670985" providerId="AD" clId="Web-{C442B911-108F-83A5-772A-C1FDDC719382}" dt="2022-09-19T17:39:13.409" v="1023" actId="14100"/>
          <ac:spMkLst>
            <pc:docMk/>
            <pc:sldMk cId="1035952345" sldId="260"/>
            <ac:spMk id="18" creationId="{5F329A5D-EB27-636B-2233-FA919A99CD1C}"/>
          </ac:spMkLst>
        </pc:spChg>
        <pc:spChg chg="add mod">
          <ac:chgData name="Zjardyn Liera-Hood" userId="S::zlieraho@uwaterloo.ca::4ee2d340-cb20-4395-8c81-04ce1d670985" providerId="AD" clId="Web-{C442B911-108F-83A5-772A-C1FDDC719382}" dt="2022-09-19T17:39:25.987" v="1029" actId="20577"/>
          <ac:spMkLst>
            <pc:docMk/>
            <pc:sldMk cId="1035952345" sldId="260"/>
            <ac:spMk id="19" creationId="{80061124-5B1B-1859-02FB-399F896BA74B}"/>
          </ac:spMkLst>
        </pc:spChg>
        <pc:spChg chg="add mod">
          <ac:chgData name="Zjardyn Liera-Hood" userId="S::zlieraho@uwaterloo.ca::4ee2d340-cb20-4395-8c81-04ce1d670985" providerId="AD" clId="Web-{C442B911-108F-83A5-772A-C1FDDC719382}" dt="2022-09-19T17:34:34.921" v="950" actId="20577"/>
          <ac:spMkLst>
            <pc:docMk/>
            <pc:sldMk cId="1035952345" sldId="260"/>
            <ac:spMk id="20" creationId="{A5105FE6-8460-AA61-9DEA-5BCF07CBA3B9}"/>
          </ac:spMkLst>
        </pc:spChg>
        <pc:spChg chg="add mod">
          <ac:chgData name="Zjardyn Liera-Hood" userId="S::zlieraho@uwaterloo.ca::4ee2d340-cb20-4395-8c81-04ce1d670985" providerId="AD" clId="Web-{C442B911-108F-83A5-772A-C1FDDC719382}" dt="2022-09-19T17:34:44.124" v="951" actId="20577"/>
          <ac:spMkLst>
            <pc:docMk/>
            <pc:sldMk cId="1035952345" sldId="260"/>
            <ac:spMk id="21" creationId="{B9988465-54C1-EB17-3801-6CD9494B6532}"/>
          </ac:spMkLst>
        </pc:spChg>
        <pc:spChg chg="add mod">
          <ac:chgData name="Zjardyn Liera-Hood" userId="S::zlieraho@uwaterloo.ca::4ee2d340-cb20-4395-8c81-04ce1d670985" providerId="AD" clId="Web-{C442B911-108F-83A5-772A-C1FDDC719382}" dt="2022-09-19T17:39:34.175" v="1036" actId="20577"/>
          <ac:spMkLst>
            <pc:docMk/>
            <pc:sldMk cId="1035952345" sldId="260"/>
            <ac:spMk id="22" creationId="{ECF895B4-0BD3-6679-02A9-920DC9C90A69}"/>
          </ac:spMkLst>
        </pc:spChg>
        <pc:spChg chg="add mod">
          <ac:chgData name="Zjardyn Liera-Hood" userId="S::zlieraho@uwaterloo.ca::4ee2d340-cb20-4395-8c81-04ce1d670985" providerId="AD" clId="Web-{C442B911-108F-83A5-772A-C1FDDC719382}" dt="2022-09-19T17:43:26.522" v="1217" actId="1076"/>
          <ac:spMkLst>
            <pc:docMk/>
            <pc:sldMk cId="1035952345" sldId="260"/>
            <ac:spMk id="24" creationId="{AC61EB29-2214-6B6C-F6CB-E2649A7895BC}"/>
          </ac:spMkLst>
        </pc:spChg>
        <pc:grpChg chg="add mod">
          <ac:chgData name="Zjardyn Liera-Hood" userId="S::zlieraho@uwaterloo.ca::4ee2d340-cb20-4395-8c81-04ce1d670985" providerId="AD" clId="Web-{C442B911-108F-83A5-772A-C1FDDC719382}" dt="2022-09-19T17:34:28.733" v="949" actId="1076"/>
          <ac:grpSpMkLst>
            <pc:docMk/>
            <pc:sldMk cId="1035952345" sldId="260"/>
            <ac:grpSpMk id="23" creationId="{D8552F5C-1C3B-D186-1898-E89965D5FBB3}"/>
          </ac:grpSpMkLst>
        </pc:grpChg>
      </pc:sldChg>
      <pc:sldChg chg="addSp delSp modSp new modNotes">
        <pc:chgData name="Zjardyn Liera-Hood" userId="S::zlieraho@uwaterloo.ca::4ee2d340-cb20-4395-8c81-04ce1d670985" providerId="AD" clId="Web-{C442B911-108F-83A5-772A-C1FDDC719382}" dt="2022-09-19T18:04:11.726" v="1666" actId="1076"/>
        <pc:sldMkLst>
          <pc:docMk/>
          <pc:sldMk cId="3104767334" sldId="261"/>
        </pc:sldMkLst>
        <pc:spChg chg="mod">
          <ac:chgData name="Zjardyn Liera-Hood" userId="S::zlieraho@uwaterloo.ca::4ee2d340-cb20-4395-8c81-04ce1d670985" providerId="AD" clId="Web-{C442B911-108F-83A5-772A-C1FDDC719382}" dt="2022-09-19T17:52:46.233" v="1223" actId="20577"/>
          <ac:spMkLst>
            <pc:docMk/>
            <pc:sldMk cId="3104767334" sldId="261"/>
            <ac:spMk id="2" creationId="{E618FE9C-4308-2EBD-5573-3EBCD4904EDF}"/>
          </ac:spMkLst>
        </pc:spChg>
        <pc:spChg chg="mod">
          <ac:chgData name="Zjardyn Liera-Hood" userId="S::zlieraho@uwaterloo.ca::4ee2d340-cb20-4395-8c81-04ce1d670985" providerId="AD" clId="Web-{C442B911-108F-83A5-772A-C1FDDC719382}" dt="2022-09-19T17:57:30.440" v="1425" actId="20577"/>
          <ac:spMkLst>
            <pc:docMk/>
            <pc:sldMk cId="3104767334" sldId="261"/>
            <ac:spMk id="3" creationId="{B2D8FA00-7D0B-D9A1-A9B8-B58C7F819330}"/>
          </ac:spMkLst>
        </pc:spChg>
        <pc:graphicFrameChg chg="add del mod modGraphic">
          <ac:chgData name="Zjardyn Liera-Hood" userId="S::zlieraho@uwaterloo.ca::4ee2d340-cb20-4395-8c81-04ce1d670985" providerId="AD" clId="Web-{C442B911-108F-83A5-772A-C1FDDC719382}" dt="2022-09-19T17:58:13.721" v="1458"/>
          <ac:graphicFrameMkLst>
            <pc:docMk/>
            <pc:sldMk cId="3104767334" sldId="261"/>
            <ac:graphicFrameMk id="4" creationId="{EB8FBA96-8807-33DE-ABB3-22E61345CF9E}"/>
          </ac:graphicFrameMkLst>
        </pc:graphicFrameChg>
        <pc:graphicFrameChg chg="add mod modGraphic">
          <ac:chgData name="Zjardyn Liera-Hood" userId="S::zlieraho@uwaterloo.ca::4ee2d340-cb20-4395-8c81-04ce1d670985" providerId="AD" clId="Web-{C442B911-108F-83A5-772A-C1FDDC719382}" dt="2022-09-19T18:04:11.726" v="1666" actId="1076"/>
          <ac:graphicFrameMkLst>
            <pc:docMk/>
            <pc:sldMk cId="3104767334" sldId="261"/>
            <ac:graphicFrameMk id="5" creationId="{EB4F06D7-8DEB-9181-1066-9D317617A518}"/>
          </ac:graphicFrameMkLst>
        </pc:graphicFrameChg>
      </pc:sldChg>
      <pc:sldChg chg="modSp new">
        <pc:chgData name="Zjardyn Liera-Hood" userId="S::zlieraho@uwaterloo.ca::4ee2d340-cb20-4395-8c81-04ce1d670985" providerId="AD" clId="Web-{C442B911-108F-83A5-772A-C1FDDC719382}" dt="2022-09-19T18:10:45.685" v="1884" actId="14100"/>
        <pc:sldMkLst>
          <pc:docMk/>
          <pc:sldMk cId="1825497291" sldId="262"/>
        </pc:sldMkLst>
        <pc:spChg chg="mod">
          <ac:chgData name="Zjardyn Liera-Hood" userId="S::zlieraho@uwaterloo.ca::4ee2d340-cb20-4395-8c81-04ce1d670985" providerId="AD" clId="Web-{C442B911-108F-83A5-772A-C1FDDC719382}" dt="2022-09-19T18:04:36.102" v="1670" actId="20577"/>
          <ac:spMkLst>
            <pc:docMk/>
            <pc:sldMk cId="1825497291" sldId="262"/>
            <ac:spMk id="2" creationId="{1A4157CD-D1BB-0771-AE54-7A01CC71D15D}"/>
          </ac:spMkLst>
        </pc:spChg>
        <pc:spChg chg="mod">
          <ac:chgData name="Zjardyn Liera-Hood" userId="S::zlieraho@uwaterloo.ca::4ee2d340-cb20-4395-8c81-04ce1d670985" providerId="AD" clId="Web-{C442B911-108F-83A5-772A-C1FDDC719382}" dt="2022-09-19T18:10:45.685" v="1884" actId="14100"/>
          <ac:spMkLst>
            <pc:docMk/>
            <pc:sldMk cId="1825497291" sldId="262"/>
            <ac:spMk id="3" creationId="{58A9A4E3-BA0A-E93C-F538-C6E12FEC46F2}"/>
          </ac:spMkLst>
        </pc:spChg>
      </pc:sldChg>
    </pc:docChg>
  </pc:docChgLst>
  <pc:docChgLst>
    <pc:chgData name="Zjardyn Liera-Hood" userId="4ee2d340-cb20-4395-8c81-04ce1d670985" providerId="ADAL" clId="{AA8F6BDB-26B3-4012-A432-D99D5B4D27F8}"/>
    <pc:docChg chg="undo custSel addSld delSld modSld sldOrd">
      <pc:chgData name="Zjardyn Liera-Hood" userId="4ee2d340-cb20-4395-8c81-04ce1d670985" providerId="ADAL" clId="{AA8F6BDB-26B3-4012-A432-D99D5B4D27F8}" dt="2022-10-23T21:48:02.827" v="1661" actId="1076"/>
      <pc:docMkLst>
        <pc:docMk/>
      </pc:docMkLst>
      <pc:sldChg chg="modSp mod">
        <pc:chgData name="Zjardyn Liera-Hood" userId="4ee2d340-cb20-4395-8c81-04ce1d670985" providerId="ADAL" clId="{AA8F6BDB-26B3-4012-A432-D99D5B4D27F8}" dt="2022-10-23T00:25:57.530" v="1411" actId="20577"/>
        <pc:sldMkLst>
          <pc:docMk/>
          <pc:sldMk cId="109857222" sldId="256"/>
        </pc:sldMkLst>
        <pc:spChg chg="mod">
          <ac:chgData name="Zjardyn Liera-Hood" userId="4ee2d340-cb20-4395-8c81-04ce1d670985" providerId="ADAL" clId="{AA8F6BDB-26B3-4012-A432-D99D5B4D27F8}" dt="2022-10-23T00:25:57.530" v="1411" actId="20577"/>
          <ac:spMkLst>
            <pc:docMk/>
            <pc:sldMk cId="109857222" sldId="256"/>
            <ac:spMk id="3" creationId="{00000000-0000-0000-0000-000000000000}"/>
          </ac:spMkLst>
        </pc:spChg>
      </pc:sldChg>
      <pc:sldChg chg="modSp mod">
        <pc:chgData name="Zjardyn Liera-Hood" userId="4ee2d340-cb20-4395-8c81-04ce1d670985" providerId="ADAL" clId="{AA8F6BDB-26B3-4012-A432-D99D5B4D27F8}" dt="2022-10-04T13:28:54.959" v="983" actId="20577"/>
        <pc:sldMkLst>
          <pc:docMk/>
          <pc:sldMk cId="2621452172" sldId="257"/>
        </pc:sldMkLst>
        <pc:spChg chg="mod">
          <ac:chgData name="Zjardyn Liera-Hood" userId="4ee2d340-cb20-4395-8c81-04ce1d670985" providerId="ADAL" clId="{AA8F6BDB-26B3-4012-A432-D99D5B4D27F8}" dt="2022-10-04T13:28:54.959" v="983" actId="20577"/>
          <ac:spMkLst>
            <pc:docMk/>
            <pc:sldMk cId="2621452172" sldId="257"/>
            <ac:spMk id="3" creationId="{D6EA3139-1BF2-1AB3-3E1A-A5A150B778DE}"/>
          </ac:spMkLst>
        </pc:spChg>
      </pc:sldChg>
      <pc:sldChg chg="modSp mod">
        <pc:chgData name="Zjardyn Liera-Hood" userId="4ee2d340-cb20-4395-8c81-04ce1d670985" providerId="ADAL" clId="{AA8F6BDB-26B3-4012-A432-D99D5B4D27F8}" dt="2022-10-23T00:27:39.592" v="1419" actId="1076"/>
        <pc:sldMkLst>
          <pc:docMk/>
          <pc:sldMk cId="2659828538" sldId="259"/>
        </pc:sldMkLst>
        <pc:picChg chg="mod">
          <ac:chgData name="Zjardyn Liera-Hood" userId="4ee2d340-cb20-4395-8c81-04ce1d670985" providerId="ADAL" clId="{AA8F6BDB-26B3-4012-A432-D99D5B4D27F8}" dt="2022-10-23T00:27:38.320" v="1418" actId="1076"/>
          <ac:picMkLst>
            <pc:docMk/>
            <pc:sldMk cId="2659828538" sldId="259"/>
            <ac:picMk id="4" creationId="{16957A31-0C39-2385-A4E6-5EA6FCD057F2}"/>
          </ac:picMkLst>
        </pc:picChg>
        <pc:picChg chg="mod">
          <ac:chgData name="Zjardyn Liera-Hood" userId="4ee2d340-cb20-4395-8c81-04ce1d670985" providerId="ADAL" clId="{AA8F6BDB-26B3-4012-A432-D99D5B4D27F8}" dt="2022-10-23T00:27:39.592" v="1419" actId="1076"/>
          <ac:picMkLst>
            <pc:docMk/>
            <pc:sldMk cId="2659828538" sldId="259"/>
            <ac:picMk id="8" creationId="{1FE9C235-91AA-E9AD-F37F-2E8B4504EB29}"/>
          </ac:picMkLst>
        </pc:picChg>
      </pc:sldChg>
      <pc:sldChg chg="addSp modSp mod">
        <pc:chgData name="Zjardyn Liera-Hood" userId="4ee2d340-cb20-4395-8c81-04ce1d670985" providerId="ADAL" clId="{AA8F6BDB-26B3-4012-A432-D99D5B4D27F8}" dt="2022-10-23T21:45:58.651" v="1636" actId="164"/>
        <pc:sldMkLst>
          <pc:docMk/>
          <pc:sldMk cId="1035952345" sldId="260"/>
        </pc:sldMkLst>
        <pc:spChg chg="mod">
          <ac:chgData name="Zjardyn Liera-Hood" userId="4ee2d340-cb20-4395-8c81-04ce1d670985" providerId="ADAL" clId="{AA8F6BDB-26B3-4012-A432-D99D5B4D27F8}" dt="2022-10-23T21:29:32.767" v="1604" actId="1076"/>
          <ac:spMkLst>
            <pc:docMk/>
            <pc:sldMk cId="1035952345" sldId="260"/>
            <ac:spMk id="2" creationId="{DF93EA72-9DEB-DCFD-4A63-9A19B4D140BF}"/>
          </ac:spMkLst>
        </pc:spChg>
        <pc:spChg chg="mod">
          <ac:chgData name="Zjardyn Liera-Hood" userId="4ee2d340-cb20-4395-8c81-04ce1d670985" providerId="ADAL" clId="{AA8F6BDB-26B3-4012-A432-D99D5B4D27F8}" dt="2022-10-23T21:29:34.656" v="1606" actId="571"/>
          <ac:spMkLst>
            <pc:docMk/>
            <pc:sldMk cId="1035952345" sldId="260"/>
            <ac:spMk id="5" creationId="{16419918-FA73-1279-F909-DC0BFEDA7471}"/>
          </ac:spMkLst>
        </pc:spChg>
        <pc:spChg chg="mod">
          <ac:chgData name="Zjardyn Liera-Hood" userId="4ee2d340-cb20-4395-8c81-04ce1d670985" providerId="ADAL" clId="{AA8F6BDB-26B3-4012-A432-D99D5B4D27F8}" dt="2022-10-23T21:29:34.656" v="1606" actId="571"/>
          <ac:spMkLst>
            <pc:docMk/>
            <pc:sldMk cId="1035952345" sldId="260"/>
            <ac:spMk id="6" creationId="{0DE20536-26EE-EB97-C221-4AF7DE686847}"/>
          </ac:spMkLst>
        </pc:spChg>
        <pc:spChg chg="mod">
          <ac:chgData name="Zjardyn Liera-Hood" userId="4ee2d340-cb20-4395-8c81-04ce1d670985" providerId="ADAL" clId="{AA8F6BDB-26B3-4012-A432-D99D5B4D27F8}" dt="2022-10-23T21:45:58.651" v="1636" actId="164"/>
          <ac:spMkLst>
            <pc:docMk/>
            <pc:sldMk cId="1035952345" sldId="260"/>
            <ac:spMk id="7" creationId="{18F8D27D-0827-A61F-47A7-9871453C0E1C}"/>
          </ac:spMkLst>
        </pc:spChg>
        <pc:spChg chg="mod">
          <ac:chgData name="Zjardyn Liera-Hood" userId="4ee2d340-cb20-4395-8c81-04ce1d670985" providerId="ADAL" clId="{AA8F6BDB-26B3-4012-A432-D99D5B4D27F8}" dt="2022-10-23T21:29:34.656" v="1606" actId="571"/>
          <ac:spMkLst>
            <pc:docMk/>
            <pc:sldMk cId="1035952345" sldId="260"/>
            <ac:spMk id="8" creationId="{FB454547-BDC9-BCD9-56F1-BA8184D9C512}"/>
          </ac:spMkLst>
        </pc:spChg>
        <pc:spChg chg="mod">
          <ac:chgData name="Zjardyn Liera-Hood" userId="4ee2d340-cb20-4395-8c81-04ce1d670985" providerId="ADAL" clId="{AA8F6BDB-26B3-4012-A432-D99D5B4D27F8}" dt="2022-10-23T21:29:34.656" v="1606" actId="571"/>
          <ac:spMkLst>
            <pc:docMk/>
            <pc:sldMk cId="1035952345" sldId="260"/>
            <ac:spMk id="9" creationId="{D6D83B68-18AB-ECCD-C384-67464AF8BA4E}"/>
          </ac:spMkLst>
        </pc:spChg>
        <pc:spChg chg="mod">
          <ac:chgData name="Zjardyn Liera-Hood" userId="4ee2d340-cb20-4395-8c81-04ce1d670985" providerId="ADAL" clId="{AA8F6BDB-26B3-4012-A432-D99D5B4D27F8}" dt="2022-10-23T21:45:58.651" v="1636" actId="164"/>
          <ac:spMkLst>
            <pc:docMk/>
            <pc:sldMk cId="1035952345" sldId="260"/>
            <ac:spMk id="10" creationId="{395415F2-E311-D477-9AD6-B6DF6107CED6}"/>
          </ac:spMkLst>
        </pc:spChg>
        <pc:spChg chg="mod">
          <ac:chgData name="Zjardyn Liera-Hood" userId="4ee2d340-cb20-4395-8c81-04ce1d670985" providerId="ADAL" clId="{AA8F6BDB-26B3-4012-A432-D99D5B4D27F8}" dt="2022-10-23T21:45:58.651" v="1636" actId="164"/>
          <ac:spMkLst>
            <pc:docMk/>
            <pc:sldMk cId="1035952345" sldId="260"/>
            <ac:spMk id="11" creationId="{E6493898-72E5-5438-5044-06C08376674B}"/>
          </ac:spMkLst>
        </pc:spChg>
        <pc:spChg chg="mod">
          <ac:chgData name="Zjardyn Liera-Hood" userId="4ee2d340-cb20-4395-8c81-04ce1d670985" providerId="ADAL" clId="{AA8F6BDB-26B3-4012-A432-D99D5B4D27F8}" dt="2022-10-23T21:45:58.651" v="1636" actId="164"/>
          <ac:spMkLst>
            <pc:docMk/>
            <pc:sldMk cId="1035952345" sldId="260"/>
            <ac:spMk id="12" creationId="{7046067F-CC3C-C4D7-E7A2-47AC615C1743}"/>
          </ac:spMkLst>
        </pc:spChg>
        <pc:spChg chg="mod">
          <ac:chgData name="Zjardyn Liera-Hood" userId="4ee2d340-cb20-4395-8c81-04ce1d670985" providerId="ADAL" clId="{AA8F6BDB-26B3-4012-A432-D99D5B4D27F8}" dt="2022-10-23T21:45:58.651" v="1636" actId="164"/>
          <ac:spMkLst>
            <pc:docMk/>
            <pc:sldMk cId="1035952345" sldId="260"/>
            <ac:spMk id="13" creationId="{C5324ACC-96A4-6135-A8BF-0CAC21477BDC}"/>
          </ac:spMkLst>
        </pc:spChg>
        <pc:spChg chg="mod">
          <ac:chgData name="Zjardyn Liera-Hood" userId="4ee2d340-cb20-4395-8c81-04ce1d670985" providerId="ADAL" clId="{AA8F6BDB-26B3-4012-A432-D99D5B4D27F8}" dt="2022-10-23T21:45:58.651" v="1636" actId="164"/>
          <ac:spMkLst>
            <pc:docMk/>
            <pc:sldMk cId="1035952345" sldId="260"/>
            <ac:spMk id="14" creationId="{1FEC8820-D29E-89F2-9D3C-0D31FB0305C7}"/>
          </ac:spMkLst>
        </pc:spChg>
        <pc:spChg chg="mod">
          <ac:chgData name="Zjardyn Liera-Hood" userId="4ee2d340-cb20-4395-8c81-04ce1d670985" providerId="ADAL" clId="{AA8F6BDB-26B3-4012-A432-D99D5B4D27F8}" dt="2022-10-23T21:45:58.651" v="1636" actId="164"/>
          <ac:spMkLst>
            <pc:docMk/>
            <pc:sldMk cId="1035952345" sldId="260"/>
            <ac:spMk id="15" creationId="{B24E1905-7EB3-F871-937E-40DE69B7B9B2}"/>
          </ac:spMkLst>
        </pc:spChg>
        <pc:spChg chg="mod">
          <ac:chgData name="Zjardyn Liera-Hood" userId="4ee2d340-cb20-4395-8c81-04ce1d670985" providerId="ADAL" clId="{AA8F6BDB-26B3-4012-A432-D99D5B4D27F8}" dt="2022-10-23T18:19:23.480" v="1488" actId="20577"/>
          <ac:spMkLst>
            <pc:docMk/>
            <pc:sldMk cId="1035952345" sldId="260"/>
            <ac:spMk id="24" creationId="{AC61EB29-2214-6B6C-F6CB-E2649A7895BC}"/>
          </ac:spMkLst>
        </pc:spChg>
        <pc:spChg chg="mod">
          <ac:chgData name="Zjardyn Liera-Hood" userId="4ee2d340-cb20-4395-8c81-04ce1d670985" providerId="ADAL" clId="{AA8F6BDB-26B3-4012-A432-D99D5B4D27F8}" dt="2022-10-23T21:29:34.656" v="1606" actId="571"/>
          <ac:spMkLst>
            <pc:docMk/>
            <pc:sldMk cId="1035952345" sldId="260"/>
            <ac:spMk id="25" creationId="{D7A9ADE7-0E80-3C59-A7BA-0B96E56559C5}"/>
          </ac:spMkLst>
        </pc:spChg>
        <pc:spChg chg="mod">
          <ac:chgData name="Zjardyn Liera-Hood" userId="4ee2d340-cb20-4395-8c81-04ce1d670985" providerId="ADAL" clId="{AA8F6BDB-26B3-4012-A432-D99D5B4D27F8}" dt="2022-10-23T21:29:34.656" v="1606" actId="571"/>
          <ac:spMkLst>
            <pc:docMk/>
            <pc:sldMk cId="1035952345" sldId="260"/>
            <ac:spMk id="26" creationId="{521682BA-48A3-4AE0-24A4-2398DDFE0901}"/>
          </ac:spMkLst>
        </pc:spChg>
        <pc:spChg chg="mod">
          <ac:chgData name="Zjardyn Liera-Hood" userId="4ee2d340-cb20-4395-8c81-04ce1d670985" providerId="ADAL" clId="{AA8F6BDB-26B3-4012-A432-D99D5B4D27F8}" dt="2022-10-23T21:29:34.656" v="1606" actId="571"/>
          <ac:spMkLst>
            <pc:docMk/>
            <pc:sldMk cId="1035952345" sldId="260"/>
            <ac:spMk id="27" creationId="{8C36ABD2-13AA-CD25-425F-8B3B9E2EE3F6}"/>
          </ac:spMkLst>
        </pc:spChg>
        <pc:grpChg chg="add mod">
          <ac:chgData name="Zjardyn Liera-Hood" userId="4ee2d340-cb20-4395-8c81-04ce1d670985" providerId="ADAL" clId="{AA8F6BDB-26B3-4012-A432-D99D5B4D27F8}" dt="2022-10-23T21:29:34.656" v="1606" actId="571"/>
          <ac:grpSpMkLst>
            <pc:docMk/>
            <pc:sldMk cId="1035952345" sldId="260"/>
            <ac:grpSpMk id="4" creationId="{8A5599A5-3AFF-DDEF-FB47-3E6B71ED4A37}"/>
          </ac:grpSpMkLst>
        </pc:grpChg>
        <pc:grpChg chg="mod">
          <ac:chgData name="Zjardyn Liera-Hood" userId="4ee2d340-cb20-4395-8c81-04ce1d670985" providerId="ADAL" clId="{AA8F6BDB-26B3-4012-A432-D99D5B4D27F8}" dt="2022-10-23T21:45:58.651" v="1636" actId="164"/>
          <ac:grpSpMkLst>
            <pc:docMk/>
            <pc:sldMk cId="1035952345" sldId="260"/>
            <ac:grpSpMk id="23" creationId="{D8552F5C-1C3B-D186-1898-E89965D5FBB3}"/>
          </ac:grpSpMkLst>
        </pc:grpChg>
        <pc:grpChg chg="add mod">
          <ac:chgData name="Zjardyn Liera-Hood" userId="4ee2d340-cb20-4395-8c81-04ce1d670985" providerId="ADAL" clId="{AA8F6BDB-26B3-4012-A432-D99D5B4D27F8}" dt="2022-10-23T21:45:58.651" v="1636" actId="164"/>
          <ac:grpSpMkLst>
            <pc:docMk/>
            <pc:sldMk cId="1035952345" sldId="260"/>
            <ac:grpSpMk id="28" creationId="{8BFEC3E8-138F-EC09-9025-28DCCD3CFDC5}"/>
          </ac:grpSpMkLst>
        </pc:grpChg>
      </pc:sldChg>
      <pc:sldChg chg="addSp delSp modSp mod modAnim">
        <pc:chgData name="Zjardyn Liera-Hood" userId="4ee2d340-cb20-4395-8c81-04ce1d670985" providerId="ADAL" clId="{AA8F6BDB-26B3-4012-A432-D99D5B4D27F8}" dt="2022-10-22T16:58:24.005" v="1211"/>
        <pc:sldMkLst>
          <pc:docMk/>
          <pc:sldMk cId="1825497291" sldId="262"/>
        </pc:sldMkLst>
        <pc:spChg chg="mod">
          <ac:chgData name="Zjardyn Liera-Hood" userId="4ee2d340-cb20-4395-8c81-04ce1d670985" providerId="ADAL" clId="{AA8F6BDB-26B3-4012-A432-D99D5B4D27F8}" dt="2022-10-22T16:58:24.005" v="1211"/>
          <ac:spMkLst>
            <pc:docMk/>
            <pc:sldMk cId="1825497291" sldId="262"/>
            <ac:spMk id="3" creationId="{58A9A4E3-BA0A-E93C-F538-C6E12FEC46F2}"/>
          </ac:spMkLst>
        </pc:spChg>
        <pc:picChg chg="add del mod">
          <ac:chgData name="Zjardyn Liera-Hood" userId="4ee2d340-cb20-4395-8c81-04ce1d670985" providerId="ADAL" clId="{AA8F6BDB-26B3-4012-A432-D99D5B4D27F8}" dt="2022-10-22T16:56:22.890" v="1184" actId="478"/>
          <ac:picMkLst>
            <pc:docMk/>
            <pc:sldMk cId="1825497291" sldId="262"/>
            <ac:picMk id="5" creationId="{CDB45499-0CCF-D04D-752B-22A4E409DAE3}"/>
          </ac:picMkLst>
        </pc:picChg>
        <pc:picChg chg="add mod">
          <ac:chgData name="Zjardyn Liera-Hood" userId="4ee2d340-cb20-4395-8c81-04ce1d670985" providerId="ADAL" clId="{AA8F6BDB-26B3-4012-A432-D99D5B4D27F8}" dt="2022-10-22T16:57:57.549" v="1206" actId="1076"/>
          <ac:picMkLst>
            <pc:docMk/>
            <pc:sldMk cId="1825497291" sldId="262"/>
            <ac:picMk id="6" creationId="{DE325088-FE03-66A2-675D-D3A67BF489AA}"/>
          </ac:picMkLst>
        </pc:picChg>
        <pc:picChg chg="mod">
          <ac:chgData name="Zjardyn Liera-Hood" userId="4ee2d340-cb20-4395-8c81-04ce1d670985" providerId="ADAL" clId="{AA8F6BDB-26B3-4012-A432-D99D5B4D27F8}" dt="2022-10-22T16:57:24.538" v="1199" actId="1076"/>
          <ac:picMkLst>
            <pc:docMk/>
            <pc:sldMk cId="1825497291" sldId="262"/>
            <ac:picMk id="30" creationId="{1623CD63-ECAC-DABA-8DF2-51531C86BCE6}"/>
          </ac:picMkLst>
        </pc:picChg>
        <pc:picChg chg="del mod">
          <ac:chgData name="Zjardyn Liera-Hood" userId="4ee2d340-cb20-4395-8c81-04ce1d670985" providerId="ADAL" clId="{AA8F6BDB-26B3-4012-A432-D99D5B4D27F8}" dt="2022-10-22T16:54:52.061" v="1160" actId="478"/>
          <ac:picMkLst>
            <pc:docMk/>
            <pc:sldMk cId="1825497291" sldId="262"/>
            <ac:picMk id="31" creationId="{D5E12B62-C5E9-E400-0053-E60F4D772E6A}"/>
          </ac:picMkLst>
        </pc:picChg>
        <pc:picChg chg="mod">
          <ac:chgData name="Zjardyn Liera-Hood" userId="4ee2d340-cb20-4395-8c81-04ce1d670985" providerId="ADAL" clId="{AA8F6BDB-26B3-4012-A432-D99D5B4D27F8}" dt="2022-10-22T16:57:43.005" v="1202" actId="1076"/>
          <ac:picMkLst>
            <pc:docMk/>
            <pc:sldMk cId="1825497291" sldId="262"/>
            <ac:picMk id="32" creationId="{9BB5F3C6-6EC6-A121-1757-019B269653E6}"/>
          </ac:picMkLst>
        </pc:picChg>
      </pc:sldChg>
      <pc:sldChg chg="modSp mod modNotesTx">
        <pc:chgData name="Zjardyn Liera-Hood" userId="4ee2d340-cb20-4395-8c81-04ce1d670985" providerId="ADAL" clId="{AA8F6BDB-26B3-4012-A432-D99D5B4D27F8}" dt="2022-10-23T18:20:41.660" v="1494" actId="20577"/>
        <pc:sldMkLst>
          <pc:docMk/>
          <pc:sldMk cId="408602501" sldId="263"/>
        </pc:sldMkLst>
        <pc:spChg chg="mod">
          <ac:chgData name="Zjardyn Liera-Hood" userId="4ee2d340-cb20-4395-8c81-04ce1d670985" providerId="ADAL" clId="{AA8F6BDB-26B3-4012-A432-D99D5B4D27F8}" dt="2022-10-23T18:20:41.660" v="1494" actId="20577"/>
          <ac:spMkLst>
            <pc:docMk/>
            <pc:sldMk cId="408602501" sldId="263"/>
            <ac:spMk id="3" creationId="{1F5561B9-3F38-8279-71D1-E2DCC802AE75}"/>
          </ac:spMkLst>
        </pc:spChg>
      </pc:sldChg>
      <pc:sldChg chg="addSp delSp modSp mod">
        <pc:chgData name="Zjardyn Liera-Hood" userId="4ee2d340-cb20-4395-8c81-04ce1d670985" providerId="ADAL" clId="{AA8F6BDB-26B3-4012-A432-D99D5B4D27F8}" dt="2022-10-23T21:47:01.414" v="1649" actId="1076"/>
        <pc:sldMkLst>
          <pc:docMk/>
          <pc:sldMk cId="4281623761" sldId="264"/>
        </pc:sldMkLst>
        <pc:spChg chg="mod">
          <ac:chgData name="Zjardyn Liera-Hood" userId="4ee2d340-cb20-4395-8c81-04ce1d670985" providerId="ADAL" clId="{AA8F6BDB-26B3-4012-A432-D99D5B4D27F8}" dt="2022-10-23T21:46:30.121" v="1643" actId="1076"/>
          <ac:spMkLst>
            <pc:docMk/>
            <pc:sldMk cId="4281623761" sldId="264"/>
            <ac:spMk id="3" creationId="{59C2612F-F291-D8F2-5A46-EAB830DB6FCA}"/>
          </ac:spMkLst>
        </pc:spChg>
        <pc:spChg chg="mod">
          <ac:chgData name="Zjardyn Liera-Hood" userId="4ee2d340-cb20-4395-8c81-04ce1d670985" providerId="ADAL" clId="{AA8F6BDB-26B3-4012-A432-D99D5B4D27F8}" dt="2022-10-23T21:46:05.262" v="1637"/>
          <ac:spMkLst>
            <pc:docMk/>
            <pc:sldMk cId="4281623761" sldId="264"/>
            <ac:spMk id="5" creationId="{2F1139CA-9E83-3389-CDFA-3607F939E93A}"/>
          </ac:spMkLst>
        </pc:spChg>
        <pc:spChg chg="mod">
          <ac:chgData name="Zjardyn Liera-Hood" userId="4ee2d340-cb20-4395-8c81-04ce1d670985" providerId="ADAL" clId="{AA8F6BDB-26B3-4012-A432-D99D5B4D27F8}" dt="2022-10-23T21:46:05.262" v="1637"/>
          <ac:spMkLst>
            <pc:docMk/>
            <pc:sldMk cId="4281623761" sldId="264"/>
            <ac:spMk id="6" creationId="{EE94E8ED-AE8D-BF07-3525-2A226FAC187D}"/>
          </ac:spMkLst>
        </pc:spChg>
        <pc:spChg chg="mod">
          <ac:chgData name="Zjardyn Liera-Hood" userId="4ee2d340-cb20-4395-8c81-04ce1d670985" providerId="ADAL" clId="{AA8F6BDB-26B3-4012-A432-D99D5B4D27F8}" dt="2022-10-23T21:46:05.262" v="1637"/>
          <ac:spMkLst>
            <pc:docMk/>
            <pc:sldMk cId="4281623761" sldId="264"/>
            <ac:spMk id="7" creationId="{5CD36136-E514-2165-250E-7339D64EDE55}"/>
          </ac:spMkLst>
        </pc:spChg>
        <pc:spChg chg="mod">
          <ac:chgData name="Zjardyn Liera-Hood" userId="4ee2d340-cb20-4395-8c81-04ce1d670985" providerId="ADAL" clId="{AA8F6BDB-26B3-4012-A432-D99D5B4D27F8}" dt="2022-10-23T21:46:05.262" v="1637"/>
          <ac:spMkLst>
            <pc:docMk/>
            <pc:sldMk cId="4281623761" sldId="264"/>
            <ac:spMk id="8" creationId="{4184F6CE-D23E-2866-6BC2-1CFFA2EDA76F}"/>
          </ac:spMkLst>
        </pc:spChg>
        <pc:spChg chg="mod">
          <ac:chgData name="Zjardyn Liera-Hood" userId="4ee2d340-cb20-4395-8c81-04ce1d670985" providerId="ADAL" clId="{AA8F6BDB-26B3-4012-A432-D99D5B4D27F8}" dt="2022-10-23T21:46:05.262" v="1637"/>
          <ac:spMkLst>
            <pc:docMk/>
            <pc:sldMk cId="4281623761" sldId="264"/>
            <ac:spMk id="9" creationId="{20369C64-5C4D-2A60-807D-EDECC5F26C2F}"/>
          </ac:spMkLst>
        </pc:spChg>
        <pc:spChg chg="del mod">
          <ac:chgData name="Zjardyn Liera-Hood" userId="4ee2d340-cb20-4395-8c81-04ce1d670985" providerId="ADAL" clId="{AA8F6BDB-26B3-4012-A432-D99D5B4D27F8}" dt="2022-10-23T21:46:56.530" v="1648" actId="478"/>
          <ac:spMkLst>
            <pc:docMk/>
            <pc:sldMk cId="4281623761" sldId="264"/>
            <ac:spMk id="10" creationId="{E685FC80-BD9A-4284-FED5-051571D380B2}"/>
          </ac:spMkLst>
        </pc:spChg>
        <pc:spChg chg="del mod">
          <ac:chgData name="Zjardyn Liera-Hood" userId="4ee2d340-cb20-4395-8c81-04ce1d670985" providerId="ADAL" clId="{AA8F6BDB-26B3-4012-A432-D99D5B4D27F8}" dt="2022-10-23T21:46:56.530" v="1648" actId="478"/>
          <ac:spMkLst>
            <pc:docMk/>
            <pc:sldMk cId="4281623761" sldId="264"/>
            <ac:spMk id="11" creationId="{9E618628-BB97-0878-4686-B4D9C320A50F}"/>
          </ac:spMkLst>
        </pc:spChg>
        <pc:spChg chg="mod">
          <ac:chgData name="Zjardyn Liera-Hood" userId="4ee2d340-cb20-4395-8c81-04ce1d670985" providerId="ADAL" clId="{AA8F6BDB-26B3-4012-A432-D99D5B4D27F8}" dt="2022-10-23T21:46:41.175" v="1645" actId="404"/>
          <ac:spMkLst>
            <pc:docMk/>
            <pc:sldMk cId="4281623761" sldId="264"/>
            <ac:spMk id="13" creationId="{99D9B333-0271-D726-DFEA-C2A6EC1844AA}"/>
          </ac:spMkLst>
        </pc:spChg>
        <pc:spChg chg="mod">
          <ac:chgData name="Zjardyn Liera-Hood" userId="4ee2d340-cb20-4395-8c81-04ce1d670985" providerId="ADAL" clId="{AA8F6BDB-26B3-4012-A432-D99D5B4D27F8}" dt="2022-10-23T21:46:41.175" v="1645" actId="404"/>
          <ac:spMkLst>
            <pc:docMk/>
            <pc:sldMk cId="4281623761" sldId="264"/>
            <ac:spMk id="14" creationId="{E68D23AC-D7C0-EFB0-8C1D-8170F014A9F9}"/>
          </ac:spMkLst>
        </pc:spChg>
        <pc:spChg chg="mod">
          <ac:chgData name="Zjardyn Liera-Hood" userId="4ee2d340-cb20-4395-8c81-04ce1d670985" providerId="ADAL" clId="{AA8F6BDB-26B3-4012-A432-D99D5B4D27F8}" dt="2022-10-23T21:46:41.175" v="1645" actId="404"/>
          <ac:spMkLst>
            <pc:docMk/>
            <pc:sldMk cId="4281623761" sldId="264"/>
            <ac:spMk id="15" creationId="{370D85A0-E840-5720-CF88-B1DCB96963B0}"/>
          </ac:spMkLst>
        </pc:spChg>
        <pc:spChg chg="mod">
          <ac:chgData name="Zjardyn Liera-Hood" userId="4ee2d340-cb20-4395-8c81-04ce1d670985" providerId="ADAL" clId="{AA8F6BDB-26B3-4012-A432-D99D5B4D27F8}" dt="2022-10-23T21:46:41.175" v="1645" actId="404"/>
          <ac:spMkLst>
            <pc:docMk/>
            <pc:sldMk cId="4281623761" sldId="264"/>
            <ac:spMk id="16" creationId="{44B4F72A-436C-8A80-D89E-CB33429299E2}"/>
          </ac:spMkLst>
        </pc:spChg>
        <pc:spChg chg="del mod">
          <ac:chgData name="Zjardyn Liera-Hood" userId="4ee2d340-cb20-4395-8c81-04ce1d670985" providerId="ADAL" clId="{AA8F6BDB-26B3-4012-A432-D99D5B4D27F8}" dt="2022-10-23T21:46:56.530" v="1648" actId="478"/>
          <ac:spMkLst>
            <pc:docMk/>
            <pc:sldMk cId="4281623761" sldId="264"/>
            <ac:spMk id="17" creationId="{7C8E5431-F1FB-1904-A0F7-BCF2EE495A67}"/>
          </ac:spMkLst>
        </pc:spChg>
        <pc:spChg chg="del mod">
          <ac:chgData name="Zjardyn Liera-Hood" userId="4ee2d340-cb20-4395-8c81-04ce1d670985" providerId="ADAL" clId="{AA8F6BDB-26B3-4012-A432-D99D5B4D27F8}" dt="2022-10-23T21:46:56.530" v="1648" actId="478"/>
          <ac:spMkLst>
            <pc:docMk/>
            <pc:sldMk cId="4281623761" sldId="264"/>
            <ac:spMk id="18" creationId="{9ED384E1-2D5C-EDBA-BA9F-A01102EC48C3}"/>
          </ac:spMkLst>
        </pc:spChg>
        <pc:spChg chg="mod">
          <ac:chgData name="Zjardyn Liera-Hood" userId="4ee2d340-cb20-4395-8c81-04ce1d670985" providerId="ADAL" clId="{AA8F6BDB-26B3-4012-A432-D99D5B4D27F8}" dt="2022-10-23T21:46:41.175" v="1645" actId="404"/>
          <ac:spMkLst>
            <pc:docMk/>
            <pc:sldMk cId="4281623761" sldId="264"/>
            <ac:spMk id="19" creationId="{793A9D93-380E-8964-43A4-0E780D64B5CD}"/>
          </ac:spMkLst>
        </pc:spChg>
        <pc:grpChg chg="add mod">
          <ac:chgData name="Zjardyn Liera-Hood" userId="4ee2d340-cb20-4395-8c81-04ce1d670985" providerId="ADAL" clId="{AA8F6BDB-26B3-4012-A432-D99D5B4D27F8}" dt="2022-10-23T21:47:01.414" v="1649" actId="1076"/>
          <ac:grpSpMkLst>
            <pc:docMk/>
            <pc:sldMk cId="4281623761" sldId="264"/>
            <ac:grpSpMk id="4" creationId="{2572F56D-F004-B723-662D-DAD509FBB1BE}"/>
          </ac:grpSpMkLst>
        </pc:grpChg>
        <pc:grpChg chg="mod">
          <ac:chgData name="Zjardyn Liera-Hood" userId="4ee2d340-cb20-4395-8c81-04ce1d670985" providerId="ADAL" clId="{AA8F6BDB-26B3-4012-A432-D99D5B4D27F8}" dt="2022-10-23T21:46:05.262" v="1637"/>
          <ac:grpSpMkLst>
            <pc:docMk/>
            <pc:sldMk cId="4281623761" sldId="264"/>
            <ac:grpSpMk id="12" creationId="{B36A3870-F5B2-0745-30A9-BBDF14A89EE5}"/>
          </ac:grpSpMkLst>
        </pc:grpChg>
      </pc:sldChg>
      <pc:sldChg chg="addSp delSp modSp mod ord modNotesTx">
        <pc:chgData name="Zjardyn Liera-Hood" userId="4ee2d340-cb20-4395-8c81-04ce1d670985" providerId="ADAL" clId="{AA8F6BDB-26B3-4012-A432-D99D5B4D27F8}" dt="2022-10-23T21:45:45.808" v="1634" actId="1076"/>
        <pc:sldMkLst>
          <pc:docMk/>
          <pc:sldMk cId="3643345414" sldId="266"/>
        </pc:sldMkLst>
        <pc:spChg chg="mod">
          <ac:chgData name="Zjardyn Liera-Hood" userId="4ee2d340-cb20-4395-8c81-04ce1d670985" providerId="ADAL" clId="{AA8F6BDB-26B3-4012-A432-D99D5B4D27F8}" dt="2022-10-23T21:30:26.831" v="1620" actId="1076"/>
          <ac:spMkLst>
            <pc:docMk/>
            <pc:sldMk cId="3643345414" sldId="266"/>
            <ac:spMk id="3" creationId="{C23606E6-C6A6-86C5-68C1-C1EB7C614E9D}"/>
          </ac:spMkLst>
        </pc:spChg>
        <pc:spChg chg="add mod">
          <ac:chgData name="Zjardyn Liera-Hood" userId="4ee2d340-cb20-4395-8c81-04ce1d670985" providerId="ADAL" clId="{AA8F6BDB-26B3-4012-A432-D99D5B4D27F8}" dt="2022-10-23T21:45:40.689" v="1632" actId="164"/>
          <ac:spMkLst>
            <pc:docMk/>
            <pc:sldMk cId="3643345414" sldId="266"/>
            <ac:spMk id="4" creationId="{D0E2E26C-2EE2-0342-F0FC-A5DEA439041A}"/>
          </ac:spMkLst>
        </pc:spChg>
        <pc:spChg chg="add mod">
          <ac:chgData name="Zjardyn Liera-Hood" userId="4ee2d340-cb20-4395-8c81-04ce1d670985" providerId="ADAL" clId="{AA8F6BDB-26B3-4012-A432-D99D5B4D27F8}" dt="2022-10-23T21:45:40.689" v="1632" actId="164"/>
          <ac:spMkLst>
            <pc:docMk/>
            <pc:sldMk cId="3643345414" sldId="266"/>
            <ac:spMk id="5" creationId="{90F4911B-9B8D-D777-ED47-3238248A3E4D}"/>
          </ac:spMkLst>
        </pc:spChg>
        <pc:spChg chg="add mod">
          <ac:chgData name="Zjardyn Liera-Hood" userId="4ee2d340-cb20-4395-8c81-04ce1d670985" providerId="ADAL" clId="{AA8F6BDB-26B3-4012-A432-D99D5B4D27F8}" dt="2022-10-23T21:45:40.689" v="1632" actId="164"/>
          <ac:spMkLst>
            <pc:docMk/>
            <pc:sldMk cId="3643345414" sldId="266"/>
            <ac:spMk id="6" creationId="{B1964B69-A025-FCFD-FD5D-361E705D8888}"/>
          </ac:spMkLst>
        </pc:spChg>
        <pc:spChg chg="add mod">
          <ac:chgData name="Zjardyn Liera-Hood" userId="4ee2d340-cb20-4395-8c81-04ce1d670985" providerId="ADAL" clId="{AA8F6BDB-26B3-4012-A432-D99D5B4D27F8}" dt="2022-10-23T21:45:40.689" v="1632" actId="164"/>
          <ac:spMkLst>
            <pc:docMk/>
            <pc:sldMk cId="3643345414" sldId="266"/>
            <ac:spMk id="7" creationId="{0A41AC14-8B1C-6B93-3367-052320DC7BB1}"/>
          </ac:spMkLst>
        </pc:spChg>
        <pc:spChg chg="add mod">
          <ac:chgData name="Zjardyn Liera-Hood" userId="4ee2d340-cb20-4395-8c81-04ce1d670985" providerId="ADAL" clId="{AA8F6BDB-26B3-4012-A432-D99D5B4D27F8}" dt="2022-10-23T21:45:40.689" v="1632" actId="164"/>
          <ac:spMkLst>
            <pc:docMk/>
            <pc:sldMk cId="3643345414" sldId="266"/>
            <ac:spMk id="8" creationId="{B876365D-BB93-C0FB-4AC3-EF600C3CB613}"/>
          </ac:spMkLst>
        </pc:spChg>
        <pc:spChg chg="add del mod">
          <ac:chgData name="Zjardyn Liera-Hood" userId="4ee2d340-cb20-4395-8c81-04ce1d670985" providerId="ADAL" clId="{AA8F6BDB-26B3-4012-A432-D99D5B4D27F8}" dt="2022-10-23T21:30:02.559" v="1612" actId="478"/>
          <ac:spMkLst>
            <pc:docMk/>
            <pc:sldMk cId="3643345414" sldId="266"/>
            <ac:spMk id="9" creationId="{988899EE-B520-D15A-1F16-3779141B2609}"/>
          </ac:spMkLst>
        </pc:spChg>
        <pc:spChg chg="add del mod">
          <ac:chgData name="Zjardyn Liera-Hood" userId="4ee2d340-cb20-4395-8c81-04ce1d670985" providerId="ADAL" clId="{AA8F6BDB-26B3-4012-A432-D99D5B4D27F8}" dt="2022-10-23T21:30:01.944" v="1611" actId="478"/>
          <ac:spMkLst>
            <pc:docMk/>
            <pc:sldMk cId="3643345414" sldId="266"/>
            <ac:spMk id="10" creationId="{DBD5C5DF-C3F7-F17C-19AC-66D37922CE2C}"/>
          </ac:spMkLst>
        </pc:spChg>
        <pc:spChg chg="mod">
          <ac:chgData name="Zjardyn Liera-Hood" userId="4ee2d340-cb20-4395-8c81-04ce1d670985" providerId="ADAL" clId="{AA8F6BDB-26B3-4012-A432-D99D5B4D27F8}" dt="2022-10-23T21:29:43.193" v="1607"/>
          <ac:spMkLst>
            <pc:docMk/>
            <pc:sldMk cId="3643345414" sldId="266"/>
            <ac:spMk id="12" creationId="{02C4F4CE-B9BC-4E67-EACA-F8892A0C965E}"/>
          </ac:spMkLst>
        </pc:spChg>
        <pc:spChg chg="mod">
          <ac:chgData name="Zjardyn Liera-Hood" userId="4ee2d340-cb20-4395-8c81-04ce1d670985" providerId="ADAL" clId="{AA8F6BDB-26B3-4012-A432-D99D5B4D27F8}" dt="2022-10-23T21:29:43.193" v="1607"/>
          <ac:spMkLst>
            <pc:docMk/>
            <pc:sldMk cId="3643345414" sldId="266"/>
            <ac:spMk id="13" creationId="{8EBEA12A-0196-60E3-60B3-5050F1711F64}"/>
          </ac:spMkLst>
        </pc:spChg>
        <pc:spChg chg="mod">
          <ac:chgData name="Zjardyn Liera-Hood" userId="4ee2d340-cb20-4395-8c81-04ce1d670985" providerId="ADAL" clId="{AA8F6BDB-26B3-4012-A432-D99D5B4D27F8}" dt="2022-10-23T21:29:43.193" v="1607"/>
          <ac:spMkLst>
            <pc:docMk/>
            <pc:sldMk cId="3643345414" sldId="266"/>
            <ac:spMk id="14" creationId="{B47362FC-F100-AFFA-9BF3-DB8B3B60764C}"/>
          </ac:spMkLst>
        </pc:spChg>
        <pc:spChg chg="mod">
          <ac:chgData name="Zjardyn Liera-Hood" userId="4ee2d340-cb20-4395-8c81-04ce1d670985" providerId="ADAL" clId="{AA8F6BDB-26B3-4012-A432-D99D5B4D27F8}" dt="2022-10-23T21:29:43.193" v="1607"/>
          <ac:spMkLst>
            <pc:docMk/>
            <pc:sldMk cId="3643345414" sldId="266"/>
            <ac:spMk id="15" creationId="{B9D1F38D-B712-4B37-5C27-2620EE06433F}"/>
          </ac:spMkLst>
        </pc:spChg>
        <pc:spChg chg="del mod">
          <ac:chgData name="Zjardyn Liera-Hood" userId="4ee2d340-cb20-4395-8c81-04ce1d670985" providerId="ADAL" clId="{AA8F6BDB-26B3-4012-A432-D99D5B4D27F8}" dt="2022-10-23T21:30:01.209" v="1610" actId="478"/>
          <ac:spMkLst>
            <pc:docMk/>
            <pc:sldMk cId="3643345414" sldId="266"/>
            <ac:spMk id="16" creationId="{7AA212C1-D016-8339-1E0E-F1C3FC92113E}"/>
          </ac:spMkLst>
        </pc:spChg>
        <pc:spChg chg="del mod">
          <ac:chgData name="Zjardyn Liera-Hood" userId="4ee2d340-cb20-4395-8c81-04ce1d670985" providerId="ADAL" clId="{AA8F6BDB-26B3-4012-A432-D99D5B4D27F8}" dt="2022-10-23T21:29:59.765" v="1609" actId="478"/>
          <ac:spMkLst>
            <pc:docMk/>
            <pc:sldMk cId="3643345414" sldId="266"/>
            <ac:spMk id="17" creationId="{1C564D62-2EC1-D443-C9C5-B0CA2163C954}"/>
          </ac:spMkLst>
        </pc:spChg>
        <pc:spChg chg="mod">
          <ac:chgData name="Zjardyn Liera-Hood" userId="4ee2d340-cb20-4395-8c81-04ce1d670985" providerId="ADAL" clId="{AA8F6BDB-26B3-4012-A432-D99D5B4D27F8}" dt="2022-10-23T21:29:43.193" v="1607"/>
          <ac:spMkLst>
            <pc:docMk/>
            <pc:sldMk cId="3643345414" sldId="266"/>
            <ac:spMk id="18" creationId="{45C74E46-561F-9B87-40B2-30EA53C7B2AA}"/>
          </ac:spMkLst>
        </pc:spChg>
        <pc:spChg chg="add mod">
          <ac:chgData name="Zjardyn Liera-Hood" userId="4ee2d340-cb20-4395-8c81-04ce1d670985" providerId="ADAL" clId="{AA8F6BDB-26B3-4012-A432-D99D5B4D27F8}" dt="2022-10-23T21:30:20.734" v="1618" actId="571"/>
          <ac:spMkLst>
            <pc:docMk/>
            <pc:sldMk cId="3643345414" sldId="266"/>
            <ac:spMk id="19" creationId="{ACA463D5-E186-3050-1BCD-B7C61247D31A}"/>
          </ac:spMkLst>
        </pc:spChg>
        <pc:spChg chg="add mod">
          <ac:chgData name="Zjardyn Liera-Hood" userId="4ee2d340-cb20-4395-8c81-04ce1d670985" providerId="ADAL" clId="{AA8F6BDB-26B3-4012-A432-D99D5B4D27F8}" dt="2022-10-23T21:30:20.734" v="1618" actId="571"/>
          <ac:spMkLst>
            <pc:docMk/>
            <pc:sldMk cId="3643345414" sldId="266"/>
            <ac:spMk id="20" creationId="{E06E9C66-89FF-7D75-C93C-D560A3E94D9E}"/>
          </ac:spMkLst>
        </pc:spChg>
        <pc:spChg chg="add mod">
          <ac:chgData name="Zjardyn Liera-Hood" userId="4ee2d340-cb20-4395-8c81-04ce1d670985" providerId="ADAL" clId="{AA8F6BDB-26B3-4012-A432-D99D5B4D27F8}" dt="2022-10-23T21:30:20.734" v="1618" actId="571"/>
          <ac:spMkLst>
            <pc:docMk/>
            <pc:sldMk cId="3643345414" sldId="266"/>
            <ac:spMk id="21" creationId="{19905192-7D53-81CA-908C-8C328EAA815F}"/>
          </ac:spMkLst>
        </pc:spChg>
        <pc:spChg chg="add mod">
          <ac:chgData name="Zjardyn Liera-Hood" userId="4ee2d340-cb20-4395-8c81-04ce1d670985" providerId="ADAL" clId="{AA8F6BDB-26B3-4012-A432-D99D5B4D27F8}" dt="2022-10-23T21:30:20.734" v="1618" actId="571"/>
          <ac:spMkLst>
            <pc:docMk/>
            <pc:sldMk cId="3643345414" sldId="266"/>
            <ac:spMk id="22" creationId="{25863994-484E-041C-46C1-7EBD0B8FBB8E}"/>
          </ac:spMkLst>
        </pc:spChg>
        <pc:spChg chg="add mod">
          <ac:chgData name="Zjardyn Liera-Hood" userId="4ee2d340-cb20-4395-8c81-04ce1d670985" providerId="ADAL" clId="{AA8F6BDB-26B3-4012-A432-D99D5B4D27F8}" dt="2022-10-23T21:30:20.734" v="1618" actId="571"/>
          <ac:spMkLst>
            <pc:docMk/>
            <pc:sldMk cId="3643345414" sldId="266"/>
            <ac:spMk id="23" creationId="{B7F41A4D-8947-FC6D-026B-2E076C87DF98}"/>
          </ac:spMkLst>
        </pc:spChg>
        <pc:spChg chg="mod">
          <ac:chgData name="Zjardyn Liera-Hood" userId="4ee2d340-cb20-4395-8c81-04ce1d670985" providerId="ADAL" clId="{AA8F6BDB-26B3-4012-A432-D99D5B4D27F8}" dt="2022-10-23T21:30:20.734" v="1618" actId="571"/>
          <ac:spMkLst>
            <pc:docMk/>
            <pc:sldMk cId="3643345414" sldId="266"/>
            <ac:spMk id="25" creationId="{0F077562-B546-7B30-4451-C36F795946B5}"/>
          </ac:spMkLst>
        </pc:spChg>
        <pc:spChg chg="mod">
          <ac:chgData name="Zjardyn Liera-Hood" userId="4ee2d340-cb20-4395-8c81-04ce1d670985" providerId="ADAL" clId="{AA8F6BDB-26B3-4012-A432-D99D5B4D27F8}" dt="2022-10-23T21:30:20.734" v="1618" actId="571"/>
          <ac:spMkLst>
            <pc:docMk/>
            <pc:sldMk cId="3643345414" sldId="266"/>
            <ac:spMk id="26" creationId="{5889742A-CFB0-4BC2-A2FE-731A8C05804C}"/>
          </ac:spMkLst>
        </pc:spChg>
        <pc:spChg chg="mod">
          <ac:chgData name="Zjardyn Liera-Hood" userId="4ee2d340-cb20-4395-8c81-04ce1d670985" providerId="ADAL" clId="{AA8F6BDB-26B3-4012-A432-D99D5B4D27F8}" dt="2022-10-23T21:30:20.734" v="1618" actId="571"/>
          <ac:spMkLst>
            <pc:docMk/>
            <pc:sldMk cId="3643345414" sldId="266"/>
            <ac:spMk id="27" creationId="{B08311C2-BD4E-79A5-3013-7C5065EF781D}"/>
          </ac:spMkLst>
        </pc:spChg>
        <pc:spChg chg="mod">
          <ac:chgData name="Zjardyn Liera-Hood" userId="4ee2d340-cb20-4395-8c81-04ce1d670985" providerId="ADAL" clId="{AA8F6BDB-26B3-4012-A432-D99D5B4D27F8}" dt="2022-10-23T21:30:20.734" v="1618" actId="571"/>
          <ac:spMkLst>
            <pc:docMk/>
            <pc:sldMk cId="3643345414" sldId="266"/>
            <ac:spMk id="28" creationId="{071B8B8B-724F-2210-AE7B-E1779A28D847}"/>
          </ac:spMkLst>
        </pc:spChg>
        <pc:spChg chg="mod">
          <ac:chgData name="Zjardyn Liera-Hood" userId="4ee2d340-cb20-4395-8c81-04ce1d670985" providerId="ADAL" clId="{AA8F6BDB-26B3-4012-A432-D99D5B4D27F8}" dt="2022-10-23T21:30:20.734" v="1618" actId="571"/>
          <ac:spMkLst>
            <pc:docMk/>
            <pc:sldMk cId="3643345414" sldId="266"/>
            <ac:spMk id="29" creationId="{15ACE66E-6981-5B2B-01CA-A6BD706A65FD}"/>
          </ac:spMkLst>
        </pc:spChg>
        <pc:grpChg chg="add mod">
          <ac:chgData name="Zjardyn Liera-Hood" userId="4ee2d340-cb20-4395-8c81-04ce1d670985" providerId="ADAL" clId="{AA8F6BDB-26B3-4012-A432-D99D5B4D27F8}" dt="2022-10-23T21:45:40.689" v="1632" actId="164"/>
          <ac:grpSpMkLst>
            <pc:docMk/>
            <pc:sldMk cId="3643345414" sldId="266"/>
            <ac:grpSpMk id="11" creationId="{9B6C1628-FD86-DB7D-BEEE-4798A336FA9B}"/>
          </ac:grpSpMkLst>
        </pc:grpChg>
        <pc:grpChg chg="add mod">
          <ac:chgData name="Zjardyn Liera-Hood" userId="4ee2d340-cb20-4395-8c81-04ce1d670985" providerId="ADAL" clId="{AA8F6BDB-26B3-4012-A432-D99D5B4D27F8}" dt="2022-10-23T21:30:20.734" v="1618" actId="571"/>
          <ac:grpSpMkLst>
            <pc:docMk/>
            <pc:sldMk cId="3643345414" sldId="266"/>
            <ac:grpSpMk id="24" creationId="{8B6C8C45-9477-B96C-F589-1B24C72C771A}"/>
          </ac:grpSpMkLst>
        </pc:grpChg>
        <pc:grpChg chg="add mod">
          <ac:chgData name="Zjardyn Liera-Hood" userId="4ee2d340-cb20-4395-8c81-04ce1d670985" providerId="ADAL" clId="{AA8F6BDB-26B3-4012-A432-D99D5B4D27F8}" dt="2022-10-23T21:45:45.808" v="1634" actId="1076"/>
          <ac:grpSpMkLst>
            <pc:docMk/>
            <pc:sldMk cId="3643345414" sldId="266"/>
            <ac:grpSpMk id="30" creationId="{7C17E855-F5F8-7423-C05C-1DE31156AA32}"/>
          </ac:grpSpMkLst>
        </pc:grpChg>
      </pc:sldChg>
      <pc:sldChg chg="addSp delSp modSp mod">
        <pc:chgData name="Zjardyn Liera-Hood" userId="4ee2d340-cb20-4395-8c81-04ce1d670985" providerId="ADAL" clId="{AA8F6BDB-26B3-4012-A432-D99D5B4D27F8}" dt="2022-10-23T21:47:57.019" v="1660" actId="478"/>
        <pc:sldMkLst>
          <pc:docMk/>
          <pc:sldMk cId="3726324095" sldId="267"/>
        </pc:sldMkLst>
        <pc:spChg chg="mod">
          <ac:chgData name="Zjardyn Liera-Hood" userId="4ee2d340-cb20-4395-8c81-04ce1d670985" providerId="ADAL" clId="{AA8F6BDB-26B3-4012-A432-D99D5B4D27F8}" dt="2022-10-23T21:47:15.550" v="1651" actId="14100"/>
          <ac:spMkLst>
            <pc:docMk/>
            <pc:sldMk cId="3726324095" sldId="267"/>
            <ac:spMk id="3" creationId="{DAE36F18-2D07-569C-13DC-972A77E6DC87}"/>
          </ac:spMkLst>
        </pc:spChg>
        <pc:spChg chg="mod">
          <ac:chgData name="Zjardyn Liera-Hood" userId="4ee2d340-cb20-4395-8c81-04ce1d670985" providerId="ADAL" clId="{AA8F6BDB-26B3-4012-A432-D99D5B4D27F8}" dt="2022-10-23T21:47:10.944" v="1650"/>
          <ac:spMkLst>
            <pc:docMk/>
            <pc:sldMk cId="3726324095" sldId="267"/>
            <ac:spMk id="7" creationId="{B6ABE929-8E18-5102-A547-0B7197224F9B}"/>
          </ac:spMkLst>
        </pc:spChg>
        <pc:spChg chg="mod">
          <ac:chgData name="Zjardyn Liera-Hood" userId="4ee2d340-cb20-4395-8c81-04ce1d670985" providerId="ADAL" clId="{AA8F6BDB-26B3-4012-A432-D99D5B4D27F8}" dt="2022-10-23T21:47:10.944" v="1650"/>
          <ac:spMkLst>
            <pc:docMk/>
            <pc:sldMk cId="3726324095" sldId="267"/>
            <ac:spMk id="8" creationId="{0CE16B58-8121-41FD-69DE-8194978DE4D5}"/>
          </ac:spMkLst>
        </pc:spChg>
        <pc:spChg chg="mod">
          <ac:chgData name="Zjardyn Liera-Hood" userId="4ee2d340-cb20-4395-8c81-04ce1d670985" providerId="ADAL" clId="{AA8F6BDB-26B3-4012-A432-D99D5B4D27F8}" dt="2022-10-23T21:47:10.944" v="1650"/>
          <ac:spMkLst>
            <pc:docMk/>
            <pc:sldMk cId="3726324095" sldId="267"/>
            <ac:spMk id="9" creationId="{A36DC37B-874C-4898-E2AE-470926EBD819}"/>
          </ac:spMkLst>
        </pc:spChg>
        <pc:spChg chg="mod">
          <ac:chgData name="Zjardyn Liera-Hood" userId="4ee2d340-cb20-4395-8c81-04ce1d670985" providerId="ADAL" clId="{AA8F6BDB-26B3-4012-A432-D99D5B4D27F8}" dt="2022-10-23T21:47:10.944" v="1650"/>
          <ac:spMkLst>
            <pc:docMk/>
            <pc:sldMk cId="3726324095" sldId="267"/>
            <ac:spMk id="10" creationId="{3207318A-7376-DBB8-7DAD-1285BB461576}"/>
          </ac:spMkLst>
        </pc:spChg>
        <pc:spChg chg="mod">
          <ac:chgData name="Zjardyn Liera-Hood" userId="4ee2d340-cb20-4395-8c81-04ce1d670985" providerId="ADAL" clId="{AA8F6BDB-26B3-4012-A432-D99D5B4D27F8}" dt="2022-10-23T21:47:10.944" v="1650"/>
          <ac:spMkLst>
            <pc:docMk/>
            <pc:sldMk cId="3726324095" sldId="267"/>
            <ac:spMk id="11" creationId="{30FD82CC-3403-27C4-445A-D30EF9644C99}"/>
          </ac:spMkLst>
        </pc:spChg>
        <pc:spChg chg="mod">
          <ac:chgData name="Zjardyn Liera-Hood" userId="4ee2d340-cb20-4395-8c81-04ce1d670985" providerId="ADAL" clId="{AA8F6BDB-26B3-4012-A432-D99D5B4D27F8}" dt="2022-10-23T21:47:10.944" v="1650"/>
          <ac:spMkLst>
            <pc:docMk/>
            <pc:sldMk cId="3726324095" sldId="267"/>
            <ac:spMk id="12" creationId="{65F578EB-5987-EE3F-26E3-8DD1694E13C5}"/>
          </ac:spMkLst>
        </pc:spChg>
        <pc:spChg chg="del mod">
          <ac:chgData name="Zjardyn Liera-Hood" userId="4ee2d340-cb20-4395-8c81-04ce1d670985" providerId="ADAL" clId="{AA8F6BDB-26B3-4012-A432-D99D5B4D27F8}" dt="2022-10-23T21:47:57.019" v="1660" actId="478"/>
          <ac:spMkLst>
            <pc:docMk/>
            <pc:sldMk cId="3726324095" sldId="267"/>
            <ac:spMk id="13" creationId="{8E34519E-717B-0283-CCDC-24668CA921ED}"/>
          </ac:spMkLst>
        </pc:spChg>
        <pc:spChg chg="mod">
          <ac:chgData name="Zjardyn Liera-Hood" userId="4ee2d340-cb20-4395-8c81-04ce1d670985" providerId="ADAL" clId="{AA8F6BDB-26B3-4012-A432-D99D5B4D27F8}" dt="2022-10-23T21:47:44.240" v="1658" actId="404"/>
          <ac:spMkLst>
            <pc:docMk/>
            <pc:sldMk cId="3726324095" sldId="267"/>
            <ac:spMk id="15" creationId="{E86FB721-1131-9BC7-EF5C-D4F378BDEF4B}"/>
          </ac:spMkLst>
        </pc:spChg>
        <pc:spChg chg="mod">
          <ac:chgData name="Zjardyn Liera-Hood" userId="4ee2d340-cb20-4395-8c81-04ce1d670985" providerId="ADAL" clId="{AA8F6BDB-26B3-4012-A432-D99D5B4D27F8}" dt="2022-10-23T21:47:44.240" v="1658" actId="404"/>
          <ac:spMkLst>
            <pc:docMk/>
            <pc:sldMk cId="3726324095" sldId="267"/>
            <ac:spMk id="16" creationId="{BA323677-EC50-AEF4-35C4-1DCE53AA4E30}"/>
          </ac:spMkLst>
        </pc:spChg>
        <pc:spChg chg="mod">
          <ac:chgData name="Zjardyn Liera-Hood" userId="4ee2d340-cb20-4395-8c81-04ce1d670985" providerId="ADAL" clId="{AA8F6BDB-26B3-4012-A432-D99D5B4D27F8}" dt="2022-10-23T21:47:44.240" v="1658" actId="404"/>
          <ac:spMkLst>
            <pc:docMk/>
            <pc:sldMk cId="3726324095" sldId="267"/>
            <ac:spMk id="17" creationId="{5D84269E-6678-0AA3-054D-4747B6C3A131}"/>
          </ac:spMkLst>
        </pc:spChg>
        <pc:spChg chg="mod">
          <ac:chgData name="Zjardyn Liera-Hood" userId="4ee2d340-cb20-4395-8c81-04ce1d670985" providerId="ADAL" clId="{AA8F6BDB-26B3-4012-A432-D99D5B4D27F8}" dt="2022-10-23T21:47:44.240" v="1658" actId="404"/>
          <ac:spMkLst>
            <pc:docMk/>
            <pc:sldMk cId="3726324095" sldId="267"/>
            <ac:spMk id="18" creationId="{EDA02C64-6C9F-2278-4BE1-887034B06F0D}"/>
          </ac:spMkLst>
        </pc:spChg>
        <pc:spChg chg="del mod">
          <ac:chgData name="Zjardyn Liera-Hood" userId="4ee2d340-cb20-4395-8c81-04ce1d670985" providerId="ADAL" clId="{AA8F6BDB-26B3-4012-A432-D99D5B4D27F8}" dt="2022-10-23T21:47:57.019" v="1660" actId="478"/>
          <ac:spMkLst>
            <pc:docMk/>
            <pc:sldMk cId="3726324095" sldId="267"/>
            <ac:spMk id="19" creationId="{0732DF12-136A-D6F4-E2F8-56C1ED74052C}"/>
          </ac:spMkLst>
        </pc:spChg>
        <pc:spChg chg="mod">
          <ac:chgData name="Zjardyn Liera-Hood" userId="4ee2d340-cb20-4395-8c81-04ce1d670985" providerId="ADAL" clId="{AA8F6BDB-26B3-4012-A432-D99D5B4D27F8}" dt="2022-10-23T21:47:44.240" v="1658" actId="404"/>
          <ac:spMkLst>
            <pc:docMk/>
            <pc:sldMk cId="3726324095" sldId="267"/>
            <ac:spMk id="20" creationId="{3CC68DE8-F529-FB3E-2B02-FD32829487BA}"/>
          </ac:spMkLst>
        </pc:spChg>
        <pc:spChg chg="mod">
          <ac:chgData name="Zjardyn Liera-Hood" userId="4ee2d340-cb20-4395-8c81-04ce1d670985" providerId="ADAL" clId="{AA8F6BDB-26B3-4012-A432-D99D5B4D27F8}" dt="2022-10-23T21:47:44.240" v="1658" actId="404"/>
          <ac:spMkLst>
            <pc:docMk/>
            <pc:sldMk cId="3726324095" sldId="267"/>
            <ac:spMk id="21" creationId="{69574C22-D755-83B9-ADA8-BD041988739D}"/>
          </ac:spMkLst>
        </pc:spChg>
        <pc:grpChg chg="add mod">
          <ac:chgData name="Zjardyn Liera-Hood" userId="4ee2d340-cb20-4395-8c81-04ce1d670985" providerId="ADAL" clId="{AA8F6BDB-26B3-4012-A432-D99D5B4D27F8}" dt="2022-10-23T21:47:36.500" v="1656" actId="1076"/>
          <ac:grpSpMkLst>
            <pc:docMk/>
            <pc:sldMk cId="3726324095" sldId="267"/>
            <ac:grpSpMk id="5" creationId="{705E1E3B-23B4-2B3D-A8CB-817FDE46EE64}"/>
          </ac:grpSpMkLst>
        </pc:grpChg>
        <pc:grpChg chg="mod">
          <ac:chgData name="Zjardyn Liera-Hood" userId="4ee2d340-cb20-4395-8c81-04ce1d670985" providerId="ADAL" clId="{AA8F6BDB-26B3-4012-A432-D99D5B4D27F8}" dt="2022-10-23T21:47:10.944" v="1650"/>
          <ac:grpSpMkLst>
            <pc:docMk/>
            <pc:sldMk cId="3726324095" sldId="267"/>
            <ac:grpSpMk id="14" creationId="{F6BB805D-3B6E-5580-F06F-4B82C6E63D37}"/>
          </ac:grpSpMkLst>
        </pc:grpChg>
        <pc:picChg chg="mod">
          <ac:chgData name="Zjardyn Liera-Hood" userId="4ee2d340-cb20-4395-8c81-04ce1d670985" providerId="ADAL" clId="{AA8F6BDB-26B3-4012-A432-D99D5B4D27F8}" dt="2022-10-23T21:47:22.884" v="1653" actId="1076"/>
          <ac:picMkLst>
            <pc:docMk/>
            <pc:sldMk cId="3726324095" sldId="267"/>
            <ac:picMk id="4" creationId="{55143196-AA09-84FD-8AF1-957944FBCF4F}"/>
          </ac:picMkLst>
        </pc:picChg>
        <pc:picChg chg="mod">
          <ac:chgData name="Zjardyn Liera-Hood" userId="4ee2d340-cb20-4395-8c81-04ce1d670985" providerId="ADAL" clId="{AA8F6BDB-26B3-4012-A432-D99D5B4D27F8}" dt="2022-10-23T21:47:24.786" v="1654" actId="1076"/>
          <ac:picMkLst>
            <pc:docMk/>
            <pc:sldMk cId="3726324095" sldId="267"/>
            <ac:picMk id="6" creationId="{6233A7D4-2C02-2227-2238-B9AA8BE52B69}"/>
          </ac:picMkLst>
        </pc:picChg>
      </pc:sldChg>
      <pc:sldChg chg="addSp modSp mod">
        <pc:chgData name="Zjardyn Liera-Hood" userId="4ee2d340-cb20-4395-8c81-04ce1d670985" providerId="ADAL" clId="{AA8F6BDB-26B3-4012-A432-D99D5B4D27F8}" dt="2022-10-23T21:48:02.827" v="1661" actId="1076"/>
        <pc:sldMkLst>
          <pc:docMk/>
          <pc:sldMk cId="2985654479" sldId="268"/>
        </pc:sldMkLst>
        <pc:spChg chg="mod">
          <ac:chgData name="Zjardyn Liera-Hood" userId="4ee2d340-cb20-4395-8c81-04ce1d670985" providerId="ADAL" clId="{AA8F6BDB-26B3-4012-A432-D99D5B4D27F8}" dt="2022-10-23T18:24:04.114" v="1590" actId="20577"/>
          <ac:spMkLst>
            <pc:docMk/>
            <pc:sldMk cId="2985654479" sldId="268"/>
            <ac:spMk id="3" creationId="{C6E3ACAC-03AD-43F8-5867-572AC4230808}"/>
          </ac:spMkLst>
        </pc:spChg>
        <pc:spChg chg="mod">
          <ac:chgData name="Zjardyn Liera-Hood" userId="4ee2d340-cb20-4395-8c81-04ce1d670985" providerId="ADAL" clId="{AA8F6BDB-26B3-4012-A432-D99D5B4D27F8}" dt="2022-10-23T21:47:52.136" v="1659"/>
          <ac:spMkLst>
            <pc:docMk/>
            <pc:sldMk cId="2985654479" sldId="268"/>
            <ac:spMk id="5" creationId="{314170B8-9289-35AE-1F5E-644F655C12F1}"/>
          </ac:spMkLst>
        </pc:spChg>
        <pc:spChg chg="mod">
          <ac:chgData name="Zjardyn Liera-Hood" userId="4ee2d340-cb20-4395-8c81-04ce1d670985" providerId="ADAL" clId="{AA8F6BDB-26B3-4012-A432-D99D5B4D27F8}" dt="2022-10-23T21:47:52.136" v="1659"/>
          <ac:spMkLst>
            <pc:docMk/>
            <pc:sldMk cId="2985654479" sldId="268"/>
            <ac:spMk id="6" creationId="{02E9AC55-1516-888C-8765-801410E5C316}"/>
          </ac:spMkLst>
        </pc:spChg>
        <pc:spChg chg="mod">
          <ac:chgData name="Zjardyn Liera-Hood" userId="4ee2d340-cb20-4395-8c81-04ce1d670985" providerId="ADAL" clId="{AA8F6BDB-26B3-4012-A432-D99D5B4D27F8}" dt="2022-10-23T21:47:52.136" v="1659"/>
          <ac:spMkLst>
            <pc:docMk/>
            <pc:sldMk cId="2985654479" sldId="268"/>
            <ac:spMk id="7" creationId="{036FFDEB-3F3C-0C87-80CE-9FBBBD2D6887}"/>
          </ac:spMkLst>
        </pc:spChg>
        <pc:spChg chg="mod">
          <ac:chgData name="Zjardyn Liera-Hood" userId="4ee2d340-cb20-4395-8c81-04ce1d670985" providerId="ADAL" clId="{AA8F6BDB-26B3-4012-A432-D99D5B4D27F8}" dt="2022-10-23T21:47:52.136" v="1659"/>
          <ac:spMkLst>
            <pc:docMk/>
            <pc:sldMk cId="2985654479" sldId="268"/>
            <ac:spMk id="8" creationId="{809D36CF-F3AD-74E5-14A1-FF224225CA41}"/>
          </ac:spMkLst>
        </pc:spChg>
        <pc:spChg chg="mod">
          <ac:chgData name="Zjardyn Liera-Hood" userId="4ee2d340-cb20-4395-8c81-04ce1d670985" providerId="ADAL" clId="{AA8F6BDB-26B3-4012-A432-D99D5B4D27F8}" dt="2022-10-23T21:47:52.136" v="1659"/>
          <ac:spMkLst>
            <pc:docMk/>
            <pc:sldMk cId="2985654479" sldId="268"/>
            <ac:spMk id="9" creationId="{3281093F-4EC8-4CC9-0CF2-30F2F9334815}"/>
          </ac:spMkLst>
        </pc:spChg>
        <pc:spChg chg="mod">
          <ac:chgData name="Zjardyn Liera-Hood" userId="4ee2d340-cb20-4395-8c81-04ce1d670985" providerId="ADAL" clId="{AA8F6BDB-26B3-4012-A432-D99D5B4D27F8}" dt="2022-10-23T21:47:52.136" v="1659"/>
          <ac:spMkLst>
            <pc:docMk/>
            <pc:sldMk cId="2985654479" sldId="268"/>
            <ac:spMk id="10" creationId="{C2FF9141-24BE-563F-A787-577BC7281D1B}"/>
          </ac:spMkLst>
        </pc:spChg>
        <pc:spChg chg="mod">
          <ac:chgData name="Zjardyn Liera-Hood" userId="4ee2d340-cb20-4395-8c81-04ce1d670985" providerId="ADAL" clId="{AA8F6BDB-26B3-4012-A432-D99D5B4D27F8}" dt="2022-10-23T21:47:52.136" v="1659"/>
          <ac:spMkLst>
            <pc:docMk/>
            <pc:sldMk cId="2985654479" sldId="268"/>
            <ac:spMk id="11" creationId="{5F3B4FBF-4DA1-21D4-8DE1-A7FDE1E15AC3}"/>
          </ac:spMkLst>
        </pc:spChg>
        <pc:spChg chg="mod">
          <ac:chgData name="Zjardyn Liera-Hood" userId="4ee2d340-cb20-4395-8c81-04ce1d670985" providerId="ADAL" clId="{AA8F6BDB-26B3-4012-A432-D99D5B4D27F8}" dt="2022-10-23T21:47:52.136" v="1659"/>
          <ac:spMkLst>
            <pc:docMk/>
            <pc:sldMk cId="2985654479" sldId="268"/>
            <ac:spMk id="13" creationId="{8D7CC4E1-138F-529D-BFA5-214BE8BEA9C5}"/>
          </ac:spMkLst>
        </pc:spChg>
        <pc:spChg chg="mod">
          <ac:chgData name="Zjardyn Liera-Hood" userId="4ee2d340-cb20-4395-8c81-04ce1d670985" providerId="ADAL" clId="{AA8F6BDB-26B3-4012-A432-D99D5B4D27F8}" dt="2022-10-23T21:47:52.136" v="1659"/>
          <ac:spMkLst>
            <pc:docMk/>
            <pc:sldMk cId="2985654479" sldId="268"/>
            <ac:spMk id="14" creationId="{80BEEA9F-C1F7-F357-C458-BE054888F29A}"/>
          </ac:spMkLst>
        </pc:spChg>
        <pc:spChg chg="mod">
          <ac:chgData name="Zjardyn Liera-Hood" userId="4ee2d340-cb20-4395-8c81-04ce1d670985" providerId="ADAL" clId="{AA8F6BDB-26B3-4012-A432-D99D5B4D27F8}" dt="2022-10-23T21:47:52.136" v="1659"/>
          <ac:spMkLst>
            <pc:docMk/>
            <pc:sldMk cId="2985654479" sldId="268"/>
            <ac:spMk id="15" creationId="{700D1F9A-0F8D-35D7-5426-B3A7DBEFBCF5}"/>
          </ac:spMkLst>
        </pc:spChg>
        <pc:spChg chg="mod">
          <ac:chgData name="Zjardyn Liera-Hood" userId="4ee2d340-cb20-4395-8c81-04ce1d670985" providerId="ADAL" clId="{AA8F6BDB-26B3-4012-A432-D99D5B4D27F8}" dt="2022-10-23T21:47:52.136" v="1659"/>
          <ac:spMkLst>
            <pc:docMk/>
            <pc:sldMk cId="2985654479" sldId="268"/>
            <ac:spMk id="16" creationId="{D1ED4474-6D33-93F5-5594-6D23AD57B776}"/>
          </ac:spMkLst>
        </pc:spChg>
        <pc:spChg chg="mod">
          <ac:chgData name="Zjardyn Liera-Hood" userId="4ee2d340-cb20-4395-8c81-04ce1d670985" providerId="ADAL" clId="{AA8F6BDB-26B3-4012-A432-D99D5B4D27F8}" dt="2022-10-23T21:47:52.136" v="1659"/>
          <ac:spMkLst>
            <pc:docMk/>
            <pc:sldMk cId="2985654479" sldId="268"/>
            <ac:spMk id="17" creationId="{98F6E3F3-0039-9329-D323-1C7ADFECE4A5}"/>
          </ac:spMkLst>
        </pc:spChg>
        <pc:spChg chg="mod">
          <ac:chgData name="Zjardyn Liera-Hood" userId="4ee2d340-cb20-4395-8c81-04ce1d670985" providerId="ADAL" clId="{AA8F6BDB-26B3-4012-A432-D99D5B4D27F8}" dt="2022-10-23T21:47:52.136" v="1659"/>
          <ac:spMkLst>
            <pc:docMk/>
            <pc:sldMk cId="2985654479" sldId="268"/>
            <ac:spMk id="18" creationId="{DDF89717-705A-B55E-C382-D00E6FC0BE58}"/>
          </ac:spMkLst>
        </pc:spChg>
        <pc:spChg chg="mod">
          <ac:chgData name="Zjardyn Liera-Hood" userId="4ee2d340-cb20-4395-8c81-04ce1d670985" providerId="ADAL" clId="{AA8F6BDB-26B3-4012-A432-D99D5B4D27F8}" dt="2022-10-23T21:47:52.136" v="1659"/>
          <ac:spMkLst>
            <pc:docMk/>
            <pc:sldMk cId="2985654479" sldId="268"/>
            <ac:spMk id="19" creationId="{0709B7A1-BA79-1995-2B63-5DEC43E14ECE}"/>
          </ac:spMkLst>
        </pc:spChg>
        <pc:grpChg chg="add mod">
          <ac:chgData name="Zjardyn Liera-Hood" userId="4ee2d340-cb20-4395-8c81-04ce1d670985" providerId="ADAL" clId="{AA8F6BDB-26B3-4012-A432-D99D5B4D27F8}" dt="2022-10-23T21:48:02.827" v="1661" actId="1076"/>
          <ac:grpSpMkLst>
            <pc:docMk/>
            <pc:sldMk cId="2985654479" sldId="268"/>
            <ac:grpSpMk id="4" creationId="{159CE81C-796B-A3B1-E46E-44739BC927E1}"/>
          </ac:grpSpMkLst>
        </pc:grpChg>
        <pc:grpChg chg="mod">
          <ac:chgData name="Zjardyn Liera-Hood" userId="4ee2d340-cb20-4395-8c81-04ce1d670985" providerId="ADAL" clId="{AA8F6BDB-26B3-4012-A432-D99D5B4D27F8}" dt="2022-10-23T21:47:52.136" v="1659"/>
          <ac:grpSpMkLst>
            <pc:docMk/>
            <pc:sldMk cId="2985654479" sldId="268"/>
            <ac:grpSpMk id="12" creationId="{179D14BB-3577-0771-2536-524D3DED7ABD}"/>
          </ac:grpSpMkLst>
        </pc:grpChg>
      </pc:sldChg>
      <pc:sldChg chg="addSp modSp mod ord">
        <pc:chgData name="Zjardyn Liera-Hood" userId="4ee2d340-cb20-4395-8c81-04ce1d670985" providerId="ADAL" clId="{AA8F6BDB-26B3-4012-A432-D99D5B4D27F8}" dt="2022-10-23T16:05:04.129" v="1441" actId="1076"/>
        <pc:sldMkLst>
          <pc:docMk/>
          <pc:sldMk cId="1966130930" sldId="269"/>
        </pc:sldMkLst>
        <pc:spChg chg="mod">
          <ac:chgData name="Zjardyn Liera-Hood" userId="4ee2d340-cb20-4395-8c81-04ce1d670985" providerId="ADAL" clId="{AA8F6BDB-26B3-4012-A432-D99D5B4D27F8}" dt="2022-10-23T00:27:57.605" v="1421" actId="1076"/>
          <ac:spMkLst>
            <pc:docMk/>
            <pc:sldMk cId="1966130930" sldId="269"/>
            <ac:spMk id="2" creationId="{B4DCAA7A-A438-36DA-20CB-7915C08A60F0}"/>
          </ac:spMkLst>
        </pc:spChg>
        <pc:spChg chg="mod">
          <ac:chgData name="Zjardyn Liera-Hood" userId="4ee2d340-cb20-4395-8c81-04ce1d670985" providerId="ADAL" clId="{AA8F6BDB-26B3-4012-A432-D99D5B4D27F8}" dt="2022-10-23T16:04:52.034" v="1435" actId="1076"/>
          <ac:spMkLst>
            <pc:docMk/>
            <pc:sldMk cId="1966130930" sldId="269"/>
            <ac:spMk id="3" creationId="{45972333-C71A-EB02-87D9-7A78795A2ADD}"/>
          </ac:spMkLst>
        </pc:spChg>
        <pc:picChg chg="add mod">
          <ac:chgData name="Zjardyn Liera-Hood" userId="4ee2d340-cb20-4395-8c81-04ce1d670985" providerId="ADAL" clId="{AA8F6BDB-26B3-4012-A432-D99D5B4D27F8}" dt="2022-10-23T16:05:04.129" v="1441" actId="1076"/>
          <ac:picMkLst>
            <pc:docMk/>
            <pc:sldMk cId="1966130930" sldId="269"/>
            <ac:picMk id="5" creationId="{0A0EF0AD-4087-BE8B-920E-B9089015FA7C}"/>
          </ac:picMkLst>
        </pc:picChg>
      </pc:sldChg>
      <pc:sldChg chg="addSp delSp modSp mod ord">
        <pc:chgData name="Zjardyn Liera-Hood" userId="4ee2d340-cb20-4395-8c81-04ce1d670985" providerId="ADAL" clId="{AA8F6BDB-26B3-4012-A432-D99D5B4D27F8}" dt="2022-10-23T21:45:31.910" v="1631" actId="1076"/>
        <pc:sldMkLst>
          <pc:docMk/>
          <pc:sldMk cId="2030601675" sldId="270"/>
        </pc:sldMkLst>
        <pc:spChg chg="mod">
          <ac:chgData name="Zjardyn Liera-Hood" userId="4ee2d340-cb20-4395-8c81-04ce1d670985" providerId="ADAL" clId="{AA8F6BDB-26B3-4012-A432-D99D5B4D27F8}" dt="2022-10-22T17:00:07.647" v="1259" actId="20577"/>
          <ac:spMkLst>
            <pc:docMk/>
            <pc:sldMk cId="2030601675" sldId="270"/>
            <ac:spMk id="2" creationId="{300DA495-6386-F329-2A86-F80496E88CBE}"/>
          </ac:spMkLst>
        </pc:spChg>
        <pc:spChg chg="mod">
          <ac:chgData name="Zjardyn Liera-Hood" userId="4ee2d340-cb20-4395-8c81-04ce1d670985" providerId="ADAL" clId="{AA8F6BDB-26B3-4012-A432-D99D5B4D27F8}" dt="2022-10-23T00:34:13.956" v="1425" actId="403"/>
          <ac:spMkLst>
            <pc:docMk/>
            <pc:sldMk cId="2030601675" sldId="270"/>
            <ac:spMk id="3" creationId="{A8DED0D8-3292-E663-2A72-1054732C1E74}"/>
          </ac:spMkLst>
        </pc:spChg>
        <pc:spChg chg="add mod">
          <ac:chgData name="Zjardyn Liera-Hood" userId="4ee2d340-cb20-4395-8c81-04ce1d670985" providerId="ADAL" clId="{AA8F6BDB-26B3-4012-A432-D99D5B4D27F8}" dt="2022-10-23T21:45:08.592" v="1624" actId="164"/>
          <ac:spMkLst>
            <pc:docMk/>
            <pc:sldMk cId="2030601675" sldId="270"/>
            <ac:spMk id="4" creationId="{8ECFB036-0A30-17CA-A3BB-4807D9CD8707}"/>
          </ac:spMkLst>
        </pc:spChg>
        <pc:spChg chg="add mod">
          <ac:chgData name="Zjardyn Liera-Hood" userId="4ee2d340-cb20-4395-8c81-04ce1d670985" providerId="ADAL" clId="{AA8F6BDB-26B3-4012-A432-D99D5B4D27F8}" dt="2022-10-23T21:45:20.819" v="1627" actId="164"/>
          <ac:spMkLst>
            <pc:docMk/>
            <pc:sldMk cId="2030601675" sldId="270"/>
            <ac:spMk id="5" creationId="{DCF07822-C0D0-D198-B3B5-F66E7EFCB550}"/>
          </ac:spMkLst>
        </pc:spChg>
        <pc:spChg chg="add mod">
          <ac:chgData name="Zjardyn Liera-Hood" userId="4ee2d340-cb20-4395-8c81-04ce1d670985" providerId="ADAL" clId="{AA8F6BDB-26B3-4012-A432-D99D5B4D27F8}" dt="2022-10-23T21:45:08.592" v="1624" actId="164"/>
          <ac:spMkLst>
            <pc:docMk/>
            <pc:sldMk cId="2030601675" sldId="270"/>
            <ac:spMk id="6" creationId="{16D7B270-878F-BAC0-7094-CD43C2767FD9}"/>
          </ac:spMkLst>
        </pc:spChg>
        <pc:spChg chg="add del mod">
          <ac:chgData name="Zjardyn Liera-Hood" userId="4ee2d340-cb20-4395-8c81-04ce1d670985" providerId="ADAL" clId="{AA8F6BDB-26B3-4012-A432-D99D5B4D27F8}" dt="2022-10-23T20:55:16.675" v="1596" actId="478"/>
          <ac:spMkLst>
            <pc:docMk/>
            <pc:sldMk cId="2030601675" sldId="270"/>
            <ac:spMk id="7" creationId="{FBB34EA0-547D-2AC0-1EC3-79CFB110D698}"/>
          </ac:spMkLst>
        </pc:spChg>
        <pc:spChg chg="add del mod">
          <ac:chgData name="Zjardyn Liera-Hood" userId="4ee2d340-cb20-4395-8c81-04ce1d670985" providerId="ADAL" clId="{AA8F6BDB-26B3-4012-A432-D99D5B4D27F8}" dt="2022-10-23T20:55:16.675" v="1596" actId="478"/>
          <ac:spMkLst>
            <pc:docMk/>
            <pc:sldMk cId="2030601675" sldId="270"/>
            <ac:spMk id="8" creationId="{E17028C1-4387-5FF0-D844-C73C1DB0A147}"/>
          </ac:spMkLst>
        </pc:spChg>
        <pc:spChg chg="add del mod">
          <ac:chgData name="Zjardyn Liera-Hood" userId="4ee2d340-cb20-4395-8c81-04ce1d670985" providerId="ADAL" clId="{AA8F6BDB-26B3-4012-A432-D99D5B4D27F8}" dt="2022-10-23T20:55:16.675" v="1596" actId="478"/>
          <ac:spMkLst>
            <pc:docMk/>
            <pc:sldMk cId="2030601675" sldId="270"/>
            <ac:spMk id="9" creationId="{E2B2C6F1-FE7B-257E-6476-17211C5A1EC9}"/>
          </ac:spMkLst>
        </pc:spChg>
        <pc:spChg chg="add del mod">
          <ac:chgData name="Zjardyn Liera-Hood" userId="4ee2d340-cb20-4395-8c81-04ce1d670985" providerId="ADAL" clId="{AA8F6BDB-26B3-4012-A432-D99D5B4D27F8}" dt="2022-10-23T20:55:16.675" v="1596" actId="478"/>
          <ac:spMkLst>
            <pc:docMk/>
            <pc:sldMk cId="2030601675" sldId="270"/>
            <ac:spMk id="10" creationId="{D7A6251B-07C8-F5E1-D99B-1C57D5BEA48F}"/>
          </ac:spMkLst>
        </pc:spChg>
        <pc:spChg chg="mod">
          <ac:chgData name="Zjardyn Liera-Hood" userId="4ee2d340-cb20-4395-8c81-04ce1d670985" providerId="ADAL" clId="{AA8F6BDB-26B3-4012-A432-D99D5B4D27F8}" dt="2022-10-23T20:55:03.888" v="1592"/>
          <ac:spMkLst>
            <pc:docMk/>
            <pc:sldMk cId="2030601675" sldId="270"/>
            <ac:spMk id="12" creationId="{21BEB99D-8B89-2132-F61F-82C85CB756A3}"/>
          </ac:spMkLst>
        </pc:spChg>
        <pc:spChg chg="mod">
          <ac:chgData name="Zjardyn Liera-Hood" userId="4ee2d340-cb20-4395-8c81-04ce1d670985" providerId="ADAL" clId="{AA8F6BDB-26B3-4012-A432-D99D5B4D27F8}" dt="2022-10-23T20:55:03.888" v="1592"/>
          <ac:spMkLst>
            <pc:docMk/>
            <pc:sldMk cId="2030601675" sldId="270"/>
            <ac:spMk id="13" creationId="{8119C357-A1B3-C298-4FE4-664F2332006F}"/>
          </ac:spMkLst>
        </pc:spChg>
        <pc:spChg chg="mod">
          <ac:chgData name="Zjardyn Liera-Hood" userId="4ee2d340-cb20-4395-8c81-04ce1d670985" providerId="ADAL" clId="{AA8F6BDB-26B3-4012-A432-D99D5B4D27F8}" dt="2022-10-23T20:55:03.888" v="1592"/>
          <ac:spMkLst>
            <pc:docMk/>
            <pc:sldMk cId="2030601675" sldId="270"/>
            <ac:spMk id="14" creationId="{D99A8F87-3192-AEBA-4BD3-4836A1464ECA}"/>
          </ac:spMkLst>
        </pc:spChg>
        <pc:spChg chg="mod">
          <ac:chgData name="Zjardyn Liera-Hood" userId="4ee2d340-cb20-4395-8c81-04ce1d670985" providerId="ADAL" clId="{AA8F6BDB-26B3-4012-A432-D99D5B4D27F8}" dt="2022-10-23T20:55:22.969" v="1597" actId="20577"/>
          <ac:spMkLst>
            <pc:docMk/>
            <pc:sldMk cId="2030601675" sldId="270"/>
            <ac:spMk id="15" creationId="{33B50910-0C98-2319-3CF6-6F5164A44F08}"/>
          </ac:spMkLst>
        </pc:spChg>
        <pc:spChg chg="mod">
          <ac:chgData name="Zjardyn Liera-Hood" userId="4ee2d340-cb20-4395-8c81-04ce1d670985" providerId="ADAL" clId="{AA8F6BDB-26B3-4012-A432-D99D5B4D27F8}" dt="2022-10-23T20:55:29.582" v="1600" actId="20577"/>
          <ac:spMkLst>
            <pc:docMk/>
            <pc:sldMk cId="2030601675" sldId="270"/>
            <ac:spMk id="16" creationId="{49455F2F-E375-AD95-A26E-FE3E7F3D88EE}"/>
          </ac:spMkLst>
        </pc:spChg>
        <pc:spChg chg="mod">
          <ac:chgData name="Zjardyn Liera-Hood" userId="4ee2d340-cb20-4395-8c81-04ce1d670985" providerId="ADAL" clId="{AA8F6BDB-26B3-4012-A432-D99D5B4D27F8}" dt="2022-10-23T20:55:28.104" v="1599" actId="20577"/>
          <ac:spMkLst>
            <pc:docMk/>
            <pc:sldMk cId="2030601675" sldId="270"/>
            <ac:spMk id="17" creationId="{55ADEBB4-A358-EBE7-A654-2F651D4B010F}"/>
          </ac:spMkLst>
        </pc:spChg>
        <pc:spChg chg="mod">
          <ac:chgData name="Zjardyn Liera-Hood" userId="4ee2d340-cb20-4395-8c81-04ce1d670985" providerId="ADAL" clId="{AA8F6BDB-26B3-4012-A432-D99D5B4D27F8}" dt="2022-10-23T20:55:24.544" v="1598" actId="20577"/>
          <ac:spMkLst>
            <pc:docMk/>
            <pc:sldMk cId="2030601675" sldId="270"/>
            <ac:spMk id="18" creationId="{8E53529E-020B-6116-FB8E-6DCA2640F0CB}"/>
          </ac:spMkLst>
        </pc:spChg>
        <pc:grpChg chg="add mod">
          <ac:chgData name="Zjardyn Liera-Hood" userId="4ee2d340-cb20-4395-8c81-04ce1d670985" providerId="ADAL" clId="{AA8F6BDB-26B3-4012-A432-D99D5B4D27F8}" dt="2022-10-23T21:45:08.592" v="1624" actId="164"/>
          <ac:grpSpMkLst>
            <pc:docMk/>
            <pc:sldMk cId="2030601675" sldId="270"/>
            <ac:grpSpMk id="11" creationId="{3580F5E9-0D4E-D4AC-CEF4-CE197CA767F7}"/>
          </ac:grpSpMkLst>
        </pc:grpChg>
        <pc:grpChg chg="add mod">
          <ac:chgData name="Zjardyn Liera-Hood" userId="4ee2d340-cb20-4395-8c81-04ce1d670985" providerId="ADAL" clId="{AA8F6BDB-26B3-4012-A432-D99D5B4D27F8}" dt="2022-10-23T21:45:20.819" v="1627" actId="164"/>
          <ac:grpSpMkLst>
            <pc:docMk/>
            <pc:sldMk cId="2030601675" sldId="270"/>
            <ac:grpSpMk id="19" creationId="{8D7B1A3F-0520-CFA4-982F-46ED7CD3B6E8}"/>
          </ac:grpSpMkLst>
        </pc:grpChg>
        <pc:grpChg chg="add mod">
          <ac:chgData name="Zjardyn Liera-Hood" userId="4ee2d340-cb20-4395-8c81-04ce1d670985" providerId="ADAL" clId="{AA8F6BDB-26B3-4012-A432-D99D5B4D27F8}" dt="2022-10-23T21:45:31.910" v="1631" actId="1076"/>
          <ac:grpSpMkLst>
            <pc:docMk/>
            <pc:sldMk cId="2030601675" sldId="270"/>
            <ac:grpSpMk id="20" creationId="{80D86967-6DB9-D1C6-D0E6-042D37355770}"/>
          </ac:grpSpMkLst>
        </pc:grpChg>
      </pc:sldChg>
      <pc:sldChg chg="addSp delSp modSp del mod modAnim modNotesTx">
        <pc:chgData name="Zjardyn Liera-Hood" userId="4ee2d340-cb20-4395-8c81-04ce1d670985" providerId="ADAL" clId="{AA8F6BDB-26B3-4012-A432-D99D5B4D27F8}" dt="2022-10-22T17:04:25.323" v="1276" actId="2696"/>
        <pc:sldMkLst>
          <pc:docMk/>
          <pc:sldMk cId="3021295578" sldId="271"/>
        </pc:sldMkLst>
        <pc:spChg chg="add">
          <ac:chgData name="Zjardyn Liera-Hood" userId="4ee2d340-cb20-4395-8c81-04ce1d670985" providerId="ADAL" clId="{AA8F6BDB-26B3-4012-A432-D99D5B4D27F8}" dt="2022-10-03T14:27:17.562" v="18"/>
          <ac:spMkLst>
            <pc:docMk/>
            <pc:sldMk cId="3021295578" sldId="271"/>
            <ac:spMk id="4" creationId="{C46DFD6E-F1A4-EB6C-7B0A-F61777E210EE}"/>
          </ac:spMkLst>
        </pc:spChg>
        <pc:spChg chg="mod">
          <ac:chgData name="Zjardyn Liera-Hood" userId="4ee2d340-cb20-4395-8c81-04ce1d670985" providerId="ADAL" clId="{AA8F6BDB-26B3-4012-A432-D99D5B4D27F8}" dt="2022-10-03T14:39:05.755" v="240" actId="1076"/>
          <ac:spMkLst>
            <pc:docMk/>
            <pc:sldMk cId="3021295578" sldId="271"/>
            <ac:spMk id="5" creationId="{1985F627-77A2-6D01-2B59-C54EFE3E6F8E}"/>
          </ac:spMkLst>
        </pc:spChg>
        <pc:spChg chg="add mod">
          <ac:chgData name="Zjardyn Liera-Hood" userId="4ee2d340-cb20-4395-8c81-04ce1d670985" providerId="ADAL" clId="{AA8F6BDB-26B3-4012-A432-D99D5B4D27F8}" dt="2022-10-03T14:27:21.460" v="19"/>
          <ac:spMkLst>
            <pc:docMk/>
            <pc:sldMk cId="3021295578" sldId="271"/>
            <ac:spMk id="6" creationId="{CCFBB5BB-4A4B-901E-340B-6DAFF648ABDA}"/>
          </ac:spMkLst>
        </pc:spChg>
        <pc:spChg chg="add mod">
          <ac:chgData name="Zjardyn Liera-Hood" userId="4ee2d340-cb20-4395-8c81-04ce1d670985" providerId="ADAL" clId="{AA8F6BDB-26B3-4012-A432-D99D5B4D27F8}" dt="2022-10-03T14:27:26.454" v="20"/>
          <ac:spMkLst>
            <pc:docMk/>
            <pc:sldMk cId="3021295578" sldId="271"/>
            <ac:spMk id="8" creationId="{F4F53F02-4FC7-5D30-4AD9-65FBD62B488F}"/>
          </ac:spMkLst>
        </pc:spChg>
        <pc:spChg chg="del mod">
          <ac:chgData name="Zjardyn Liera-Hood" userId="4ee2d340-cb20-4395-8c81-04ce1d670985" providerId="ADAL" clId="{AA8F6BDB-26B3-4012-A432-D99D5B4D27F8}" dt="2022-10-03T14:26:54.473" v="9" actId="478"/>
          <ac:spMkLst>
            <pc:docMk/>
            <pc:sldMk cId="3021295578" sldId="271"/>
            <ac:spMk id="30" creationId="{ED12BF56-B8D0-46CF-4432-B0C1E12CE634}"/>
          </ac:spMkLst>
        </pc:spChg>
        <pc:grpChg chg="mod">
          <ac:chgData name="Zjardyn Liera-Hood" userId="4ee2d340-cb20-4395-8c81-04ce1d670985" providerId="ADAL" clId="{AA8F6BDB-26B3-4012-A432-D99D5B4D27F8}" dt="2022-10-03T14:31:15" v="45" actId="1076"/>
          <ac:grpSpMkLst>
            <pc:docMk/>
            <pc:sldMk cId="3021295578" sldId="271"/>
            <ac:grpSpMk id="29" creationId="{F6C8E7D0-032E-3209-0A4C-1FFBB8642CB9}"/>
          </ac:grpSpMkLst>
        </pc:grpChg>
        <pc:picChg chg="add mod">
          <ac:chgData name="Zjardyn Liera-Hood" userId="4ee2d340-cb20-4395-8c81-04ce1d670985" providerId="ADAL" clId="{AA8F6BDB-26B3-4012-A432-D99D5B4D27F8}" dt="2022-10-03T14:32:21.576" v="138" actId="1076"/>
          <ac:picMkLst>
            <pc:docMk/>
            <pc:sldMk cId="3021295578" sldId="271"/>
            <ac:picMk id="3" creationId="{F249850D-1300-E868-3678-0A5E6DB6E6E2}"/>
          </ac:picMkLst>
        </pc:picChg>
        <pc:picChg chg="add mod">
          <ac:chgData name="Zjardyn Liera-Hood" userId="4ee2d340-cb20-4395-8c81-04ce1d670985" providerId="ADAL" clId="{AA8F6BDB-26B3-4012-A432-D99D5B4D27F8}" dt="2022-10-03T14:32:20.037" v="137" actId="1076"/>
          <ac:picMkLst>
            <pc:docMk/>
            <pc:sldMk cId="3021295578" sldId="271"/>
            <ac:picMk id="12" creationId="{F2162984-27E6-563E-2AE3-293FFDEF980C}"/>
          </ac:picMkLst>
        </pc:picChg>
        <pc:cxnChg chg="add mod">
          <ac:chgData name="Zjardyn Liera-Hood" userId="4ee2d340-cb20-4395-8c81-04ce1d670985" providerId="ADAL" clId="{AA8F6BDB-26B3-4012-A432-D99D5B4D27F8}" dt="2022-10-03T14:39:24" v="248" actId="14100"/>
          <ac:cxnSpMkLst>
            <pc:docMk/>
            <pc:sldMk cId="3021295578" sldId="271"/>
            <ac:cxnSpMk id="14" creationId="{9A9772EF-D5D7-8237-8A56-FDDC6A97CF94}"/>
          </ac:cxnSpMkLst>
        </pc:cxnChg>
        <pc:cxnChg chg="add mod">
          <ac:chgData name="Zjardyn Liera-Hood" userId="4ee2d340-cb20-4395-8c81-04ce1d670985" providerId="ADAL" clId="{AA8F6BDB-26B3-4012-A432-D99D5B4D27F8}" dt="2022-10-03T14:39:28.336" v="250" actId="14100"/>
          <ac:cxnSpMkLst>
            <pc:docMk/>
            <pc:sldMk cId="3021295578" sldId="271"/>
            <ac:cxnSpMk id="15" creationId="{55D8CEB3-EBE6-5C94-C903-67AB65B37A3C}"/>
          </ac:cxnSpMkLst>
        </pc:cxnChg>
      </pc:sldChg>
      <pc:sldChg chg="addSp delSp modSp new del mod modAnim modNotesTx">
        <pc:chgData name="Zjardyn Liera-Hood" userId="4ee2d340-cb20-4395-8c81-04ce1d670985" providerId="ADAL" clId="{AA8F6BDB-26B3-4012-A432-D99D5B4D27F8}" dt="2022-10-22T17:04:22.454" v="1275" actId="2696"/>
        <pc:sldMkLst>
          <pc:docMk/>
          <pc:sldMk cId="1519279578" sldId="272"/>
        </pc:sldMkLst>
        <pc:spChg chg="del">
          <ac:chgData name="Zjardyn Liera-Hood" userId="4ee2d340-cb20-4395-8c81-04ce1d670985" providerId="ADAL" clId="{AA8F6BDB-26B3-4012-A432-D99D5B4D27F8}" dt="2022-10-03T14:39:41.927" v="253" actId="478"/>
          <ac:spMkLst>
            <pc:docMk/>
            <pc:sldMk cId="1519279578" sldId="272"/>
            <ac:spMk id="2" creationId="{481B9453-2132-550B-7762-832450D67041}"/>
          </ac:spMkLst>
        </pc:spChg>
        <pc:spChg chg="del">
          <ac:chgData name="Zjardyn Liera-Hood" userId="4ee2d340-cb20-4395-8c81-04ce1d670985" providerId="ADAL" clId="{AA8F6BDB-26B3-4012-A432-D99D5B4D27F8}" dt="2022-10-03T14:39:40.272" v="252" actId="478"/>
          <ac:spMkLst>
            <pc:docMk/>
            <pc:sldMk cId="1519279578" sldId="272"/>
            <ac:spMk id="3" creationId="{9D5D85D6-BBFA-1890-8506-C2E1C29290D9}"/>
          </ac:spMkLst>
        </pc:spChg>
        <pc:spChg chg="add mod">
          <ac:chgData name="Zjardyn Liera-Hood" userId="4ee2d340-cb20-4395-8c81-04ce1d670985" providerId="ADAL" clId="{AA8F6BDB-26B3-4012-A432-D99D5B4D27F8}" dt="2022-10-03T21:03:52.296" v="979" actId="1076"/>
          <ac:spMkLst>
            <pc:docMk/>
            <pc:sldMk cId="1519279578" sldId="272"/>
            <ac:spMk id="5" creationId="{E1944A30-9DE3-03BB-A881-DCF82BDC3D61}"/>
          </ac:spMkLst>
        </pc:spChg>
        <pc:spChg chg="add mod">
          <ac:chgData name="Zjardyn Liera-Hood" userId="4ee2d340-cb20-4395-8c81-04ce1d670985" providerId="ADAL" clId="{AA8F6BDB-26B3-4012-A432-D99D5B4D27F8}" dt="2022-10-03T21:03:49.876" v="978" actId="1076"/>
          <ac:spMkLst>
            <pc:docMk/>
            <pc:sldMk cId="1519279578" sldId="272"/>
            <ac:spMk id="8" creationId="{8AFD83B2-7EBC-A9F4-3107-0154A833AD9C}"/>
          </ac:spMkLst>
        </pc:spChg>
        <pc:spChg chg="add mod">
          <ac:chgData name="Zjardyn Liera-Hood" userId="4ee2d340-cb20-4395-8c81-04ce1d670985" providerId="ADAL" clId="{AA8F6BDB-26B3-4012-A432-D99D5B4D27F8}" dt="2022-10-03T21:03:44.301" v="976" actId="1076"/>
          <ac:spMkLst>
            <pc:docMk/>
            <pc:sldMk cId="1519279578" sldId="272"/>
            <ac:spMk id="9" creationId="{7EC70057-1274-3CA6-C704-1925102F97F3}"/>
          </ac:spMkLst>
        </pc:spChg>
        <pc:spChg chg="add mod">
          <ac:chgData name="Zjardyn Liera-Hood" userId="4ee2d340-cb20-4395-8c81-04ce1d670985" providerId="ADAL" clId="{AA8F6BDB-26B3-4012-A432-D99D5B4D27F8}" dt="2022-10-03T14:53:28.478" v="483" actId="571"/>
          <ac:spMkLst>
            <pc:docMk/>
            <pc:sldMk cId="1519279578" sldId="272"/>
            <ac:spMk id="12" creationId="{A0FD090C-FF99-50E1-EAD5-58624B8239A9}"/>
          </ac:spMkLst>
        </pc:spChg>
        <pc:spChg chg="add mod">
          <ac:chgData name="Zjardyn Liera-Hood" userId="4ee2d340-cb20-4395-8c81-04ce1d670985" providerId="ADAL" clId="{AA8F6BDB-26B3-4012-A432-D99D5B4D27F8}" dt="2022-10-03T21:03:41.455" v="975" actId="1076"/>
          <ac:spMkLst>
            <pc:docMk/>
            <pc:sldMk cId="1519279578" sldId="272"/>
            <ac:spMk id="14" creationId="{56FED0E8-7CF8-DBA2-C8DE-55B77435AC72}"/>
          </ac:spMkLst>
        </pc:spChg>
        <pc:spChg chg="add mod">
          <ac:chgData name="Zjardyn Liera-Hood" userId="4ee2d340-cb20-4395-8c81-04ce1d670985" providerId="ADAL" clId="{AA8F6BDB-26B3-4012-A432-D99D5B4D27F8}" dt="2022-10-03T21:03:47.114" v="977" actId="1076"/>
          <ac:spMkLst>
            <pc:docMk/>
            <pc:sldMk cId="1519279578" sldId="272"/>
            <ac:spMk id="18" creationId="{8660EAFB-448D-B4EC-B9C9-358BECA06192}"/>
          </ac:spMkLst>
        </pc:spChg>
        <pc:picChg chg="mod">
          <ac:chgData name="Zjardyn Liera-Hood" userId="4ee2d340-cb20-4395-8c81-04ce1d670985" providerId="ADAL" clId="{AA8F6BDB-26B3-4012-A432-D99D5B4D27F8}" dt="2022-10-03T21:03:08.600" v="939" actId="1076"/>
          <ac:picMkLst>
            <pc:docMk/>
            <pc:sldMk cId="1519279578" sldId="272"/>
            <ac:picMk id="2" creationId="{0B64F043-4F23-BF41-5661-23C28E8439CE}"/>
          </ac:picMkLst>
        </pc:picChg>
        <pc:picChg chg="add mod">
          <ac:chgData name="Zjardyn Liera-Hood" userId="4ee2d340-cb20-4395-8c81-04ce1d670985" providerId="ADAL" clId="{AA8F6BDB-26B3-4012-A432-D99D5B4D27F8}" dt="2022-10-03T21:03:11.773" v="943" actId="1076"/>
          <ac:picMkLst>
            <pc:docMk/>
            <pc:sldMk cId="1519279578" sldId="272"/>
            <ac:picMk id="6" creationId="{BDBE4A9C-3AF0-4969-7EC5-DBF6E8EC075A}"/>
          </ac:picMkLst>
        </pc:picChg>
        <pc:picChg chg="add mod">
          <ac:chgData name="Zjardyn Liera-Hood" userId="4ee2d340-cb20-4395-8c81-04ce1d670985" providerId="ADAL" clId="{AA8F6BDB-26B3-4012-A432-D99D5B4D27F8}" dt="2022-10-03T21:03:11.030" v="942" actId="1076"/>
          <ac:picMkLst>
            <pc:docMk/>
            <pc:sldMk cId="1519279578" sldId="272"/>
            <ac:picMk id="11" creationId="{DA3443C2-57DE-3073-2242-E1775F61EAFD}"/>
          </ac:picMkLst>
        </pc:picChg>
        <pc:picChg chg="add mod">
          <ac:chgData name="Zjardyn Liera-Hood" userId="4ee2d340-cb20-4395-8c81-04ce1d670985" providerId="ADAL" clId="{AA8F6BDB-26B3-4012-A432-D99D5B4D27F8}" dt="2022-10-03T21:03:39.848" v="974" actId="1076"/>
          <ac:picMkLst>
            <pc:docMk/>
            <pc:sldMk cId="1519279578" sldId="272"/>
            <ac:picMk id="16" creationId="{6D281DA0-817A-FE22-FA90-32BEAEBB1EF4}"/>
          </ac:picMkLst>
        </pc:picChg>
        <pc:picChg chg="add mod">
          <ac:chgData name="Zjardyn Liera-Hood" userId="4ee2d340-cb20-4395-8c81-04ce1d670985" providerId="ADAL" clId="{AA8F6BDB-26B3-4012-A432-D99D5B4D27F8}" dt="2022-10-03T21:03:14.010" v="944" actId="1076"/>
          <ac:picMkLst>
            <pc:docMk/>
            <pc:sldMk cId="1519279578" sldId="272"/>
            <ac:picMk id="20" creationId="{FFA75272-E24B-48DE-695B-D7701F9D23D3}"/>
          </ac:picMkLst>
        </pc:picChg>
      </pc:sldChg>
      <pc:sldChg chg="modSp new del mod">
        <pc:chgData name="Zjardyn Liera-Hood" userId="4ee2d340-cb20-4395-8c81-04ce1d670985" providerId="ADAL" clId="{AA8F6BDB-26B3-4012-A432-D99D5B4D27F8}" dt="2022-10-23T18:24:10.235" v="1591" actId="2696"/>
        <pc:sldMkLst>
          <pc:docMk/>
          <pc:sldMk cId="988834458" sldId="273"/>
        </pc:sldMkLst>
        <pc:spChg chg="mod">
          <ac:chgData name="Zjardyn Liera-Hood" userId="4ee2d340-cb20-4395-8c81-04ce1d670985" providerId="ADAL" clId="{AA8F6BDB-26B3-4012-A432-D99D5B4D27F8}" dt="2022-10-22T17:38:22.603" v="1290" actId="20577"/>
          <ac:spMkLst>
            <pc:docMk/>
            <pc:sldMk cId="988834458" sldId="273"/>
            <ac:spMk id="2" creationId="{E3006F79-7279-ED98-8486-E0901E577A5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07A715-CB0F-4305-B1AD-E652AA67B1A1}" type="datetimeFigureOut">
              <a:t>10/23/2022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AC7791-5184-4776-A5DA-3660EA8FDF52}" type="slidenum">
              <a:t>‹#›</a:t>
            </a:fld>
            <a:endParaRPr lang="en-US"/>
          </a:p>
        </p:txBody>
      </p:sp>
    </p:spTree>
    <p:extLst>
      <p:ext uri="{BB962C8B-B14F-4D97-AF65-F5344CB8AC3E}">
        <p14:creationId xmlns:p14="http://schemas.microsoft.com/office/powerpoint/2010/main" val="3553728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Data plotting used to be discrete functions to plots. The grammar of graphics sets out to generalize this by decomposing graphics into their constituents which can be used to describe any graph. </a:t>
            </a:r>
          </a:p>
        </p:txBody>
      </p:sp>
      <p:sp>
        <p:nvSpPr>
          <p:cNvPr id="4" name="Slide Number Placeholder 3"/>
          <p:cNvSpPr>
            <a:spLocks noGrp="1"/>
          </p:cNvSpPr>
          <p:nvPr>
            <p:ph type="sldNum" sz="quarter" idx="5"/>
          </p:nvPr>
        </p:nvSpPr>
        <p:spPr/>
        <p:txBody>
          <a:bodyPr/>
          <a:lstStyle/>
          <a:p>
            <a:fld id="{0CAC7791-5184-4776-A5DA-3660EA8FDF52}" type="slidenum">
              <a:t>4</a:t>
            </a:fld>
            <a:endParaRPr lang="en-US"/>
          </a:p>
        </p:txBody>
      </p:sp>
    </p:spTree>
    <p:extLst>
      <p:ext uri="{BB962C8B-B14F-4D97-AF65-F5344CB8AC3E}">
        <p14:creationId xmlns:p14="http://schemas.microsoft.com/office/powerpoint/2010/main" val="2271785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There is a lot to talk about here </a:t>
            </a:r>
          </a:p>
        </p:txBody>
      </p:sp>
      <p:sp>
        <p:nvSpPr>
          <p:cNvPr id="4" name="Slide Number Placeholder 3"/>
          <p:cNvSpPr>
            <a:spLocks noGrp="1"/>
          </p:cNvSpPr>
          <p:nvPr>
            <p:ph type="sldNum" sz="quarter" idx="5"/>
          </p:nvPr>
        </p:nvSpPr>
        <p:spPr/>
        <p:txBody>
          <a:bodyPr/>
          <a:lstStyle/>
          <a:p>
            <a:fld id="{0CAC7791-5184-4776-A5DA-3660EA8FDF52}" type="slidenum">
              <a:t>7</a:t>
            </a:fld>
            <a:endParaRPr lang="en-US"/>
          </a:p>
        </p:txBody>
      </p:sp>
    </p:spTree>
    <p:extLst>
      <p:ext uri="{BB962C8B-B14F-4D97-AF65-F5344CB8AC3E}">
        <p14:creationId xmlns:p14="http://schemas.microsoft.com/office/powerpoint/2010/main" val="3604094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Scales let you read the original data from the plot (inverse mapping) </a:t>
            </a:r>
          </a:p>
        </p:txBody>
      </p:sp>
      <p:sp>
        <p:nvSpPr>
          <p:cNvPr id="4" name="Slide Number Placeholder 3"/>
          <p:cNvSpPr>
            <a:spLocks noGrp="1"/>
          </p:cNvSpPr>
          <p:nvPr>
            <p:ph type="sldNum" sz="quarter" idx="5"/>
          </p:nvPr>
        </p:nvSpPr>
        <p:spPr/>
        <p:txBody>
          <a:bodyPr/>
          <a:lstStyle/>
          <a:p>
            <a:fld id="{0CAC7791-5184-4776-A5DA-3660EA8FDF52}" type="slidenum">
              <a:rPr lang="en-US"/>
              <a:t>8</a:t>
            </a:fld>
            <a:endParaRPr lang="en-US"/>
          </a:p>
        </p:txBody>
      </p:sp>
    </p:spTree>
    <p:extLst>
      <p:ext uri="{BB962C8B-B14F-4D97-AF65-F5344CB8AC3E}">
        <p14:creationId xmlns:p14="http://schemas.microsoft.com/office/powerpoint/2010/main" val="479897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minimum, first quartile, median, third quartile, and maximum</a:t>
            </a:r>
          </a:p>
          <a:p>
            <a:endParaRPr lang="en-US" dirty="0"/>
          </a:p>
          <a:p>
            <a:r>
              <a:rPr lang="en-US" dirty="0"/>
              <a:t> points, lines, polygons, etc. </a:t>
            </a:r>
          </a:p>
          <a:p>
            <a:r>
              <a:rPr lang="en-US" dirty="0"/>
              <a:t> binning and counting observations to create a histogram, or fitting a linear model. </a:t>
            </a:r>
          </a:p>
        </p:txBody>
      </p:sp>
      <p:sp>
        <p:nvSpPr>
          <p:cNvPr id="4" name="Slide Number Placeholder 3"/>
          <p:cNvSpPr>
            <a:spLocks noGrp="1"/>
          </p:cNvSpPr>
          <p:nvPr>
            <p:ph type="sldNum" sz="quarter" idx="5"/>
          </p:nvPr>
        </p:nvSpPr>
        <p:spPr/>
        <p:txBody>
          <a:bodyPr/>
          <a:lstStyle/>
          <a:p>
            <a:fld id="{0CAC7791-5184-4776-A5DA-3660EA8FDF52}" type="slidenum">
              <a:rPr lang="en-US" smtClean="0"/>
              <a:t>9</a:t>
            </a:fld>
            <a:endParaRPr lang="en-US"/>
          </a:p>
        </p:txBody>
      </p:sp>
    </p:spTree>
    <p:extLst>
      <p:ext uri="{BB962C8B-B14F-4D97-AF65-F5344CB8AC3E}">
        <p14:creationId xmlns:p14="http://schemas.microsoft.com/office/powerpoint/2010/main" val="4272429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minimum, first quartile, median, third quartile, and maximum</a:t>
            </a:r>
          </a:p>
          <a:p>
            <a:endParaRPr lang="en-US" dirty="0"/>
          </a:p>
        </p:txBody>
      </p:sp>
      <p:sp>
        <p:nvSpPr>
          <p:cNvPr id="4" name="Slide Number Placeholder 3"/>
          <p:cNvSpPr>
            <a:spLocks noGrp="1"/>
          </p:cNvSpPr>
          <p:nvPr>
            <p:ph type="sldNum" sz="quarter" idx="5"/>
          </p:nvPr>
        </p:nvSpPr>
        <p:spPr/>
        <p:txBody>
          <a:bodyPr/>
          <a:lstStyle/>
          <a:p>
            <a:fld id="{0CAC7791-5184-4776-A5DA-3660EA8FDF52}" type="slidenum">
              <a:rPr lang="en-US" smtClean="0"/>
              <a:t>12</a:t>
            </a:fld>
            <a:endParaRPr lang="en-US"/>
          </a:p>
        </p:txBody>
      </p:sp>
    </p:spTree>
    <p:extLst>
      <p:ext uri="{BB962C8B-B14F-4D97-AF65-F5344CB8AC3E}">
        <p14:creationId xmlns:p14="http://schemas.microsoft.com/office/powerpoint/2010/main" val="182453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Variables are mapped, scaled, transformed, and applied to a geometry, but the coordinate system is what defines the position of values.</a:t>
            </a:r>
          </a:p>
        </p:txBody>
      </p:sp>
      <p:sp>
        <p:nvSpPr>
          <p:cNvPr id="4" name="Slide Number Placeholder 3"/>
          <p:cNvSpPr>
            <a:spLocks noGrp="1"/>
          </p:cNvSpPr>
          <p:nvPr>
            <p:ph type="sldNum" sz="quarter" idx="5"/>
          </p:nvPr>
        </p:nvSpPr>
        <p:spPr/>
        <p:txBody>
          <a:bodyPr/>
          <a:lstStyle/>
          <a:p>
            <a:fld id="{0CAC7791-5184-4776-A5DA-3660EA8FDF52}" type="slidenum">
              <a:rPr lang="en-US"/>
              <a:t>14</a:t>
            </a:fld>
            <a:endParaRPr lang="en-US"/>
          </a:p>
        </p:txBody>
      </p:sp>
    </p:spTree>
    <p:extLst>
      <p:ext uri="{BB962C8B-B14F-4D97-AF65-F5344CB8AC3E}">
        <p14:creationId xmlns:p14="http://schemas.microsoft.com/office/powerpoint/2010/main" val="3273889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6.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ggplot2 Tutorial</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Zjardyn Liera-Hood</a:t>
            </a:r>
          </a:p>
          <a:p>
            <a:r>
              <a:rPr lang="en-US" dirty="0">
                <a:cs typeface="Calibri"/>
              </a:rPr>
              <a:t>Oct 24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diagram&#10;&#10;Description automatically generated">
            <a:extLst>
              <a:ext uri="{FF2B5EF4-FFF2-40B4-BE49-F238E27FC236}">
                <a16:creationId xmlns:a16="http://schemas.microsoft.com/office/drawing/2014/main" id="{8DEDC974-3C3A-183B-6352-06371E7917A7}"/>
              </a:ext>
            </a:extLst>
          </p:cNvPr>
          <p:cNvPicPr>
            <a:picLocks noGrp="1" noChangeAspect="1"/>
          </p:cNvPicPr>
          <p:nvPr>
            <p:ph idx="1"/>
          </p:nvPr>
        </p:nvPicPr>
        <p:blipFill>
          <a:blip r:embed="rId2"/>
          <a:stretch>
            <a:fillRect/>
          </a:stretch>
        </p:blipFill>
        <p:spPr>
          <a:xfrm>
            <a:off x="717515" y="876719"/>
            <a:ext cx="11001385" cy="4725148"/>
          </a:xfrm>
        </p:spPr>
      </p:pic>
      <p:sp>
        <p:nvSpPr>
          <p:cNvPr id="5" name="TextBox 4">
            <a:extLst>
              <a:ext uri="{FF2B5EF4-FFF2-40B4-BE49-F238E27FC236}">
                <a16:creationId xmlns:a16="http://schemas.microsoft.com/office/drawing/2014/main" id="{4AA73D4E-6BE5-AF39-F640-E99B6446F49C}"/>
              </a:ext>
            </a:extLst>
          </p:cNvPr>
          <p:cNvSpPr txBox="1"/>
          <p:nvPr/>
        </p:nvSpPr>
        <p:spPr>
          <a:xfrm>
            <a:off x="138022" y="6205267"/>
            <a:ext cx="609312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https://rfortherestofus.com/2019/07/a-short-overview-of-the-grammar-of-graphics/</a:t>
            </a:r>
          </a:p>
        </p:txBody>
      </p:sp>
    </p:spTree>
    <p:extLst>
      <p:ext uri="{BB962C8B-B14F-4D97-AF65-F5344CB8AC3E}">
        <p14:creationId xmlns:p14="http://schemas.microsoft.com/office/powerpoint/2010/main" val="1918826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DA495-6386-F329-2A86-F80496E88CBE}"/>
              </a:ext>
            </a:extLst>
          </p:cNvPr>
          <p:cNvSpPr>
            <a:spLocks noGrp="1"/>
          </p:cNvSpPr>
          <p:nvPr>
            <p:ph type="title"/>
          </p:nvPr>
        </p:nvSpPr>
        <p:spPr/>
        <p:txBody>
          <a:bodyPr/>
          <a:lstStyle/>
          <a:p>
            <a:r>
              <a:rPr lang="en-US" dirty="0">
                <a:cs typeface="Calibri Light"/>
              </a:rPr>
              <a:t>Simple plot</a:t>
            </a:r>
          </a:p>
        </p:txBody>
      </p:sp>
      <p:sp>
        <p:nvSpPr>
          <p:cNvPr id="3" name="Content Placeholder 2">
            <a:extLst>
              <a:ext uri="{FF2B5EF4-FFF2-40B4-BE49-F238E27FC236}">
                <a16:creationId xmlns:a16="http://schemas.microsoft.com/office/drawing/2014/main" id="{A8DED0D8-3292-E663-2A72-1054732C1E74}"/>
              </a:ext>
            </a:extLst>
          </p:cNvPr>
          <p:cNvSpPr>
            <a:spLocks noGrp="1"/>
          </p:cNvSpPr>
          <p:nvPr>
            <p:ph idx="1"/>
          </p:nvPr>
        </p:nvSpPr>
        <p:spPr/>
        <p:txBody>
          <a:bodyPr vert="horz" lIns="91440" tIns="45720" rIns="91440" bIns="45720" rtlCol="0" anchor="t">
            <a:normAutofit/>
          </a:bodyPr>
          <a:lstStyle/>
          <a:p>
            <a:r>
              <a:rPr lang="en-US" sz="3200" dirty="0">
                <a:cs typeface="Calibri"/>
              </a:rPr>
              <a:t>Every </a:t>
            </a:r>
            <a:r>
              <a:rPr lang="en-US" sz="3200" dirty="0" err="1">
                <a:cs typeface="Calibri"/>
              </a:rPr>
              <a:t>ggplot</a:t>
            </a:r>
            <a:r>
              <a:rPr lang="en-US" sz="3200" dirty="0">
                <a:cs typeface="Calibri"/>
              </a:rPr>
              <a:t> object has 3 components</a:t>
            </a:r>
          </a:p>
          <a:p>
            <a:pPr marL="914400" lvl="1" indent="-457200">
              <a:buAutoNum type="arabicPeriod"/>
            </a:pPr>
            <a:endParaRPr lang="en-US" dirty="0">
              <a:cs typeface="Calibri"/>
            </a:endParaRPr>
          </a:p>
          <a:p>
            <a:pPr marL="914400" lvl="1" indent="-457200">
              <a:buAutoNum type="arabicPeriod"/>
            </a:pPr>
            <a:r>
              <a:rPr lang="en-US" sz="2800" dirty="0">
                <a:cs typeface="Calibri"/>
              </a:rPr>
              <a:t>Data.</a:t>
            </a:r>
          </a:p>
          <a:p>
            <a:pPr marL="914400" lvl="1" indent="-457200">
              <a:buAutoNum type="arabicPeriod"/>
            </a:pPr>
            <a:r>
              <a:rPr lang="en-US" sz="2800" dirty="0">
                <a:cs typeface="Calibri"/>
              </a:rPr>
              <a:t>A set of aesthetic mappings between variables in your data and visual properties. </a:t>
            </a:r>
          </a:p>
          <a:p>
            <a:pPr marL="914400" lvl="1" indent="-457200">
              <a:buAutoNum type="arabicPeriod"/>
            </a:pPr>
            <a:r>
              <a:rPr lang="en-US" sz="2800" dirty="0">
                <a:cs typeface="Calibri"/>
              </a:rPr>
              <a:t>At least one layer which describes how to render each observation. Layers are normally created with the </a:t>
            </a:r>
            <a:r>
              <a:rPr lang="en-US" sz="2800" dirty="0" err="1">
                <a:cs typeface="Calibri"/>
              </a:rPr>
              <a:t>geom</a:t>
            </a:r>
            <a:r>
              <a:rPr lang="en-US" sz="2800" dirty="0">
                <a:cs typeface="Calibri"/>
              </a:rPr>
              <a:t> function. </a:t>
            </a:r>
          </a:p>
          <a:p>
            <a:endParaRPr lang="en-US" sz="3200" b="1" dirty="0">
              <a:cs typeface="Calibri"/>
            </a:endParaRPr>
          </a:p>
          <a:p>
            <a:endParaRPr lang="en-US" dirty="0">
              <a:cs typeface="Calibri"/>
            </a:endParaRPr>
          </a:p>
        </p:txBody>
      </p:sp>
      <p:grpSp>
        <p:nvGrpSpPr>
          <p:cNvPr id="20" name="Group 19">
            <a:extLst>
              <a:ext uri="{FF2B5EF4-FFF2-40B4-BE49-F238E27FC236}">
                <a16:creationId xmlns:a16="http://schemas.microsoft.com/office/drawing/2014/main" id="{80D86967-6DB9-D1C6-D0E6-042D37355770}"/>
              </a:ext>
            </a:extLst>
          </p:cNvPr>
          <p:cNvGrpSpPr/>
          <p:nvPr/>
        </p:nvGrpSpPr>
        <p:grpSpPr>
          <a:xfrm>
            <a:off x="8187070" y="-862064"/>
            <a:ext cx="3713692" cy="3626528"/>
            <a:chOff x="7861431" y="-1661438"/>
            <a:chExt cx="4113759" cy="4044524"/>
          </a:xfrm>
        </p:grpSpPr>
        <p:sp>
          <p:nvSpPr>
            <p:cNvPr id="5" name="Parallelogram 4">
              <a:extLst>
                <a:ext uri="{FF2B5EF4-FFF2-40B4-BE49-F238E27FC236}">
                  <a16:creationId xmlns:a16="http://schemas.microsoft.com/office/drawing/2014/main" id="{DCF07822-C0D0-D198-B3B5-F66E7EFCB550}"/>
                </a:ext>
              </a:extLst>
            </p:cNvPr>
            <p:cNvSpPr/>
            <p:nvPr/>
          </p:nvSpPr>
          <p:spPr>
            <a:xfrm rot="10860000">
              <a:off x="10216395" y="956555"/>
              <a:ext cx="1758794" cy="850384"/>
            </a:xfrm>
            <a:prstGeom prst="parallelogram">
              <a:avLst/>
            </a:prstGeom>
            <a:solidFill>
              <a:srgbClr val="3D40B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1480" tIns="45720" rIns="91440" bIns="45720" rtlCol="0" anchor="ctr"/>
            <a:lstStyle/>
            <a:p>
              <a:pPr algn="ctr"/>
              <a:endParaRPr lang="en-US"/>
            </a:p>
          </p:txBody>
        </p:sp>
        <p:grpSp>
          <p:nvGrpSpPr>
            <p:cNvPr id="19" name="Group 18">
              <a:extLst>
                <a:ext uri="{FF2B5EF4-FFF2-40B4-BE49-F238E27FC236}">
                  <a16:creationId xmlns:a16="http://schemas.microsoft.com/office/drawing/2014/main" id="{8D7B1A3F-0520-CFA4-982F-46ED7CD3B6E8}"/>
                </a:ext>
              </a:extLst>
            </p:cNvPr>
            <p:cNvGrpSpPr/>
            <p:nvPr/>
          </p:nvGrpSpPr>
          <p:grpSpPr>
            <a:xfrm>
              <a:off x="7861431" y="-1661438"/>
              <a:ext cx="4113759" cy="4044524"/>
              <a:chOff x="7861431" y="-1661438"/>
              <a:chExt cx="4113759" cy="4044524"/>
            </a:xfrm>
          </p:grpSpPr>
          <p:sp>
            <p:nvSpPr>
              <p:cNvPr id="4" name="Parallelogram 3">
                <a:extLst>
                  <a:ext uri="{FF2B5EF4-FFF2-40B4-BE49-F238E27FC236}">
                    <a16:creationId xmlns:a16="http://schemas.microsoft.com/office/drawing/2014/main" id="{8ECFB036-0A30-17CA-A3BB-4807D9CD8707}"/>
                  </a:ext>
                </a:extLst>
              </p:cNvPr>
              <p:cNvSpPr/>
              <p:nvPr/>
            </p:nvSpPr>
            <p:spPr>
              <a:xfrm rot="10860000">
                <a:off x="10216396" y="1532702"/>
                <a:ext cx="1758794" cy="850384"/>
              </a:xfrm>
              <a:prstGeom prst="parallelogram">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1480" tIns="45720" rIns="91440" bIns="45720" rtlCol="0" anchor="ctr"/>
              <a:lstStyle/>
              <a:p>
                <a:pPr algn="ctr"/>
                <a:endParaRPr lang="en-US"/>
              </a:p>
            </p:txBody>
          </p:sp>
          <p:sp>
            <p:nvSpPr>
              <p:cNvPr id="6" name="Parallelogram 5">
                <a:extLst>
                  <a:ext uri="{FF2B5EF4-FFF2-40B4-BE49-F238E27FC236}">
                    <a16:creationId xmlns:a16="http://schemas.microsoft.com/office/drawing/2014/main" id="{16D7B270-878F-BAC0-7094-CD43C2767FD9}"/>
                  </a:ext>
                </a:extLst>
              </p:cNvPr>
              <p:cNvSpPr/>
              <p:nvPr/>
            </p:nvSpPr>
            <p:spPr>
              <a:xfrm rot="10860000">
                <a:off x="10216395" y="380408"/>
                <a:ext cx="1758794" cy="850384"/>
              </a:xfrm>
              <a:prstGeom prst="parallelogram">
                <a:avLst/>
              </a:prstGeom>
              <a:solidFill>
                <a:srgbClr val="B7C9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1480" tIns="45720" rIns="91440" bIns="45720" rtlCol="0" anchor="ctr"/>
              <a:lstStyle/>
              <a:p>
                <a:pPr algn="ctr"/>
                <a:endParaRPr lang="en-US"/>
              </a:p>
            </p:txBody>
          </p:sp>
          <p:grpSp>
            <p:nvGrpSpPr>
              <p:cNvPr id="11" name="Group 10">
                <a:extLst>
                  <a:ext uri="{FF2B5EF4-FFF2-40B4-BE49-F238E27FC236}">
                    <a16:creationId xmlns:a16="http://schemas.microsoft.com/office/drawing/2014/main" id="{3580F5E9-0D4E-D4AC-CEF4-CE197CA767F7}"/>
                  </a:ext>
                </a:extLst>
              </p:cNvPr>
              <p:cNvGrpSpPr/>
              <p:nvPr/>
            </p:nvGrpSpPr>
            <p:grpSpPr>
              <a:xfrm>
                <a:off x="7861431" y="-1661438"/>
                <a:ext cx="1584170" cy="3819817"/>
                <a:chOff x="9822364" y="2220951"/>
                <a:chExt cx="1584170" cy="3819817"/>
              </a:xfrm>
            </p:grpSpPr>
            <p:sp>
              <p:nvSpPr>
                <p:cNvPr id="12" name="TextBox 11">
                  <a:extLst>
                    <a:ext uri="{FF2B5EF4-FFF2-40B4-BE49-F238E27FC236}">
                      <a16:creationId xmlns:a16="http://schemas.microsoft.com/office/drawing/2014/main" id="{21BEB99D-8B89-2132-F61F-82C85CB756A3}"/>
                    </a:ext>
                  </a:extLst>
                </p:cNvPr>
                <p:cNvSpPr txBox="1"/>
                <p:nvPr/>
              </p:nvSpPr>
              <p:spPr>
                <a:xfrm>
                  <a:off x="9822365" y="5640658"/>
                  <a:ext cx="82216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solidFill>
                        <a:srgbClr val="FF0000"/>
                      </a:solidFill>
                      <a:cs typeface="Calibri"/>
                    </a:rPr>
                    <a:t>Data</a:t>
                  </a:r>
                </a:p>
              </p:txBody>
            </p:sp>
            <p:sp>
              <p:nvSpPr>
                <p:cNvPr id="13" name="TextBox 12">
                  <a:extLst>
                    <a:ext uri="{FF2B5EF4-FFF2-40B4-BE49-F238E27FC236}">
                      <a16:creationId xmlns:a16="http://schemas.microsoft.com/office/drawing/2014/main" id="{8119C357-A1B3-C298-4FE4-664F2332006F}"/>
                    </a:ext>
                  </a:extLst>
                </p:cNvPr>
                <p:cNvSpPr txBox="1"/>
                <p:nvPr/>
              </p:nvSpPr>
              <p:spPr>
                <a:xfrm>
                  <a:off x="9822365" y="5050134"/>
                  <a:ext cx="1454772" cy="4144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solidFill>
                        <a:srgbClr val="3D40BA"/>
                      </a:solidFill>
                      <a:cs typeface="Calibri"/>
                    </a:rPr>
                    <a:t>Aesthetics</a:t>
                  </a:r>
                </a:p>
              </p:txBody>
            </p:sp>
            <p:sp>
              <p:nvSpPr>
                <p:cNvPr id="14" name="TextBox 13">
                  <a:extLst>
                    <a:ext uri="{FF2B5EF4-FFF2-40B4-BE49-F238E27FC236}">
                      <a16:creationId xmlns:a16="http://schemas.microsoft.com/office/drawing/2014/main" id="{D99A8F87-3192-AEBA-4BD3-4836A1464ECA}"/>
                    </a:ext>
                  </a:extLst>
                </p:cNvPr>
                <p:cNvSpPr txBox="1"/>
                <p:nvPr/>
              </p:nvSpPr>
              <p:spPr>
                <a:xfrm>
                  <a:off x="9822364" y="4488365"/>
                  <a:ext cx="158416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solidFill>
                        <a:srgbClr val="B7C951"/>
                      </a:solidFill>
                      <a:cs typeface="Calibri"/>
                    </a:rPr>
                    <a:t>Geometries</a:t>
                  </a:r>
                </a:p>
              </p:txBody>
            </p:sp>
            <p:sp>
              <p:nvSpPr>
                <p:cNvPr id="15" name="TextBox 14">
                  <a:extLst>
                    <a:ext uri="{FF2B5EF4-FFF2-40B4-BE49-F238E27FC236}">
                      <a16:creationId xmlns:a16="http://schemas.microsoft.com/office/drawing/2014/main" id="{33B50910-0C98-2319-3CF6-6F5164A44F08}"/>
                    </a:ext>
                  </a:extLst>
                </p:cNvPr>
                <p:cNvSpPr txBox="1"/>
                <p:nvPr/>
              </p:nvSpPr>
              <p:spPr>
                <a:xfrm>
                  <a:off x="9822364" y="3930804"/>
                  <a:ext cx="15841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16" name="TextBox 15">
                  <a:extLst>
                    <a:ext uri="{FF2B5EF4-FFF2-40B4-BE49-F238E27FC236}">
                      <a16:creationId xmlns:a16="http://schemas.microsoft.com/office/drawing/2014/main" id="{49455F2F-E375-AD95-A26E-FE3E7F3D88EE}"/>
                    </a:ext>
                  </a:extLst>
                </p:cNvPr>
                <p:cNvSpPr txBox="1"/>
                <p:nvPr/>
              </p:nvSpPr>
              <p:spPr>
                <a:xfrm>
                  <a:off x="9822365" y="2220951"/>
                  <a:ext cx="13253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solidFill>
                      <a:srgbClr val="23C2BD"/>
                    </a:solidFill>
                    <a:cs typeface="Calibri"/>
                  </a:endParaRPr>
                </a:p>
              </p:txBody>
            </p:sp>
            <p:sp>
              <p:nvSpPr>
                <p:cNvPr id="17" name="TextBox 16">
                  <a:extLst>
                    <a:ext uri="{FF2B5EF4-FFF2-40B4-BE49-F238E27FC236}">
                      <a16:creationId xmlns:a16="http://schemas.microsoft.com/office/drawing/2014/main" id="{55ADEBB4-A358-EBE7-A654-2F651D4B010F}"/>
                    </a:ext>
                  </a:extLst>
                </p:cNvPr>
                <p:cNvSpPr txBox="1"/>
                <p:nvPr/>
              </p:nvSpPr>
              <p:spPr>
                <a:xfrm>
                  <a:off x="9822365" y="2797097"/>
                  <a:ext cx="15841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solidFill>
                      <a:srgbClr val="C26A23"/>
                    </a:solidFill>
                  </a:endParaRPr>
                </a:p>
              </p:txBody>
            </p:sp>
            <p:sp>
              <p:nvSpPr>
                <p:cNvPr id="18" name="TextBox 17">
                  <a:extLst>
                    <a:ext uri="{FF2B5EF4-FFF2-40B4-BE49-F238E27FC236}">
                      <a16:creationId xmlns:a16="http://schemas.microsoft.com/office/drawing/2014/main" id="{8E53529E-020B-6116-FB8E-6DCA2640F0CB}"/>
                    </a:ext>
                  </a:extLst>
                </p:cNvPr>
                <p:cNvSpPr txBox="1"/>
                <p:nvPr/>
              </p:nvSpPr>
              <p:spPr>
                <a:xfrm>
                  <a:off x="9822365" y="3325904"/>
                  <a:ext cx="15841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grpSp>
        </p:grpSp>
      </p:grpSp>
    </p:spTree>
    <p:extLst>
      <p:ext uri="{BB962C8B-B14F-4D97-AF65-F5344CB8AC3E}">
        <p14:creationId xmlns:p14="http://schemas.microsoft.com/office/powerpoint/2010/main" val="2030601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71A56-D42B-9021-8BEB-DA3A4A0FD15B}"/>
              </a:ext>
            </a:extLst>
          </p:cNvPr>
          <p:cNvSpPr>
            <a:spLocks noGrp="1"/>
          </p:cNvSpPr>
          <p:nvPr>
            <p:ph type="title"/>
          </p:nvPr>
        </p:nvSpPr>
        <p:spPr/>
        <p:txBody>
          <a:bodyPr/>
          <a:lstStyle/>
          <a:p>
            <a:r>
              <a:rPr lang="en-US">
                <a:solidFill>
                  <a:srgbClr val="51C965"/>
                </a:solidFill>
                <a:cs typeface="Calibri Light"/>
              </a:rPr>
              <a:t>Statistics</a:t>
            </a:r>
            <a:endParaRPr lang="en-US">
              <a:solidFill>
                <a:srgbClr val="51C965"/>
              </a:solidFill>
            </a:endParaRPr>
          </a:p>
        </p:txBody>
      </p:sp>
      <p:sp>
        <p:nvSpPr>
          <p:cNvPr id="3" name="Content Placeholder 2">
            <a:extLst>
              <a:ext uri="{FF2B5EF4-FFF2-40B4-BE49-F238E27FC236}">
                <a16:creationId xmlns:a16="http://schemas.microsoft.com/office/drawing/2014/main" id="{C23606E6-C6A6-86C5-68C1-C1EB7C614E9D}"/>
              </a:ext>
            </a:extLst>
          </p:cNvPr>
          <p:cNvSpPr>
            <a:spLocks noGrp="1"/>
          </p:cNvSpPr>
          <p:nvPr>
            <p:ph idx="1"/>
          </p:nvPr>
        </p:nvSpPr>
        <p:spPr>
          <a:xfrm>
            <a:off x="273318" y="1929924"/>
            <a:ext cx="10515600" cy="4351338"/>
          </a:xfrm>
        </p:spPr>
        <p:txBody>
          <a:bodyPr vert="horz" lIns="91440" tIns="45720" rIns="91440" bIns="45720" rtlCol="0" anchor="t">
            <a:normAutofit/>
          </a:bodyPr>
          <a:lstStyle/>
          <a:p>
            <a:r>
              <a:rPr lang="en-US" dirty="0">
                <a:cs typeface="Calibri"/>
              </a:rPr>
              <a:t>Data may be in Tidy format, but not in the format we want to display. We apply transformations to the data to be plotted.</a:t>
            </a:r>
          </a:p>
          <a:p>
            <a:r>
              <a:rPr lang="en-US" dirty="0">
                <a:cs typeface="Calibri"/>
              </a:rPr>
              <a:t>Examples:</a:t>
            </a:r>
          </a:p>
          <a:p>
            <a:pPr lvl="1"/>
            <a:r>
              <a:rPr lang="en-US" dirty="0">
                <a:ea typeface="+mn-lt"/>
                <a:cs typeface="+mn-lt"/>
              </a:rPr>
              <a:t>Fitting a linear model to the data</a:t>
            </a:r>
          </a:p>
          <a:p>
            <a:pPr lvl="1"/>
            <a:r>
              <a:rPr lang="en-US" dirty="0">
                <a:ea typeface="+mn-lt"/>
                <a:cs typeface="+mn-lt"/>
              </a:rPr>
              <a:t>Computing summary statistics for a boxplot.</a:t>
            </a:r>
          </a:p>
          <a:p>
            <a:pPr lvl="1"/>
            <a:r>
              <a:rPr lang="en-US" dirty="0">
                <a:ea typeface="+mn-lt"/>
                <a:cs typeface="+mn-lt"/>
              </a:rPr>
              <a:t>Binning and counting observations for a histogram .</a:t>
            </a:r>
          </a:p>
          <a:p>
            <a:pPr lvl="1"/>
            <a:endParaRPr lang="en-US" dirty="0">
              <a:cs typeface="Calibri"/>
            </a:endParaRPr>
          </a:p>
          <a:p>
            <a:r>
              <a:rPr lang="en-US" dirty="0">
                <a:cs typeface="Calibri"/>
              </a:rPr>
              <a:t>Stats are </a:t>
            </a:r>
            <a:r>
              <a:rPr lang="en-US" dirty="0" err="1">
                <a:cs typeface="Calibri"/>
              </a:rPr>
              <a:t>geom</a:t>
            </a:r>
            <a:r>
              <a:rPr lang="en-US" dirty="0">
                <a:cs typeface="Calibri"/>
              </a:rPr>
              <a:t>-specific and can be modified.</a:t>
            </a:r>
            <a:endParaRPr lang="en-US" dirty="0"/>
          </a:p>
          <a:p>
            <a:pPr lvl="1"/>
            <a:endParaRPr lang="en-US" dirty="0">
              <a:cs typeface="Calibri"/>
            </a:endParaRPr>
          </a:p>
        </p:txBody>
      </p:sp>
      <p:grpSp>
        <p:nvGrpSpPr>
          <p:cNvPr id="30" name="Group 29">
            <a:extLst>
              <a:ext uri="{FF2B5EF4-FFF2-40B4-BE49-F238E27FC236}">
                <a16:creationId xmlns:a16="http://schemas.microsoft.com/office/drawing/2014/main" id="{7C17E855-F5F8-7423-C05C-1DE31156AA32}"/>
              </a:ext>
            </a:extLst>
          </p:cNvPr>
          <p:cNvGrpSpPr/>
          <p:nvPr/>
        </p:nvGrpSpPr>
        <p:grpSpPr>
          <a:xfrm>
            <a:off x="7931888" y="3235416"/>
            <a:ext cx="3745590" cy="2835775"/>
            <a:chOff x="7797636" y="2746318"/>
            <a:chExt cx="4113759" cy="3136385"/>
          </a:xfrm>
        </p:grpSpPr>
        <p:sp>
          <p:nvSpPr>
            <p:cNvPr id="4" name="Parallelogram 3">
              <a:extLst>
                <a:ext uri="{FF2B5EF4-FFF2-40B4-BE49-F238E27FC236}">
                  <a16:creationId xmlns:a16="http://schemas.microsoft.com/office/drawing/2014/main" id="{D0E2E26C-2EE2-0342-F0FC-A5DEA439041A}"/>
                </a:ext>
              </a:extLst>
            </p:cNvPr>
            <p:cNvSpPr/>
            <p:nvPr/>
          </p:nvSpPr>
          <p:spPr>
            <a:xfrm rot="10860000">
              <a:off x="10152601" y="5032319"/>
              <a:ext cx="1758794" cy="850384"/>
            </a:xfrm>
            <a:prstGeom prst="parallelogram">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1480" tIns="45720" rIns="91440" bIns="45720" rtlCol="0" anchor="ctr"/>
            <a:lstStyle/>
            <a:p>
              <a:pPr algn="ctr"/>
              <a:endParaRPr lang="en-US"/>
            </a:p>
          </p:txBody>
        </p:sp>
        <p:sp>
          <p:nvSpPr>
            <p:cNvPr id="5" name="Parallelogram 4">
              <a:extLst>
                <a:ext uri="{FF2B5EF4-FFF2-40B4-BE49-F238E27FC236}">
                  <a16:creationId xmlns:a16="http://schemas.microsoft.com/office/drawing/2014/main" id="{90F4911B-9B8D-D777-ED47-3238248A3E4D}"/>
                </a:ext>
              </a:extLst>
            </p:cNvPr>
            <p:cNvSpPr/>
            <p:nvPr/>
          </p:nvSpPr>
          <p:spPr>
            <a:xfrm rot="10860000">
              <a:off x="10152600" y="4456172"/>
              <a:ext cx="1758794" cy="850384"/>
            </a:xfrm>
            <a:prstGeom prst="parallelogram">
              <a:avLst/>
            </a:prstGeom>
            <a:solidFill>
              <a:srgbClr val="3D40B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1480" tIns="45720" rIns="91440" bIns="45720" rtlCol="0" anchor="ctr"/>
            <a:lstStyle/>
            <a:p>
              <a:pPr algn="ctr"/>
              <a:endParaRPr lang="en-US"/>
            </a:p>
          </p:txBody>
        </p:sp>
        <p:sp>
          <p:nvSpPr>
            <p:cNvPr id="6" name="Parallelogram 5">
              <a:extLst>
                <a:ext uri="{FF2B5EF4-FFF2-40B4-BE49-F238E27FC236}">
                  <a16:creationId xmlns:a16="http://schemas.microsoft.com/office/drawing/2014/main" id="{B1964B69-A025-FCFD-FD5D-361E705D8888}"/>
                </a:ext>
              </a:extLst>
            </p:cNvPr>
            <p:cNvSpPr/>
            <p:nvPr/>
          </p:nvSpPr>
          <p:spPr>
            <a:xfrm rot="10860000">
              <a:off x="10152600" y="3880025"/>
              <a:ext cx="1758794" cy="850384"/>
            </a:xfrm>
            <a:prstGeom prst="parallelogram">
              <a:avLst/>
            </a:prstGeom>
            <a:solidFill>
              <a:srgbClr val="B7C9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1480" tIns="45720" rIns="91440" bIns="45720" rtlCol="0" anchor="ctr"/>
            <a:lstStyle/>
            <a:p>
              <a:pPr algn="ctr"/>
              <a:endParaRPr lang="en-US"/>
            </a:p>
          </p:txBody>
        </p:sp>
        <p:sp>
          <p:nvSpPr>
            <p:cNvPr id="7" name="Parallelogram 6">
              <a:extLst>
                <a:ext uri="{FF2B5EF4-FFF2-40B4-BE49-F238E27FC236}">
                  <a16:creationId xmlns:a16="http://schemas.microsoft.com/office/drawing/2014/main" id="{0A41AC14-8B1C-6B93-3367-052320DC7BB1}"/>
                </a:ext>
              </a:extLst>
            </p:cNvPr>
            <p:cNvSpPr/>
            <p:nvPr/>
          </p:nvSpPr>
          <p:spPr>
            <a:xfrm rot="10860000">
              <a:off x="10152600" y="3322464"/>
              <a:ext cx="1758794" cy="850384"/>
            </a:xfrm>
            <a:prstGeom prst="parallelogram">
              <a:avLst/>
            </a:prstGeom>
            <a:solidFill>
              <a:srgbClr val="A951C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1480" tIns="45720" rIns="91440" bIns="45720" rtlCol="0" anchor="ctr"/>
            <a:lstStyle/>
            <a:p>
              <a:pPr algn="ctr"/>
              <a:endParaRPr lang="en-US"/>
            </a:p>
          </p:txBody>
        </p:sp>
        <p:sp>
          <p:nvSpPr>
            <p:cNvPr id="8" name="Parallelogram 7">
              <a:extLst>
                <a:ext uri="{FF2B5EF4-FFF2-40B4-BE49-F238E27FC236}">
                  <a16:creationId xmlns:a16="http://schemas.microsoft.com/office/drawing/2014/main" id="{B876365D-BB93-C0FB-4AC3-EF600C3CB613}"/>
                </a:ext>
              </a:extLst>
            </p:cNvPr>
            <p:cNvSpPr/>
            <p:nvPr/>
          </p:nvSpPr>
          <p:spPr>
            <a:xfrm rot="10860000">
              <a:off x="10152599" y="2746318"/>
              <a:ext cx="1758794" cy="850384"/>
            </a:xfrm>
            <a:prstGeom prst="parallelogram">
              <a:avLst/>
            </a:prstGeom>
            <a:solidFill>
              <a:srgbClr val="51C96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1480" tIns="45720" rIns="91440" bIns="45720" rtlCol="0" anchor="ctr"/>
            <a:lstStyle/>
            <a:p>
              <a:pPr algn="ctr"/>
              <a:endParaRPr lang="en-US"/>
            </a:p>
          </p:txBody>
        </p:sp>
        <p:grpSp>
          <p:nvGrpSpPr>
            <p:cNvPr id="11" name="Group 10">
              <a:extLst>
                <a:ext uri="{FF2B5EF4-FFF2-40B4-BE49-F238E27FC236}">
                  <a16:creationId xmlns:a16="http://schemas.microsoft.com/office/drawing/2014/main" id="{9B6C1628-FD86-DB7D-BEEE-4798A336FA9B}"/>
                </a:ext>
              </a:extLst>
            </p:cNvPr>
            <p:cNvGrpSpPr/>
            <p:nvPr/>
          </p:nvGrpSpPr>
          <p:grpSpPr>
            <a:xfrm>
              <a:off x="7797636" y="2943132"/>
              <a:ext cx="1584170" cy="2714864"/>
              <a:chOff x="9822364" y="3325904"/>
              <a:chExt cx="1584170" cy="2714864"/>
            </a:xfrm>
          </p:grpSpPr>
          <p:sp>
            <p:nvSpPr>
              <p:cNvPr id="12" name="TextBox 11">
                <a:extLst>
                  <a:ext uri="{FF2B5EF4-FFF2-40B4-BE49-F238E27FC236}">
                    <a16:creationId xmlns:a16="http://schemas.microsoft.com/office/drawing/2014/main" id="{02C4F4CE-B9BC-4E67-EACA-F8892A0C965E}"/>
                  </a:ext>
                </a:extLst>
              </p:cNvPr>
              <p:cNvSpPr txBox="1"/>
              <p:nvPr/>
            </p:nvSpPr>
            <p:spPr>
              <a:xfrm>
                <a:off x="9822365" y="5640658"/>
                <a:ext cx="82216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solidFill>
                      <a:srgbClr val="FF0000"/>
                    </a:solidFill>
                    <a:cs typeface="Calibri"/>
                  </a:rPr>
                  <a:t>Data</a:t>
                </a:r>
              </a:p>
            </p:txBody>
          </p:sp>
          <p:sp>
            <p:nvSpPr>
              <p:cNvPr id="13" name="TextBox 12">
                <a:extLst>
                  <a:ext uri="{FF2B5EF4-FFF2-40B4-BE49-F238E27FC236}">
                    <a16:creationId xmlns:a16="http://schemas.microsoft.com/office/drawing/2014/main" id="{8EBEA12A-0196-60E3-60B3-5050F1711F64}"/>
                  </a:ext>
                </a:extLst>
              </p:cNvPr>
              <p:cNvSpPr txBox="1"/>
              <p:nvPr/>
            </p:nvSpPr>
            <p:spPr>
              <a:xfrm>
                <a:off x="9822365" y="5050134"/>
                <a:ext cx="1454772" cy="4144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solidFill>
                      <a:srgbClr val="3D40BA"/>
                    </a:solidFill>
                    <a:cs typeface="Calibri"/>
                  </a:rPr>
                  <a:t>Aesthetics</a:t>
                </a:r>
              </a:p>
            </p:txBody>
          </p:sp>
          <p:sp>
            <p:nvSpPr>
              <p:cNvPr id="14" name="TextBox 13">
                <a:extLst>
                  <a:ext uri="{FF2B5EF4-FFF2-40B4-BE49-F238E27FC236}">
                    <a16:creationId xmlns:a16="http://schemas.microsoft.com/office/drawing/2014/main" id="{B47362FC-F100-AFFA-9BF3-DB8B3B60764C}"/>
                  </a:ext>
                </a:extLst>
              </p:cNvPr>
              <p:cNvSpPr txBox="1"/>
              <p:nvPr/>
            </p:nvSpPr>
            <p:spPr>
              <a:xfrm>
                <a:off x="9822364" y="4488365"/>
                <a:ext cx="158416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solidFill>
                      <a:srgbClr val="B7C951"/>
                    </a:solidFill>
                    <a:cs typeface="Calibri"/>
                  </a:rPr>
                  <a:t>Geometries</a:t>
                </a:r>
              </a:p>
            </p:txBody>
          </p:sp>
          <p:sp>
            <p:nvSpPr>
              <p:cNvPr id="15" name="TextBox 14">
                <a:extLst>
                  <a:ext uri="{FF2B5EF4-FFF2-40B4-BE49-F238E27FC236}">
                    <a16:creationId xmlns:a16="http://schemas.microsoft.com/office/drawing/2014/main" id="{B9D1F38D-B712-4B37-5C27-2620EE06433F}"/>
                  </a:ext>
                </a:extLst>
              </p:cNvPr>
              <p:cNvSpPr txBox="1"/>
              <p:nvPr/>
            </p:nvSpPr>
            <p:spPr>
              <a:xfrm>
                <a:off x="9822364" y="3930804"/>
                <a:ext cx="158416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solidFill>
                      <a:srgbClr val="A951C9"/>
                    </a:solidFill>
                    <a:cs typeface="Calibri"/>
                  </a:rPr>
                  <a:t>Facets</a:t>
                </a:r>
                <a:endParaRPr lang="en-US" dirty="0"/>
              </a:p>
            </p:txBody>
          </p:sp>
          <p:sp>
            <p:nvSpPr>
              <p:cNvPr id="18" name="TextBox 17">
                <a:extLst>
                  <a:ext uri="{FF2B5EF4-FFF2-40B4-BE49-F238E27FC236}">
                    <a16:creationId xmlns:a16="http://schemas.microsoft.com/office/drawing/2014/main" id="{45C74E46-561F-9B87-40B2-30EA53C7B2AA}"/>
                  </a:ext>
                </a:extLst>
              </p:cNvPr>
              <p:cNvSpPr txBox="1"/>
              <p:nvPr/>
            </p:nvSpPr>
            <p:spPr>
              <a:xfrm>
                <a:off x="9822365" y="3325904"/>
                <a:ext cx="158416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solidFill>
                      <a:srgbClr val="51C965"/>
                    </a:solidFill>
                    <a:cs typeface="Calibri"/>
                  </a:rPr>
                  <a:t>Statistics</a:t>
                </a:r>
                <a:endParaRPr lang="en-US" dirty="0"/>
              </a:p>
            </p:txBody>
          </p:sp>
        </p:grpSp>
      </p:grpSp>
    </p:spTree>
    <p:extLst>
      <p:ext uri="{BB962C8B-B14F-4D97-AF65-F5344CB8AC3E}">
        <p14:creationId xmlns:p14="http://schemas.microsoft.com/office/powerpoint/2010/main" val="3643345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E4E4E-429A-13ED-B098-4E5CE782668E}"/>
              </a:ext>
            </a:extLst>
          </p:cNvPr>
          <p:cNvSpPr>
            <a:spLocks noGrp="1"/>
          </p:cNvSpPr>
          <p:nvPr>
            <p:ph type="title"/>
          </p:nvPr>
        </p:nvSpPr>
        <p:spPr/>
        <p:txBody>
          <a:bodyPr/>
          <a:lstStyle/>
          <a:p>
            <a:r>
              <a:rPr lang="en-US">
                <a:solidFill>
                  <a:srgbClr val="A951C9"/>
                </a:solidFill>
                <a:cs typeface="Calibri Light"/>
              </a:rPr>
              <a:t>Facets </a:t>
            </a:r>
            <a:endParaRPr lang="en-US"/>
          </a:p>
        </p:txBody>
      </p:sp>
      <p:sp>
        <p:nvSpPr>
          <p:cNvPr id="3" name="Content Placeholder 2">
            <a:extLst>
              <a:ext uri="{FF2B5EF4-FFF2-40B4-BE49-F238E27FC236}">
                <a16:creationId xmlns:a16="http://schemas.microsoft.com/office/drawing/2014/main" id="{59C2612F-F291-D8F2-5A46-EAB830DB6FCA}"/>
              </a:ext>
            </a:extLst>
          </p:cNvPr>
          <p:cNvSpPr>
            <a:spLocks noGrp="1"/>
          </p:cNvSpPr>
          <p:nvPr>
            <p:ph idx="1"/>
          </p:nvPr>
        </p:nvSpPr>
        <p:spPr>
          <a:xfrm>
            <a:off x="200246" y="1825624"/>
            <a:ext cx="8337698" cy="4351338"/>
          </a:xfrm>
        </p:spPr>
        <p:txBody>
          <a:bodyPr vert="horz" lIns="91440" tIns="45720" rIns="91440" bIns="45720" rtlCol="0" anchor="t">
            <a:normAutofit/>
          </a:bodyPr>
          <a:lstStyle/>
          <a:p>
            <a:r>
              <a:rPr lang="en-US" dirty="0">
                <a:cs typeface="Calibri"/>
              </a:rPr>
              <a:t>Specifies how to break and display subsets of data as small multiples. Also known as latticing/trellising. </a:t>
            </a:r>
          </a:p>
          <a:p>
            <a:r>
              <a:rPr lang="en-US" dirty="0">
                <a:cs typeface="Calibri"/>
              </a:rPr>
              <a:t>You have a plotting area and you can split your data in multiples, allowing you to declutter data.</a:t>
            </a:r>
          </a:p>
          <a:p>
            <a:r>
              <a:rPr lang="en-US" dirty="0">
                <a:cs typeface="Calibri"/>
              </a:rPr>
              <a:t>Panel layout can carry meaning, which helps explain your findings. </a:t>
            </a:r>
          </a:p>
          <a:p>
            <a:r>
              <a:rPr lang="en-US" dirty="0">
                <a:cs typeface="Calibri"/>
              </a:rPr>
              <a:t>Example: </a:t>
            </a:r>
          </a:p>
          <a:p>
            <a:pPr lvl="1"/>
            <a:r>
              <a:rPr lang="en-US" dirty="0">
                <a:cs typeface="Calibri"/>
              </a:rPr>
              <a:t>I want a scatterplot of x and y, but I want to separate points into subplots, based on the levels of a categorical variable z. </a:t>
            </a:r>
          </a:p>
        </p:txBody>
      </p:sp>
      <p:grpSp>
        <p:nvGrpSpPr>
          <p:cNvPr id="4" name="Group 3">
            <a:extLst>
              <a:ext uri="{FF2B5EF4-FFF2-40B4-BE49-F238E27FC236}">
                <a16:creationId xmlns:a16="http://schemas.microsoft.com/office/drawing/2014/main" id="{2572F56D-F004-B723-662D-DAD509FBB1BE}"/>
              </a:ext>
            </a:extLst>
          </p:cNvPr>
          <p:cNvGrpSpPr/>
          <p:nvPr/>
        </p:nvGrpSpPr>
        <p:grpSpPr>
          <a:xfrm>
            <a:off x="8654021" y="2198318"/>
            <a:ext cx="3107636" cy="2640083"/>
            <a:chOff x="7000194" y="3194889"/>
            <a:chExt cx="4113759" cy="3136385"/>
          </a:xfrm>
        </p:grpSpPr>
        <p:sp>
          <p:nvSpPr>
            <p:cNvPr id="5" name="Parallelogram 4">
              <a:extLst>
                <a:ext uri="{FF2B5EF4-FFF2-40B4-BE49-F238E27FC236}">
                  <a16:creationId xmlns:a16="http://schemas.microsoft.com/office/drawing/2014/main" id="{2F1139CA-9E83-3389-CDFA-3607F939E93A}"/>
                </a:ext>
              </a:extLst>
            </p:cNvPr>
            <p:cNvSpPr/>
            <p:nvPr/>
          </p:nvSpPr>
          <p:spPr>
            <a:xfrm rot="10860000">
              <a:off x="9355159" y="5480890"/>
              <a:ext cx="1758794" cy="850384"/>
            </a:xfrm>
            <a:prstGeom prst="parallelogram">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1480" tIns="45720" rIns="91440" bIns="45720" rtlCol="0" anchor="ctr"/>
            <a:lstStyle/>
            <a:p>
              <a:pPr algn="ctr"/>
              <a:endParaRPr lang="en-US"/>
            </a:p>
          </p:txBody>
        </p:sp>
        <p:sp>
          <p:nvSpPr>
            <p:cNvPr id="6" name="Parallelogram 5">
              <a:extLst>
                <a:ext uri="{FF2B5EF4-FFF2-40B4-BE49-F238E27FC236}">
                  <a16:creationId xmlns:a16="http://schemas.microsoft.com/office/drawing/2014/main" id="{EE94E8ED-AE8D-BF07-3525-2A226FAC187D}"/>
                </a:ext>
              </a:extLst>
            </p:cNvPr>
            <p:cNvSpPr/>
            <p:nvPr/>
          </p:nvSpPr>
          <p:spPr>
            <a:xfrm rot="10860000">
              <a:off x="9355158" y="4904743"/>
              <a:ext cx="1758794" cy="850384"/>
            </a:xfrm>
            <a:prstGeom prst="parallelogram">
              <a:avLst/>
            </a:prstGeom>
            <a:solidFill>
              <a:srgbClr val="3D40B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1480" tIns="45720" rIns="91440" bIns="45720" rtlCol="0" anchor="ctr"/>
            <a:lstStyle/>
            <a:p>
              <a:pPr algn="ctr"/>
              <a:endParaRPr lang="en-US"/>
            </a:p>
          </p:txBody>
        </p:sp>
        <p:sp>
          <p:nvSpPr>
            <p:cNvPr id="7" name="Parallelogram 6">
              <a:extLst>
                <a:ext uri="{FF2B5EF4-FFF2-40B4-BE49-F238E27FC236}">
                  <a16:creationId xmlns:a16="http://schemas.microsoft.com/office/drawing/2014/main" id="{5CD36136-E514-2165-250E-7339D64EDE55}"/>
                </a:ext>
              </a:extLst>
            </p:cNvPr>
            <p:cNvSpPr/>
            <p:nvPr/>
          </p:nvSpPr>
          <p:spPr>
            <a:xfrm rot="10860000">
              <a:off x="9355158" y="4328596"/>
              <a:ext cx="1758794" cy="850384"/>
            </a:xfrm>
            <a:prstGeom prst="parallelogram">
              <a:avLst/>
            </a:prstGeom>
            <a:solidFill>
              <a:srgbClr val="B7C9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1480" tIns="45720" rIns="91440" bIns="45720" rtlCol="0" anchor="ctr"/>
            <a:lstStyle/>
            <a:p>
              <a:pPr algn="ctr"/>
              <a:endParaRPr lang="en-US"/>
            </a:p>
          </p:txBody>
        </p:sp>
        <p:sp>
          <p:nvSpPr>
            <p:cNvPr id="8" name="Parallelogram 7">
              <a:extLst>
                <a:ext uri="{FF2B5EF4-FFF2-40B4-BE49-F238E27FC236}">
                  <a16:creationId xmlns:a16="http://schemas.microsoft.com/office/drawing/2014/main" id="{4184F6CE-D23E-2866-6BC2-1CFFA2EDA76F}"/>
                </a:ext>
              </a:extLst>
            </p:cNvPr>
            <p:cNvSpPr/>
            <p:nvPr/>
          </p:nvSpPr>
          <p:spPr>
            <a:xfrm rot="10860000">
              <a:off x="9355158" y="3771035"/>
              <a:ext cx="1758794" cy="850384"/>
            </a:xfrm>
            <a:prstGeom prst="parallelogram">
              <a:avLst/>
            </a:prstGeom>
            <a:solidFill>
              <a:srgbClr val="A951C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1480" tIns="45720" rIns="91440" bIns="45720" rtlCol="0" anchor="ctr"/>
            <a:lstStyle/>
            <a:p>
              <a:pPr algn="ctr"/>
              <a:endParaRPr lang="en-US"/>
            </a:p>
          </p:txBody>
        </p:sp>
        <p:sp>
          <p:nvSpPr>
            <p:cNvPr id="9" name="Parallelogram 8">
              <a:extLst>
                <a:ext uri="{FF2B5EF4-FFF2-40B4-BE49-F238E27FC236}">
                  <a16:creationId xmlns:a16="http://schemas.microsoft.com/office/drawing/2014/main" id="{20369C64-5C4D-2A60-807D-EDECC5F26C2F}"/>
                </a:ext>
              </a:extLst>
            </p:cNvPr>
            <p:cNvSpPr/>
            <p:nvPr/>
          </p:nvSpPr>
          <p:spPr>
            <a:xfrm rot="10860000">
              <a:off x="9355157" y="3194889"/>
              <a:ext cx="1758794" cy="850384"/>
            </a:xfrm>
            <a:prstGeom prst="parallelogram">
              <a:avLst/>
            </a:prstGeom>
            <a:solidFill>
              <a:srgbClr val="51C96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1480" tIns="45720" rIns="91440" bIns="45720" rtlCol="0" anchor="ctr"/>
            <a:lstStyle/>
            <a:p>
              <a:pPr algn="ctr"/>
              <a:endParaRPr lang="en-US"/>
            </a:p>
          </p:txBody>
        </p:sp>
        <p:grpSp>
          <p:nvGrpSpPr>
            <p:cNvPr id="12" name="Group 11">
              <a:extLst>
                <a:ext uri="{FF2B5EF4-FFF2-40B4-BE49-F238E27FC236}">
                  <a16:creationId xmlns:a16="http://schemas.microsoft.com/office/drawing/2014/main" id="{B36A3870-F5B2-0745-30A9-BBDF14A89EE5}"/>
                </a:ext>
              </a:extLst>
            </p:cNvPr>
            <p:cNvGrpSpPr/>
            <p:nvPr/>
          </p:nvGrpSpPr>
          <p:grpSpPr>
            <a:xfrm>
              <a:off x="7000194" y="3391703"/>
              <a:ext cx="1584170" cy="2686791"/>
              <a:chOff x="9822364" y="3325904"/>
              <a:chExt cx="1584170" cy="2686791"/>
            </a:xfrm>
          </p:grpSpPr>
          <p:sp>
            <p:nvSpPr>
              <p:cNvPr id="13" name="TextBox 12">
                <a:extLst>
                  <a:ext uri="{FF2B5EF4-FFF2-40B4-BE49-F238E27FC236}">
                    <a16:creationId xmlns:a16="http://schemas.microsoft.com/office/drawing/2014/main" id="{99D9B333-0271-D726-DFEA-C2A6EC1844AA}"/>
                  </a:ext>
                </a:extLst>
              </p:cNvPr>
              <p:cNvSpPr txBox="1"/>
              <p:nvPr/>
            </p:nvSpPr>
            <p:spPr>
              <a:xfrm>
                <a:off x="9822365" y="5640658"/>
                <a:ext cx="822169" cy="3720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solidFill>
                      <a:srgbClr val="FF0000"/>
                    </a:solidFill>
                    <a:cs typeface="Calibri"/>
                  </a:rPr>
                  <a:t>Data</a:t>
                </a:r>
              </a:p>
            </p:txBody>
          </p:sp>
          <p:sp>
            <p:nvSpPr>
              <p:cNvPr id="14" name="TextBox 13">
                <a:extLst>
                  <a:ext uri="{FF2B5EF4-FFF2-40B4-BE49-F238E27FC236}">
                    <a16:creationId xmlns:a16="http://schemas.microsoft.com/office/drawing/2014/main" id="{E68D23AC-D7C0-EFB0-8C1D-8170F014A9F9}"/>
                  </a:ext>
                </a:extLst>
              </p:cNvPr>
              <p:cNvSpPr txBox="1"/>
              <p:nvPr/>
            </p:nvSpPr>
            <p:spPr>
              <a:xfrm>
                <a:off x="9822365" y="5050134"/>
                <a:ext cx="1454772" cy="3720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solidFill>
                      <a:srgbClr val="3D40BA"/>
                    </a:solidFill>
                    <a:cs typeface="Calibri"/>
                  </a:rPr>
                  <a:t>Aesthetics</a:t>
                </a:r>
              </a:p>
            </p:txBody>
          </p:sp>
          <p:sp>
            <p:nvSpPr>
              <p:cNvPr id="15" name="TextBox 14">
                <a:extLst>
                  <a:ext uri="{FF2B5EF4-FFF2-40B4-BE49-F238E27FC236}">
                    <a16:creationId xmlns:a16="http://schemas.microsoft.com/office/drawing/2014/main" id="{370D85A0-E840-5720-CF88-B1DCB96963B0}"/>
                  </a:ext>
                </a:extLst>
              </p:cNvPr>
              <p:cNvSpPr txBox="1"/>
              <p:nvPr/>
            </p:nvSpPr>
            <p:spPr>
              <a:xfrm>
                <a:off x="9822364" y="4488365"/>
                <a:ext cx="1584169" cy="3720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solidFill>
                      <a:srgbClr val="B7C951"/>
                    </a:solidFill>
                    <a:cs typeface="Calibri"/>
                  </a:rPr>
                  <a:t>Geometries</a:t>
                </a:r>
              </a:p>
            </p:txBody>
          </p:sp>
          <p:sp>
            <p:nvSpPr>
              <p:cNvPr id="16" name="TextBox 15">
                <a:extLst>
                  <a:ext uri="{FF2B5EF4-FFF2-40B4-BE49-F238E27FC236}">
                    <a16:creationId xmlns:a16="http://schemas.microsoft.com/office/drawing/2014/main" id="{44B4F72A-436C-8A80-D89E-CB33429299E2}"/>
                  </a:ext>
                </a:extLst>
              </p:cNvPr>
              <p:cNvSpPr txBox="1"/>
              <p:nvPr/>
            </p:nvSpPr>
            <p:spPr>
              <a:xfrm>
                <a:off x="9822364" y="3930804"/>
                <a:ext cx="1584169" cy="3720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solidFill>
                      <a:srgbClr val="A951C9"/>
                    </a:solidFill>
                    <a:cs typeface="Calibri"/>
                  </a:rPr>
                  <a:t>Facets</a:t>
                </a:r>
                <a:endParaRPr lang="en-US" sz="1400"/>
              </a:p>
            </p:txBody>
          </p:sp>
          <p:sp>
            <p:nvSpPr>
              <p:cNvPr id="19" name="TextBox 18">
                <a:extLst>
                  <a:ext uri="{FF2B5EF4-FFF2-40B4-BE49-F238E27FC236}">
                    <a16:creationId xmlns:a16="http://schemas.microsoft.com/office/drawing/2014/main" id="{793A9D93-380E-8964-43A4-0E780D64B5CD}"/>
                  </a:ext>
                </a:extLst>
              </p:cNvPr>
              <p:cNvSpPr txBox="1"/>
              <p:nvPr/>
            </p:nvSpPr>
            <p:spPr>
              <a:xfrm>
                <a:off x="9822365" y="3325904"/>
                <a:ext cx="1584169" cy="3720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solidFill>
                      <a:srgbClr val="51C965"/>
                    </a:solidFill>
                    <a:cs typeface="Calibri"/>
                  </a:rPr>
                  <a:t>Statistics</a:t>
                </a:r>
                <a:endParaRPr lang="en-US" sz="1400"/>
              </a:p>
            </p:txBody>
          </p:sp>
        </p:grpSp>
      </p:grpSp>
    </p:spTree>
    <p:extLst>
      <p:ext uri="{BB962C8B-B14F-4D97-AF65-F5344CB8AC3E}">
        <p14:creationId xmlns:p14="http://schemas.microsoft.com/office/powerpoint/2010/main" val="4281623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DB82B-922B-A07A-4897-70FCDAC8BD50}"/>
              </a:ext>
            </a:extLst>
          </p:cNvPr>
          <p:cNvSpPr>
            <a:spLocks noGrp="1"/>
          </p:cNvSpPr>
          <p:nvPr>
            <p:ph type="title"/>
          </p:nvPr>
        </p:nvSpPr>
        <p:spPr/>
        <p:txBody>
          <a:bodyPr/>
          <a:lstStyle/>
          <a:p>
            <a:r>
              <a:rPr lang="en-US">
                <a:solidFill>
                  <a:srgbClr val="FFC000"/>
                </a:solidFill>
                <a:cs typeface="Calibri Light"/>
              </a:rPr>
              <a:t>Coordinates </a:t>
            </a:r>
            <a:endParaRPr lang="en-US">
              <a:solidFill>
                <a:srgbClr val="FFC000"/>
              </a:solidFill>
            </a:endParaRPr>
          </a:p>
        </p:txBody>
      </p:sp>
      <p:sp>
        <p:nvSpPr>
          <p:cNvPr id="3" name="Content Placeholder 2">
            <a:extLst>
              <a:ext uri="{FF2B5EF4-FFF2-40B4-BE49-F238E27FC236}">
                <a16:creationId xmlns:a16="http://schemas.microsoft.com/office/drawing/2014/main" id="{DAE36F18-2D07-569C-13DC-972A77E6DC87}"/>
              </a:ext>
            </a:extLst>
          </p:cNvPr>
          <p:cNvSpPr>
            <a:spLocks noGrp="1"/>
          </p:cNvSpPr>
          <p:nvPr>
            <p:ph idx="1"/>
          </p:nvPr>
        </p:nvSpPr>
        <p:spPr>
          <a:xfrm>
            <a:off x="838200" y="1825625"/>
            <a:ext cx="8103781" cy="4351338"/>
          </a:xfrm>
        </p:spPr>
        <p:txBody>
          <a:bodyPr vert="horz" lIns="91440" tIns="45720" rIns="91440" bIns="45720" rtlCol="0" anchor="t">
            <a:normAutofit/>
          </a:bodyPr>
          <a:lstStyle/>
          <a:p>
            <a:r>
              <a:rPr lang="en-US" dirty="0">
                <a:cs typeface="Calibri"/>
              </a:rPr>
              <a:t>Data coordinates are mapped to the plane of the graphic and provides axes and gridlines to help read the plot.</a:t>
            </a:r>
          </a:p>
          <a:p>
            <a:r>
              <a:rPr lang="en-US" dirty="0">
                <a:cs typeface="Calibri"/>
              </a:rPr>
              <a:t>This is the physical mapping onto the fabric you are plotting things into. </a:t>
            </a:r>
          </a:p>
          <a:p>
            <a:r>
              <a:rPr lang="en-US" dirty="0">
                <a:cs typeface="Calibri"/>
              </a:rPr>
              <a:t>Normally a cartesian system with x and y axes. </a:t>
            </a:r>
          </a:p>
          <a:p>
            <a:r>
              <a:rPr lang="en-US" dirty="0">
                <a:cs typeface="Calibri"/>
              </a:rPr>
              <a:t>Could be polar as well. </a:t>
            </a:r>
          </a:p>
        </p:txBody>
      </p:sp>
      <p:pic>
        <p:nvPicPr>
          <p:cNvPr id="4" name="Graphic 4" descr="Pie chart outline">
            <a:extLst>
              <a:ext uri="{FF2B5EF4-FFF2-40B4-BE49-F238E27FC236}">
                <a16:creationId xmlns:a16="http://schemas.microsoft.com/office/drawing/2014/main" id="{55143196-AA09-84FD-8AF1-957944FBCF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20874" y="5181601"/>
            <a:ext cx="1719531" cy="1676399"/>
          </a:xfrm>
          <a:prstGeom prst="rect">
            <a:avLst/>
          </a:prstGeom>
        </p:spPr>
      </p:pic>
      <p:pic>
        <p:nvPicPr>
          <p:cNvPr id="6" name="Graphic 6" descr="Bar chart outline">
            <a:extLst>
              <a:ext uri="{FF2B5EF4-FFF2-40B4-BE49-F238E27FC236}">
                <a16:creationId xmlns:a16="http://schemas.microsoft.com/office/drawing/2014/main" id="{6233A7D4-2C02-2227-2238-B9AA8BE52B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1448" y="4954274"/>
            <a:ext cx="1719531" cy="1733909"/>
          </a:xfrm>
          <a:prstGeom prst="rect">
            <a:avLst/>
          </a:prstGeom>
        </p:spPr>
      </p:pic>
      <p:grpSp>
        <p:nvGrpSpPr>
          <p:cNvPr id="5" name="Group 4">
            <a:extLst>
              <a:ext uri="{FF2B5EF4-FFF2-40B4-BE49-F238E27FC236}">
                <a16:creationId xmlns:a16="http://schemas.microsoft.com/office/drawing/2014/main" id="{705E1E3B-23B4-2B3D-A8CB-817FDE46EE64}"/>
              </a:ext>
            </a:extLst>
          </p:cNvPr>
          <p:cNvGrpSpPr/>
          <p:nvPr/>
        </p:nvGrpSpPr>
        <p:grpSpPr>
          <a:xfrm>
            <a:off x="8894161" y="2216415"/>
            <a:ext cx="3139534" cy="3370690"/>
            <a:chOff x="7000194" y="2637328"/>
            <a:chExt cx="4113759" cy="3693946"/>
          </a:xfrm>
        </p:grpSpPr>
        <p:sp>
          <p:nvSpPr>
            <p:cNvPr id="7" name="Parallelogram 6">
              <a:extLst>
                <a:ext uri="{FF2B5EF4-FFF2-40B4-BE49-F238E27FC236}">
                  <a16:creationId xmlns:a16="http://schemas.microsoft.com/office/drawing/2014/main" id="{B6ABE929-8E18-5102-A547-0B7197224F9B}"/>
                </a:ext>
              </a:extLst>
            </p:cNvPr>
            <p:cNvSpPr/>
            <p:nvPr/>
          </p:nvSpPr>
          <p:spPr>
            <a:xfrm rot="10860000">
              <a:off x="9355159" y="5480890"/>
              <a:ext cx="1758794" cy="850384"/>
            </a:xfrm>
            <a:prstGeom prst="parallelogram">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1480" tIns="45720" rIns="91440" bIns="45720" rtlCol="0" anchor="ctr"/>
            <a:lstStyle/>
            <a:p>
              <a:pPr algn="ctr"/>
              <a:endParaRPr lang="en-US"/>
            </a:p>
          </p:txBody>
        </p:sp>
        <p:sp>
          <p:nvSpPr>
            <p:cNvPr id="8" name="Parallelogram 7">
              <a:extLst>
                <a:ext uri="{FF2B5EF4-FFF2-40B4-BE49-F238E27FC236}">
                  <a16:creationId xmlns:a16="http://schemas.microsoft.com/office/drawing/2014/main" id="{0CE16B58-8121-41FD-69DE-8194978DE4D5}"/>
                </a:ext>
              </a:extLst>
            </p:cNvPr>
            <p:cNvSpPr/>
            <p:nvPr/>
          </p:nvSpPr>
          <p:spPr>
            <a:xfrm rot="10860000">
              <a:off x="9355158" y="4904743"/>
              <a:ext cx="1758794" cy="850384"/>
            </a:xfrm>
            <a:prstGeom prst="parallelogram">
              <a:avLst/>
            </a:prstGeom>
            <a:solidFill>
              <a:srgbClr val="3D40B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1480" tIns="45720" rIns="91440" bIns="45720" rtlCol="0" anchor="ctr"/>
            <a:lstStyle/>
            <a:p>
              <a:pPr algn="ctr"/>
              <a:endParaRPr lang="en-US"/>
            </a:p>
          </p:txBody>
        </p:sp>
        <p:sp>
          <p:nvSpPr>
            <p:cNvPr id="9" name="Parallelogram 8">
              <a:extLst>
                <a:ext uri="{FF2B5EF4-FFF2-40B4-BE49-F238E27FC236}">
                  <a16:creationId xmlns:a16="http://schemas.microsoft.com/office/drawing/2014/main" id="{A36DC37B-874C-4898-E2AE-470926EBD819}"/>
                </a:ext>
              </a:extLst>
            </p:cNvPr>
            <p:cNvSpPr/>
            <p:nvPr/>
          </p:nvSpPr>
          <p:spPr>
            <a:xfrm rot="10860000">
              <a:off x="9355158" y="4328596"/>
              <a:ext cx="1758794" cy="850384"/>
            </a:xfrm>
            <a:prstGeom prst="parallelogram">
              <a:avLst/>
            </a:prstGeom>
            <a:solidFill>
              <a:srgbClr val="B7C9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1480" tIns="45720" rIns="91440" bIns="45720" rtlCol="0" anchor="ctr"/>
            <a:lstStyle/>
            <a:p>
              <a:pPr algn="ctr"/>
              <a:endParaRPr lang="en-US"/>
            </a:p>
          </p:txBody>
        </p:sp>
        <p:sp>
          <p:nvSpPr>
            <p:cNvPr id="10" name="Parallelogram 9">
              <a:extLst>
                <a:ext uri="{FF2B5EF4-FFF2-40B4-BE49-F238E27FC236}">
                  <a16:creationId xmlns:a16="http://schemas.microsoft.com/office/drawing/2014/main" id="{3207318A-7376-DBB8-7DAD-1285BB461576}"/>
                </a:ext>
              </a:extLst>
            </p:cNvPr>
            <p:cNvSpPr/>
            <p:nvPr/>
          </p:nvSpPr>
          <p:spPr>
            <a:xfrm rot="10860000">
              <a:off x="9355158" y="3771035"/>
              <a:ext cx="1758794" cy="850384"/>
            </a:xfrm>
            <a:prstGeom prst="parallelogram">
              <a:avLst/>
            </a:prstGeom>
            <a:solidFill>
              <a:srgbClr val="A951C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1480" tIns="45720" rIns="91440" bIns="45720" rtlCol="0" anchor="ctr"/>
            <a:lstStyle/>
            <a:p>
              <a:pPr algn="ctr"/>
              <a:endParaRPr lang="en-US"/>
            </a:p>
          </p:txBody>
        </p:sp>
        <p:sp>
          <p:nvSpPr>
            <p:cNvPr id="11" name="Parallelogram 10">
              <a:extLst>
                <a:ext uri="{FF2B5EF4-FFF2-40B4-BE49-F238E27FC236}">
                  <a16:creationId xmlns:a16="http://schemas.microsoft.com/office/drawing/2014/main" id="{30FD82CC-3403-27C4-445A-D30EF9644C99}"/>
                </a:ext>
              </a:extLst>
            </p:cNvPr>
            <p:cNvSpPr/>
            <p:nvPr/>
          </p:nvSpPr>
          <p:spPr>
            <a:xfrm rot="10860000">
              <a:off x="9355157" y="3194889"/>
              <a:ext cx="1758794" cy="850384"/>
            </a:xfrm>
            <a:prstGeom prst="parallelogram">
              <a:avLst/>
            </a:prstGeom>
            <a:solidFill>
              <a:srgbClr val="51C96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1480" tIns="45720" rIns="91440" bIns="45720" rtlCol="0" anchor="ctr"/>
            <a:lstStyle/>
            <a:p>
              <a:pPr algn="ctr"/>
              <a:endParaRPr lang="en-US"/>
            </a:p>
          </p:txBody>
        </p:sp>
        <p:sp>
          <p:nvSpPr>
            <p:cNvPr id="12" name="Parallelogram 11">
              <a:extLst>
                <a:ext uri="{FF2B5EF4-FFF2-40B4-BE49-F238E27FC236}">
                  <a16:creationId xmlns:a16="http://schemas.microsoft.com/office/drawing/2014/main" id="{65F578EB-5987-EE3F-26E3-8DD1694E13C5}"/>
                </a:ext>
              </a:extLst>
            </p:cNvPr>
            <p:cNvSpPr/>
            <p:nvPr/>
          </p:nvSpPr>
          <p:spPr>
            <a:xfrm rot="10860000">
              <a:off x="9355157" y="2637328"/>
              <a:ext cx="1758794" cy="850384"/>
            </a:xfrm>
            <a:prstGeom prst="parallelogram">
              <a:avLst/>
            </a:prstGeom>
            <a:solidFill>
              <a:srgbClr val="C26A2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1480" tIns="45720" rIns="91440" bIns="45720" rtlCol="0" anchor="ctr"/>
            <a:lstStyle/>
            <a:p>
              <a:pPr algn="ctr"/>
              <a:endParaRPr lang="en-US"/>
            </a:p>
          </p:txBody>
        </p:sp>
        <p:grpSp>
          <p:nvGrpSpPr>
            <p:cNvPr id="14" name="Group 13">
              <a:extLst>
                <a:ext uri="{FF2B5EF4-FFF2-40B4-BE49-F238E27FC236}">
                  <a16:creationId xmlns:a16="http://schemas.microsoft.com/office/drawing/2014/main" id="{F6BB805D-3B6E-5580-F06F-4B82C6E63D37}"/>
                </a:ext>
              </a:extLst>
            </p:cNvPr>
            <p:cNvGrpSpPr/>
            <p:nvPr/>
          </p:nvGrpSpPr>
          <p:grpSpPr>
            <a:xfrm>
              <a:off x="7000194" y="2862896"/>
              <a:ext cx="1584170" cy="3214584"/>
              <a:chOff x="9822364" y="2797097"/>
              <a:chExt cx="1584170" cy="3214584"/>
            </a:xfrm>
          </p:grpSpPr>
          <p:sp>
            <p:nvSpPr>
              <p:cNvPr id="15" name="TextBox 14">
                <a:extLst>
                  <a:ext uri="{FF2B5EF4-FFF2-40B4-BE49-F238E27FC236}">
                    <a16:creationId xmlns:a16="http://schemas.microsoft.com/office/drawing/2014/main" id="{E86FB721-1131-9BC7-EF5C-D4F378BDEF4B}"/>
                  </a:ext>
                </a:extLst>
              </p:cNvPr>
              <p:cNvSpPr txBox="1"/>
              <p:nvPr/>
            </p:nvSpPr>
            <p:spPr>
              <a:xfrm>
                <a:off x="9822365" y="5640659"/>
                <a:ext cx="822169" cy="3710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solidFill>
                      <a:srgbClr val="FF0000"/>
                    </a:solidFill>
                    <a:cs typeface="Calibri"/>
                  </a:rPr>
                  <a:t>Data</a:t>
                </a:r>
              </a:p>
            </p:txBody>
          </p:sp>
          <p:sp>
            <p:nvSpPr>
              <p:cNvPr id="16" name="TextBox 15">
                <a:extLst>
                  <a:ext uri="{FF2B5EF4-FFF2-40B4-BE49-F238E27FC236}">
                    <a16:creationId xmlns:a16="http://schemas.microsoft.com/office/drawing/2014/main" id="{BA323677-EC50-AEF4-35C4-1DCE53AA4E30}"/>
                  </a:ext>
                </a:extLst>
              </p:cNvPr>
              <p:cNvSpPr txBox="1"/>
              <p:nvPr/>
            </p:nvSpPr>
            <p:spPr>
              <a:xfrm>
                <a:off x="9822365" y="5050134"/>
                <a:ext cx="1454772" cy="3710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solidFill>
                      <a:srgbClr val="3D40BA"/>
                    </a:solidFill>
                    <a:cs typeface="Calibri"/>
                  </a:rPr>
                  <a:t>Aesthetics</a:t>
                </a:r>
              </a:p>
            </p:txBody>
          </p:sp>
          <p:sp>
            <p:nvSpPr>
              <p:cNvPr id="17" name="TextBox 16">
                <a:extLst>
                  <a:ext uri="{FF2B5EF4-FFF2-40B4-BE49-F238E27FC236}">
                    <a16:creationId xmlns:a16="http://schemas.microsoft.com/office/drawing/2014/main" id="{5D84269E-6678-0AA3-054D-4747B6C3A131}"/>
                  </a:ext>
                </a:extLst>
              </p:cNvPr>
              <p:cNvSpPr txBox="1"/>
              <p:nvPr/>
            </p:nvSpPr>
            <p:spPr>
              <a:xfrm>
                <a:off x="9822364" y="4488364"/>
                <a:ext cx="1584169" cy="3710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solidFill>
                      <a:srgbClr val="B7C951"/>
                    </a:solidFill>
                    <a:cs typeface="Calibri"/>
                  </a:rPr>
                  <a:t>Geometries</a:t>
                </a:r>
              </a:p>
            </p:txBody>
          </p:sp>
          <p:sp>
            <p:nvSpPr>
              <p:cNvPr id="18" name="TextBox 17">
                <a:extLst>
                  <a:ext uri="{FF2B5EF4-FFF2-40B4-BE49-F238E27FC236}">
                    <a16:creationId xmlns:a16="http://schemas.microsoft.com/office/drawing/2014/main" id="{EDA02C64-6C9F-2278-4BE1-887034B06F0D}"/>
                  </a:ext>
                </a:extLst>
              </p:cNvPr>
              <p:cNvSpPr txBox="1"/>
              <p:nvPr/>
            </p:nvSpPr>
            <p:spPr>
              <a:xfrm>
                <a:off x="9822364" y="3930804"/>
                <a:ext cx="1584169" cy="3710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solidFill>
                      <a:srgbClr val="A951C9"/>
                    </a:solidFill>
                    <a:cs typeface="Calibri"/>
                  </a:rPr>
                  <a:t>Facets</a:t>
                </a:r>
                <a:endParaRPr lang="en-US" sz="1400"/>
              </a:p>
            </p:txBody>
          </p:sp>
          <p:sp>
            <p:nvSpPr>
              <p:cNvPr id="20" name="TextBox 19">
                <a:extLst>
                  <a:ext uri="{FF2B5EF4-FFF2-40B4-BE49-F238E27FC236}">
                    <a16:creationId xmlns:a16="http://schemas.microsoft.com/office/drawing/2014/main" id="{3CC68DE8-F529-FB3E-2B02-FD32829487BA}"/>
                  </a:ext>
                </a:extLst>
              </p:cNvPr>
              <p:cNvSpPr txBox="1"/>
              <p:nvPr/>
            </p:nvSpPr>
            <p:spPr>
              <a:xfrm>
                <a:off x="9822365" y="2797097"/>
                <a:ext cx="1584169" cy="3710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solidFill>
                      <a:srgbClr val="C26A23"/>
                    </a:solidFill>
                    <a:cs typeface="Calibri"/>
                  </a:rPr>
                  <a:t>Coordinates</a:t>
                </a:r>
                <a:endParaRPr lang="en-US" sz="1400">
                  <a:solidFill>
                    <a:srgbClr val="C26A23"/>
                  </a:solidFill>
                </a:endParaRPr>
              </a:p>
            </p:txBody>
          </p:sp>
          <p:sp>
            <p:nvSpPr>
              <p:cNvPr id="21" name="TextBox 20">
                <a:extLst>
                  <a:ext uri="{FF2B5EF4-FFF2-40B4-BE49-F238E27FC236}">
                    <a16:creationId xmlns:a16="http://schemas.microsoft.com/office/drawing/2014/main" id="{69574C22-D755-83B9-ADA8-BD041988739D}"/>
                  </a:ext>
                </a:extLst>
              </p:cNvPr>
              <p:cNvSpPr txBox="1"/>
              <p:nvPr/>
            </p:nvSpPr>
            <p:spPr>
              <a:xfrm>
                <a:off x="9822365" y="3325904"/>
                <a:ext cx="1584169" cy="3710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solidFill>
                      <a:srgbClr val="51C965"/>
                    </a:solidFill>
                    <a:cs typeface="Calibri"/>
                  </a:rPr>
                  <a:t>Statistics</a:t>
                </a:r>
                <a:endParaRPr lang="en-US" sz="1400"/>
              </a:p>
            </p:txBody>
          </p:sp>
        </p:grpSp>
      </p:grpSp>
    </p:spTree>
    <p:extLst>
      <p:ext uri="{BB962C8B-B14F-4D97-AF65-F5344CB8AC3E}">
        <p14:creationId xmlns:p14="http://schemas.microsoft.com/office/powerpoint/2010/main" val="3726324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B3169-563A-DA90-C49F-C49F04AB6B63}"/>
              </a:ext>
            </a:extLst>
          </p:cNvPr>
          <p:cNvSpPr>
            <a:spLocks noGrp="1"/>
          </p:cNvSpPr>
          <p:nvPr>
            <p:ph type="title"/>
          </p:nvPr>
        </p:nvSpPr>
        <p:spPr/>
        <p:txBody>
          <a:bodyPr/>
          <a:lstStyle/>
          <a:p>
            <a:r>
              <a:rPr lang="en-US">
                <a:solidFill>
                  <a:srgbClr val="23C2BD"/>
                </a:solidFill>
                <a:cs typeface="Calibri Light"/>
              </a:rPr>
              <a:t>Theme</a:t>
            </a:r>
            <a:r>
              <a:rPr lang="en-US">
                <a:cs typeface="Calibri Light"/>
              </a:rPr>
              <a:t> </a:t>
            </a:r>
            <a:endParaRPr lang="en-US"/>
          </a:p>
        </p:txBody>
      </p:sp>
      <p:sp>
        <p:nvSpPr>
          <p:cNvPr id="3" name="Content Placeholder 2">
            <a:extLst>
              <a:ext uri="{FF2B5EF4-FFF2-40B4-BE49-F238E27FC236}">
                <a16:creationId xmlns:a16="http://schemas.microsoft.com/office/drawing/2014/main" id="{C6E3ACAC-03AD-43F8-5867-572AC4230808}"/>
              </a:ext>
            </a:extLst>
          </p:cNvPr>
          <p:cNvSpPr>
            <a:spLocks noGrp="1"/>
          </p:cNvSpPr>
          <p:nvPr>
            <p:ph idx="1"/>
          </p:nvPr>
        </p:nvSpPr>
        <p:spPr/>
        <p:txBody>
          <a:bodyPr vert="horz" lIns="91440" tIns="45720" rIns="91440" bIns="45720" rtlCol="0" anchor="t">
            <a:normAutofit/>
          </a:bodyPr>
          <a:lstStyle/>
          <a:p>
            <a:r>
              <a:rPr lang="en-US" dirty="0">
                <a:cs typeface="Calibri"/>
              </a:rPr>
              <a:t>Controls the finishing touches of the display:</a:t>
            </a:r>
          </a:p>
          <a:p>
            <a:pPr lvl="1"/>
            <a:r>
              <a:rPr lang="en-US" dirty="0">
                <a:cs typeface="Calibri"/>
              </a:rPr>
              <a:t>Font size </a:t>
            </a:r>
          </a:p>
          <a:p>
            <a:pPr lvl="1"/>
            <a:r>
              <a:rPr lang="en-US" dirty="0">
                <a:cs typeface="Calibri"/>
              </a:rPr>
              <a:t>Background </a:t>
            </a:r>
            <a:r>
              <a:rPr lang="en-US" dirty="0" err="1">
                <a:cs typeface="Calibri"/>
              </a:rPr>
              <a:t>colour</a:t>
            </a:r>
            <a:endParaRPr lang="en-US" dirty="0">
              <a:cs typeface="Calibri"/>
            </a:endParaRPr>
          </a:p>
          <a:p>
            <a:pPr lvl="1"/>
            <a:r>
              <a:rPr lang="en-US" dirty="0">
                <a:cs typeface="Calibri"/>
              </a:rPr>
              <a:t>Gridlines</a:t>
            </a:r>
            <a:endParaRPr lang="en-US" dirty="0"/>
          </a:p>
          <a:p>
            <a:endParaRPr lang="en-US" dirty="0">
              <a:cs typeface="Calibri"/>
            </a:endParaRPr>
          </a:p>
          <a:p>
            <a:r>
              <a:rPr lang="en-US" dirty="0">
                <a:cs typeface="Calibri"/>
              </a:rPr>
              <a:t>Simpler is better.</a:t>
            </a:r>
          </a:p>
        </p:txBody>
      </p:sp>
      <p:grpSp>
        <p:nvGrpSpPr>
          <p:cNvPr id="4" name="Group 3">
            <a:extLst>
              <a:ext uri="{FF2B5EF4-FFF2-40B4-BE49-F238E27FC236}">
                <a16:creationId xmlns:a16="http://schemas.microsoft.com/office/drawing/2014/main" id="{159CE81C-796B-A3B1-E46E-44739BC927E1}"/>
              </a:ext>
            </a:extLst>
          </p:cNvPr>
          <p:cNvGrpSpPr/>
          <p:nvPr/>
        </p:nvGrpSpPr>
        <p:grpSpPr>
          <a:xfrm>
            <a:off x="8436961" y="1754484"/>
            <a:ext cx="3139534" cy="3896418"/>
            <a:chOff x="7000194" y="2061182"/>
            <a:chExt cx="4113759" cy="4270092"/>
          </a:xfrm>
        </p:grpSpPr>
        <p:sp>
          <p:nvSpPr>
            <p:cNvPr id="5" name="Parallelogram 4">
              <a:extLst>
                <a:ext uri="{FF2B5EF4-FFF2-40B4-BE49-F238E27FC236}">
                  <a16:creationId xmlns:a16="http://schemas.microsoft.com/office/drawing/2014/main" id="{314170B8-9289-35AE-1F5E-644F655C12F1}"/>
                </a:ext>
              </a:extLst>
            </p:cNvPr>
            <p:cNvSpPr/>
            <p:nvPr/>
          </p:nvSpPr>
          <p:spPr>
            <a:xfrm rot="10860000">
              <a:off x="9355159" y="5480890"/>
              <a:ext cx="1758794" cy="850384"/>
            </a:xfrm>
            <a:prstGeom prst="parallelogram">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1480" tIns="45720" rIns="91440" bIns="45720" rtlCol="0" anchor="ctr"/>
            <a:lstStyle/>
            <a:p>
              <a:pPr algn="ctr"/>
              <a:endParaRPr lang="en-US"/>
            </a:p>
          </p:txBody>
        </p:sp>
        <p:sp>
          <p:nvSpPr>
            <p:cNvPr id="6" name="Parallelogram 5">
              <a:extLst>
                <a:ext uri="{FF2B5EF4-FFF2-40B4-BE49-F238E27FC236}">
                  <a16:creationId xmlns:a16="http://schemas.microsoft.com/office/drawing/2014/main" id="{02E9AC55-1516-888C-8765-801410E5C316}"/>
                </a:ext>
              </a:extLst>
            </p:cNvPr>
            <p:cNvSpPr/>
            <p:nvPr/>
          </p:nvSpPr>
          <p:spPr>
            <a:xfrm rot="10860000">
              <a:off x="9355158" y="4904743"/>
              <a:ext cx="1758794" cy="850384"/>
            </a:xfrm>
            <a:prstGeom prst="parallelogram">
              <a:avLst/>
            </a:prstGeom>
            <a:solidFill>
              <a:srgbClr val="3D40B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1480" tIns="45720" rIns="91440" bIns="45720" rtlCol="0" anchor="ctr"/>
            <a:lstStyle/>
            <a:p>
              <a:pPr algn="ctr"/>
              <a:endParaRPr lang="en-US"/>
            </a:p>
          </p:txBody>
        </p:sp>
        <p:sp>
          <p:nvSpPr>
            <p:cNvPr id="7" name="Parallelogram 6">
              <a:extLst>
                <a:ext uri="{FF2B5EF4-FFF2-40B4-BE49-F238E27FC236}">
                  <a16:creationId xmlns:a16="http://schemas.microsoft.com/office/drawing/2014/main" id="{036FFDEB-3F3C-0C87-80CE-9FBBBD2D6887}"/>
                </a:ext>
              </a:extLst>
            </p:cNvPr>
            <p:cNvSpPr/>
            <p:nvPr/>
          </p:nvSpPr>
          <p:spPr>
            <a:xfrm rot="10860000">
              <a:off x="9355158" y="4328596"/>
              <a:ext cx="1758794" cy="850384"/>
            </a:xfrm>
            <a:prstGeom prst="parallelogram">
              <a:avLst/>
            </a:prstGeom>
            <a:solidFill>
              <a:srgbClr val="B7C9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1480" tIns="45720" rIns="91440" bIns="45720" rtlCol="0" anchor="ctr"/>
            <a:lstStyle/>
            <a:p>
              <a:pPr algn="ctr"/>
              <a:endParaRPr lang="en-US"/>
            </a:p>
          </p:txBody>
        </p:sp>
        <p:sp>
          <p:nvSpPr>
            <p:cNvPr id="8" name="Parallelogram 7">
              <a:extLst>
                <a:ext uri="{FF2B5EF4-FFF2-40B4-BE49-F238E27FC236}">
                  <a16:creationId xmlns:a16="http://schemas.microsoft.com/office/drawing/2014/main" id="{809D36CF-F3AD-74E5-14A1-FF224225CA41}"/>
                </a:ext>
              </a:extLst>
            </p:cNvPr>
            <p:cNvSpPr/>
            <p:nvPr/>
          </p:nvSpPr>
          <p:spPr>
            <a:xfrm rot="10860000">
              <a:off x="9355158" y="3771035"/>
              <a:ext cx="1758794" cy="850384"/>
            </a:xfrm>
            <a:prstGeom prst="parallelogram">
              <a:avLst/>
            </a:prstGeom>
            <a:solidFill>
              <a:srgbClr val="A951C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1480" tIns="45720" rIns="91440" bIns="45720" rtlCol="0" anchor="ctr"/>
            <a:lstStyle/>
            <a:p>
              <a:pPr algn="ctr"/>
              <a:endParaRPr lang="en-US"/>
            </a:p>
          </p:txBody>
        </p:sp>
        <p:sp>
          <p:nvSpPr>
            <p:cNvPr id="9" name="Parallelogram 8">
              <a:extLst>
                <a:ext uri="{FF2B5EF4-FFF2-40B4-BE49-F238E27FC236}">
                  <a16:creationId xmlns:a16="http://schemas.microsoft.com/office/drawing/2014/main" id="{3281093F-4EC8-4CC9-0CF2-30F2F9334815}"/>
                </a:ext>
              </a:extLst>
            </p:cNvPr>
            <p:cNvSpPr/>
            <p:nvPr/>
          </p:nvSpPr>
          <p:spPr>
            <a:xfrm rot="10860000">
              <a:off x="9355157" y="3194889"/>
              <a:ext cx="1758794" cy="850384"/>
            </a:xfrm>
            <a:prstGeom prst="parallelogram">
              <a:avLst/>
            </a:prstGeom>
            <a:solidFill>
              <a:srgbClr val="51C96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1480" tIns="45720" rIns="91440" bIns="45720" rtlCol="0" anchor="ctr"/>
            <a:lstStyle/>
            <a:p>
              <a:pPr algn="ctr"/>
              <a:endParaRPr lang="en-US"/>
            </a:p>
          </p:txBody>
        </p:sp>
        <p:sp>
          <p:nvSpPr>
            <p:cNvPr id="10" name="Parallelogram 9">
              <a:extLst>
                <a:ext uri="{FF2B5EF4-FFF2-40B4-BE49-F238E27FC236}">
                  <a16:creationId xmlns:a16="http://schemas.microsoft.com/office/drawing/2014/main" id="{C2FF9141-24BE-563F-A787-577BC7281D1B}"/>
                </a:ext>
              </a:extLst>
            </p:cNvPr>
            <p:cNvSpPr/>
            <p:nvPr/>
          </p:nvSpPr>
          <p:spPr>
            <a:xfrm rot="10860000">
              <a:off x="9355157" y="2637328"/>
              <a:ext cx="1758794" cy="850384"/>
            </a:xfrm>
            <a:prstGeom prst="parallelogram">
              <a:avLst/>
            </a:prstGeom>
            <a:solidFill>
              <a:srgbClr val="C26A2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1480" tIns="45720" rIns="91440" bIns="45720" rtlCol="0" anchor="ctr"/>
            <a:lstStyle/>
            <a:p>
              <a:pPr algn="ctr"/>
              <a:endParaRPr lang="en-US"/>
            </a:p>
          </p:txBody>
        </p:sp>
        <p:sp>
          <p:nvSpPr>
            <p:cNvPr id="11" name="Parallelogram 10">
              <a:extLst>
                <a:ext uri="{FF2B5EF4-FFF2-40B4-BE49-F238E27FC236}">
                  <a16:creationId xmlns:a16="http://schemas.microsoft.com/office/drawing/2014/main" id="{5F3B4FBF-4DA1-21D4-8DE1-A7FDE1E15AC3}"/>
                </a:ext>
              </a:extLst>
            </p:cNvPr>
            <p:cNvSpPr/>
            <p:nvPr/>
          </p:nvSpPr>
          <p:spPr>
            <a:xfrm rot="10860000">
              <a:off x="9355158" y="2061182"/>
              <a:ext cx="1758794" cy="850384"/>
            </a:xfrm>
            <a:prstGeom prst="parallelogram">
              <a:avLst/>
            </a:prstGeom>
            <a:solidFill>
              <a:srgbClr val="23C2B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1480" tIns="45720" rIns="91440" bIns="45720" rtlCol="0" anchor="ctr"/>
            <a:lstStyle/>
            <a:p>
              <a:pPr algn="ctr"/>
              <a:endParaRPr lang="en-US"/>
            </a:p>
          </p:txBody>
        </p:sp>
        <p:grpSp>
          <p:nvGrpSpPr>
            <p:cNvPr id="12" name="Group 11">
              <a:extLst>
                <a:ext uri="{FF2B5EF4-FFF2-40B4-BE49-F238E27FC236}">
                  <a16:creationId xmlns:a16="http://schemas.microsoft.com/office/drawing/2014/main" id="{179D14BB-3577-0771-2536-524D3DED7ABD}"/>
                </a:ext>
              </a:extLst>
            </p:cNvPr>
            <p:cNvGrpSpPr/>
            <p:nvPr/>
          </p:nvGrpSpPr>
          <p:grpSpPr>
            <a:xfrm>
              <a:off x="7000194" y="2286750"/>
              <a:ext cx="1584170" cy="3790730"/>
              <a:chOff x="9822364" y="2220951"/>
              <a:chExt cx="1584170" cy="3790730"/>
            </a:xfrm>
          </p:grpSpPr>
          <p:sp>
            <p:nvSpPr>
              <p:cNvPr id="13" name="TextBox 12">
                <a:extLst>
                  <a:ext uri="{FF2B5EF4-FFF2-40B4-BE49-F238E27FC236}">
                    <a16:creationId xmlns:a16="http://schemas.microsoft.com/office/drawing/2014/main" id="{8D7CC4E1-138F-529D-BFA5-214BE8BEA9C5}"/>
                  </a:ext>
                </a:extLst>
              </p:cNvPr>
              <p:cNvSpPr txBox="1"/>
              <p:nvPr/>
            </p:nvSpPr>
            <p:spPr>
              <a:xfrm>
                <a:off x="9822365" y="5640659"/>
                <a:ext cx="822169" cy="3710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solidFill>
                      <a:srgbClr val="FF0000"/>
                    </a:solidFill>
                    <a:cs typeface="Calibri"/>
                  </a:rPr>
                  <a:t>Data</a:t>
                </a:r>
              </a:p>
            </p:txBody>
          </p:sp>
          <p:sp>
            <p:nvSpPr>
              <p:cNvPr id="14" name="TextBox 13">
                <a:extLst>
                  <a:ext uri="{FF2B5EF4-FFF2-40B4-BE49-F238E27FC236}">
                    <a16:creationId xmlns:a16="http://schemas.microsoft.com/office/drawing/2014/main" id="{80BEEA9F-C1F7-F357-C458-BE054888F29A}"/>
                  </a:ext>
                </a:extLst>
              </p:cNvPr>
              <p:cNvSpPr txBox="1"/>
              <p:nvPr/>
            </p:nvSpPr>
            <p:spPr>
              <a:xfrm>
                <a:off x="9822365" y="5050134"/>
                <a:ext cx="1454772" cy="3710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solidFill>
                      <a:srgbClr val="3D40BA"/>
                    </a:solidFill>
                    <a:cs typeface="Calibri"/>
                  </a:rPr>
                  <a:t>Aesthetics</a:t>
                </a:r>
              </a:p>
            </p:txBody>
          </p:sp>
          <p:sp>
            <p:nvSpPr>
              <p:cNvPr id="15" name="TextBox 14">
                <a:extLst>
                  <a:ext uri="{FF2B5EF4-FFF2-40B4-BE49-F238E27FC236}">
                    <a16:creationId xmlns:a16="http://schemas.microsoft.com/office/drawing/2014/main" id="{700D1F9A-0F8D-35D7-5426-B3A7DBEFBCF5}"/>
                  </a:ext>
                </a:extLst>
              </p:cNvPr>
              <p:cNvSpPr txBox="1"/>
              <p:nvPr/>
            </p:nvSpPr>
            <p:spPr>
              <a:xfrm>
                <a:off x="9822364" y="4488364"/>
                <a:ext cx="1584169" cy="3710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solidFill>
                      <a:srgbClr val="B7C951"/>
                    </a:solidFill>
                    <a:cs typeface="Calibri"/>
                  </a:rPr>
                  <a:t>Geometries</a:t>
                </a:r>
              </a:p>
            </p:txBody>
          </p:sp>
          <p:sp>
            <p:nvSpPr>
              <p:cNvPr id="16" name="TextBox 15">
                <a:extLst>
                  <a:ext uri="{FF2B5EF4-FFF2-40B4-BE49-F238E27FC236}">
                    <a16:creationId xmlns:a16="http://schemas.microsoft.com/office/drawing/2014/main" id="{D1ED4474-6D33-93F5-5594-6D23AD57B776}"/>
                  </a:ext>
                </a:extLst>
              </p:cNvPr>
              <p:cNvSpPr txBox="1"/>
              <p:nvPr/>
            </p:nvSpPr>
            <p:spPr>
              <a:xfrm>
                <a:off x="9822364" y="3930804"/>
                <a:ext cx="1584169" cy="3710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solidFill>
                      <a:srgbClr val="A951C9"/>
                    </a:solidFill>
                    <a:cs typeface="Calibri"/>
                  </a:rPr>
                  <a:t>Facets</a:t>
                </a:r>
                <a:endParaRPr lang="en-US" sz="1400"/>
              </a:p>
            </p:txBody>
          </p:sp>
          <p:sp>
            <p:nvSpPr>
              <p:cNvPr id="17" name="TextBox 16">
                <a:extLst>
                  <a:ext uri="{FF2B5EF4-FFF2-40B4-BE49-F238E27FC236}">
                    <a16:creationId xmlns:a16="http://schemas.microsoft.com/office/drawing/2014/main" id="{98F6E3F3-0039-9329-D323-1C7ADFECE4A5}"/>
                  </a:ext>
                </a:extLst>
              </p:cNvPr>
              <p:cNvSpPr txBox="1"/>
              <p:nvPr/>
            </p:nvSpPr>
            <p:spPr>
              <a:xfrm>
                <a:off x="9822365" y="2220951"/>
                <a:ext cx="1325376" cy="3710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solidFill>
                      <a:srgbClr val="23C2BD"/>
                    </a:solidFill>
                    <a:cs typeface="Calibri"/>
                  </a:rPr>
                  <a:t>Theme</a:t>
                </a:r>
                <a:endParaRPr lang="en-US" sz="1400" dirty="0">
                  <a:solidFill>
                    <a:srgbClr val="23C2BD"/>
                  </a:solidFill>
                  <a:cs typeface="Calibri"/>
                </a:endParaRPr>
              </a:p>
            </p:txBody>
          </p:sp>
          <p:sp>
            <p:nvSpPr>
              <p:cNvPr id="18" name="TextBox 17">
                <a:extLst>
                  <a:ext uri="{FF2B5EF4-FFF2-40B4-BE49-F238E27FC236}">
                    <a16:creationId xmlns:a16="http://schemas.microsoft.com/office/drawing/2014/main" id="{DDF89717-705A-B55E-C382-D00E6FC0BE58}"/>
                  </a:ext>
                </a:extLst>
              </p:cNvPr>
              <p:cNvSpPr txBox="1"/>
              <p:nvPr/>
            </p:nvSpPr>
            <p:spPr>
              <a:xfrm>
                <a:off x="9822365" y="2797097"/>
                <a:ext cx="1584169" cy="3710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solidFill>
                      <a:srgbClr val="C26A23"/>
                    </a:solidFill>
                    <a:cs typeface="Calibri"/>
                  </a:rPr>
                  <a:t>Coordinates</a:t>
                </a:r>
                <a:endParaRPr lang="en-US" sz="1400">
                  <a:solidFill>
                    <a:srgbClr val="C26A23"/>
                  </a:solidFill>
                </a:endParaRPr>
              </a:p>
            </p:txBody>
          </p:sp>
          <p:sp>
            <p:nvSpPr>
              <p:cNvPr id="19" name="TextBox 18">
                <a:extLst>
                  <a:ext uri="{FF2B5EF4-FFF2-40B4-BE49-F238E27FC236}">
                    <a16:creationId xmlns:a16="http://schemas.microsoft.com/office/drawing/2014/main" id="{0709B7A1-BA79-1995-2B63-5DEC43E14ECE}"/>
                  </a:ext>
                </a:extLst>
              </p:cNvPr>
              <p:cNvSpPr txBox="1"/>
              <p:nvPr/>
            </p:nvSpPr>
            <p:spPr>
              <a:xfrm>
                <a:off x="9822365" y="3325904"/>
                <a:ext cx="1584169" cy="3710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solidFill>
                      <a:srgbClr val="51C965"/>
                    </a:solidFill>
                    <a:cs typeface="Calibri"/>
                  </a:rPr>
                  <a:t>Statistics</a:t>
                </a:r>
                <a:endParaRPr lang="en-US" sz="1400" dirty="0"/>
              </a:p>
            </p:txBody>
          </p:sp>
        </p:grpSp>
      </p:grpSp>
    </p:spTree>
    <p:extLst>
      <p:ext uri="{BB962C8B-B14F-4D97-AF65-F5344CB8AC3E}">
        <p14:creationId xmlns:p14="http://schemas.microsoft.com/office/powerpoint/2010/main" val="2985654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44B4-1879-9C6D-968B-8B531F06072E}"/>
              </a:ext>
            </a:extLst>
          </p:cNvPr>
          <p:cNvSpPr>
            <a:spLocks noGrp="1"/>
          </p:cNvSpPr>
          <p:nvPr>
            <p:ph type="title"/>
          </p:nvPr>
        </p:nvSpPr>
        <p:spPr/>
        <p:txBody>
          <a:bodyPr/>
          <a:lstStyle/>
          <a:p>
            <a:r>
              <a:rPr lang="en-US" dirty="0">
                <a:cs typeface="Calibri Light"/>
              </a:rPr>
              <a:t>About me</a:t>
            </a:r>
            <a:endParaRPr lang="en-US" dirty="0"/>
          </a:p>
        </p:txBody>
      </p:sp>
      <p:sp>
        <p:nvSpPr>
          <p:cNvPr id="3" name="Content Placeholder 2">
            <a:extLst>
              <a:ext uri="{FF2B5EF4-FFF2-40B4-BE49-F238E27FC236}">
                <a16:creationId xmlns:a16="http://schemas.microsoft.com/office/drawing/2014/main" id="{D6EA3139-1BF2-1AB3-3E1A-A5A150B778DE}"/>
              </a:ext>
            </a:extLst>
          </p:cNvPr>
          <p:cNvSpPr>
            <a:spLocks noGrp="1"/>
          </p:cNvSpPr>
          <p:nvPr>
            <p:ph idx="1"/>
          </p:nvPr>
        </p:nvSpPr>
        <p:spPr/>
        <p:txBody>
          <a:bodyPr vert="horz" lIns="91440" tIns="45720" rIns="91440" bIns="45720" rtlCol="0" anchor="t">
            <a:normAutofit/>
          </a:bodyPr>
          <a:lstStyle/>
          <a:p>
            <a:r>
              <a:rPr lang="en-US" dirty="0">
                <a:cs typeface="Calibri"/>
              </a:rPr>
              <a:t>Diploma Biotechnology @ Durham College</a:t>
            </a:r>
          </a:p>
          <a:p>
            <a:r>
              <a:rPr lang="en-US" dirty="0">
                <a:cs typeface="Calibri"/>
              </a:rPr>
              <a:t>BSc Molecular Genetics @ University of Guelph</a:t>
            </a:r>
            <a:endParaRPr lang="en-US" dirty="0">
              <a:ea typeface="Calibri"/>
              <a:cs typeface="Calibri"/>
            </a:endParaRPr>
          </a:p>
          <a:p>
            <a:r>
              <a:rPr lang="en-US" dirty="0" err="1">
                <a:cs typeface="Calibri"/>
              </a:rPr>
              <a:t>MBinf</a:t>
            </a:r>
            <a:r>
              <a:rPr lang="en-US" dirty="0">
                <a:cs typeface="Calibri"/>
              </a:rPr>
              <a:t> @ University of Guelph</a:t>
            </a:r>
          </a:p>
          <a:p>
            <a:r>
              <a:rPr lang="en-US" dirty="0">
                <a:cs typeface="Calibri"/>
              </a:rPr>
              <a:t>PhD student working on the Open Plastic project</a:t>
            </a:r>
            <a:endParaRPr lang="en-US" dirty="0"/>
          </a:p>
        </p:txBody>
      </p:sp>
    </p:spTree>
    <p:extLst>
      <p:ext uri="{BB962C8B-B14F-4D97-AF65-F5344CB8AC3E}">
        <p14:creationId xmlns:p14="http://schemas.microsoft.com/office/powerpoint/2010/main" val="2621452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6CF1-6A54-CA13-E8E2-9791E1469CE6}"/>
              </a:ext>
            </a:extLst>
          </p:cNvPr>
          <p:cNvSpPr>
            <a:spLocks noGrp="1"/>
          </p:cNvSpPr>
          <p:nvPr>
            <p:ph type="title"/>
          </p:nvPr>
        </p:nvSpPr>
        <p:spPr/>
        <p:txBody>
          <a:bodyPr/>
          <a:lstStyle/>
          <a:p>
            <a:r>
              <a:rPr lang="en-US">
                <a:cs typeface="Calibri Light"/>
              </a:rPr>
              <a:t>My PhD project</a:t>
            </a:r>
            <a:endParaRPr lang="en-US"/>
          </a:p>
        </p:txBody>
      </p:sp>
      <p:sp>
        <p:nvSpPr>
          <p:cNvPr id="3" name="Content Placeholder 2">
            <a:extLst>
              <a:ext uri="{FF2B5EF4-FFF2-40B4-BE49-F238E27FC236}">
                <a16:creationId xmlns:a16="http://schemas.microsoft.com/office/drawing/2014/main" id="{33F2CAD6-2790-7A43-020E-91CF5A602FBB}"/>
              </a:ext>
            </a:extLst>
          </p:cNvPr>
          <p:cNvSpPr>
            <a:spLocks noGrp="1"/>
          </p:cNvSpPr>
          <p:nvPr>
            <p:ph idx="1"/>
          </p:nvPr>
        </p:nvSpPr>
        <p:spPr/>
        <p:txBody>
          <a:bodyPr vert="horz" lIns="91440" tIns="45720" rIns="91440" bIns="45720" rtlCol="0" anchor="t">
            <a:normAutofit lnSpcReduction="10000"/>
          </a:bodyPr>
          <a:lstStyle/>
          <a:p>
            <a:r>
              <a:rPr lang="en-US" dirty="0">
                <a:cs typeface="Calibri"/>
              </a:rPr>
              <a:t>Identify bacteria and enzymes directly involved in polyethylene and polystyrene biodegradation. </a:t>
            </a:r>
          </a:p>
          <a:p>
            <a:endParaRPr lang="en-US" dirty="0">
              <a:cs typeface="Calibri"/>
            </a:endParaRPr>
          </a:p>
          <a:p>
            <a:r>
              <a:rPr lang="en-US" dirty="0">
                <a:cs typeface="Calibri"/>
              </a:rPr>
              <a:t>Waste site soil enrichments using plastic monomers; characterizing downstream utilization of plastic degradation products.</a:t>
            </a:r>
          </a:p>
          <a:p>
            <a:endParaRPr lang="en-US" dirty="0">
              <a:cs typeface="Calibri"/>
            </a:endParaRPr>
          </a:p>
          <a:p>
            <a:r>
              <a:rPr lang="en-US" dirty="0">
                <a:cs typeface="Calibri"/>
              </a:rPr>
              <a:t>Incorporating functional metagenomics to identify plastic degradation genes. </a:t>
            </a:r>
          </a:p>
          <a:p>
            <a:endParaRPr lang="en-US" dirty="0">
              <a:cs typeface="Calibri"/>
            </a:endParaRPr>
          </a:p>
          <a:p>
            <a:r>
              <a:rPr lang="en-US" dirty="0">
                <a:cs typeface="Calibri"/>
              </a:rPr>
              <a:t>Characterize plastic biodegradation; develop a standardized method</a:t>
            </a:r>
          </a:p>
          <a:p>
            <a:pPr marL="0" indent="0">
              <a:buNone/>
            </a:pPr>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1046878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AD1E0-6346-86F2-EAFE-CE2C207048C6}"/>
              </a:ext>
            </a:extLst>
          </p:cNvPr>
          <p:cNvSpPr>
            <a:spLocks noGrp="1"/>
          </p:cNvSpPr>
          <p:nvPr>
            <p:ph type="title"/>
          </p:nvPr>
        </p:nvSpPr>
        <p:spPr/>
        <p:txBody>
          <a:bodyPr/>
          <a:lstStyle/>
          <a:p>
            <a:r>
              <a:rPr lang="en-US" dirty="0">
                <a:cs typeface="Calibri Light"/>
              </a:rPr>
              <a:t>ggplot2</a:t>
            </a:r>
          </a:p>
        </p:txBody>
      </p:sp>
      <p:sp>
        <p:nvSpPr>
          <p:cNvPr id="3" name="Content Placeholder 2">
            <a:extLst>
              <a:ext uri="{FF2B5EF4-FFF2-40B4-BE49-F238E27FC236}">
                <a16:creationId xmlns:a16="http://schemas.microsoft.com/office/drawing/2014/main" id="{28CFA90F-ED41-97C7-40C6-6459F7467FEF}"/>
              </a:ext>
            </a:extLst>
          </p:cNvPr>
          <p:cNvSpPr>
            <a:spLocks noGrp="1"/>
          </p:cNvSpPr>
          <p:nvPr>
            <p:ph idx="1"/>
          </p:nvPr>
        </p:nvSpPr>
        <p:spPr/>
        <p:txBody>
          <a:bodyPr vert="horz" lIns="91440" tIns="45720" rIns="91440" bIns="45720" rtlCol="0" anchor="t">
            <a:normAutofit/>
          </a:bodyPr>
          <a:lstStyle/>
          <a:p>
            <a:r>
              <a:rPr lang="en-US" dirty="0">
                <a:cs typeface="Calibri"/>
              </a:rPr>
              <a:t>R package </a:t>
            </a:r>
          </a:p>
          <a:p>
            <a:r>
              <a:rPr lang="en-US" dirty="0">
                <a:cs typeface="Calibri"/>
              </a:rPr>
              <a:t>Based on the Grammar of Graphics</a:t>
            </a:r>
            <a:endParaRPr lang="en-US" dirty="0"/>
          </a:p>
          <a:p>
            <a:r>
              <a:rPr lang="en-US" dirty="0">
                <a:cs typeface="Calibri"/>
              </a:rPr>
              <a:t>Theoretical deconstruction of data graphics</a:t>
            </a:r>
          </a:p>
          <a:p>
            <a:endParaRPr lang="en-US" dirty="0">
              <a:cs typeface="Calibri"/>
            </a:endParaRPr>
          </a:p>
          <a:p>
            <a:pPr marL="0" indent="0">
              <a:buNone/>
            </a:pPr>
            <a:endParaRPr lang="en-US" dirty="0">
              <a:cs typeface="Calibri"/>
            </a:endParaRPr>
          </a:p>
        </p:txBody>
      </p:sp>
      <p:pic>
        <p:nvPicPr>
          <p:cNvPr id="4" name="Picture 4">
            <a:extLst>
              <a:ext uri="{FF2B5EF4-FFF2-40B4-BE49-F238E27FC236}">
                <a16:creationId xmlns:a16="http://schemas.microsoft.com/office/drawing/2014/main" id="{16957A31-0C39-2385-A4E6-5EA6FCD057F2}"/>
              </a:ext>
            </a:extLst>
          </p:cNvPr>
          <p:cNvPicPr>
            <a:picLocks noChangeAspect="1"/>
          </p:cNvPicPr>
          <p:nvPr/>
        </p:nvPicPr>
        <p:blipFill rotWithShape="1">
          <a:blip r:embed="rId3"/>
          <a:srcRect l="32637" t="495" r="32115" b="-1485"/>
          <a:stretch/>
        </p:blipFill>
        <p:spPr>
          <a:xfrm>
            <a:off x="9007615" y="339285"/>
            <a:ext cx="2540506" cy="3842764"/>
          </a:xfrm>
          <a:prstGeom prst="rect">
            <a:avLst/>
          </a:prstGeom>
        </p:spPr>
      </p:pic>
      <p:pic>
        <p:nvPicPr>
          <p:cNvPr id="5" name="Graphic 5" descr="Bar chart outline">
            <a:extLst>
              <a:ext uri="{FF2B5EF4-FFF2-40B4-BE49-F238E27FC236}">
                <a16:creationId xmlns:a16="http://schemas.microsoft.com/office/drawing/2014/main" id="{611CE228-DA94-1E6F-E0B5-C5A7979AF4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3204" y="3514722"/>
            <a:ext cx="1525508" cy="1517964"/>
          </a:xfrm>
          <a:prstGeom prst="rect">
            <a:avLst/>
          </a:prstGeom>
        </p:spPr>
      </p:pic>
      <p:pic>
        <p:nvPicPr>
          <p:cNvPr id="6" name="Graphic 6" descr="Scatterplot outline">
            <a:extLst>
              <a:ext uri="{FF2B5EF4-FFF2-40B4-BE49-F238E27FC236}">
                <a16:creationId xmlns:a16="http://schemas.microsoft.com/office/drawing/2014/main" id="{5C224095-7346-9A76-F92B-D65057D65C3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2808" y="4951319"/>
            <a:ext cx="1525508" cy="1517964"/>
          </a:xfrm>
          <a:prstGeom prst="rect">
            <a:avLst/>
          </a:prstGeom>
        </p:spPr>
      </p:pic>
      <p:pic>
        <p:nvPicPr>
          <p:cNvPr id="7" name="Graphic 7" descr="Linear Graph outline">
            <a:extLst>
              <a:ext uri="{FF2B5EF4-FFF2-40B4-BE49-F238E27FC236}">
                <a16:creationId xmlns:a16="http://schemas.microsoft.com/office/drawing/2014/main" id="{E056A8F1-5B1C-7603-7A5B-C57302B51CC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53033" y="4090769"/>
            <a:ext cx="1517963" cy="1495330"/>
          </a:xfrm>
          <a:prstGeom prst="rect">
            <a:avLst/>
          </a:prstGeom>
        </p:spPr>
      </p:pic>
      <p:pic>
        <p:nvPicPr>
          <p:cNvPr id="8" name="Graphic 8" descr="Building Brick Wall outline">
            <a:extLst>
              <a:ext uri="{FF2B5EF4-FFF2-40B4-BE49-F238E27FC236}">
                <a16:creationId xmlns:a16="http://schemas.microsoft.com/office/drawing/2014/main" id="{1FE9C235-91AA-E9AD-F37F-2E8B4504EB2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371967" y="4395955"/>
            <a:ext cx="2247631" cy="2225935"/>
          </a:xfrm>
          <a:prstGeom prst="rect">
            <a:avLst/>
          </a:prstGeom>
        </p:spPr>
      </p:pic>
      <p:sp>
        <p:nvSpPr>
          <p:cNvPr id="9" name="Rectangle 8">
            <a:extLst>
              <a:ext uri="{FF2B5EF4-FFF2-40B4-BE49-F238E27FC236}">
                <a16:creationId xmlns:a16="http://schemas.microsoft.com/office/drawing/2014/main" id="{68DACFCA-2951-B77C-6B10-4A5741799F94}"/>
              </a:ext>
            </a:extLst>
          </p:cNvPr>
          <p:cNvSpPr/>
          <p:nvPr/>
        </p:nvSpPr>
        <p:spPr>
          <a:xfrm>
            <a:off x="5610045" y="4035724"/>
            <a:ext cx="1222873" cy="581484"/>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9F6F072-8FFB-29BE-BF6E-F4B6D196440C}"/>
              </a:ext>
            </a:extLst>
          </p:cNvPr>
          <p:cNvSpPr/>
          <p:nvPr/>
        </p:nvSpPr>
        <p:spPr>
          <a:xfrm>
            <a:off x="6067244" y="4746923"/>
            <a:ext cx="1222873" cy="581484"/>
          </a:xfrm>
          <a:prstGeom prst="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E73E031-6BA4-6706-01B4-47AA2F3CFE99}"/>
              </a:ext>
            </a:extLst>
          </p:cNvPr>
          <p:cNvSpPr/>
          <p:nvPr/>
        </p:nvSpPr>
        <p:spPr>
          <a:xfrm>
            <a:off x="5483044" y="5508923"/>
            <a:ext cx="1222873" cy="581484"/>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9828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CAA7A-A438-36DA-20CB-7915C08A60F0}"/>
              </a:ext>
            </a:extLst>
          </p:cNvPr>
          <p:cNvSpPr>
            <a:spLocks noGrp="1"/>
          </p:cNvSpPr>
          <p:nvPr>
            <p:ph type="title"/>
          </p:nvPr>
        </p:nvSpPr>
        <p:spPr/>
        <p:txBody>
          <a:bodyPr/>
          <a:lstStyle/>
          <a:p>
            <a:r>
              <a:rPr lang="en-US" dirty="0">
                <a:cs typeface="Calibri Light"/>
              </a:rPr>
              <a:t>ggplot2</a:t>
            </a:r>
            <a:endParaRPr lang="en-US" dirty="0"/>
          </a:p>
        </p:txBody>
      </p:sp>
      <p:sp>
        <p:nvSpPr>
          <p:cNvPr id="3" name="Content Placeholder 2">
            <a:extLst>
              <a:ext uri="{FF2B5EF4-FFF2-40B4-BE49-F238E27FC236}">
                <a16:creationId xmlns:a16="http://schemas.microsoft.com/office/drawing/2014/main" id="{45972333-C71A-EB02-87D9-7A78795A2ADD}"/>
              </a:ext>
            </a:extLst>
          </p:cNvPr>
          <p:cNvSpPr>
            <a:spLocks noGrp="1"/>
          </p:cNvSpPr>
          <p:nvPr>
            <p:ph idx="1"/>
          </p:nvPr>
        </p:nvSpPr>
        <p:spPr>
          <a:xfrm>
            <a:off x="838200" y="2644332"/>
            <a:ext cx="10515600" cy="4351338"/>
          </a:xfrm>
        </p:spPr>
        <p:txBody>
          <a:bodyPr vert="horz" lIns="91440" tIns="45720" rIns="91440" bIns="45720" rtlCol="0" anchor="t">
            <a:normAutofit/>
          </a:bodyPr>
          <a:lstStyle/>
          <a:p>
            <a:r>
              <a:rPr lang="en-US" dirty="0">
                <a:cs typeface="Calibri"/>
              </a:rPr>
              <a:t>ggplot2 is an R package written by Hadley Wickham and is an implementation of the grammar of graphics. </a:t>
            </a:r>
          </a:p>
          <a:p>
            <a:r>
              <a:rPr lang="en-US" dirty="0">
                <a:cs typeface="Calibri"/>
              </a:rPr>
              <a:t>ggplot2 can create a broad range of graphics with few lines of code and is highly extendable with other R packages (Bioinformatics). </a:t>
            </a:r>
            <a:endParaRPr lang="en-US" dirty="0">
              <a:ea typeface="Calibri"/>
              <a:cs typeface="Calibri"/>
            </a:endParaRPr>
          </a:p>
          <a:p>
            <a:r>
              <a:rPr lang="en-US" dirty="0">
                <a:cs typeface="Calibri"/>
              </a:rPr>
              <a:t>There is a large community using ggplot2, which makes troubleshooting easy. Built-in documentation is a great resource. </a:t>
            </a:r>
            <a:endParaRPr lang="en-US" dirty="0">
              <a:ea typeface="Calibri"/>
              <a:cs typeface="Calibri"/>
            </a:endParaRPr>
          </a:p>
          <a:p>
            <a:r>
              <a:rPr lang="en-US" dirty="0">
                <a:cs typeface="Calibri"/>
              </a:rPr>
              <a:t>Requirements: R, RStudio, access to R packages</a:t>
            </a:r>
            <a:endParaRPr lang="en-US" dirty="0">
              <a:ea typeface="Calibri"/>
              <a:cs typeface="Calibri"/>
            </a:endParaRPr>
          </a:p>
        </p:txBody>
      </p:sp>
      <p:pic>
        <p:nvPicPr>
          <p:cNvPr id="5" name="Picture 4">
            <a:extLst>
              <a:ext uri="{FF2B5EF4-FFF2-40B4-BE49-F238E27FC236}">
                <a16:creationId xmlns:a16="http://schemas.microsoft.com/office/drawing/2014/main" id="{0A0EF0AD-4087-BE8B-920E-B9089015F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9329" y="354604"/>
            <a:ext cx="1966231" cy="1783371"/>
          </a:xfrm>
          <a:prstGeom prst="rect">
            <a:avLst/>
          </a:prstGeom>
        </p:spPr>
      </p:pic>
    </p:spTree>
    <p:extLst>
      <p:ext uri="{BB962C8B-B14F-4D97-AF65-F5344CB8AC3E}">
        <p14:creationId xmlns:p14="http://schemas.microsoft.com/office/powerpoint/2010/main" val="1966130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3EA72-9DEB-DCFD-4A63-9A19B4D140BF}"/>
              </a:ext>
            </a:extLst>
          </p:cNvPr>
          <p:cNvSpPr>
            <a:spLocks noGrp="1"/>
          </p:cNvSpPr>
          <p:nvPr>
            <p:ph type="title"/>
          </p:nvPr>
        </p:nvSpPr>
        <p:spPr/>
        <p:txBody>
          <a:bodyPr/>
          <a:lstStyle/>
          <a:p>
            <a:r>
              <a:rPr lang="en-US" dirty="0">
                <a:cs typeface="Calibri Light"/>
              </a:rPr>
              <a:t>The grammar of graphics</a:t>
            </a:r>
          </a:p>
        </p:txBody>
      </p:sp>
      <p:grpSp>
        <p:nvGrpSpPr>
          <p:cNvPr id="28" name="Group 27">
            <a:extLst>
              <a:ext uri="{FF2B5EF4-FFF2-40B4-BE49-F238E27FC236}">
                <a16:creationId xmlns:a16="http://schemas.microsoft.com/office/drawing/2014/main" id="{8BFEC3E8-138F-EC09-9025-28DCCD3CFDC5}"/>
              </a:ext>
            </a:extLst>
          </p:cNvPr>
          <p:cNvGrpSpPr/>
          <p:nvPr/>
        </p:nvGrpSpPr>
        <p:grpSpPr>
          <a:xfrm>
            <a:off x="7000194" y="2061182"/>
            <a:ext cx="4113759" cy="4270092"/>
            <a:chOff x="7000194" y="2061182"/>
            <a:chExt cx="4113759" cy="4270092"/>
          </a:xfrm>
        </p:grpSpPr>
        <p:sp>
          <p:nvSpPr>
            <p:cNvPr id="7" name="Parallelogram 6">
              <a:extLst>
                <a:ext uri="{FF2B5EF4-FFF2-40B4-BE49-F238E27FC236}">
                  <a16:creationId xmlns:a16="http://schemas.microsoft.com/office/drawing/2014/main" id="{18F8D27D-0827-A61F-47A7-9871453C0E1C}"/>
                </a:ext>
              </a:extLst>
            </p:cNvPr>
            <p:cNvSpPr/>
            <p:nvPr/>
          </p:nvSpPr>
          <p:spPr>
            <a:xfrm rot="10860000">
              <a:off x="9355159" y="5480890"/>
              <a:ext cx="1758794" cy="850384"/>
            </a:xfrm>
            <a:prstGeom prst="parallelogram">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1480" tIns="45720" rIns="91440" bIns="45720" rtlCol="0" anchor="ctr"/>
            <a:lstStyle/>
            <a:p>
              <a:pPr algn="ctr"/>
              <a:endParaRPr lang="en-US"/>
            </a:p>
          </p:txBody>
        </p:sp>
        <p:sp>
          <p:nvSpPr>
            <p:cNvPr id="10" name="Parallelogram 9">
              <a:extLst>
                <a:ext uri="{FF2B5EF4-FFF2-40B4-BE49-F238E27FC236}">
                  <a16:creationId xmlns:a16="http://schemas.microsoft.com/office/drawing/2014/main" id="{395415F2-E311-D477-9AD6-B6DF6107CED6}"/>
                </a:ext>
              </a:extLst>
            </p:cNvPr>
            <p:cNvSpPr/>
            <p:nvPr/>
          </p:nvSpPr>
          <p:spPr>
            <a:xfrm rot="10860000">
              <a:off x="9355158" y="4904743"/>
              <a:ext cx="1758794" cy="850384"/>
            </a:xfrm>
            <a:prstGeom prst="parallelogram">
              <a:avLst/>
            </a:prstGeom>
            <a:solidFill>
              <a:srgbClr val="3D40B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1480" tIns="45720" rIns="91440" bIns="45720" rtlCol="0" anchor="ctr"/>
            <a:lstStyle/>
            <a:p>
              <a:pPr algn="ctr"/>
              <a:endParaRPr lang="en-US"/>
            </a:p>
          </p:txBody>
        </p:sp>
        <p:sp>
          <p:nvSpPr>
            <p:cNvPr id="11" name="Parallelogram 10">
              <a:extLst>
                <a:ext uri="{FF2B5EF4-FFF2-40B4-BE49-F238E27FC236}">
                  <a16:creationId xmlns:a16="http://schemas.microsoft.com/office/drawing/2014/main" id="{E6493898-72E5-5438-5044-06C08376674B}"/>
                </a:ext>
              </a:extLst>
            </p:cNvPr>
            <p:cNvSpPr/>
            <p:nvPr/>
          </p:nvSpPr>
          <p:spPr>
            <a:xfrm rot="10860000">
              <a:off x="9355158" y="4328596"/>
              <a:ext cx="1758794" cy="850384"/>
            </a:xfrm>
            <a:prstGeom prst="parallelogram">
              <a:avLst/>
            </a:prstGeom>
            <a:solidFill>
              <a:srgbClr val="B7C9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1480" tIns="45720" rIns="91440" bIns="45720" rtlCol="0" anchor="ctr"/>
            <a:lstStyle/>
            <a:p>
              <a:pPr algn="ctr"/>
              <a:endParaRPr lang="en-US"/>
            </a:p>
          </p:txBody>
        </p:sp>
        <p:sp>
          <p:nvSpPr>
            <p:cNvPr id="12" name="Parallelogram 11">
              <a:extLst>
                <a:ext uri="{FF2B5EF4-FFF2-40B4-BE49-F238E27FC236}">
                  <a16:creationId xmlns:a16="http://schemas.microsoft.com/office/drawing/2014/main" id="{7046067F-CC3C-C4D7-E7A2-47AC615C1743}"/>
                </a:ext>
              </a:extLst>
            </p:cNvPr>
            <p:cNvSpPr/>
            <p:nvPr/>
          </p:nvSpPr>
          <p:spPr>
            <a:xfrm rot="10860000">
              <a:off x="9355158" y="3771035"/>
              <a:ext cx="1758794" cy="850384"/>
            </a:xfrm>
            <a:prstGeom prst="parallelogram">
              <a:avLst/>
            </a:prstGeom>
            <a:solidFill>
              <a:srgbClr val="A951C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1480" tIns="45720" rIns="91440" bIns="45720" rtlCol="0" anchor="ctr"/>
            <a:lstStyle/>
            <a:p>
              <a:pPr algn="ctr"/>
              <a:endParaRPr lang="en-US"/>
            </a:p>
          </p:txBody>
        </p:sp>
        <p:sp>
          <p:nvSpPr>
            <p:cNvPr id="13" name="Parallelogram 12">
              <a:extLst>
                <a:ext uri="{FF2B5EF4-FFF2-40B4-BE49-F238E27FC236}">
                  <a16:creationId xmlns:a16="http://schemas.microsoft.com/office/drawing/2014/main" id="{C5324ACC-96A4-6135-A8BF-0CAC21477BDC}"/>
                </a:ext>
              </a:extLst>
            </p:cNvPr>
            <p:cNvSpPr/>
            <p:nvPr/>
          </p:nvSpPr>
          <p:spPr>
            <a:xfrm rot="10860000">
              <a:off x="9355157" y="3194889"/>
              <a:ext cx="1758794" cy="850384"/>
            </a:xfrm>
            <a:prstGeom prst="parallelogram">
              <a:avLst/>
            </a:prstGeom>
            <a:solidFill>
              <a:srgbClr val="51C96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1480" tIns="45720" rIns="91440" bIns="45720" rtlCol="0" anchor="ctr"/>
            <a:lstStyle/>
            <a:p>
              <a:pPr algn="ctr"/>
              <a:endParaRPr lang="en-US"/>
            </a:p>
          </p:txBody>
        </p:sp>
        <p:sp>
          <p:nvSpPr>
            <p:cNvPr id="14" name="Parallelogram 13">
              <a:extLst>
                <a:ext uri="{FF2B5EF4-FFF2-40B4-BE49-F238E27FC236}">
                  <a16:creationId xmlns:a16="http://schemas.microsoft.com/office/drawing/2014/main" id="{1FEC8820-D29E-89F2-9D3C-0D31FB0305C7}"/>
                </a:ext>
              </a:extLst>
            </p:cNvPr>
            <p:cNvSpPr/>
            <p:nvPr/>
          </p:nvSpPr>
          <p:spPr>
            <a:xfrm rot="10860000">
              <a:off x="9355157" y="2637328"/>
              <a:ext cx="1758794" cy="850384"/>
            </a:xfrm>
            <a:prstGeom prst="parallelogram">
              <a:avLst/>
            </a:prstGeom>
            <a:solidFill>
              <a:srgbClr val="C26A2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1480" tIns="45720" rIns="91440" bIns="45720" rtlCol="0" anchor="ctr"/>
            <a:lstStyle/>
            <a:p>
              <a:pPr algn="ctr"/>
              <a:endParaRPr lang="en-US"/>
            </a:p>
          </p:txBody>
        </p:sp>
        <p:sp>
          <p:nvSpPr>
            <p:cNvPr id="15" name="Parallelogram 14">
              <a:extLst>
                <a:ext uri="{FF2B5EF4-FFF2-40B4-BE49-F238E27FC236}">
                  <a16:creationId xmlns:a16="http://schemas.microsoft.com/office/drawing/2014/main" id="{B24E1905-7EB3-F871-937E-40DE69B7B9B2}"/>
                </a:ext>
              </a:extLst>
            </p:cNvPr>
            <p:cNvSpPr/>
            <p:nvPr/>
          </p:nvSpPr>
          <p:spPr>
            <a:xfrm rot="10860000">
              <a:off x="9355158" y="2061182"/>
              <a:ext cx="1758794" cy="850384"/>
            </a:xfrm>
            <a:prstGeom prst="parallelogram">
              <a:avLst/>
            </a:prstGeom>
            <a:solidFill>
              <a:srgbClr val="23C2B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1480" tIns="45720" rIns="91440" bIns="45720" rtlCol="0" anchor="ctr"/>
            <a:lstStyle/>
            <a:p>
              <a:pPr algn="ctr"/>
              <a:endParaRPr lang="en-US"/>
            </a:p>
          </p:txBody>
        </p:sp>
        <p:grpSp>
          <p:nvGrpSpPr>
            <p:cNvPr id="23" name="Group 22">
              <a:extLst>
                <a:ext uri="{FF2B5EF4-FFF2-40B4-BE49-F238E27FC236}">
                  <a16:creationId xmlns:a16="http://schemas.microsoft.com/office/drawing/2014/main" id="{D8552F5C-1C3B-D186-1898-E89965D5FBB3}"/>
                </a:ext>
              </a:extLst>
            </p:cNvPr>
            <p:cNvGrpSpPr/>
            <p:nvPr/>
          </p:nvGrpSpPr>
          <p:grpSpPr>
            <a:xfrm>
              <a:off x="7000194" y="2286750"/>
              <a:ext cx="1584170" cy="3819817"/>
              <a:chOff x="9822364" y="2220951"/>
              <a:chExt cx="1584170" cy="3819817"/>
            </a:xfrm>
          </p:grpSpPr>
          <p:sp>
            <p:nvSpPr>
              <p:cNvPr id="16" name="TextBox 15">
                <a:extLst>
                  <a:ext uri="{FF2B5EF4-FFF2-40B4-BE49-F238E27FC236}">
                    <a16:creationId xmlns:a16="http://schemas.microsoft.com/office/drawing/2014/main" id="{742E969C-48C5-54CE-D378-0E1A1E1C0052}"/>
                  </a:ext>
                </a:extLst>
              </p:cNvPr>
              <p:cNvSpPr txBox="1"/>
              <p:nvPr/>
            </p:nvSpPr>
            <p:spPr>
              <a:xfrm>
                <a:off x="9822365" y="5640658"/>
                <a:ext cx="82216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solidFill>
                      <a:srgbClr val="FF0000"/>
                    </a:solidFill>
                    <a:cs typeface="Calibri"/>
                  </a:rPr>
                  <a:t>Data</a:t>
                </a:r>
              </a:p>
            </p:txBody>
          </p:sp>
          <p:sp>
            <p:nvSpPr>
              <p:cNvPr id="17" name="TextBox 16">
                <a:extLst>
                  <a:ext uri="{FF2B5EF4-FFF2-40B4-BE49-F238E27FC236}">
                    <a16:creationId xmlns:a16="http://schemas.microsoft.com/office/drawing/2014/main" id="{6766D350-B169-CE6C-0A44-90EA56CB49D6}"/>
                  </a:ext>
                </a:extLst>
              </p:cNvPr>
              <p:cNvSpPr txBox="1"/>
              <p:nvPr/>
            </p:nvSpPr>
            <p:spPr>
              <a:xfrm>
                <a:off x="9822365" y="5050134"/>
                <a:ext cx="1454772" cy="4144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solidFill>
                      <a:srgbClr val="3D40BA"/>
                    </a:solidFill>
                    <a:cs typeface="Calibri"/>
                  </a:rPr>
                  <a:t>Aesthetics</a:t>
                </a:r>
              </a:p>
            </p:txBody>
          </p:sp>
          <p:sp>
            <p:nvSpPr>
              <p:cNvPr id="18" name="TextBox 17">
                <a:extLst>
                  <a:ext uri="{FF2B5EF4-FFF2-40B4-BE49-F238E27FC236}">
                    <a16:creationId xmlns:a16="http://schemas.microsoft.com/office/drawing/2014/main" id="{5F329A5D-EB27-636B-2233-FA919A99CD1C}"/>
                  </a:ext>
                </a:extLst>
              </p:cNvPr>
              <p:cNvSpPr txBox="1"/>
              <p:nvPr/>
            </p:nvSpPr>
            <p:spPr>
              <a:xfrm>
                <a:off x="9822364" y="4488365"/>
                <a:ext cx="158416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solidFill>
                      <a:srgbClr val="B7C951"/>
                    </a:solidFill>
                    <a:cs typeface="Calibri"/>
                  </a:rPr>
                  <a:t>Geometries</a:t>
                </a:r>
              </a:p>
            </p:txBody>
          </p:sp>
          <p:sp>
            <p:nvSpPr>
              <p:cNvPr id="19" name="TextBox 18">
                <a:extLst>
                  <a:ext uri="{FF2B5EF4-FFF2-40B4-BE49-F238E27FC236}">
                    <a16:creationId xmlns:a16="http://schemas.microsoft.com/office/drawing/2014/main" id="{80061124-5B1B-1859-02FB-399F896BA74B}"/>
                  </a:ext>
                </a:extLst>
              </p:cNvPr>
              <p:cNvSpPr txBox="1"/>
              <p:nvPr/>
            </p:nvSpPr>
            <p:spPr>
              <a:xfrm>
                <a:off x="9822364" y="3930804"/>
                <a:ext cx="158416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solidFill>
                      <a:srgbClr val="A951C9"/>
                    </a:solidFill>
                    <a:cs typeface="Calibri"/>
                  </a:rPr>
                  <a:t>Facets</a:t>
                </a:r>
                <a:endParaRPr lang="en-US"/>
              </a:p>
            </p:txBody>
          </p:sp>
          <p:sp>
            <p:nvSpPr>
              <p:cNvPr id="20" name="TextBox 19">
                <a:extLst>
                  <a:ext uri="{FF2B5EF4-FFF2-40B4-BE49-F238E27FC236}">
                    <a16:creationId xmlns:a16="http://schemas.microsoft.com/office/drawing/2014/main" id="{A5105FE6-8460-AA61-9DEA-5BCF07CBA3B9}"/>
                  </a:ext>
                </a:extLst>
              </p:cNvPr>
              <p:cNvSpPr txBox="1"/>
              <p:nvPr/>
            </p:nvSpPr>
            <p:spPr>
              <a:xfrm>
                <a:off x="9822365" y="2220951"/>
                <a:ext cx="132537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solidFill>
                      <a:srgbClr val="23C2BD"/>
                    </a:solidFill>
                    <a:cs typeface="Calibri"/>
                  </a:rPr>
                  <a:t>Theme</a:t>
                </a:r>
                <a:endParaRPr lang="en-US" dirty="0">
                  <a:solidFill>
                    <a:srgbClr val="23C2BD"/>
                  </a:solidFill>
                  <a:cs typeface="Calibri"/>
                </a:endParaRPr>
              </a:p>
            </p:txBody>
          </p:sp>
          <p:sp>
            <p:nvSpPr>
              <p:cNvPr id="21" name="TextBox 20">
                <a:extLst>
                  <a:ext uri="{FF2B5EF4-FFF2-40B4-BE49-F238E27FC236}">
                    <a16:creationId xmlns:a16="http://schemas.microsoft.com/office/drawing/2014/main" id="{B9988465-54C1-EB17-3801-6CD9494B6532}"/>
                  </a:ext>
                </a:extLst>
              </p:cNvPr>
              <p:cNvSpPr txBox="1"/>
              <p:nvPr/>
            </p:nvSpPr>
            <p:spPr>
              <a:xfrm>
                <a:off x="9822365" y="2797097"/>
                <a:ext cx="158416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solidFill>
                      <a:srgbClr val="C26A23"/>
                    </a:solidFill>
                    <a:cs typeface="Calibri"/>
                  </a:rPr>
                  <a:t>Coordinates</a:t>
                </a:r>
                <a:endParaRPr lang="en-US">
                  <a:solidFill>
                    <a:srgbClr val="C26A23"/>
                  </a:solidFill>
                </a:endParaRPr>
              </a:p>
            </p:txBody>
          </p:sp>
          <p:sp>
            <p:nvSpPr>
              <p:cNvPr id="22" name="TextBox 21">
                <a:extLst>
                  <a:ext uri="{FF2B5EF4-FFF2-40B4-BE49-F238E27FC236}">
                    <a16:creationId xmlns:a16="http://schemas.microsoft.com/office/drawing/2014/main" id="{ECF895B4-0BD3-6679-02A9-920DC9C90A69}"/>
                  </a:ext>
                </a:extLst>
              </p:cNvPr>
              <p:cNvSpPr txBox="1"/>
              <p:nvPr/>
            </p:nvSpPr>
            <p:spPr>
              <a:xfrm>
                <a:off x="9822365" y="3325904"/>
                <a:ext cx="158416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solidFill>
                      <a:srgbClr val="51C965"/>
                    </a:solidFill>
                    <a:cs typeface="Calibri"/>
                  </a:rPr>
                  <a:t>Statistics</a:t>
                </a:r>
                <a:endParaRPr lang="en-US"/>
              </a:p>
            </p:txBody>
          </p:sp>
        </p:grpSp>
      </p:grpSp>
      <p:sp>
        <p:nvSpPr>
          <p:cNvPr id="24" name="TextBox 23">
            <a:extLst>
              <a:ext uri="{FF2B5EF4-FFF2-40B4-BE49-F238E27FC236}">
                <a16:creationId xmlns:a16="http://schemas.microsoft.com/office/drawing/2014/main" id="{AC61EB29-2214-6B6C-F6CB-E2649A7895BC}"/>
              </a:ext>
            </a:extLst>
          </p:cNvPr>
          <p:cNvSpPr txBox="1"/>
          <p:nvPr/>
        </p:nvSpPr>
        <p:spPr>
          <a:xfrm>
            <a:off x="1219335" y="1786215"/>
            <a:ext cx="4321652"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cs typeface="Calibri"/>
              </a:rPr>
              <a:t>A graphic maps the data to aesthetics of geometric objects.</a:t>
            </a:r>
          </a:p>
          <a:p>
            <a:pPr marL="285750" indent="-285750">
              <a:buFont typeface="Arial"/>
              <a:buChar char="•"/>
            </a:pPr>
            <a:endParaRPr lang="en-US" sz="2400" dirty="0">
              <a:cs typeface="Calibri"/>
            </a:endParaRPr>
          </a:p>
          <a:p>
            <a:pPr marL="285750" indent="-285750">
              <a:buFont typeface="Arial"/>
              <a:buChar char="•"/>
            </a:pPr>
            <a:r>
              <a:rPr lang="en-US" sz="2400" dirty="0">
                <a:cs typeface="Calibri"/>
              </a:rPr>
              <a:t>The plot may contain statistical transformations of the data and info about the plots coordinate system. </a:t>
            </a:r>
            <a:endParaRPr lang="en-US" dirty="0"/>
          </a:p>
          <a:p>
            <a:pPr marL="285750" indent="-285750">
              <a:buFont typeface="Arial"/>
              <a:buChar char="•"/>
            </a:pPr>
            <a:endParaRPr lang="en-US" sz="2400" dirty="0">
              <a:cs typeface="Calibri"/>
            </a:endParaRPr>
          </a:p>
          <a:p>
            <a:pPr marL="285750" indent="-285750">
              <a:buFont typeface="Arial"/>
              <a:buChar char="•"/>
            </a:pPr>
            <a:r>
              <a:rPr lang="en-US" sz="2400" dirty="0">
                <a:cs typeface="Calibri"/>
              </a:rPr>
              <a:t>Faceting can be used to plot subsets of the data. </a:t>
            </a:r>
          </a:p>
          <a:p>
            <a:pPr marL="285750" indent="-285750">
              <a:buFont typeface="Arial"/>
              <a:buChar char="•"/>
            </a:pPr>
            <a:endParaRPr lang="en-US" dirty="0">
              <a:cs typeface="Calibri"/>
            </a:endParaRPr>
          </a:p>
          <a:p>
            <a:pPr marL="285750" indent="-285750">
              <a:buFont typeface="Arial"/>
              <a:buChar char="•"/>
            </a:pPr>
            <a:endParaRPr lang="en-US" dirty="0">
              <a:cs typeface="Calibri"/>
            </a:endParaRPr>
          </a:p>
        </p:txBody>
      </p:sp>
      <p:cxnSp>
        <p:nvCxnSpPr>
          <p:cNvPr id="3" name="Straight Arrow Connector 2">
            <a:extLst>
              <a:ext uri="{FF2B5EF4-FFF2-40B4-BE49-F238E27FC236}">
                <a16:creationId xmlns:a16="http://schemas.microsoft.com/office/drawing/2014/main" id="{6AF2C62F-42F5-0F1C-F268-5E903D21010C}"/>
              </a:ext>
            </a:extLst>
          </p:cNvPr>
          <p:cNvCxnSpPr/>
          <p:nvPr/>
        </p:nvCxnSpPr>
        <p:spPr>
          <a:xfrm flipH="1" flipV="1">
            <a:off x="6251276" y="2045899"/>
            <a:ext cx="34506" cy="4045787"/>
          </a:xfrm>
          <a:prstGeom prst="straightConnector1">
            <a:avLst/>
          </a:prstGeom>
          <a:ln w="57150">
            <a:solidFill>
              <a:srgbClr val="1A191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5952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8FE9C-4308-2EBD-5573-3EBCD4904EDF}"/>
              </a:ext>
            </a:extLst>
          </p:cNvPr>
          <p:cNvSpPr>
            <a:spLocks noGrp="1"/>
          </p:cNvSpPr>
          <p:nvPr>
            <p:ph type="title"/>
          </p:nvPr>
        </p:nvSpPr>
        <p:spPr/>
        <p:txBody>
          <a:bodyPr/>
          <a:lstStyle/>
          <a:p>
            <a:r>
              <a:rPr lang="en-US">
                <a:solidFill>
                  <a:srgbClr val="FF0000"/>
                </a:solidFill>
                <a:cs typeface="Calibri Light"/>
              </a:rPr>
              <a:t>Data</a:t>
            </a:r>
            <a:r>
              <a:rPr lang="en-US">
                <a:cs typeface="Calibri Light"/>
              </a:rPr>
              <a:t> </a:t>
            </a:r>
            <a:endParaRPr lang="en-US"/>
          </a:p>
        </p:txBody>
      </p:sp>
      <p:sp>
        <p:nvSpPr>
          <p:cNvPr id="3" name="Content Placeholder 2">
            <a:extLst>
              <a:ext uri="{FF2B5EF4-FFF2-40B4-BE49-F238E27FC236}">
                <a16:creationId xmlns:a16="http://schemas.microsoft.com/office/drawing/2014/main" id="{B2D8FA00-7D0B-D9A1-A9B8-B58C7F819330}"/>
              </a:ext>
            </a:extLst>
          </p:cNvPr>
          <p:cNvSpPr>
            <a:spLocks noGrp="1"/>
          </p:cNvSpPr>
          <p:nvPr>
            <p:ph idx="1"/>
          </p:nvPr>
        </p:nvSpPr>
        <p:spPr/>
        <p:txBody>
          <a:bodyPr vert="horz" lIns="91440" tIns="45720" rIns="91440" bIns="45720" rtlCol="0" anchor="t">
            <a:normAutofit/>
          </a:bodyPr>
          <a:lstStyle/>
          <a:p>
            <a:r>
              <a:rPr lang="en-US">
                <a:cs typeface="Calibri"/>
              </a:rPr>
              <a:t>Data is the foundation of data visualization. </a:t>
            </a:r>
          </a:p>
          <a:p>
            <a:r>
              <a:rPr lang="en-US">
                <a:cs typeface="Calibri"/>
              </a:rPr>
              <a:t>Importing, manipulation, cleaning, etc. (Data wrangling)</a:t>
            </a:r>
          </a:p>
          <a:p>
            <a:r>
              <a:rPr lang="en-US">
                <a:cs typeface="Calibri"/>
              </a:rPr>
              <a:t>Data should be "Tidy"</a:t>
            </a:r>
          </a:p>
          <a:p>
            <a:endParaRPr lang="en-US">
              <a:cs typeface="Calibri"/>
            </a:endParaRPr>
          </a:p>
          <a:p>
            <a:r>
              <a:rPr lang="en-US">
                <a:cs typeface="Calibri"/>
              </a:rPr>
              <a:t>Properties of Tidy data:</a:t>
            </a:r>
          </a:p>
          <a:p>
            <a:pPr lvl="1"/>
            <a:r>
              <a:rPr lang="en-US">
                <a:cs typeface="Calibri"/>
              </a:rPr>
              <a:t>Rows are observations/samples</a:t>
            </a:r>
          </a:p>
          <a:p>
            <a:pPr lvl="1"/>
            <a:r>
              <a:rPr lang="en-US">
                <a:cs typeface="Calibri"/>
              </a:rPr>
              <a:t>Columns are variables</a:t>
            </a:r>
          </a:p>
          <a:p>
            <a:pPr lvl="1"/>
            <a:r>
              <a:rPr lang="en-US">
                <a:cs typeface="Calibri"/>
              </a:rPr>
              <a:t>Each cell is a single value </a:t>
            </a:r>
            <a:br>
              <a:rPr lang="en-US">
                <a:cs typeface="Calibri"/>
              </a:rPr>
            </a:br>
            <a:endParaRPr lang="en-US">
              <a:cs typeface="Calibri"/>
            </a:endParaRPr>
          </a:p>
        </p:txBody>
      </p:sp>
      <p:graphicFrame>
        <p:nvGraphicFramePr>
          <p:cNvPr id="5" name="Table 5">
            <a:extLst>
              <a:ext uri="{FF2B5EF4-FFF2-40B4-BE49-F238E27FC236}">
                <a16:creationId xmlns:a16="http://schemas.microsoft.com/office/drawing/2014/main" id="{EB4F06D7-8DEB-9181-1066-9D317617A518}"/>
              </a:ext>
            </a:extLst>
          </p:cNvPr>
          <p:cNvGraphicFramePr>
            <a:graphicFrameLocks noGrp="1"/>
          </p:cNvGraphicFramePr>
          <p:nvPr>
            <p:extLst>
              <p:ext uri="{D42A27DB-BD31-4B8C-83A1-F6EECF244321}">
                <p14:modId xmlns:p14="http://schemas.microsoft.com/office/powerpoint/2010/main" val="1934597839"/>
              </p:ext>
            </p:extLst>
          </p:nvPr>
        </p:nvGraphicFramePr>
        <p:xfrm>
          <a:off x="6786113" y="3464943"/>
          <a:ext cx="4739840" cy="2532006"/>
        </p:xfrm>
        <a:graphic>
          <a:graphicData uri="http://schemas.openxmlformats.org/drawingml/2006/table">
            <a:tbl>
              <a:tblPr firstRow="1" bandRow="1">
                <a:tableStyleId>{5C22544A-7EE6-4342-B048-85BDC9FD1C3A}</a:tableStyleId>
              </a:tblPr>
              <a:tblGrid>
                <a:gridCol w="1184960">
                  <a:extLst>
                    <a:ext uri="{9D8B030D-6E8A-4147-A177-3AD203B41FA5}">
                      <a16:colId xmlns:a16="http://schemas.microsoft.com/office/drawing/2014/main" val="1023870523"/>
                    </a:ext>
                  </a:extLst>
                </a:gridCol>
                <a:gridCol w="1184960">
                  <a:extLst>
                    <a:ext uri="{9D8B030D-6E8A-4147-A177-3AD203B41FA5}">
                      <a16:colId xmlns:a16="http://schemas.microsoft.com/office/drawing/2014/main" val="3066421247"/>
                    </a:ext>
                  </a:extLst>
                </a:gridCol>
                <a:gridCol w="1184960">
                  <a:extLst>
                    <a:ext uri="{9D8B030D-6E8A-4147-A177-3AD203B41FA5}">
                      <a16:colId xmlns:a16="http://schemas.microsoft.com/office/drawing/2014/main" val="3515806743"/>
                    </a:ext>
                  </a:extLst>
                </a:gridCol>
                <a:gridCol w="1184960">
                  <a:extLst>
                    <a:ext uri="{9D8B030D-6E8A-4147-A177-3AD203B41FA5}">
                      <a16:colId xmlns:a16="http://schemas.microsoft.com/office/drawing/2014/main" val="3290593881"/>
                    </a:ext>
                  </a:extLst>
                </a:gridCol>
              </a:tblGrid>
              <a:tr h="653142">
                <a:tc>
                  <a:txBody>
                    <a:bodyPr/>
                    <a:lstStyle/>
                    <a:p>
                      <a:r>
                        <a:rPr lang="en-US"/>
                        <a:t>Sample</a:t>
                      </a:r>
                    </a:p>
                  </a:txBody>
                  <a:tcPr/>
                </a:tc>
                <a:tc>
                  <a:txBody>
                    <a:bodyPr/>
                    <a:lstStyle/>
                    <a:p>
                      <a:r>
                        <a:rPr lang="en-US"/>
                        <a:t>Variable 1</a:t>
                      </a:r>
                    </a:p>
                  </a:txBody>
                  <a:tcPr/>
                </a:tc>
                <a:tc>
                  <a:txBody>
                    <a:bodyPr/>
                    <a:lstStyle/>
                    <a:p>
                      <a:r>
                        <a:rPr lang="en-US"/>
                        <a:t>Variable 2</a:t>
                      </a:r>
                    </a:p>
                  </a:txBody>
                  <a:tcPr/>
                </a:tc>
                <a:tc>
                  <a:txBody>
                    <a:bodyPr/>
                    <a:lstStyle/>
                    <a:p>
                      <a:r>
                        <a:rPr lang="en-US"/>
                        <a:t>Variable 3</a:t>
                      </a:r>
                    </a:p>
                  </a:txBody>
                  <a:tcPr/>
                </a:tc>
                <a:extLst>
                  <a:ext uri="{0D108BD9-81ED-4DB2-BD59-A6C34878D82A}">
                    <a16:rowId xmlns:a16="http://schemas.microsoft.com/office/drawing/2014/main" val="3813100873"/>
                  </a:ext>
                </a:extLst>
              </a:tr>
              <a:tr h="469716">
                <a:tc>
                  <a:txBody>
                    <a:bodyPr/>
                    <a:lstStyle/>
                    <a:p>
                      <a:r>
                        <a:rPr lang="en-US"/>
                        <a:t>1</a:t>
                      </a:r>
                    </a:p>
                  </a:txBody>
                  <a:tcPr/>
                </a:tc>
                <a:tc>
                  <a:txBody>
                    <a:bodyPr/>
                    <a:lstStyle/>
                    <a:p>
                      <a:r>
                        <a:rPr lang="en-US"/>
                        <a:t>0.2</a:t>
                      </a:r>
                    </a:p>
                  </a:txBody>
                  <a:tcPr/>
                </a:tc>
                <a:tc>
                  <a:txBody>
                    <a:bodyPr/>
                    <a:lstStyle/>
                    <a:p>
                      <a:r>
                        <a:rPr lang="en-US"/>
                        <a:t>yes</a:t>
                      </a:r>
                    </a:p>
                  </a:txBody>
                  <a:tcPr/>
                </a:tc>
                <a:tc>
                  <a:txBody>
                    <a:bodyPr/>
                    <a:lstStyle/>
                    <a:p>
                      <a:r>
                        <a:rPr lang="en-US" dirty="0"/>
                        <a:t>2</a:t>
                      </a:r>
                    </a:p>
                  </a:txBody>
                  <a:tcPr/>
                </a:tc>
                <a:extLst>
                  <a:ext uri="{0D108BD9-81ED-4DB2-BD59-A6C34878D82A}">
                    <a16:rowId xmlns:a16="http://schemas.microsoft.com/office/drawing/2014/main" val="336866189"/>
                  </a:ext>
                </a:extLst>
              </a:tr>
              <a:tr h="469716">
                <a:tc>
                  <a:txBody>
                    <a:bodyPr/>
                    <a:lstStyle/>
                    <a:p>
                      <a:r>
                        <a:rPr lang="en-US"/>
                        <a:t>2</a:t>
                      </a:r>
                    </a:p>
                  </a:txBody>
                  <a:tcPr/>
                </a:tc>
                <a:tc>
                  <a:txBody>
                    <a:bodyPr/>
                    <a:lstStyle/>
                    <a:p>
                      <a:r>
                        <a:rPr lang="en-US"/>
                        <a:t>2.3</a:t>
                      </a:r>
                    </a:p>
                  </a:txBody>
                  <a:tcPr/>
                </a:tc>
                <a:tc>
                  <a:txBody>
                    <a:bodyPr/>
                    <a:lstStyle/>
                    <a:p>
                      <a:r>
                        <a:rPr lang="en-US"/>
                        <a:t>no</a:t>
                      </a:r>
                    </a:p>
                  </a:txBody>
                  <a:tcPr/>
                </a:tc>
                <a:tc>
                  <a:txBody>
                    <a:bodyPr/>
                    <a:lstStyle/>
                    <a:p>
                      <a:r>
                        <a:rPr lang="en-US" dirty="0"/>
                        <a:t>NA</a:t>
                      </a:r>
                    </a:p>
                  </a:txBody>
                  <a:tcPr/>
                </a:tc>
                <a:extLst>
                  <a:ext uri="{0D108BD9-81ED-4DB2-BD59-A6C34878D82A}">
                    <a16:rowId xmlns:a16="http://schemas.microsoft.com/office/drawing/2014/main" val="1391366739"/>
                  </a:ext>
                </a:extLst>
              </a:tr>
              <a:tr h="469716">
                <a:tc>
                  <a:txBody>
                    <a:bodyPr/>
                    <a:lstStyle/>
                    <a:p>
                      <a:r>
                        <a:rPr lang="en-US"/>
                        <a:t>...</a:t>
                      </a:r>
                    </a:p>
                  </a:txBody>
                  <a:tcPr/>
                </a:tc>
                <a:tc>
                  <a:txBody>
                    <a:bodyPr/>
                    <a:lstStyle/>
                    <a:p>
                      <a:r>
                        <a:rPr lang="en-US"/>
                        <a:t>...</a:t>
                      </a:r>
                    </a:p>
                  </a:txBody>
                  <a:tcPr/>
                </a:tc>
                <a:tc>
                  <a:txBody>
                    <a:bodyPr/>
                    <a:lstStyle/>
                    <a:p>
                      <a:r>
                        <a:rPr lang="en-US"/>
                        <a:t>...</a:t>
                      </a:r>
                    </a:p>
                  </a:txBody>
                  <a:tcPr/>
                </a:tc>
                <a:tc>
                  <a:txBody>
                    <a:bodyPr/>
                    <a:lstStyle/>
                    <a:p>
                      <a:r>
                        <a:rPr lang="en-US"/>
                        <a:t>...</a:t>
                      </a:r>
                    </a:p>
                  </a:txBody>
                  <a:tcPr/>
                </a:tc>
                <a:extLst>
                  <a:ext uri="{0D108BD9-81ED-4DB2-BD59-A6C34878D82A}">
                    <a16:rowId xmlns:a16="http://schemas.microsoft.com/office/drawing/2014/main" val="930110557"/>
                  </a:ext>
                </a:extLst>
              </a:tr>
              <a:tr h="469716">
                <a:tc>
                  <a:txBody>
                    <a:bodyPr/>
                    <a:lstStyle/>
                    <a:p>
                      <a:pPr lvl="0">
                        <a:buNone/>
                      </a:pPr>
                      <a:r>
                        <a:rPr lang="en-US"/>
                        <a:t>20</a:t>
                      </a:r>
                    </a:p>
                  </a:txBody>
                  <a:tcPr/>
                </a:tc>
                <a:tc>
                  <a:txBody>
                    <a:bodyPr/>
                    <a:lstStyle/>
                    <a:p>
                      <a:pPr lvl="0">
                        <a:buNone/>
                      </a:pPr>
                      <a:r>
                        <a:rPr lang="en-US"/>
                        <a:t>7.6</a:t>
                      </a:r>
                    </a:p>
                  </a:txBody>
                  <a:tcPr/>
                </a:tc>
                <a:tc>
                  <a:txBody>
                    <a:bodyPr/>
                    <a:lstStyle/>
                    <a:p>
                      <a:pPr lvl="0">
                        <a:buNone/>
                      </a:pPr>
                      <a:r>
                        <a:rPr lang="en-US"/>
                        <a:t>maybe?</a:t>
                      </a:r>
                    </a:p>
                  </a:txBody>
                  <a:tcPr/>
                </a:tc>
                <a:tc>
                  <a:txBody>
                    <a:bodyPr/>
                    <a:lstStyle/>
                    <a:p>
                      <a:pPr lvl="0">
                        <a:buNone/>
                      </a:pPr>
                      <a:r>
                        <a:rPr lang="en-US" dirty="0"/>
                        <a:t>5</a:t>
                      </a:r>
                    </a:p>
                  </a:txBody>
                  <a:tcPr/>
                </a:tc>
                <a:extLst>
                  <a:ext uri="{0D108BD9-81ED-4DB2-BD59-A6C34878D82A}">
                    <a16:rowId xmlns:a16="http://schemas.microsoft.com/office/drawing/2014/main" val="2115561230"/>
                  </a:ext>
                </a:extLst>
              </a:tr>
            </a:tbl>
          </a:graphicData>
        </a:graphic>
      </p:graphicFrame>
    </p:spTree>
    <p:extLst>
      <p:ext uri="{BB962C8B-B14F-4D97-AF65-F5344CB8AC3E}">
        <p14:creationId xmlns:p14="http://schemas.microsoft.com/office/powerpoint/2010/main" val="3104767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57CD-D1BB-0771-AE54-7A01CC71D15D}"/>
              </a:ext>
            </a:extLst>
          </p:cNvPr>
          <p:cNvSpPr>
            <a:spLocks noGrp="1"/>
          </p:cNvSpPr>
          <p:nvPr>
            <p:ph type="title"/>
          </p:nvPr>
        </p:nvSpPr>
        <p:spPr/>
        <p:txBody>
          <a:bodyPr/>
          <a:lstStyle/>
          <a:p>
            <a:r>
              <a:rPr lang="en-US">
                <a:solidFill>
                  <a:srgbClr val="3D40BA"/>
                </a:solidFill>
                <a:cs typeface="Calibri Light"/>
              </a:rPr>
              <a:t>Aesthetics</a:t>
            </a:r>
            <a:endParaRPr lang="en-US">
              <a:solidFill>
                <a:srgbClr val="3D40BA"/>
              </a:solidFill>
            </a:endParaRPr>
          </a:p>
        </p:txBody>
      </p:sp>
      <p:sp>
        <p:nvSpPr>
          <p:cNvPr id="3" name="Content Placeholder 2">
            <a:extLst>
              <a:ext uri="{FF2B5EF4-FFF2-40B4-BE49-F238E27FC236}">
                <a16:creationId xmlns:a16="http://schemas.microsoft.com/office/drawing/2014/main" id="{58A9A4E3-BA0A-E93C-F538-C6E12FEC46F2}"/>
              </a:ext>
            </a:extLst>
          </p:cNvPr>
          <p:cNvSpPr>
            <a:spLocks noGrp="1"/>
          </p:cNvSpPr>
          <p:nvPr>
            <p:ph idx="1"/>
          </p:nvPr>
        </p:nvSpPr>
        <p:spPr>
          <a:xfrm>
            <a:off x="478766" y="1782493"/>
            <a:ext cx="6662469" cy="4351338"/>
          </a:xfrm>
        </p:spPr>
        <p:txBody>
          <a:bodyPr vert="horz" lIns="91440" tIns="45720" rIns="91440" bIns="45720" rtlCol="0" anchor="t">
            <a:normAutofit/>
          </a:bodyPr>
          <a:lstStyle/>
          <a:p>
            <a:r>
              <a:rPr lang="en-US" dirty="0">
                <a:cs typeface="Calibri"/>
              </a:rPr>
              <a:t>Links variables in the data to graphical properties in the geometry. </a:t>
            </a:r>
          </a:p>
          <a:p>
            <a:r>
              <a:rPr lang="en-US" dirty="0">
                <a:cs typeface="Calibri"/>
              </a:rPr>
              <a:t>Scales map values in the data space to values in the aesthetic space, using </a:t>
            </a:r>
            <a:r>
              <a:rPr lang="en-US" dirty="0" err="1">
                <a:cs typeface="Calibri"/>
              </a:rPr>
              <a:t>colour</a:t>
            </a:r>
            <a:r>
              <a:rPr lang="en-US" dirty="0">
                <a:cs typeface="Calibri"/>
              </a:rPr>
              <a:t>, shape, size, position. Scales also draw the legend and axes (inverse mapping). </a:t>
            </a:r>
          </a:p>
          <a:p>
            <a:r>
              <a:rPr lang="en-US" dirty="0">
                <a:cs typeface="Calibri"/>
              </a:rPr>
              <a:t>Examples:</a:t>
            </a:r>
          </a:p>
          <a:p>
            <a:pPr lvl="1"/>
            <a:r>
              <a:rPr lang="en-US" dirty="0">
                <a:cs typeface="Calibri"/>
              </a:rPr>
              <a:t>Numbers -&gt; Position</a:t>
            </a:r>
          </a:p>
          <a:p>
            <a:pPr lvl="1"/>
            <a:r>
              <a:rPr lang="en-US" dirty="0">
                <a:cs typeface="Calibri"/>
              </a:rPr>
              <a:t>Numbers -&gt; Size </a:t>
            </a:r>
          </a:p>
          <a:p>
            <a:pPr lvl="1"/>
            <a:r>
              <a:rPr lang="en-US" dirty="0">
                <a:cs typeface="Calibri"/>
              </a:rPr>
              <a:t>Categories -&gt; </a:t>
            </a:r>
            <a:r>
              <a:rPr lang="en-US" dirty="0" err="1">
                <a:cs typeface="Calibri"/>
              </a:rPr>
              <a:t>Colour</a:t>
            </a:r>
            <a:endParaRPr lang="en-US" dirty="0">
              <a:cs typeface="Calibri"/>
            </a:endParaRPr>
          </a:p>
          <a:p>
            <a:pPr lvl="1"/>
            <a:endParaRPr lang="en-US" dirty="0">
              <a:cs typeface="Calibri"/>
            </a:endParaRPr>
          </a:p>
          <a:p>
            <a:pPr lvl="1"/>
            <a:endParaRPr lang="en-US" dirty="0">
              <a:cs typeface="Calibri"/>
            </a:endParaRPr>
          </a:p>
          <a:p>
            <a:pPr lvl="1"/>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p:txBody>
      </p:sp>
      <p:sp>
        <p:nvSpPr>
          <p:cNvPr id="4" name="TextBox 3">
            <a:extLst>
              <a:ext uri="{FF2B5EF4-FFF2-40B4-BE49-F238E27FC236}">
                <a16:creationId xmlns:a16="http://schemas.microsoft.com/office/drawing/2014/main" id="{AF249AC1-B9CE-1152-5BA9-2FA802BFD40C}"/>
              </a:ext>
            </a:extLst>
          </p:cNvPr>
          <p:cNvSpPr txBox="1"/>
          <p:nvPr/>
        </p:nvSpPr>
        <p:spPr>
          <a:xfrm>
            <a:off x="897214" y="-5334686"/>
            <a:ext cx="3990973"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What kind of plot? </a:t>
            </a:r>
          </a:p>
          <a:p>
            <a:r>
              <a:rPr lang="en-US" sz="2800">
                <a:cs typeface="Calibri"/>
              </a:rPr>
              <a:t>(x, y, z are variables)</a:t>
            </a:r>
          </a:p>
          <a:p>
            <a:endParaRPr lang="en-US" sz="2800">
              <a:cs typeface="Calibri"/>
            </a:endParaRPr>
          </a:p>
          <a:p>
            <a:pPr marL="457200" indent="-457200">
              <a:buFont typeface="Arial"/>
              <a:buChar char="•"/>
            </a:pPr>
            <a:r>
              <a:rPr lang="en-US" sz="2800">
                <a:cs typeface="Calibri"/>
              </a:rPr>
              <a:t>x and y scatterplot</a:t>
            </a:r>
          </a:p>
          <a:p>
            <a:pPr marL="457200" indent="-457200">
              <a:buFont typeface="Arial"/>
              <a:buChar char="•"/>
            </a:pPr>
            <a:r>
              <a:rPr lang="en-US" sz="2800">
                <a:cs typeface="Calibri"/>
              </a:rPr>
              <a:t>Distribution of x as boxplot</a:t>
            </a:r>
          </a:p>
          <a:p>
            <a:pPr marL="457200" indent="-457200">
              <a:buFont typeface="Arial"/>
              <a:buChar char="•"/>
            </a:pPr>
            <a:r>
              <a:rPr lang="en-US" sz="2800" err="1">
                <a:cs typeface="Calibri"/>
              </a:rPr>
              <a:t>Barplot</a:t>
            </a:r>
            <a:r>
              <a:rPr lang="en-US" sz="2800">
                <a:cs typeface="Calibri"/>
              </a:rPr>
              <a:t> of z, where each bar is a separate category of z. </a:t>
            </a:r>
          </a:p>
          <a:p>
            <a:pPr marL="457200" indent="-457200">
              <a:buFont typeface="Arial"/>
              <a:buChar char="•"/>
            </a:pPr>
            <a:r>
              <a:rPr lang="en-US" sz="2800">
                <a:cs typeface="Calibri"/>
              </a:rPr>
              <a:t>x and y scatterplot, scale the points using z. </a:t>
            </a:r>
          </a:p>
          <a:p>
            <a:pPr marL="457200" indent="-457200">
              <a:buFont typeface="Arial"/>
              <a:buChar char="•"/>
            </a:pPr>
            <a:endParaRPr lang="en-US" sz="2800">
              <a:cs typeface="Calibri"/>
            </a:endParaRPr>
          </a:p>
        </p:txBody>
      </p:sp>
      <p:pic>
        <p:nvPicPr>
          <p:cNvPr id="30" name="Picture 30">
            <a:extLst>
              <a:ext uri="{FF2B5EF4-FFF2-40B4-BE49-F238E27FC236}">
                <a16:creationId xmlns:a16="http://schemas.microsoft.com/office/drawing/2014/main" id="{1623CD63-ECAC-DABA-8DF2-51531C86BCE6}"/>
              </a:ext>
            </a:extLst>
          </p:cNvPr>
          <p:cNvPicPr>
            <a:picLocks noChangeAspect="1"/>
          </p:cNvPicPr>
          <p:nvPr/>
        </p:nvPicPr>
        <p:blipFill>
          <a:blip r:embed="rId3"/>
          <a:stretch>
            <a:fillRect/>
          </a:stretch>
        </p:blipFill>
        <p:spPr>
          <a:xfrm>
            <a:off x="7357135" y="1690688"/>
            <a:ext cx="4212565" cy="3504511"/>
          </a:xfrm>
          <a:prstGeom prst="rect">
            <a:avLst/>
          </a:prstGeom>
        </p:spPr>
      </p:pic>
      <p:pic>
        <p:nvPicPr>
          <p:cNvPr id="32" name="Picture 32" descr="Chart, scatter chart&#10;&#10;Description automatically generated">
            <a:extLst>
              <a:ext uri="{FF2B5EF4-FFF2-40B4-BE49-F238E27FC236}">
                <a16:creationId xmlns:a16="http://schemas.microsoft.com/office/drawing/2014/main" id="{9BB5F3C6-6EC6-A121-1757-019B269653E6}"/>
              </a:ext>
            </a:extLst>
          </p:cNvPr>
          <p:cNvPicPr>
            <a:picLocks noChangeAspect="1"/>
          </p:cNvPicPr>
          <p:nvPr/>
        </p:nvPicPr>
        <p:blipFill>
          <a:blip r:embed="rId4"/>
          <a:stretch>
            <a:fillRect/>
          </a:stretch>
        </p:blipFill>
        <p:spPr>
          <a:xfrm>
            <a:off x="7357134" y="1854870"/>
            <a:ext cx="4212565" cy="3504511"/>
          </a:xfrm>
          <a:prstGeom prst="rect">
            <a:avLst/>
          </a:prstGeom>
        </p:spPr>
      </p:pic>
      <p:pic>
        <p:nvPicPr>
          <p:cNvPr id="6" name="Picture 31" descr="Chart, scatter chart&#10;&#10;Description automatically generated">
            <a:extLst>
              <a:ext uri="{FF2B5EF4-FFF2-40B4-BE49-F238E27FC236}">
                <a16:creationId xmlns:a16="http://schemas.microsoft.com/office/drawing/2014/main" id="{DE325088-FE03-66A2-675D-D3A67BF489AA}"/>
              </a:ext>
            </a:extLst>
          </p:cNvPr>
          <p:cNvPicPr>
            <a:picLocks noChangeAspect="1"/>
          </p:cNvPicPr>
          <p:nvPr/>
        </p:nvPicPr>
        <p:blipFill>
          <a:blip r:embed="rId5"/>
          <a:stretch>
            <a:fillRect/>
          </a:stretch>
        </p:blipFill>
        <p:spPr>
          <a:xfrm>
            <a:off x="6976614" y="1960457"/>
            <a:ext cx="4736620" cy="3513640"/>
          </a:xfrm>
          <a:prstGeom prst="rect">
            <a:avLst/>
          </a:prstGeom>
        </p:spPr>
      </p:pic>
    </p:spTree>
    <p:extLst>
      <p:ext uri="{BB962C8B-B14F-4D97-AF65-F5344CB8AC3E}">
        <p14:creationId xmlns:p14="http://schemas.microsoft.com/office/powerpoint/2010/main" val="182549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0"/>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32"/>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EEAA1-9AEF-32C6-B47A-0B073579D3A8}"/>
              </a:ext>
            </a:extLst>
          </p:cNvPr>
          <p:cNvSpPr>
            <a:spLocks noGrp="1"/>
          </p:cNvSpPr>
          <p:nvPr>
            <p:ph type="title"/>
          </p:nvPr>
        </p:nvSpPr>
        <p:spPr/>
        <p:txBody>
          <a:bodyPr/>
          <a:lstStyle/>
          <a:p>
            <a:r>
              <a:rPr lang="en-US">
                <a:solidFill>
                  <a:srgbClr val="B7C951"/>
                </a:solidFill>
                <a:cs typeface="Calibri Light"/>
              </a:rPr>
              <a:t>Geometries</a:t>
            </a:r>
            <a:r>
              <a:rPr lang="en-US">
                <a:cs typeface="Calibri Light"/>
              </a:rPr>
              <a:t> </a:t>
            </a:r>
            <a:endParaRPr lang="en-US"/>
          </a:p>
        </p:txBody>
      </p:sp>
      <p:sp>
        <p:nvSpPr>
          <p:cNvPr id="3" name="Content Placeholder 2">
            <a:extLst>
              <a:ext uri="{FF2B5EF4-FFF2-40B4-BE49-F238E27FC236}">
                <a16:creationId xmlns:a16="http://schemas.microsoft.com/office/drawing/2014/main" id="{1F5561B9-3F38-8279-71D1-E2DCC802AE75}"/>
              </a:ext>
            </a:extLst>
          </p:cNvPr>
          <p:cNvSpPr>
            <a:spLocks noGrp="1"/>
          </p:cNvSpPr>
          <p:nvPr>
            <p:ph idx="1"/>
          </p:nvPr>
        </p:nvSpPr>
        <p:spPr>
          <a:xfrm>
            <a:off x="838200" y="1710607"/>
            <a:ext cx="10515600" cy="5213979"/>
          </a:xfrm>
        </p:spPr>
        <p:txBody>
          <a:bodyPr vert="horz" lIns="91440" tIns="45720" rIns="91440" bIns="45720" rtlCol="0" anchor="t">
            <a:normAutofit/>
          </a:bodyPr>
          <a:lstStyle/>
          <a:p>
            <a:r>
              <a:rPr lang="en-US" dirty="0">
                <a:cs typeface="Calibri"/>
              </a:rPr>
              <a:t>Takes the scales and mappings and interprets them in a certain way. </a:t>
            </a:r>
            <a:endParaRPr lang="en-US" dirty="0">
              <a:ea typeface="Calibri"/>
              <a:cs typeface="Calibri"/>
            </a:endParaRPr>
          </a:p>
          <a:p>
            <a:r>
              <a:rPr lang="en-US" dirty="0">
                <a:cs typeface="Calibri"/>
              </a:rPr>
              <a:t>Building blocks:</a:t>
            </a:r>
            <a:endParaRPr lang="en-US" dirty="0">
              <a:ea typeface="Calibri"/>
              <a:cs typeface="Calibri"/>
            </a:endParaRPr>
          </a:p>
          <a:p>
            <a:pPr lvl="1"/>
            <a:r>
              <a:rPr lang="en-US" dirty="0">
                <a:cs typeface="Calibri"/>
              </a:rPr>
              <a:t>Points, lines, polygons, bars, bubbles.</a:t>
            </a:r>
            <a:endParaRPr lang="en-US" dirty="0">
              <a:ea typeface="Calibri"/>
              <a:cs typeface="Calibri"/>
            </a:endParaRPr>
          </a:p>
          <a:p>
            <a:r>
              <a:rPr lang="en-US" dirty="0">
                <a:cs typeface="Calibri"/>
              </a:rPr>
              <a:t>Plots are not confined to single geometries; they can be layered. </a:t>
            </a:r>
            <a:endParaRPr lang="en-US" dirty="0">
              <a:ea typeface="Calibri"/>
              <a:cs typeface="Calibri"/>
            </a:endParaRPr>
          </a:p>
          <a:p>
            <a:r>
              <a:rPr lang="en-US" dirty="0">
                <a:cs typeface="Calibri"/>
              </a:rPr>
              <a:t>A layer is a collection of geometric elements and statistical transformations. </a:t>
            </a:r>
            <a:endParaRPr lang="en-US" dirty="0">
              <a:ea typeface="Calibri"/>
              <a:cs typeface="Calibri"/>
            </a:endParaRPr>
          </a:p>
          <a:p>
            <a:pPr lvl="1"/>
            <a:r>
              <a:rPr lang="en-US" dirty="0" err="1">
                <a:cs typeface="Calibri"/>
              </a:rPr>
              <a:t>geom</a:t>
            </a:r>
            <a:r>
              <a:rPr lang="en-US" dirty="0">
                <a:cs typeface="Calibri"/>
              </a:rPr>
              <a:t>: What you see.</a:t>
            </a:r>
            <a:endParaRPr lang="en-US" dirty="0">
              <a:ea typeface="Calibri"/>
              <a:cs typeface="Calibri"/>
            </a:endParaRPr>
          </a:p>
          <a:p>
            <a:pPr lvl="1"/>
            <a:r>
              <a:rPr lang="en-US" dirty="0">
                <a:cs typeface="Calibri"/>
              </a:rPr>
              <a:t>stat: How the data is summarized. </a:t>
            </a:r>
          </a:p>
          <a:p>
            <a:pPr lvl="2"/>
            <a:endParaRPr lang="en-US" dirty="0">
              <a:cs typeface="Calibri"/>
            </a:endParaRPr>
          </a:p>
          <a:p>
            <a:pPr lvl="1"/>
            <a:endParaRPr lang="en-US" dirty="0">
              <a:cs typeface="Calibri"/>
            </a:endParaRPr>
          </a:p>
        </p:txBody>
      </p:sp>
    </p:spTree>
    <p:extLst>
      <p:ext uri="{BB962C8B-B14F-4D97-AF65-F5344CB8AC3E}">
        <p14:creationId xmlns:p14="http://schemas.microsoft.com/office/powerpoint/2010/main" val="4086025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815</TotalTime>
  <Words>893</Words>
  <Application>Microsoft Office PowerPoint</Application>
  <PresentationFormat>Widescreen</PresentationFormat>
  <Paragraphs>167</Paragraphs>
  <Slides>15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ggplot2 Tutorial</vt:lpstr>
      <vt:lpstr>About me</vt:lpstr>
      <vt:lpstr>My PhD project</vt:lpstr>
      <vt:lpstr>ggplot2</vt:lpstr>
      <vt:lpstr>ggplot2</vt:lpstr>
      <vt:lpstr>The grammar of graphics</vt:lpstr>
      <vt:lpstr>Data </vt:lpstr>
      <vt:lpstr>Aesthetics</vt:lpstr>
      <vt:lpstr>Geometries </vt:lpstr>
      <vt:lpstr>PowerPoint Presentation</vt:lpstr>
      <vt:lpstr>Simple plot</vt:lpstr>
      <vt:lpstr>Statistics</vt:lpstr>
      <vt:lpstr>Facets </vt:lpstr>
      <vt:lpstr>Coordinates </vt:lpstr>
      <vt:lpstr>Theme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Zjardyn Liera-Hood</cp:lastModifiedBy>
  <cp:revision>1</cp:revision>
  <dcterms:created xsi:type="dcterms:W3CDTF">2022-09-19T16:02:58Z</dcterms:created>
  <dcterms:modified xsi:type="dcterms:W3CDTF">2022-10-23T21:48:03Z</dcterms:modified>
</cp:coreProperties>
</file>