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730FF8-B1C0-4CB2-919F-FE43BB6229CD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25072F-622E-4CFF-A0AF-0FF0CF0B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Important tags and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start Tag 1 inside Tag 2, you must end Tag 1 inside Tag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8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Good:		&lt;Body&gt;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&lt;p&gt;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content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		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Bad:	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content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&lt;/Body&gt;</a:t>
            </a:r>
          </a:p>
          <a:p>
            <a:pPr marL="0" indent="0">
              <a:buNone/>
            </a:pPr>
            <a:r>
              <a:rPr lang="en-US" dirty="0" smtClean="0"/>
              <a:t>		&lt;/p&gt;</a:t>
            </a:r>
          </a:p>
        </p:txBody>
      </p:sp>
    </p:spTree>
    <p:extLst>
      <p:ext uri="{BB962C8B-B14F-4D97-AF65-F5344CB8AC3E}">
        <p14:creationId xmlns:p14="http://schemas.microsoft.com/office/powerpoint/2010/main" val="412226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116514"/>
          </a:xfrm>
        </p:spPr>
        <p:txBody>
          <a:bodyPr/>
          <a:lstStyle/>
          <a:p>
            <a:r>
              <a:rPr lang="en-US" dirty="0" smtClean="0"/>
              <a:t>Some tags are especially useful: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6514"/>
            <a:ext cx="10058400" cy="5728138"/>
          </a:xfrm>
        </p:spPr>
        <p:txBody>
          <a:bodyPr/>
          <a:lstStyle/>
          <a:p>
            <a:r>
              <a:rPr lang="en-US" dirty="0" smtClean="0"/>
              <a:t>&lt;html&gt;&lt;/html&gt;	The beginning and ending of your page</a:t>
            </a:r>
          </a:p>
          <a:p>
            <a:r>
              <a:rPr lang="en-US" dirty="0" smtClean="0"/>
              <a:t>&lt;head&gt;&lt;/head&gt;	for making parts of the page that you don’t see</a:t>
            </a:r>
          </a:p>
          <a:p>
            <a:r>
              <a:rPr lang="en-US" dirty="0" smtClean="0"/>
              <a:t>&lt;body&gt;&lt;/body&gt;	for parts of the page that you DO see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	</a:t>
            </a:r>
            <a:r>
              <a:rPr lang="en-US" dirty="0" smtClean="0"/>
              <a:t>		Makes a line across the page. </a:t>
            </a:r>
          </a:p>
          <a:p>
            <a:r>
              <a:rPr lang="en-US" dirty="0" smtClean="0"/>
              <a:t>&lt;b&gt;&lt;/b&gt;		bold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		italic</a:t>
            </a:r>
          </a:p>
          <a:p>
            <a:r>
              <a:rPr lang="en-US" dirty="0" smtClean="0"/>
              <a:t>&lt;u&gt;&lt;/u&gt;		underline</a:t>
            </a:r>
          </a:p>
          <a:p>
            <a:pPr lvl="0"/>
            <a:r>
              <a:rPr lang="en-US" altLang="en-US" dirty="0"/>
              <a:t>&lt;a </a:t>
            </a:r>
            <a:r>
              <a:rPr lang="en-US" altLang="en-US" dirty="0" err="1"/>
              <a:t>href</a:t>
            </a:r>
            <a:r>
              <a:rPr lang="en-US" altLang="en-US" dirty="0"/>
              <a:t>="URL"&gt;&lt;/a&gt; </a:t>
            </a:r>
            <a:r>
              <a:rPr lang="en-US" altLang="en-US" dirty="0" smtClean="0"/>
              <a:t>	makes a hyperlink.  The content will be hypertext.</a:t>
            </a:r>
          </a:p>
          <a:p>
            <a:pPr lvl="0"/>
            <a:r>
              <a:rPr lang="en-US" altLang="en-US" dirty="0" smtClean="0"/>
              <a:t>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			Makes a line-break.  The next text will be on a different line</a:t>
            </a:r>
          </a:p>
          <a:p>
            <a:pPr lvl="0"/>
            <a:r>
              <a:rPr lang="en-US" altLang="en-US" dirty="0" smtClean="0"/>
              <a:t>&lt;div&gt;	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smtClean="0"/>
              <a:t>&lt;/div&gt;</a:t>
            </a:r>
            <a:r>
              <a:rPr lang="en-US" altLang="en-US" dirty="0" smtClean="0"/>
              <a:t>	</a:t>
            </a:r>
            <a:r>
              <a:rPr lang="en-US" altLang="en-US" dirty="0" smtClean="0"/>
              <a:t>a </a:t>
            </a:r>
            <a:r>
              <a:rPr lang="en-US" altLang="en-US" dirty="0" smtClean="0"/>
              <a:t>section of your work</a:t>
            </a:r>
          </a:p>
          <a:p>
            <a:pPr lvl="0"/>
            <a:r>
              <a:rPr lang="en-US" altLang="en-US" dirty="0" smtClean="0"/>
              <a:t>&lt;p</a:t>
            </a:r>
            <a:r>
              <a:rPr lang="en-US" altLang="en-US" dirty="0" smtClean="0"/>
              <a:t>&gt;</a:t>
            </a:r>
            <a:r>
              <a:rPr lang="en-US" altLang="en-US" dirty="0" smtClean="0"/>
              <a:t> </a:t>
            </a:r>
            <a:r>
              <a:rPr lang="en-US" altLang="en-US" dirty="0" smtClean="0"/>
              <a:t> &lt;/p&gt;</a:t>
            </a:r>
            <a:r>
              <a:rPr lang="en-US" altLang="en-US" dirty="0" smtClean="0"/>
              <a:t>	</a:t>
            </a:r>
            <a:r>
              <a:rPr lang="en-US" altLang="en-US" dirty="0" smtClean="0"/>
              <a:t>	a </a:t>
            </a:r>
            <a:r>
              <a:rPr lang="en-US" altLang="en-US" dirty="0" smtClean="0"/>
              <a:t>paragraph</a:t>
            </a:r>
            <a:endParaRPr lang="en-US" alt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5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really use tags well, you need to change attributes.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93" y="2121408"/>
            <a:ext cx="11330152" cy="4050792"/>
          </a:xfrm>
        </p:spPr>
        <p:txBody>
          <a:bodyPr/>
          <a:lstStyle/>
          <a:p>
            <a:r>
              <a:rPr lang="en-US" dirty="0" smtClean="0"/>
              <a:t>Attributes are special choices that can be added to a tag, but usually don’t need to be used.</a:t>
            </a:r>
          </a:p>
          <a:p>
            <a:r>
              <a:rPr lang="en-US" dirty="0" smtClean="0"/>
              <a:t>They look like this: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&lt;tag attribute=“value”&gt;</a:t>
            </a:r>
          </a:p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content is changed by the attribute</a:t>
            </a:r>
          </a:p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20302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6" y="1786759"/>
            <a:ext cx="10329462" cy="4761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&lt;body </a:t>
            </a:r>
            <a:r>
              <a:rPr lang="en-US" sz="2400" dirty="0" err="1" smtClean="0"/>
              <a:t>bgcolor</a:t>
            </a:r>
            <a:r>
              <a:rPr lang="en-US" sz="2400" dirty="0" smtClean="0"/>
              <a:t>=“red” text=“yellow</a:t>
            </a:r>
            <a:r>
              <a:rPr lang="en-US" sz="2400" dirty="0" smtClean="0"/>
              <a:t>”&gt; </a:t>
            </a:r>
            <a:r>
              <a:rPr lang="en-US" sz="2400" dirty="0" smtClean="0"/>
              <a:t>&lt;/body&gt;</a:t>
            </a:r>
          </a:p>
          <a:p>
            <a:pPr marL="0" indent="0">
              <a:buNone/>
            </a:pPr>
            <a:r>
              <a:rPr lang="en-US" sz="2400" dirty="0" smtClean="0"/>
              <a:t>&lt;body background=“something.png</a:t>
            </a:r>
            <a:r>
              <a:rPr lang="en-US" sz="2400" dirty="0" smtClean="0"/>
              <a:t>”&gt; &lt;/body&gt;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=“something.png”&gt;</a:t>
            </a:r>
          </a:p>
          <a:p>
            <a:pPr marL="0" indent="0">
              <a:buNone/>
            </a:pPr>
            <a:r>
              <a:rPr lang="en-US" altLang="en-US" sz="2400" dirty="0"/>
              <a:t>&lt;a </a:t>
            </a:r>
            <a:r>
              <a:rPr lang="en-US" altLang="en-US" sz="2400" dirty="0" err="1"/>
              <a:t>href</a:t>
            </a:r>
            <a:r>
              <a:rPr lang="en-US" altLang="en-US" sz="2400" dirty="0"/>
              <a:t>=" https://en.wikipedia.org/wiki/URL </a:t>
            </a:r>
            <a:r>
              <a:rPr lang="en-US" altLang="en-US" sz="2400" dirty="0" smtClean="0"/>
              <a:t>"&gt; 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Uniform Reference Locator</a:t>
            </a:r>
          </a:p>
          <a:p>
            <a:pPr marL="0" indent="0">
              <a:buNone/>
            </a:pPr>
            <a:r>
              <a:rPr lang="en-US" altLang="en-US" sz="2400" dirty="0" smtClean="0"/>
              <a:t>&lt;/</a:t>
            </a:r>
            <a:r>
              <a:rPr lang="en-US" altLang="en-US" sz="2400" dirty="0"/>
              <a:t>a</a:t>
            </a:r>
            <a:r>
              <a:rPr lang="en-US" alt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&lt;font face=“</a:t>
            </a:r>
            <a:r>
              <a:rPr lang="en-US" sz="2400" dirty="0" err="1" smtClean="0"/>
              <a:t>helvetica</a:t>
            </a:r>
            <a:r>
              <a:rPr lang="en-US" sz="2400" dirty="0" smtClean="0"/>
              <a:t>”&gt; &lt;/font&gt;</a:t>
            </a:r>
          </a:p>
          <a:p>
            <a:pPr marL="0" indent="0">
              <a:buNone/>
            </a:pPr>
            <a:r>
              <a:rPr lang="en-US" sz="2400" dirty="0" smtClean="0"/>
              <a:t>&lt;font size = “14px” color=“blue”&gt;&lt;/font&gt;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common fonts: Helvetica, Courier, Verdana, Arial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i="1" dirty="0" smtClean="0"/>
              <a:t>tip: look for “web-safe” fonts</a:t>
            </a:r>
          </a:p>
        </p:txBody>
      </p:sp>
    </p:spTree>
    <p:extLst>
      <p:ext uri="{BB962C8B-B14F-4D97-AF65-F5344CB8AC3E}">
        <p14:creationId xmlns:p14="http://schemas.microsoft.com/office/powerpoint/2010/main" val="2984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Attribute: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03" y="1713186"/>
            <a:ext cx="11529849" cy="5144814"/>
          </a:xfrm>
        </p:spPr>
        <p:txBody>
          <a:bodyPr>
            <a:normAutofit/>
          </a:bodyPr>
          <a:lstStyle/>
          <a:p>
            <a:r>
              <a:rPr lang="en-US" dirty="0" smtClean="0"/>
              <a:t>Style is a special attribute that can do several different things.</a:t>
            </a: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&lt;tag style=“property1: value1 value2 value3;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property2: value1 value2”&gt;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content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&lt;/tag&gt;</a:t>
            </a:r>
          </a:p>
          <a:p>
            <a:pPr marL="0" indent="0">
              <a:buNone/>
            </a:pPr>
            <a:r>
              <a:rPr lang="en-US" dirty="0" smtClean="0"/>
              <a:t>Examples of style 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“color: red”		“color:#f4dd68”		“border: 3px solid blue”</a:t>
            </a:r>
          </a:p>
          <a:p>
            <a:pPr marL="0" indent="0">
              <a:buNone/>
            </a:pPr>
            <a:r>
              <a:rPr lang="en-US" dirty="0" smtClean="0"/>
              <a:t>	“font-size:125%”	“font-size:14px”		 </a:t>
            </a:r>
            <a:r>
              <a:rPr lang="en-US" dirty="0"/>
              <a:t>“</a:t>
            </a:r>
            <a:r>
              <a:rPr lang="en-US" dirty="0" err="1"/>
              <a:t>text-align:center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Color can be written as a number:</a:t>
            </a:r>
            <a:br>
              <a:rPr lang="en-US" dirty="0" smtClean="0"/>
            </a:br>
            <a:r>
              <a:rPr lang="en-US" dirty="0" smtClean="0"/>
              <a:t>#f09010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07" y="1511807"/>
            <a:ext cx="11981793" cy="5346193"/>
          </a:xfrm>
        </p:spPr>
        <p:txBody>
          <a:bodyPr/>
          <a:lstStyle/>
          <a:p>
            <a:r>
              <a:rPr lang="en-US" dirty="0" smtClean="0"/>
              <a:t>In the example above, F0 is how much red (a lot)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90 is how much green (medium amount)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10 is how much blue (small amount)</a:t>
            </a:r>
          </a:p>
          <a:p>
            <a:r>
              <a:rPr lang="en-US" dirty="0" smtClean="0"/>
              <a:t>#00FF25:	No red; All the green we can have; a little bit of blue</a:t>
            </a:r>
          </a:p>
          <a:p>
            <a:r>
              <a:rPr lang="en-US" dirty="0" smtClean="0"/>
              <a:t>#</a:t>
            </a:r>
            <a:r>
              <a:rPr lang="en-US" dirty="0" smtClean="0">
                <a:solidFill>
                  <a:srgbClr val="FF0000"/>
                </a:solidFill>
              </a:rPr>
              <a:t>99</a:t>
            </a:r>
            <a:r>
              <a:rPr lang="en-US" dirty="0" smtClean="0">
                <a:solidFill>
                  <a:srgbClr val="00B050"/>
                </a:solidFill>
              </a:rPr>
              <a:t>99</a:t>
            </a:r>
            <a:r>
              <a:rPr lang="en-US" dirty="0" smtClean="0">
                <a:solidFill>
                  <a:srgbClr val="0070C0"/>
                </a:solidFill>
              </a:rPr>
              <a:t>99</a:t>
            </a:r>
            <a:r>
              <a:rPr lang="en-US" dirty="0" smtClean="0"/>
              <a:t>:	Equal amount of all colors (this is grey)</a:t>
            </a:r>
          </a:p>
          <a:p>
            <a:r>
              <a:rPr lang="en-US" dirty="0" smtClean="0"/>
              <a:t>#FFFFFF: 	 White		#000000:	Black</a:t>
            </a:r>
          </a:p>
          <a:p>
            <a:r>
              <a:rPr lang="en-US" dirty="0" smtClean="0"/>
              <a:t>Hexadecimal system: Instead of 1 – 10; it uses 1 – 16 like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1 2 3 4 5 6 7 8 9 A B C D E F  10</a:t>
            </a:r>
          </a:p>
          <a:p>
            <a:pPr marL="0" indent="0">
              <a:buNone/>
            </a:pPr>
            <a:r>
              <a:rPr lang="en-US" dirty="0" smtClean="0"/>
              <a:t>This math works in Hexadecimal system: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 + 1 = A		19 + 1 = 1A		1F + 1 = 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99 + 1 = 9A		9F + 1 = A0		FF + 1 = 100 (too big; We should stop at FF)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smallest number: 00	Biggest number: FF (same as decimal 255)</a:t>
            </a:r>
          </a:p>
        </p:txBody>
      </p:sp>
    </p:spTree>
    <p:extLst>
      <p:ext uri="{BB962C8B-B14F-4D97-AF65-F5344CB8AC3E}">
        <p14:creationId xmlns:p14="http://schemas.microsoft.com/office/powerpoint/2010/main" val="2349356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162</TotalTime>
  <Words>159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Rockwell</vt:lpstr>
      <vt:lpstr>Rockwell Condensed</vt:lpstr>
      <vt:lpstr>Verdana</vt:lpstr>
      <vt:lpstr>Wingdings</vt:lpstr>
      <vt:lpstr>Wood Type</vt:lpstr>
      <vt:lpstr>HTML Important tags and attributes</vt:lpstr>
      <vt:lpstr>If you start Tag 1 inside Tag 2, you must end Tag 1 inside Tag 2</vt:lpstr>
      <vt:lpstr>Some tags are especially useful:</vt:lpstr>
      <vt:lpstr>To really use tags well, you need to change attributes.</vt:lpstr>
      <vt:lpstr>Examples of Attributes</vt:lpstr>
      <vt:lpstr>Special Attribute: Style</vt:lpstr>
      <vt:lpstr>Color can be written as a number: #f09010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Important tags and attributes</dc:title>
  <dc:creator>user</dc:creator>
  <cp:lastModifiedBy>user</cp:lastModifiedBy>
  <cp:revision>23</cp:revision>
  <dcterms:created xsi:type="dcterms:W3CDTF">2017-12-04T03:19:07Z</dcterms:created>
  <dcterms:modified xsi:type="dcterms:W3CDTF">2017-12-28T02:24:39Z</dcterms:modified>
</cp:coreProperties>
</file>