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0" r:id="rId8"/>
    <p:sldId id="262" r:id="rId9"/>
    <p:sldId id="263" r:id="rId10"/>
    <p:sldId id="270" r:id="rId11"/>
    <p:sldId id="264" r:id="rId12"/>
    <p:sldId id="267" r:id="rId13"/>
    <p:sldId id="273" r:id="rId14"/>
    <p:sldId id="266" r:id="rId15"/>
    <p:sldId id="268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FE8-462D-4786-9185-80AE1FE3C09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8DC9-8EC1-46C8-8965-FCA737E5D3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4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FE8-462D-4786-9185-80AE1FE3C09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8DC9-8EC1-46C8-8965-FCA737E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FE8-462D-4786-9185-80AE1FE3C09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8DC9-8EC1-46C8-8965-FCA737E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3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FE8-462D-4786-9185-80AE1FE3C09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8DC9-8EC1-46C8-8965-FCA737E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0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FE8-462D-4786-9185-80AE1FE3C09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8DC9-8EC1-46C8-8965-FCA737E5D3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5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FE8-462D-4786-9185-80AE1FE3C09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8DC9-8EC1-46C8-8965-FCA737E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8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FE8-462D-4786-9185-80AE1FE3C09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8DC9-8EC1-46C8-8965-FCA737E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FE8-462D-4786-9185-80AE1FE3C09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8DC9-8EC1-46C8-8965-FCA737E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2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FE8-462D-4786-9185-80AE1FE3C09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8DC9-8EC1-46C8-8965-FCA737E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B27FE8-462D-4786-9185-80AE1FE3C09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5D8DC9-8EC1-46C8-8965-FCA737E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FE8-462D-4786-9185-80AE1FE3C09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8DC9-8EC1-46C8-8965-FCA737E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3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B27FE8-462D-4786-9185-80AE1FE3C09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5D8DC9-8EC1-46C8-8965-FCA737E5D3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PPT will be on the final test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make webpages</a:t>
            </a:r>
            <a:endParaRPr lang="en-US" sz="32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3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Pairs vs. Empty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1" y="1737359"/>
            <a:ext cx="10962289" cy="468446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tags come in pairs.  This is because they are containers for other things.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&lt;container&gt;   Content   &lt;/container&gt;</a:t>
            </a:r>
            <a:endParaRPr lang="en-US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might even contain more tags.</a:t>
            </a:r>
          </a:p>
          <a:p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some tags are “empty elements”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are only one tag: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&lt;!DOCTYPE html&gt;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Instead of spending a lot of time talking about this, let’s try it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try this, we will use GEANY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GEANY now.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8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1.  Create a new folder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55531"/>
            <a:ext cx="10058400" cy="4950371"/>
          </a:xfrm>
        </p:spPr>
        <p:txBody>
          <a:bodyPr>
            <a:normAutofit/>
          </a:bodyPr>
          <a:lstStyle/>
          <a:p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Choose a location on your computer to create a folder.  This folder will hold all the files needed for your webpage.</a:t>
            </a:r>
          </a:p>
          <a:p>
            <a:endParaRPr lang="en-US" sz="24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 your folder a meaningful name, and remember where it is!</a:t>
            </a:r>
            <a:endParaRPr lang="en-US" sz="24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4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1641" y="1460938"/>
            <a:ext cx="10867697" cy="493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7352"/>
            <a:ext cx="10058400" cy="896532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2.  Name your document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60938"/>
            <a:ext cx="10058400" cy="49503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languages do not have any real power.  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only have an effect because the computer reads them and does what they say.  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read the file correctly, it needs to know what kind of file it is.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computer won’t know that you’re giving it an HTML document unless you NAME it as an HTML document: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Save as     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index.html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will have to first choose a location to save.  </a:t>
            </a:r>
          </a:p>
          <a:p>
            <a:r>
              <a:rPr lang="en-US" sz="24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location is important! Remember where you put it!</a:t>
            </a:r>
            <a:endParaRPr lang="en-US" sz="24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Now, we can try to put a tag in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6344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Type this: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&lt;!DOCTYPE html&gt;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&lt;head&gt;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&lt;title&gt; Type your name and class number&lt;/title&gt;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&lt;/head&gt;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&lt;p&gt; Hello World!&lt;/p&gt;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8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Ok, so if you did this correctly…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First: 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save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Second: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go to the folder where your html document was created and you can choose to “open with” a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webbrowser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like: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Chrome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Firefox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Safari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Explorer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185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Now, we can try to put a tag in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6344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Type this: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&lt;!DOCTYPE html&gt;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&lt;head&gt;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&lt;title&gt; Type your name and class number&lt;/title&gt;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&lt;/head&gt;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&lt;p&gt; Hello World!&lt;/p&gt;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9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117" y="94592"/>
            <a:ext cx="10058400" cy="1064698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Now, let’s add a picture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03" y="1380008"/>
            <a:ext cx="12086897" cy="495773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Type this: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&lt;!DOCTYPE html&gt;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&lt;head&gt;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&lt;title&gt; Type your name and class number&lt;/title&gt;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&lt;/head&gt;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&lt;h1&gt; The Scientific Universe &lt;/h1&gt;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&lt;p&gt; Hello World!&lt;/p&gt;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img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src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=“sci.png”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=“Science”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height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=“800” width=“800”&gt;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3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240" y="441434"/>
            <a:ext cx="11298621" cy="106469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you understand?  If you do, try to add a second picture to your webpage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03" y="1380008"/>
            <a:ext cx="12086897" cy="495773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&lt;!DOCTYPE html&gt;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&lt;head&gt;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&lt;title&gt; Type your name and class number&lt;/title&gt;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&lt;/head&gt;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&lt;h1&gt; The Scientific Universe &lt;/h1&gt;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&lt;p&gt; Hello World!&lt;/p&gt;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img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src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=“sci.png”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=“Science”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height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=“800” width=“800”&gt;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9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Languages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Language:  0100101001011001101110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good for people.  So, humans make other kinds of languages so they can talk like people to the computer.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2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1:  Programming languages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are languages that make software.</a:t>
            </a: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Famous ones:  Python; C++; FORTRAN</a:t>
            </a: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to directly control the computer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1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2: Scripting languages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are languages that tell software what to do.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of them are also programming languages</a:t>
            </a:r>
          </a:p>
          <a:p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Famous ones: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Lua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JavaScript; Python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to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INdirectly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tell the computer what to do</a:t>
            </a:r>
          </a:p>
        </p:txBody>
      </p:sp>
    </p:spTree>
    <p:extLst>
      <p:ext uri="{BB962C8B-B14F-4D97-AF65-F5344CB8AC3E}">
        <p14:creationId xmlns:p14="http://schemas.microsoft.com/office/powerpoint/2010/main" val="93494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286603"/>
            <a:ext cx="10720552" cy="1450757"/>
          </a:xfrm>
        </p:spPr>
        <p:txBody>
          <a:bodyPr>
            <a:normAutofit fontScale="90000"/>
          </a:bodyPr>
          <a:lstStyle/>
          <a:p>
            <a:r>
              <a:rPr lang="en-US" sz="3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many other kinds, but we will only talk about one more: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Type 3: Markup languages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840"/>
            <a:ext cx="10058400" cy="399825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language that describes how a document should appear.</a:t>
            </a:r>
          </a:p>
          <a:p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1 really famous one:  HTML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is a kind of language that tells an internet browser where to put objects on a webpage.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the language of the internet.  It is used to make webpages.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286603"/>
            <a:ext cx="10720552" cy="1450757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840"/>
            <a:ext cx="10058400" cy="399825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 of the internet.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stands for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yper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arkup 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anguage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0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is made of “tags”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tag is a code object made from a beginning, middle, and end.</a:t>
            </a:r>
          </a:p>
          <a:p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middle is the important part.  It is the CONTENT of the tag.  The beginning and end are just used to help organize.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HTML tags look like this: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&lt;tag&gt; Here is my content &lt;/tag&gt;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we read this?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&lt;tag&gt; Here is my content &lt;/tag&gt;</a:t>
            </a:r>
          </a:p>
          <a:p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would read the above tag as: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opening tag    	&lt;tag&gt;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			Here is my content</a:t>
            </a:r>
            <a:endParaRPr lang="en-US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closing tag		&lt;/tag&gt;</a:t>
            </a: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course, none of the tags are really CALLED “tag”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2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 tags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	&lt;/html&gt;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&lt;head&gt;	&lt;/head&gt;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	&lt;/body&gt;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&lt;h1&gt;	&lt;/h1&gt;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tags only do the job of organizing; but some tags also have a real effect on the webpage.  &lt;h1&gt; is a tag that actually changes how the webpage looks.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485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550</Words>
  <Application>Microsoft Office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Retrospect</vt:lpstr>
      <vt:lpstr>This PPT will be on the final test</vt:lpstr>
      <vt:lpstr>Computer Languages</vt:lpstr>
      <vt:lpstr>Type 1:  Programming languages</vt:lpstr>
      <vt:lpstr>Type 2: Scripting languages</vt:lpstr>
      <vt:lpstr>There are many other kinds, but we will only talk about one more:  Type 3: Markup languages</vt:lpstr>
      <vt:lpstr>HTML</vt:lpstr>
      <vt:lpstr>HTML is made of “tags”</vt:lpstr>
      <vt:lpstr>How do we read this?</vt:lpstr>
      <vt:lpstr>Common tags</vt:lpstr>
      <vt:lpstr>Pairs vs. Empty</vt:lpstr>
      <vt:lpstr>Instead of spending a lot of time talking about this, let’s try it</vt:lpstr>
      <vt:lpstr>Step 1.  Create a new folder</vt:lpstr>
      <vt:lpstr>Step 2.  Name your document</vt:lpstr>
      <vt:lpstr>Now, we can try to put a tag in</vt:lpstr>
      <vt:lpstr>Ok, so if you did this correctly…</vt:lpstr>
      <vt:lpstr>Now, we can try to put a tag in</vt:lpstr>
      <vt:lpstr>Now, let’s add a picture</vt:lpstr>
      <vt:lpstr>Do you understand?  If you do, try to add a second picture to your webpage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PPT will be on the final test</dc:title>
  <dc:creator>user</dc:creator>
  <cp:lastModifiedBy>user</cp:lastModifiedBy>
  <cp:revision>15</cp:revision>
  <dcterms:created xsi:type="dcterms:W3CDTF">2017-11-27T00:32:37Z</dcterms:created>
  <dcterms:modified xsi:type="dcterms:W3CDTF">2017-11-27T02:41:10Z</dcterms:modified>
</cp:coreProperties>
</file>