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f58771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f58771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8ac427e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8ac427e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8ac427e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8ac427e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8ac427e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8ac427e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8ac427e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8ac427e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8ac427ef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8ac427e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8ac427e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8ac427e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8ac427e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8ac427e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1c08e9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1c08e9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8" y="72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Inteligentná farma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Dominik Kepič, Monika Zjavková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Ďakujeme za pozornosť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Potreba inteligentného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riešenia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zvýšená efektivita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lepšia</a:t>
            </a:r>
            <a:r>
              <a:rPr lang="sk"/>
              <a:t> analýza údajov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nedostatok zamestnancov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39726" r="0" t="0"/>
          <a:stretch/>
        </p:blipFill>
        <p:spPr>
          <a:xfrm>
            <a:off x="4493800" y="0"/>
            <a:ext cx="4650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Ciele </a:t>
            </a:r>
            <a:r>
              <a:rPr lang="sk"/>
              <a:t>inteligentnej</a:t>
            </a:r>
            <a:r>
              <a:rPr lang="sk"/>
              <a:t> farmy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zlepšenie kvality a kvantity úrody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zabezpečenie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minimalizovanie použitia pesticídov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zníženie nákladov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Prostredie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veľká plocha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množstvo úloh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náchylné od zmeny počasia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pravidelný výskyt škodcov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Vnemy znalostného konateľa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vlhkosť a množstvo hnojiva v pôde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počasie a slnečné svetlo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prítomnosť hmyzu a iných škodcov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cykly výsadby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zavlažovací cyklus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zdravie a stav rastlín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10 Ways AI Has The Potential To Improve Agriculture in 2021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625" y="1152475"/>
            <a:ext cx="3385826" cy="29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 Ways AI Has The Potential To Improve Agriculture in 2021"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725" y="226375"/>
            <a:ext cx="646056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683125" y="226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Akcie znalostného konateľa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zber, kontrola, starostlivosť o úrodu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rozpoznávanie </a:t>
            </a:r>
            <a:r>
              <a:rPr lang="sk"/>
              <a:t>potencionálnych hrozieb z vonka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predpovedanie problémov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214150"/>
            <a:ext cx="8520600" cy="1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Informácie: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stav pôdy a úrody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prítomnosť chorôb a škodcov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klimatické zmeny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923025"/>
            <a:ext cx="85206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Znalosti</a:t>
            </a:r>
            <a:r>
              <a:rPr lang="sk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hodnoty pridávania a uberania hnojiva, pesticídov, zavlažovania pri </a:t>
            </a:r>
            <a:r>
              <a:rPr lang="sk"/>
              <a:t>nevyrastených</a:t>
            </a:r>
            <a:r>
              <a:rPr lang="sk"/>
              <a:t> plodinách, </a:t>
            </a:r>
            <a:r>
              <a:rPr lang="sk"/>
              <a:t>výskyte</a:t>
            </a:r>
            <a:r>
              <a:rPr lang="sk"/>
              <a:t> škodcov a zmenách počasia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zoznam chemikálií proti rôznym druhom ochorení v prípade šíriacej sa nákazy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Správanie konateľa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vonkajšie: efektívne riadenie farmy a zdrojov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vnútorné: </a:t>
            </a:r>
            <a:r>
              <a:rPr lang="sk"/>
              <a:t>spracovanie</a:t>
            </a:r>
            <a:r>
              <a:rPr lang="sk"/>
              <a:t> dát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15659" l="0" r="0" t="12640"/>
          <a:stretch/>
        </p:blipFill>
        <p:spPr>
          <a:xfrm>
            <a:off x="0" y="2571750"/>
            <a:ext cx="9144001" cy="24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