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6eddaa7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6eddaa7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70d6e8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70d6e8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makes a lot of sense - dogs are out more often during nice weather months in April, May, June, and July before going inside when it’s peak summer through winter.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6eddaa7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6eddaa7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that spike on Saturday when people are outside more often with their dogs, and maybe a drop from Saturday to Sunday due to the lack of mail delivery? Not as many mail carriers getting bitten?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6eddaa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6eddaa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number is still low, dogs and horses are the most likely animals to bite someone in the head at around 20%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3127db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3127db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70d6e8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70d6e8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3127db4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3127db4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127db4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127db4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3127db4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c3127db4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3127db4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c3127db4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f85130e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f85130e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3127db4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3127db4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4c8940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4c8940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4c8940e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4c8940e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c8940e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4c8940e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f85130e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f85130e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 from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f85130e7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f85130e7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 from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f85130e7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f85130e7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 bulls are by far the most frequent offender, followed by german shepherd, </a:t>
            </a:r>
            <a:r>
              <a:rPr lang="en"/>
              <a:t>labrador</a:t>
            </a:r>
            <a:r>
              <a:rPr lang="en"/>
              <a:t> retriever, boxer, then chihuahua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70d6e86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70d6e86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Whereas cats bites are almost equally split between male and female, dogs are 2:1 male to female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4250" y="1578400"/>
            <a:ext cx="5913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Animal bites and you: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How to avoid being the next victim</a:t>
            </a:r>
            <a:endParaRPr sz="3333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Zachary Brown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trend over the years?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638" y="1139550"/>
            <a:ext cx="4578715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by month?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900" y="1045725"/>
            <a:ext cx="4228212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by day of the week?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138" y="1154325"/>
            <a:ext cx="4195724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07075" y="1992575"/>
            <a:ext cx="35619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What part of the body do animals bite most often?</a:t>
            </a:r>
            <a:endParaRPr sz="2511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625" y="152400"/>
            <a:ext cx="42242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closer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588" y="1200950"/>
            <a:ext cx="3446831" cy="38404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/>
          <p:nvPr/>
        </p:nvCxnSpPr>
        <p:spPr>
          <a:xfrm flipH="1" rot="10800000">
            <a:off x="3454600" y="3454650"/>
            <a:ext cx="2625600" cy="8751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3546700" y="1151525"/>
            <a:ext cx="2424900" cy="142020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902850" y="1567550"/>
            <a:ext cx="7338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Dogs - especially pitbulls - are the biggest bite risk for people in Louisville KY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The rate of animal bites per year is relatively flat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Bite rates are much higher between March and August, likely due to warmer weather and longer days 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Bites are most common on Saturdays, with a big drop to Sundays</a:t>
            </a:r>
            <a:endParaRPr sz="1700">
              <a:solidFill>
                <a:srgbClr val="999999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○"/>
            </a:pPr>
            <a:r>
              <a:rPr lang="en" sz="1500">
                <a:solidFill>
                  <a:srgbClr val="999999"/>
                </a:solidFill>
              </a:rPr>
              <a:t>No mail carriers to be bitten?</a:t>
            </a:r>
            <a:endParaRPr sz="15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People are at higher risk of bites to the head with dogs and horses than any other animal</a:t>
            </a:r>
            <a:endParaRPr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902850" y="1567550"/>
            <a:ext cx="7338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Dogs - especially pitbulls - are the biggest bite risk for people in Louisville KY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rate of animal bites per year is relatively flat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Bite rates are much higher between March and August, likely due to warmer weather and longer days 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Bites are most common on Saturdays, with a big drop to Sundays</a:t>
            </a:r>
            <a:endParaRPr sz="1700">
              <a:solidFill>
                <a:srgbClr val="999999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○"/>
            </a:pPr>
            <a:r>
              <a:rPr lang="en" sz="1500">
                <a:solidFill>
                  <a:srgbClr val="999999"/>
                </a:solidFill>
              </a:rPr>
              <a:t>No mail carriers to be bitten?</a:t>
            </a:r>
            <a:endParaRPr sz="15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People are at higher risk of bites to the head with dogs and horses than any other animal</a:t>
            </a:r>
            <a:endParaRPr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902850" y="1567550"/>
            <a:ext cx="7338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Dogs - especially pitbulls - are the biggest bite risk for people in Louisville KY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The rate of animal bites per year is relatively flat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Bite rates are much higher between March and August, likely due to warmer weather and longer days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Bites are most common on Saturdays, with a big drop to Sundays</a:t>
            </a:r>
            <a:endParaRPr sz="1700">
              <a:solidFill>
                <a:srgbClr val="999999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○"/>
            </a:pPr>
            <a:r>
              <a:rPr lang="en" sz="1500">
                <a:solidFill>
                  <a:srgbClr val="999999"/>
                </a:solidFill>
              </a:rPr>
              <a:t>No mail carriers to be bitten?</a:t>
            </a:r>
            <a:endParaRPr sz="15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People are at higher risk of bites to the head with dogs and horses than any other animal</a:t>
            </a:r>
            <a:endParaRPr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902850" y="1567550"/>
            <a:ext cx="7338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Dogs - especially pitbulls - are the biggest bite risk for people in Louisville KY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The rate of animal bites per year is relatively flat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Bite rates are much higher between March and August, likely due to warmer weather and longer days 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Bites are most common on Saturdays, with a big drop to Sundays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mail carriers to be bitten?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People are at higher risk of bites to the head with dogs and horses than any other animal</a:t>
            </a:r>
            <a:endParaRPr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902850" y="1567550"/>
            <a:ext cx="7338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Dogs - especially pitbulls - are the biggest bite risk for people in Louisville KY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The rate of animal bites per year is relatively flat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Bite rates are much higher between March and August, likely due to warmer weather and longer days </a:t>
            </a:r>
            <a:endParaRPr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lang="en" sz="1700">
                <a:solidFill>
                  <a:srgbClr val="999999"/>
                </a:solidFill>
              </a:rPr>
              <a:t>Bites are most common on Saturdays, with a big drop to Sundays</a:t>
            </a:r>
            <a:endParaRPr sz="1700">
              <a:solidFill>
                <a:srgbClr val="999999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○"/>
            </a:pPr>
            <a:r>
              <a:rPr lang="en" sz="1500">
                <a:solidFill>
                  <a:srgbClr val="999999"/>
                </a:solidFill>
              </a:rPr>
              <a:t>No mail carriers to be bitten?</a:t>
            </a:r>
            <a:endParaRPr sz="15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People are at higher risk of bites to the head with dogs and horses than any other animal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521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data from Louisville KY reporting animal bites mainly 2010-2017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What animals are most likely to bite people?</a:t>
            </a:r>
            <a:endParaRPr sz="2100">
              <a:solidFill>
                <a:srgbClr val="999999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Char char="○"/>
            </a:pPr>
            <a:r>
              <a:rPr lang="en" sz="1900">
                <a:solidFill>
                  <a:srgbClr val="999999"/>
                </a:solidFill>
              </a:rPr>
              <a:t>Are there specific breeds most likely to bite?</a:t>
            </a:r>
            <a:endParaRPr sz="1900">
              <a:solidFill>
                <a:srgbClr val="999999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Are there trends over time?</a:t>
            </a:r>
            <a:endParaRPr sz="2100">
              <a:solidFill>
                <a:srgbClr val="999999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What parts of the body are most at risk of bites?</a:t>
            </a:r>
            <a:endParaRPr sz="2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takeaway: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Beware male pit bulls on Saturdays in May!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521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All data from Louisville KY reporting animal bites mainly 2010-2017</a:t>
            </a:r>
            <a:endParaRPr sz="2100">
              <a:solidFill>
                <a:srgbClr val="999999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animals are most likely to bite people?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Are there specific breeds most likely to bite?</a:t>
            </a:r>
            <a:endParaRPr sz="19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Are there trends over time?</a:t>
            </a:r>
            <a:endParaRPr sz="2100">
              <a:solidFill>
                <a:srgbClr val="999999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What parts of the body are most at risk of bites?</a:t>
            </a:r>
            <a:endParaRPr sz="2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2550" y="1521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All data from Louisville KY reporting animal bites mainly 2010-2017</a:t>
            </a:r>
            <a:endParaRPr sz="2100">
              <a:solidFill>
                <a:srgbClr val="999999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What animals are most likely to bite people?</a:t>
            </a:r>
            <a:endParaRPr sz="2100">
              <a:solidFill>
                <a:srgbClr val="999999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Char char="○"/>
            </a:pPr>
            <a:r>
              <a:rPr lang="en" sz="1900">
                <a:solidFill>
                  <a:srgbClr val="999999"/>
                </a:solidFill>
              </a:rPr>
              <a:t>Are there specific breeds most likely to bite?</a:t>
            </a:r>
            <a:endParaRPr sz="1900">
              <a:solidFill>
                <a:srgbClr val="999999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Are there trends over time?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What parts of the body are most at risk of bites?</a:t>
            </a:r>
            <a:endParaRPr sz="2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052550" y="1521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All data from Louisville KY reporting animal bites mainly 2010-2017</a:t>
            </a:r>
            <a:endParaRPr sz="2100">
              <a:solidFill>
                <a:srgbClr val="999999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What animals are most likely to bite people?</a:t>
            </a:r>
            <a:endParaRPr sz="2100">
              <a:solidFill>
                <a:srgbClr val="999999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Char char="○"/>
            </a:pPr>
            <a:r>
              <a:rPr lang="en" sz="1900">
                <a:solidFill>
                  <a:srgbClr val="999999"/>
                </a:solidFill>
              </a:rPr>
              <a:t>Are there specific breeds most likely to bite?</a:t>
            </a:r>
            <a:endParaRPr sz="1900">
              <a:solidFill>
                <a:srgbClr val="999999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●"/>
            </a:pPr>
            <a:r>
              <a:rPr lang="en" sz="2100">
                <a:solidFill>
                  <a:srgbClr val="999999"/>
                </a:solidFill>
              </a:rPr>
              <a:t>Are there trends over time?</a:t>
            </a:r>
            <a:endParaRPr sz="2100">
              <a:solidFill>
                <a:srgbClr val="999999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parts of the body are most at risk of bites?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animals bite people most frequently?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850" y="1307850"/>
            <a:ext cx="286881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animals bite people most frequently?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850" y="1307850"/>
            <a:ext cx="2868816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491" y="1307850"/>
            <a:ext cx="276152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/>
          <p:nvPr/>
        </p:nvSpPr>
        <p:spPr>
          <a:xfrm rot="5400000">
            <a:off x="4437225" y="2595925"/>
            <a:ext cx="134700" cy="230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 rot="-1268294">
            <a:off x="5123073" y="3053053"/>
            <a:ext cx="134768" cy="230314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-5400000">
            <a:off x="3700250" y="3239625"/>
            <a:ext cx="337800" cy="263400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dogs bite people most often?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288" y="1028700"/>
            <a:ext cx="4159425" cy="39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one gender more likely to bite?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975" y="1076400"/>
            <a:ext cx="3514040" cy="384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