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8" r:id="rId6"/>
    <p:sldId id="314" r:id="rId7"/>
    <p:sldId id="316" r:id="rId8"/>
    <p:sldId id="317" r:id="rId9"/>
    <p:sldId id="318" r:id="rId10"/>
    <p:sldId id="31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1B25D-8345-49CB-DEE3-E1F1584EF2F9}" v="244" dt="2023-05-04T14:28:22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4967" autoAdjust="0"/>
  </p:normalViewPr>
  <p:slideViewPr>
    <p:cSldViewPr snapToGrid="0">
      <p:cViewPr varScale="1">
        <p:scale>
          <a:sx n="41" d="100"/>
          <a:sy n="41" d="100"/>
        </p:scale>
        <p:origin x="120" y="2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Box office revenues/ Profits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2" y="5660136"/>
            <a:ext cx="5093208" cy="1197864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Zane Brown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42" y="755475"/>
            <a:ext cx="6190488" cy="1179576"/>
          </a:xfrm>
        </p:spPr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934708"/>
            <a:ext cx="10322459" cy="4237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/>
              <a:t>Explore how the revenue generated by movies in different genres differ from each other. As well as revenue </a:t>
            </a:r>
            <a:r>
              <a:rPr lang="en-US" sz="2400"/>
              <a:t>differences by month.</a:t>
            </a:r>
            <a:endParaRPr lang="en-US" sz="2400" dirty="0"/>
          </a:p>
          <a:p>
            <a:pPr marL="342900" indent="-342900">
              <a:buChar char="•"/>
            </a:pPr>
            <a:r>
              <a:rPr lang="en-US" sz="2400"/>
              <a:t>Create a model that can accurately predict what the revenue of a movie will be based on a variety of different independent variables.</a:t>
            </a:r>
            <a:endParaRPr lang="en-US" sz="2400" dirty="0"/>
          </a:p>
          <a:p>
            <a:pPr marL="342900" indent="-342900">
              <a:buChar char="•"/>
            </a:pPr>
            <a:r>
              <a:rPr lang="en-US" sz="2400"/>
              <a:t>Identify independent variables that could be significant in determining what a </a:t>
            </a:r>
            <a:r>
              <a:rPr lang="en-US" sz="2400" dirty="0"/>
              <a:t>movies revenue could be.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D2DB-1C47-745B-A002-B4571E53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BA2B-ED2F-1534-DC0F-35DEA3A2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The Movie Database (TMDb): This is an API that I used to get data on popular/trending movies, as well as other movies provided from the IMDb file.</a:t>
            </a:r>
          </a:p>
          <a:p>
            <a:endParaRPr lang="en-US" sz="2500" dirty="0"/>
          </a:p>
          <a:p>
            <a:r>
              <a:rPr lang="en-US" sz="2500" dirty="0"/>
              <a:t>IMDb: Provided a large text file with over 1 million movie ids that allowed me to get more data from TMDb API. I was planning on using this more but only a paid version of the API was available.</a:t>
            </a:r>
          </a:p>
          <a:p>
            <a:endParaRPr lang="en-US" sz="2500" dirty="0"/>
          </a:p>
          <a:p>
            <a:r>
              <a:rPr lang="en-US" sz="2500" dirty="0"/>
              <a:t>Python: Used pandas library to extract various data from TMDb API and arrange them into a single data frame. Additionally, used to clean up the data and get rid of movies with null values.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E07C1-E77C-666D-5802-2F19900A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0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949-1EAA-D939-C68D-8EFA84CD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07B6-B94E-3F3B-4EFE-E8767965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983BE4-7D57-E9ED-60F3-9323F8C8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7" y="1818439"/>
            <a:ext cx="4894840" cy="1891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AC064D-6EEB-0227-2A00-FAF6DB82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1" y="1335482"/>
            <a:ext cx="5270473" cy="2978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5851AC-5751-9B17-10FE-604A16D3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5" y="4325367"/>
            <a:ext cx="3957683" cy="23931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E6E60C-B710-5EC8-7E45-7F2007558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69" y="3772673"/>
            <a:ext cx="4332468" cy="30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1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918D-621C-2CD8-82CA-9F161C26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1107-F274-FEC3-4CEE-BAAB8CA5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 dirty="0"/>
              <a:t>Revenue:</a:t>
            </a:r>
          </a:p>
          <a:p>
            <a:pPr lvl="1"/>
            <a:r>
              <a:rPr lang="en-US" dirty="0"/>
              <a:t>Multiple Linear Regression: .69 R-score, Mean Squared Error about 110 million.</a:t>
            </a:r>
          </a:p>
          <a:p>
            <a:pPr lvl="1"/>
            <a:r>
              <a:rPr lang="en-US" dirty="0"/>
              <a:t>Random Forrest: .746 R-score, 20 estimators, Mean Squared Error about 104 million.</a:t>
            </a:r>
          </a:p>
          <a:p>
            <a:r>
              <a:rPr lang="en-US" dirty="0"/>
              <a:t>Profit:</a:t>
            </a:r>
          </a:p>
          <a:p>
            <a:pPr lvl="1"/>
            <a:r>
              <a:rPr lang="en-US" dirty="0"/>
              <a:t>Logistic Regression: 74% accuracy score when predicting new/untrained data.</a:t>
            </a:r>
          </a:p>
          <a:p>
            <a:pPr lvl="1"/>
            <a:r>
              <a:rPr lang="en-US" dirty="0"/>
              <a:t>Random Forrest: 73.5% accuracy, 100 estimators </a:t>
            </a:r>
            <a:endParaRPr lang="en-US"/>
          </a:p>
          <a:p>
            <a:pPr lvl="1"/>
            <a:r>
              <a:rPr lang="en-US" dirty="0"/>
              <a:t>Decision Tree: 65% accuracy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78F5-C175-E357-4092-AB179460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505F42B-6DAF-30AF-B674-0CA084F4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857" y="4854251"/>
            <a:ext cx="2313905" cy="18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2156-DCA9-C4BF-EF8B-438037D8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BCE7-0F70-B875-76B8-5BAC4D10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Mostly clean and understandable data. (API)</a:t>
            </a:r>
          </a:p>
          <a:p>
            <a:r>
              <a:rPr lang="en-US" dirty="0"/>
              <a:t>Data transformation with scaler.</a:t>
            </a:r>
          </a:p>
          <a:p>
            <a:r>
              <a:rPr lang="en-US" dirty="0"/>
              <a:t>Decent results for predictive models.</a:t>
            </a:r>
          </a:p>
          <a:p>
            <a:r>
              <a:rPr lang="en-US" dirty="0"/>
              <a:t>Wasn't able to get live data.</a:t>
            </a:r>
          </a:p>
          <a:p>
            <a:r>
              <a:rPr lang="en-US" dirty="0"/>
              <a:t>Time management.</a:t>
            </a:r>
          </a:p>
          <a:p>
            <a:r>
              <a:rPr lang="en-US" dirty="0"/>
              <a:t>IMDb API.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2C047-4958-E3F3-C425-A545A896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89A1-CA2C-C0CA-A522-841F7FE7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C3F9-E858-7E7D-F65B-F6B86D91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47850"/>
            <a:ext cx="10771632" cy="46840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r>
              <a:rPr lang="en-US" sz="2000" dirty="0">
                <a:ea typeface="+mn-lt"/>
                <a:cs typeface="+mn-lt"/>
              </a:rPr>
              <a:t>Logistic Regression identified as the most effective predictor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Strong positive correlations found between revenue and variables such as vote count and budget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Significance of audience engagement and financial investment in determining movie success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Limitations: absence of live data, challenges in acquiring sufficient data within a reasonable timeframe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Recommendations for future analyses: gather a larger sample of movies across genres, release dates, and budgets; incorporate variables such as marketing cost, social media presence, critical reviews, and competition; seek live data sources for up-to-date models reflecting market trends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Future plan: access IMDb API for analysis and prediction of IMDb ratings based on similar variables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CA25-F0DD-B8C3-7619-FA2FF05E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0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507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GradientUnivers</vt:lpstr>
      <vt:lpstr>Box office revenues/ Profits</vt:lpstr>
      <vt:lpstr>Proposal</vt:lpstr>
      <vt:lpstr>Data collection </vt:lpstr>
      <vt:lpstr>Data exploration</vt:lpstr>
      <vt:lpstr>Predictive models</vt:lpstr>
      <vt:lpstr>Reflections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revenues/ Profits</dc:title>
  <dc:creator>Zane J. Brown</dc:creator>
  <cp:lastModifiedBy>Zane J. Brown</cp:lastModifiedBy>
  <cp:revision>81</cp:revision>
  <dcterms:created xsi:type="dcterms:W3CDTF">2023-05-04T12:36:53Z</dcterms:created>
  <dcterms:modified xsi:type="dcterms:W3CDTF">2023-05-04T14:28:55Z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