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3" r:id="rId6"/>
    <p:sldId id="262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4E31-1A5F-434E-B13F-B00AC21FE13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90672"/>
              </p:ext>
            </p:extLst>
          </p:nvPr>
        </p:nvGraphicFramePr>
        <p:xfrm>
          <a:off x="1455353" y="1088491"/>
          <a:ext cx="5218182" cy="473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</a:tblGrid>
              <a:tr h="59195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@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95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621975" y="2280448"/>
            <a:ext cx="1155851" cy="1174899"/>
            <a:chOff x="2811445" y="2049779"/>
            <a:chExt cx="1349075" cy="137130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1445" y="2049780"/>
              <a:ext cx="663275" cy="68573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960" y="2049779"/>
              <a:ext cx="670560" cy="6857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9960" y="2735519"/>
              <a:ext cx="670560" cy="685567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53" y="5933176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chessboard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46475"/>
              </p:ext>
            </p:extLst>
          </p:nvPr>
        </p:nvGraphicFramePr>
        <p:xfrm>
          <a:off x="1455353" y="1088491"/>
          <a:ext cx="5218182" cy="473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</a:tblGrid>
              <a:tr h="59195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@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95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55353" y="5933176"/>
            <a:ext cx="490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every space, </a:t>
            </a:r>
          </a:p>
          <a:p>
            <a:r>
              <a:rPr lang="en-US" dirty="0" smtClean="0"/>
              <a:t>if there is a tile, the space is labeled as ‘1’,  else ‘0’.</a:t>
            </a:r>
          </a:p>
          <a:p>
            <a:r>
              <a:rPr lang="en-US" dirty="0" smtClean="0"/>
              <a:t>Memory array size: 32*32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73763"/>
              </p:ext>
            </p:extLst>
          </p:nvPr>
        </p:nvGraphicFramePr>
        <p:xfrm>
          <a:off x="2529552" y="943970"/>
          <a:ext cx="6090507" cy="552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</a:tblGrid>
              <a:tr h="690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091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81833" y="2137326"/>
            <a:ext cx="1739091" cy="1775053"/>
            <a:chOff x="2610913" y="2021996"/>
            <a:chExt cx="1739091" cy="1775053"/>
          </a:xfrm>
        </p:grpSpPr>
        <p:grpSp>
          <p:nvGrpSpPr>
            <p:cNvPr id="33" name="Group 32"/>
            <p:cNvGrpSpPr/>
            <p:nvPr/>
          </p:nvGrpSpPr>
          <p:grpSpPr>
            <a:xfrm>
              <a:off x="2801487" y="2222247"/>
              <a:ext cx="1359035" cy="1371838"/>
              <a:chOff x="2801485" y="2222247"/>
              <a:chExt cx="1359035" cy="13718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811445" y="2222777"/>
                <a:ext cx="1349075" cy="1371307"/>
                <a:chOff x="2811445" y="2049779"/>
                <a:chExt cx="1349075" cy="1371307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1445" y="2049780"/>
                  <a:ext cx="663275" cy="685739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9960" y="2049779"/>
                  <a:ext cx="670560" cy="68574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9960" y="2735519"/>
                  <a:ext cx="670560" cy="685567"/>
                </a:xfrm>
                <a:prstGeom prst="rect">
                  <a:avLst/>
                </a:prstGeom>
              </p:spPr>
            </p:pic>
          </p:grpSp>
          <p:cxnSp>
            <p:nvCxnSpPr>
              <p:cNvPr id="11" name="Straight Connector 10"/>
              <p:cNvCxnSpPr/>
              <p:nvPr/>
            </p:nvCxnSpPr>
            <p:spPr>
              <a:xfrm flipH="1">
                <a:off x="2809105" y="2222247"/>
                <a:ext cx="2340" cy="68627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53235" y="2222777"/>
                <a:ext cx="0" cy="137130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809105" y="2222247"/>
                <a:ext cx="1344130" cy="5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01485" y="2908253"/>
                <a:ext cx="68847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489960" y="3592304"/>
                <a:ext cx="663275" cy="178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486150" y="2901181"/>
                <a:ext cx="1" cy="69112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3819919" y="3455883"/>
              <a:ext cx="3361" cy="341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22548" y="2560627"/>
              <a:ext cx="327456" cy="475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008544" y="3244413"/>
              <a:ext cx="341460" cy="19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138043" y="2780026"/>
              <a:ext cx="3361" cy="341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36362" y="2021997"/>
              <a:ext cx="1681" cy="33870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824960" y="2021996"/>
              <a:ext cx="1681" cy="33870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2610913" y="2571957"/>
              <a:ext cx="31823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280485" y="3251300"/>
              <a:ext cx="31823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6710" y="4999727"/>
            <a:ext cx="22437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</a:t>
            </a:r>
          </a:p>
          <a:p>
            <a:r>
              <a:rPr lang="en-US" sz="1400" dirty="0" smtClean="0"/>
              <a:t>Color Code + Direction Code</a:t>
            </a:r>
          </a:p>
          <a:p>
            <a:endParaRPr lang="en-US" sz="1200" dirty="0" smtClean="0"/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93124" y="1656898"/>
            <a:ext cx="1762898" cy="1026057"/>
            <a:chOff x="593124" y="956680"/>
            <a:chExt cx="1762898" cy="1026057"/>
          </a:xfrm>
        </p:grpSpPr>
        <p:grpSp>
          <p:nvGrpSpPr>
            <p:cNvPr id="88" name="Group 87"/>
            <p:cNvGrpSpPr/>
            <p:nvPr/>
          </p:nvGrpSpPr>
          <p:grpSpPr>
            <a:xfrm>
              <a:off x="674711" y="960578"/>
              <a:ext cx="1615250" cy="1022159"/>
              <a:chOff x="674711" y="960578"/>
              <a:chExt cx="1615250" cy="1022159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837395" y="1268667"/>
                <a:ext cx="1218271" cy="369332"/>
                <a:chOff x="837395" y="1268667"/>
                <a:chExt cx="1218271" cy="36933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837395" y="1408118"/>
                  <a:ext cx="79692" cy="904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683634" y="1408118"/>
                  <a:ext cx="79692" cy="9043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935006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753980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4711" y="960578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White      Black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719" y="1613405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Code</a:t>
                </a:r>
                <a:endParaRPr lang="en-US" dirty="0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593124" y="956680"/>
              <a:ext cx="1762898" cy="100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81026" y="2779171"/>
            <a:ext cx="1762898" cy="1833426"/>
            <a:chOff x="613978" y="2078953"/>
            <a:chExt cx="1762898" cy="1833426"/>
          </a:xfrm>
        </p:grpSpPr>
        <p:grpSp>
          <p:nvGrpSpPr>
            <p:cNvPr id="67" name="Group 66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47" name="Straight Arrow Connector 46"/>
                  <p:cNvCxnSpPr>
                    <a:endCxn id="61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1</a:t>
                  </a:r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</p:grpSp>
        </p:grpSp>
        <p:sp>
          <p:nvSpPr>
            <p:cNvPr id="91" name="Rectangle 90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1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710" y="4299509"/>
            <a:ext cx="6195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 edge</a:t>
            </a:r>
          </a:p>
          <a:p>
            <a:r>
              <a:rPr lang="en-US" sz="1400" dirty="0" smtClean="0"/>
              <a:t>Color Code + Direction Code + Position(</a:t>
            </a:r>
            <a:r>
              <a:rPr lang="en-US" sz="1400" dirty="0" err="1" smtClean="0"/>
              <a:t>row+column</a:t>
            </a:r>
            <a:r>
              <a:rPr lang="en-US" sz="1400" dirty="0" smtClean="0"/>
              <a:t>) + Path ID</a:t>
            </a:r>
          </a:p>
          <a:p>
            <a:endParaRPr lang="en-US" sz="1200" dirty="0" smtClean="0"/>
          </a:p>
          <a:p>
            <a:r>
              <a:rPr lang="en-US" i="1" dirty="0" smtClean="0"/>
              <a:t>Memory array:</a:t>
            </a:r>
          </a:p>
          <a:p>
            <a:r>
              <a:rPr lang="en-US" sz="1600" dirty="0" smtClean="0"/>
              <a:t>Edges are stored counter clock-wisely. The first element is called pointer.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3124" y="956680"/>
            <a:ext cx="1762898" cy="1026057"/>
            <a:chOff x="593124" y="956680"/>
            <a:chExt cx="1762898" cy="1026057"/>
          </a:xfrm>
        </p:grpSpPr>
        <p:grpSp>
          <p:nvGrpSpPr>
            <p:cNvPr id="8" name="Group 7"/>
            <p:cNvGrpSpPr/>
            <p:nvPr/>
          </p:nvGrpSpPr>
          <p:grpSpPr>
            <a:xfrm>
              <a:off x="674711" y="960578"/>
              <a:ext cx="1615250" cy="1022159"/>
              <a:chOff x="674711" y="960578"/>
              <a:chExt cx="1615250" cy="102215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7395" y="1268667"/>
                <a:ext cx="1218271" cy="369332"/>
                <a:chOff x="837395" y="1268667"/>
                <a:chExt cx="1218271" cy="36933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37395" y="1408118"/>
                  <a:ext cx="79692" cy="904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683634" y="1408118"/>
                  <a:ext cx="79692" cy="9043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35006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53980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674711" y="960578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White      Black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5719" y="1613405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Code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93124" y="956680"/>
              <a:ext cx="1762898" cy="100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1026" y="2078953"/>
            <a:ext cx="1762898" cy="1833426"/>
            <a:chOff x="613978" y="2078953"/>
            <a:chExt cx="1762898" cy="1833426"/>
          </a:xfrm>
        </p:grpSpPr>
        <p:grpSp>
          <p:nvGrpSpPr>
            <p:cNvPr id="18" name="Group 17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27" name="Straight Arrow Connector 26"/>
                  <p:cNvCxnSpPr>
                    <a:endCxn id="23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11</a:t>
                  </a:r>
                  <a:endParaRPr lang="en-US" sz="1600" b="1" dirty="0"/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32718"/>
              </p:ext>
            </p:extLst>
          </p:nvPr>
        </p:nvGraphicFramePr>
        <p:xfrm>
          <a:off x="3799540" y="917222"/>
          <a:ext cx="3665259" cy="332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</a:tblGrid>
              <a:tr h="41579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79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</a:tbl>
          </a:graphicData>
        </a:graphic>
      </p:graphicFrame>
      <p:grpSp>
        <p:nvGrpSpPr>
          <p:cNvPr id="72" name="Group 71"/>
          <p:cNvGrpSpPr/>
          <p:nvPr/>
        </p:nvGrpSpPr>
        <p:grpSpPr>
          <a:xfrm>
            <a:off x="3394645" y="1339472"/>
            <a:ext cx="2258292" cy="1476940"/>
            <a:chOff x="2266057" y="1339472"/>
            <a:chExt cx="2258292" cy="1476940"/>
          </a:xfrm>
        </p:grpSpPr>
        <p:grpSp>
          <p:nvGrpSpPr>
            <p:cNvPr id="32" name="Group 31"/>
            <p:cNvGrpSpPr/>
            <p:nvPr/>
          </p:nvGrpSpPr>
          <p:grpSpPr>
            <a:xfrm>
              <a:off x="3378565" y="1626972"/>
              <a:ext cx="1046584" cy="1068225"/>
              <a:chOff x="2610913" y="2021996"/>
              <a:chExt cx="1739091" cy="177505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01487" y="2222247"/>
                <a:ext cx="1359035" cy="1371838"/>
                <a:chOff x="2801485" y="2222247"/>
                <a:chExt cx="1359035" cy="137183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811445" y="2222777"/>
                  <a:ext cx="1349075" cy="1371307"/>
                  <a:chOff x="2811445" y="2049779"/>
                  <a:chExt cx="1349075" cy="1371307"/>
                </a:xfrm>
              </p:grpSpPr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11445" y="2049780"/>
                    <a:ext cx="663275" cy="685739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89960" y="2049779"/>
                    <a:ext cx="670560" cy="68574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489960" y="2735519"/>
                    <a:ext cx="670560" cy="68556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809105" y="2222247"/>
                  <a:ext cx="2340" cy="68627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153235" y="2222777"/>
                  <a:ext cx="0" cy="1371307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2809105" y="2222247"/>
                  <a:ext cx="1344130" cy="53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801485" y="2908253"/>
                  <a:ext cx="688475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3489960" y="3592304"/>
                  <a:ext cx="663275" cy="1781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3486150" y="2901181"/>
                  <a:ext cx="1" cy="691123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>
                <a:off x="3819919" y="3455883"/>
                <a:ext cx="3361" cy="34116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22548" y="2560627"/>
                <a:ext cx="327456" cy="475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08544" y="3244413"/>
                <a:ext cx="341460" cy="1954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138043" y="2780026"/>
                <a:ext cx="3361" cy="34116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136362" y="2021997"/>
                <a:ext cx="1681" cy="33870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3824960" y="2021996"/>
                <a:ext cx="1681" cy="33870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610913" y="2571957"/>
                <a:ext cx="318238" cy="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3280485" y="3251300"/>
                <a:ext cx="318238" cy="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3538415" y="2816412"/>
              <a:ext cx="67770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3568277" y="1505142"/>
              <a:ext cx="617286" cy="11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4523576" y="1798071"/>
              <a:ext cx="773" cy="7424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285784" y="1842948"/>
              <a:ext cx="1" cy="6262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3" idx="2"/>
            </p:cNvCxnSpPr>
            <p:nvPr/>
          </p:nvCxnSpPr>
          <p:spPr>
            <a:xfrm flipH="1" flipV="1">
              <a:off x="2266057" y="1339472"/>
              <a:ext cx="1208265" cy="50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744627" y="1000918"/>
            <a:ext cx="130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First element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64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33823"/>
              </p:ext>
            </p:extLst>
          </p:nvPr>
        </p:nvGraphicFramePr>
        <p:xfrm>
          <a:off x="510580" y="2742831"/>
          <a:ext cx="8139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34"/>
                <a:gridCol w="848497"/>
                <a:gridCol w="815546"/>
                <a:gridCol w="823784"/>
                <a:gridCol w="848321"/>
                <a:gridCol w="776866"/>
                <a:gridCol w="800767"/>
                <a:gridCol w="788817"/>
                <a:gridCol w="788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Direction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Position(row)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Position(column)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0580" y="1338620"/>
            <a:ext cx="711932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 edge</a:t>
            </a:r>
          </a:p>
          <a:p>
            <a:r>
              <a:rPr lang="en-US" sz="1400" dirty="0" smtClean="0"/>
              <a:t>Color Code + Direction Code + Position(</a:t>
            </a:r>
            <a:r>
              <a:rPr lang="en-US" sz="1400" dirty="0" err="1" smtClean="0"/>
              <a:t>row+column</a:t>
            </a:r>
            <a:r>
              <a:rPr lang="en-US" sz="1400" dirty="0" smtClean="0"/>
              <a:t>)(optional) </a:t>
            </a:r>
            <a:r>
              <a:rPr lang="en-US" sz="1400" dirty="0" smtClean="0"/>
              <a:t>+ Path ID</a:t>
            </a:r>
          </a:p>
          <a:p>
            <a:endParaRPr lang="en-US" sz="1200" dirty="0" smtClean="0"/>
          </a:p>
          <a:p>
            <a:r>
              <a:rPr lang="en-US" i="1" dirty="0" smtClean="0"/>
              <a:t>Memory array</a:t>
            </a:r>
            <a:r>
              <a:rPr lang="en-US" i="1" dirty="0" smtClean="0"/>
              <a:t>: contour</a:t>
            </a:r>
            <a:endParaRPr lang="en-US" i="1" dirty="0" smtClean="0"/>
          </a:p>
          <a:p>
            <a:r>
              <a:rPr lang="en-US" sz="1600" dirty="0" smtClean="0"/>
              <a:t>Edges are stored counter clock-wisely. The first </a:t>
            </a:r>
            <a:r>
              <a:rPr lang="en-US" sz="1600" dirty="0" smtClean="0"/>
              <a:t>element of contour </a:t>
            </a:r>
            <a:r>
              <a:rPr lang="en-US" sz="1600" dirty="0" smtClean="0"/>
              <a:t>is called pointer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1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590" y="-30838"/>
            <a:ext cx="47707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Memory Architecture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19180"/>
              </p:ext>
            </p:extLst>
          </p:nvPr>
        </p:nvGraphicFramePr>
        <p:xfrm>
          <a:off x="576646" y="894492"/>
          <a:ext cx="8254315" cy="522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438"/>
                <a:gridCol w="1999697"/>
                <a:gridCol w="350318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 size/bit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Chessboard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1024(32*32)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Existence</a:t>
                      </a:r>
                      <a:r>
                        <a:rPr lang="en-US" baseline="0" dirty="0" smtClean="0"/>
                        <a:t> of tiles on chessboard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Chessboard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</a:t>
                      </a: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348(3*32*4)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562336" y="1705233"/>
            <a:ext cx="922638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surrounding tiles</a:t>
            </a:r>
            <a:endParaRPr lang="en-US" sz="1100" dirty="0"/>
          </a:p>
        </p:txBody>
      </p:sp>
      <p:sp>
        <p:nvSpPr>
          <p:cNvPr id="5" name="Flowchart: Decision 4"/>
          <p:cNvSpPr/>
          <p:nvPr/>
        </p:nvSpPr>
        <p:spPr>
          <a:xfrm>
            <a:off x="7562336" y="2494007"/>
            <a:ext cx="922638" cy="568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Number of tiles</a:t>
            </a:r>
            <a:endParaRPr lang="en-US" sz="900" dirty="0"/>
          </a:p>
        </p:txBody>
      </p:sp>
      <p:sp>
        <p:nvSpPr>
          <p:cNvPr id="7" name="Flowchart: Terminator 6"/>
          <p:cNvSpPr/>
          <p:nvPr/>
        </p:nvSpPr>
        <p:spPr>
          <a:xfrm>
            <a:off x="7562336" y="1015313"/>
            <a:ext cx="922638" cy="37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7991" y="1204784"/>
            <a:ext cx="6497079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Check 4 surrounding spaces(up, down, left, right) of the new tile, get the number of tiles, save as </a:t>
            </a:r>
            <a:r>
              <a:rPr lang="en-US" sz="2400" b="1" i="1" dirty="0" smtClean="0"/>
              <a:t>N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Record the position for the first tile of the first row, save as </a:t>
            </a:r>
            <a:r>
              <a:rPr lang="en-US" sz="2400" b="1" i="1" dirty="0" smtClean="0"/>
              <a:t>P1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</a:t>
            </a:r>
            <a:r>
              <a:rPr lang="en-US" sz="2400" u="sng" dirty="0"/>
              <a:t>representation </a:t>
            </a:r>
            <a:r>
              <a:rPr lang="en-US" sz="2400" u="sng" dirty="0" smtClean="0"/>
              <a:t>1</a:t>
            </a:r>
            <a:r>
              <a:rPr lang="en-US" sz="2400" dirty="0" smtClean="0"/>
              <a:t>. Add the new tile to the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according to its position. If the new tile is put at </a:t>
            </a:r>
            <a:r>
              <a:rPr lang="en-US" sz="2400" b="1" i="1" dirty="0" smtClean="0"/>
              <a:t>Row 0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Column @ </a:t>
            </a:r>
            <a:r>
              <a:rPr lang="en-US" sz="2400" dirty="0" smtClean="0"/>
              <a:t>, shift the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P1</a:t>
            </a:r>
            <a:r>
              <a:rPr lang="en-US" sz="2400" dirty="0" smtClean="0"/>
              <a:t> to the right or down by one tile.</a:t>
            </a:r>
            <a:endParaRPr lang="en-US" sz="24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Match the elements of </a:t>
            </a:r>
            <a:r>
              <a:rPr lang="en-US" sz="2400" u="sng" dirty="0" smtClean="0"/>
              <a:t>representation 2</a:t>
            </a:r>
            <a:r>
              <a:rPr lang="en-US" sz="2400" dirty="0" smtClean="0"/>
              <a:t> in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in turns, starting from </a:t>
            </a:r>
            <a:r>
              <a:rPr lang="en-US" sz="2400" b="1" i="1" dirty="0" smtClean="0"/>
              <a:t>P1</a:t>
            </a:r>
            <a:r>
              <a:rPr lang="en-US" sz="2400" dirty="0" smtClean="0"/>
              <a:t>. If there is one element mismatched, stop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Matching procedure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</a:t>
            </a:r>
            <a:r>
              <a:rPr lang="en-US" sz="2400" u="sng" dirty="0" smtClean="0"/>
              <a:t>representation 2</a:t>
            </a:r>
            <a:r>
              <a:rPr lang="en-US" sz="2400" dirty="0" smtClean="0"/>
              <a:t>. If N=3, delete 3 edge and add 1.</a:t>
            </a:r>
            <a:r>
              <a:rPr lang="en-US" sz="2400" dirty="0"/>
              <a:t> If </a:t>
            </a:r>
            <a:r>
              <a:rPr lang="en-US" sz="2400" dirty="0" smtClean="0"/>
              <a:t>N=2, </a:t>
            </a:r>
            <a:r>
              <a:rPr lang="en-US" sz="2400" dirty="0"/>
              <a:t>delete </a:t>
            </a:r>
            <a:r>
              <a:rPr lang="en-US" sz="2400" dirty="0" smtClean="0"/>
              <a:t>2 </a:t>
            </a:r>
            <a:r>
              <a:rPr lang="en-US" sz="2400" dirty="0"/>
              <a:t>edge and add </a:t>
            </a:r>
            <a:r>
              <a:rPr lang="en-US" sz="2400" dirty="0" smtClean="0"/>
              <a:t>2,</a:t>
            </a:r>
            <a:r>
              <a:rPr lang="en-US" sz="2400" dirty="0"/>
              <a:t> If </a:t>
            </a:r>
            <a:r>
              <a:rPr lang="en-US" sz="2400" dirty="0" smtClean="0"/>
              <a:t>N=1, </a:t>
            </a:r>
            <a:r>
              <a:rPr lang="en-US" sz="2400" dirty="0"/>
              <a:t>delete </a:t>
            </a:r>
            <a:r>
              <a:rPr lang="en-US" sz="2400" dirty="0" smtClean="0"/>
              <a:t>1 </a:t>
            </a:r>
            <a:r>
              <a:rPr lang="en-US" sz="2400" dirty="0"/>
              <a:t>edge and add 3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Backup the current representation 1 &amp; 2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-38435" y="-30838"/>
            <a:ext cx="7224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for updating chessboard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3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Matching</a:t>
            </a:r>
          </a:p>
          <a:p>
            <a:pPr marL="0" indent="0">
              <a:buNone/>
            </a:pPr>
            <a:r>
              <a:rPr lang="en-US" dirty="0" smtClean="0"/>
              <a:t>First edge position </a:t>
            </a:r>
            <a:r>
              <a:rPr lang="en-US" dirty="0" smtClean="0">
                <a:sym typeface="Wingdings" panose="05000000000000000000" pitchFamily="2" charset="2"/>
              </a:rPr>
              <a:t>: (X,Y)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565" y="-30838"/>
            <a:ext cx="4766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for matching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95880"/>
              </p:ext>
            </p:extLst>
          </p:nvPr>
        </p:nvGraphicFramePr>
        <p:xfrm>
          <a:off x="450442" y="2490928"/>
          <a:ext cx="7229230" cy="19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12"/>
                <a:gridCol w="578234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</a:tblGrid>
              <a:tr h="6359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Two continuous edges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 Edge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altLang="zh-CN" dirty="0" smtClean="0"/>
                        <a:t>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Y+1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Detecting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altLang="zh-CN" dirty="0" smtClean="0"/>
                        <a:t>Y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="0" dirty="0" smtClean="0"/>
                        <a:t>+1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579654" y="498901"/>
            <a:ext cx="1762898" cy="1833426"/>
            <a:chOff x="613978" y="2078953"/>
            <a:chExt cx="1762898" cy="1833426"/>
          </a:xfrm>
        </p:grpSpPr>
        <p:grpSp>
          <p:nvGrpSpPr>
            <p:cNvPr id="7" name="Group 6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16" name="Straight Arrow Connector 15"/>
                  <p:cNvCxnSpPr>
                    <a:endCxn id="12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1</a:t>
                  </a: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81969" y="2577916"/>
            <a:ext cx="6081331" cy="450839"/>
            <a:chOff x="1381969" y="2577916"/>
            <a:chExt cx="6081331" cy="450839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2024969" y="2712964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024968" y="292310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630449" y="2712963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153450" y="257814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479148" y="2715679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482972" y="2912515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120309" y="2712963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47763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1381969" y="292310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919416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755858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342963" y="2577916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179405" y="2584451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036759" y="271296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973535" y="2582843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448219" y="2923102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61103" y="2580291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0746"/>
              </p:ext>
            </p:extLst>
          </p:nvPr>
        </p:nvGraphicFramePr>
        <p:xfrm>
          <a:off x="450441" y="4431112"/>
          <a:ext cx="6506307" cy="19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12"/>
                <a:gridCol w="578234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</a:tblGrid>
              <a:tr h="6359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Two continuous edges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Edge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Y-1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Detecting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="0" dirty="0" smtClean="0"/>
                        <a:t>-1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375797" y="4481408"/>
            <a:ext cx="5305291" cy="486330"/>
            <a:chOff x="1375797" y="4481408"/>
            <a:chExt cx="5305291" cy="48633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85793" y="4638342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375797" y="4839208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59064" y="4828255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903891" y="4525043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62512" y="4645636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762673" y="4839208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29669" y="4653278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67798" y="4506003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678891" y="4497186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4328281" y="4629069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952954" y="448985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625975" y="448140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443826" y="4521826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228318" y="4486410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232451" y="4521826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739029" y="4830469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89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465" y="1721708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Representor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464" y="2846173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464" y="4077729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Translator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464" y="5309285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464" y="467498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0118" y="2846173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>
            <a:off x="4201297" y="1159476"/>
            <a:ext cx="1" cy="5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201297" y="3538151"/>
            <a:ext cx="0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201297" y="4769707"/>
            <a:ext cx="0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5" idx="3"/>
          </p:cNvCxnSpPr>
          <p:nvPr/>
        </p:nvCxnSpPr>
        <p:spPr>
          <a:xfrm flipH="1">
            <a:off x="4992129" y="3192162"/>
            <a:ext cx="110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4201297" y="2413686"/>
            <a:ext cx="1" cy="43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4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1773</TotalTime>
  <Words>633</Words>
  <Application>Microsoft Office PowerPoint</Application>
  <PresentationFormat>On-screen Show (4:3)</PresentationFormat>
  <Paragraphs>321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Aaron [Student]</dc:creator>
  <cp:lastModifiedBy>LYU, Aaron [Student]</cp:lastModifiedBy>
  <cp:revision>32</cp:revision>
  <dcterms:created xsi:type="dcterms:W3CDTF">2016-03-13T06:46:39Z</dcterms:created>
  <dcterms:modified xsi:type="dcterms:W3CDTF">2016-03-18T12:06:08Z</dcterms:modified>
</cp:coreProperties>
</file>