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30"/>
  </p:notesMasterIdLst>
  <p:sldIdLst>
    <p:sldId id="256" r:id="rId3"/>
    <p:sldId id="257" r:id="rId4"/>
    <p:sldId id="2102" r:id="rId5"/>
    <p:sldId id="2093" r:id="rId6"/>
    <p:sldId id="2094" r:id="rId7"/>
    <p:sldId id="2095" r:id="rId8"/>
    <p:sldId id="2096" r:id="rId9"/>
    <p:sldId id="2097" r:id="rId10"/>
    <p:sldId id="2098" r:id="rId11"/>
    <p:sldId id="2099" r:id="rId12"/>
    <p:sldId id="2091" r:id="rId13"/>
    <p:sldId id="295" r:id="rId14"/>
    <p:sldId id="2084" r:id="rId15"/>
    <p:sldId id="2085" r:id="rId16"/>
    <p:sldId id="2088" r:id="rId17"/>
    <p:sldId id="2089" r:id="rId18"/>
    <p:sldId id="2090" r:id="rId19"/>
    <p:sldId id="2092" r:id="rId20"/>
    <p:sldId id="2103" r:id="rId21"/>
    <p:sldId id="2104" r:id="rId22"/>
    <p:sldId id="2105" r:id="rId23"/>
    <p:sldId id="2108" r:id="rId24"/>
    <p:sldId id="2107" r:id="rId25"/>
    <p:sldId id="2109" r:id="rId26"/>
    <p:sldId id="2111" r:id="rId27"/>
    <p:sldId id="2112" r:id="rId28"/>
    <p:sldId id="259"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55ac310f0cf7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8E0000"/>
    <a:srgbClr val="0000CC"/>
    <a:srgbClr val="9FCB8A"/>
    <a:srgbClr val="9ECB89"/>
    <a:srgbClr val="FFD57D"/>
    <a:srgbClr val="F7A98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5323" autoAdjust="0"/>
  </p:normalViewPr>
  <p:slideViewPr>
    <p:cSldViewPr snapToGrid="0">
      <p:cViewPr varScale="1">
        <p:scale>
          <a:sx n="86" d="100"/>
          <a:sy n="86" d="100"/>
        </p:scale>
        <p:origin x="147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3A5B0-2063-4760-9C75-53CD04F1D345}"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7FC74-BEA6-4586-91FA-2DDD32B4C7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a:t>
            </a:fld>
            <a:endParaRPr lang="zh-CN" altLang="en-US"/>
          </a:p>
        </p:txBody>
      </p:sp>
    </p:spTree>
    <p:extLst>
      <p:ext uri="{BB962C8B-B14F-4D97-AF65-F5344CB8AC3E}">
        <p14:creationId xmlns:p14="http://schemas.microsoft.com/office/powerpoint/2010/main" val="3334572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10</a:t>
            </a:fld>
            <a:endParaRPr lang="zh-CN" altLang="en-US"/>
          </a:p>
        </p:txBody>
      </p:sp>
    </p:spTree>
    <p:extLst>
      <p:ext uri="{BB962C8B-B14F-4D97-AF65-F5344CB8AC3E}">
        <p14:creationId xmlns:p14="http://schemas.microsoft.com/office/powerpoint/2010/main" val="2204328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11</a:t>
            </a:fld>
            <a:endParaRPr lang="zh-CN" altLang="en-US"/>
          </a:p>
        </p:txBody>
      </p:sp>
    </p:spTree>
    <p:extLst>
      <p:ext uri="{BB962C8B-B14F-4D97-AF65-F5344CB8AC3E}">
        <p14:creationId xmlns:p14="http://schemas.microsoft.com/office/powerpoint/2010/main" val="1844678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12</a:t>
            </a:fld>
            <a:endParaRPr lang="zh-CN" altLang="en-US"/>
          </a:p>
        </p:txBody>
      </p:sp>
    </p:spTree>
    <p:extLst>
      <p:ext uri="{BB962C8B-B14F-4D97-AF65-F5344CB8AC3E}">
        <p14:creationId xmlns:p14="http://schemas.microsoft.com/office/powerpoint/2010/main" val="313146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13</a:t>
            </a:fld>
            <a:endParaRPr lang="zh-CN" altLang="en-US"/>
          </a:p>
        </p:txBody>
      </p:sp>
    </p:spTree>
    <p:extLst>
      <p:ext uri="{BB962C8B-B14F-4D97-AF65-F5344CB8AC3E}">
        <p14:creationId xmlns:p14="http://schemas.microsoft.com/office/powerpoint/2010/main" val="2662372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b="0" dirty="0">
              <a:solidFill>
                <a:srgbClr val="FF0000"/>
              </a:solidFill>
            </a:endParaRPr>
          </a:p>
        </p:txBody>
      </p:sp>
      <p:sp>
        <p:nvSpPr>
          <p:cNvPr id="4" name="灯片编号占位符 3"/>
          <p:cNvSpPr>
            <a:spLocks noGrp="1"/>
          </p:cNvSpPr>
          <p:nvPr>
            <p:ph type="sldNum" sz="quarter" idx="5"/>
          </p:nvPr>
        </p:nvSpPr>
        <p:spPr/>
        <p:txBody>
          <a:bodyPr/>
          <a:lstStyle/>
          <a:p>
            <a:fld id="{4D07FC74-BEA6-4586-91FA-2DDD32B4C70B}" type="slidenum">
              <a:rPr lang="zh-CN" altLang="en-US" smtClean="0"/>
              <a:t>14</a:t>
            </a:fld>
            <a:endParaRPr lang="zh-CN" altLang="en-US"/>
          </a:p>
        </p:txBody>
      </p:sp>
    </p:spTree>
    <p:extLst>
      <p:ext uri="{BB962C8B-B14F-4D97-AF65-F5344CB8AC3E}">
        <p14:creationId xmlns:p14="http://schemas.microsoft.com/office/powerpoint/2010/main" val="569752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15</a:t>
            </a:fld>
            <a:endParaRPr lang="zh-CN" altLang="en-US"/>
          </a:p>
        </p:txBody>
      </p:sp>
    </p:spTree>
    <p:extLst>
      <p:ext uri="{BB962C8B-B14F-4D97-AF65-F5344CB8AC3E}">
        <p14:creationId xmlns:p14="http://schemas.microsoft.com/office/powerpoint/2010/main" val="535834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16</a:t>
            </a:fld>
            <a:endParaRPr lang="zh-CN" altLang="en-US"/>
          </a:p>
        </p:txBody>
      </p:sp>
    </p:spTree>
    <p:extLst>
      <p:ext uri="{BB962C8B-B14F-4D97-AF65-F5344CB8AC3E}">
        <p14:creationId xmlns:p14="http://schemas.microsoft.com/office/powerpoint/2010/main" val="358505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17</a:t>
            </a:fld>
            <a:endParaRPr lang="zh-CN" altLang="en-US"/>
          </a:p>
        </p:txBody>
      </p:sp>
    </p:spTree>
    <p:extLst>
      <p:ext uri="{BB962C8B-B14F-4D97-AF65-F5344CB8AC3E}">
        <p14:creationId xmlns:p14="http://schemas.microsoft.com/office/powerpoint/2010/main" val="2273812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18</a:t>
            </a:fld>
            <a:endParaRPr lang="zh-CN" altLang="en-US"/>
          </a:p>
        </p:txBody>
      </p:sp>
    </p:spTree>
    <p:extLst>
      <p:ext uri="{BB962C8B-B14F-4D97-AF65-F5344CB8AC3E}">
        <p14:creationId xmlns:p14="http://schemas.microsoft.com/office/powerpoint/2010/main" val="3958778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19</a:t>
            </a:fld>
            <a:endParaRPr lang="zh-CN" altLang="en-US"/>
          </a:p>
        </p:txBody>
      </p:sp>
    </p:spTree>
    <p:extLst>
      <p:ext uri="{BB962C8B-B14F-4D97-AF65-F5344CB8AC3E}">
        <p14:creationId xmlns:p14="http://schemas.microsoft.com/office/powerpoint/2010/main" val="461882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a:t>
            </a:fld>
            <a:endParaRPr lang="zh-CN" altLang="en-US"/>
          </a:p>
        </p:txBody>
      </p:sp>
    </p:spTree>
    <p:extLst>
      <p:ext uri="{BB962C8B-B14F-4D97-AF65-F5344CB8AC3E}">
        <p14:creationId xmlns:p14="http://schemas.microsoft.com/office/powerpoint/2010/main" val="205186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20</a:t>
            </a:fld>
            <a:endParaRPr lang="zh-CN" altLang="en-US"/>
          </a:p>
        </p:txBody>
      </p:sp>
    </p:spTree>
    <p:extLst>
      <p:ext uri="{BB962C8B-B14F-4D97-AF65-F5344CB8AC3E}">
        <p14:creationId xmlns:p14="http://schemas.microsoft.com/office/powerpoint/2010/main" val="1388164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21</a:t>
            </a:fld>
            <a:endParaRPr lang="zh-CN" altLang="en-US"/>
          </a:p>
        </p:txBody>
      </p:sp>
    </p:spTree>
    <p:extLst>
      <p:ext uri="{BB962C8B-B14F-4D97-AF65-F5344CB8AC3E}">
        <p14:creationId xmlns:p14="http://schemas.microsoft.com/office/powerpoint/2010/main" val="21142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22</a:t>
            </a:fld>
            <a:endParaRPr lang="zh-CN" altLang="en-US"/>
          </a:p>
        </p:txBody>
      </p:sp>
    </p:spTree>
    <p:extLst>
      <p:ext uri="{BB962C8B-B14F-4D97-AF65-F5344CB8AC3E}">
        <p14:creationId xmlns:p14="http://schemas.microsoft.com/office/powerpoint/2010/main" val="465361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23</a:t>
            </a:fld>
            <a:endParaRPr lang="zh-CN" altLang="en-US"/>
          </a:p>
        </p:txBody>
      </p:sp>
    </p:spTree>
    <p:extLst>
      <p:ext uri="{BB962C8B-B14F-4D97-AF65-F5344CB8AC3E}">
        <p14:creationId xmlns:p14="http://schemas.microsoft.com/office/powerpoint/2010/main" val="3840841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24</a:t>
            </a:fld>
            <a:endParaRPr lang="zh-CN" altLang="en-US"/>
          </a:p>
        </p:txBody>
      </p:sp>
    </p:spTree>
    <p:extLst>
      <p:ext uri="{BB962C8B-B14F-4D97-AF65-F5344CB8AC3E}">
        <p14:creationId xmlns:p14="http://schemas.microsoft.com/office/powerpoint/2010/main" val="2197355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25</a:t>
            </a:fld>
            <a:endParaRPr lang="zh-CN" altLang="en-US"/>
          </a:p>
        </p:txBody>
      </p:sp>
    </p:spTree>
    <p:extLst>
      <p:ext uri="{BB962C8B-B14F-4D97-AF65-F5344CB8AC3E}">
        <p14:creationId xmlns:p14="http://schemas.microsoft.com/office/powerpoint/2010/main" val="685075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26</a:t>
            </a:fld>
            <a:endParaRPr lang="zh-CN" altLang="en-US"/>
          </a:p>
        </p:txBody>
      </p:sp>
    </p:spTree>
    <p:extLst>
      <p:ext uri="{BB962C8B-B14F-4D97-AF65-F5344CB8AC3E}">
        <p14:creationId xmlns:p14="http://schemas.microsoft.com/office/powerpoint/2010/main" val="168591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3</a:t>
            </a:fld>
            <a:endParaRPr lang="zh-CN" altLang="en-US"/>
          </a:p>
        </p:txBody>
      </p:sp>
    </p:spTree>
    <p:extLst>
      <p:ext uri="{BB962C8B-B14F-4D97-AF65-F5344CB8AC3E}">
        <p14:creationId xmlns:p14="http://schemas.microsoft.com/office/powerpoint/2010/main" val="146900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4</a:t>
            </a:fld>
            <a:endParaRPr lang="zh-CN" altLang="en-US"/>
          </a:p>
        </p:txBody>
      </p:sp>
    </p:spTree>
    <p:extLst>
      <p:ext uri="{BB962C8B-B14F-4D97-AF65-F5344CB8AC3E}">
        <p14:creationId xmlns:p14="http://schemas.microsoft.com/office/powerpoint/2010/main" val="268075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5</a:t>
            </a:fld>
            <a:endParaRPr lang="zh-CN" altLang="en-US"/>
          </a:p>
        </p:txBody>
      </p:sp>
    </p:spTree>
    <p:extLst>
      <p:ext uri="{BB962C8B-B14F-4D97-AF65-F5344CB8AC3E}">
        <p14:creationId xmlns:p14="http://schemas.microsoft.com/office/powerpoint/2010/main" val="3555618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6</a:t>
            </a:fld>
            <a:endParaRPr lang="zh-CN" altLang="en-US"/>
          </a:p>
        </p:txBody>
      </p:sp>
    </p:spTree>
    <p:extLst>
      <p:ext uri="{BB962C8B-B14F-4D97-AF65-F5344CB8AC3E}">
        <p14:creationId xmlns:p14="http://schemas.microsoft.com/office/powerpoint/2010/main" val="135612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7</a:t>
            </a:fld>
            <a:endParaRPr lang="zh-CN" altLang="en-US"/>
          </a:p>
        </p:txBody>
      </p:sp>
    </p:spTree>
    <p:extLst>
      <p:ext uri="{BB962C8B-B14F-4D97-AF65-F5344CB8AC3E}">
        <p14:creationId xmlns:p14="http://schemas.microsoft.com/office/powerpoint/2010/main" val="41503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8</a:t>
            </a:fld>
            <a:endParaRPr lang="zh-CN" altLang="en-US"/>
          </a:p>
        </p:txBody>
      </p:sp>
    </p:spTree>
    <p:extLst>
      <p:ext uri="{BB962C8B-B14F-4D97-AF65-F5344CB8AC3E}">
        <p14:creationId xmlns:p14="http://schemas.microsoft.com/office/powerpoint/2010/main" val="418535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07FC74-BEA6-4586-91FA-2DDD32B4C70B}" type="slidenum">
              <a:rPr lang="zh-CN" altLang="en-US" smtClean="0"/>
              <a:t>9</a:t>
            </a:fld>
            <a:endParaRPr lang="zh-CN" altLang="en-US"/>
          </a:p>
        </p:txBody>
      </p:sp>
    </p:spTree>
    <p:extLst>
      <p:ext uri="{BB962C8B-B14F-4D97-AF65-F5344CB8AC3E}">
        <p14:creationId xmlns:p14="http://schemas.microsoft.com/office/powerpoint/2010/main" val="359074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grpSp>
        <p:nvGrpSpPr>
          <p:cNvPr id="4" name="Rectangle 10"/>
          <p:cNvGrpSpPr/>
          <p:nvPr/>
        </p:nvGrpSpPr>
        <p:grpSpPr bwMode="auto">
          <a:xfrm>
            <a:off x="390770" y="2987675"/>
            <a:ext cx="11478847" cy="90488"/>
            <a:chOff x="200" y="1882"/>
            <a:chExt cx="5875" cy="57"/>
          </a:xfrm>
        </p:grpSpPr>
        <p:pic>
          <p:nvPicPr>
            <p:cNvPr id="5" name="Rectangl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 y="1882"/>
              <a:ext cx="587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rot="10800000">
              <a:off x="208" y="1888"/>
              <a:ext cx="5860" cy="45"/>
            </a:xfrm>
            <a:prstGeom prst="rect">
              <a:avLst/>
            </a:prstGeom>
            <a:noFill/>
            <a:ln>
              <a:noFill/>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zh-CN" altLang="en-US" sz="1660"/>
            </a:p>
          </p:txBody>
        </p:sp>
      </p:grpSp>
      <p:sp>
        <p:nvSpPr>
          <p:cNvPr id="16386" name="Rectangle 2"/>
          <p:cNvSpPr>
            <a:spLocks noGrp="1" noChangeArrowheads="1"/>
          </p:cNvSpPr>
          <p:nvPr>
            <p:ph type="ctrTitle"/>
          </p:nvPr>
        </p:nvSpPr>
        <p:spPr>
          <a:xfrm>
            <a:off x="914400" y="1514763"/>
            <a:ext cx="10363200" cy="1104323"/>
          </a:xfrm>
          <a:prstGeom prst="rect">
            <a:avLst/>
          </a:prstGeom>
        </p:spPr>
        <p:txBody>
          <a:bodyPr/>
          <a:lstStyle>
            <a:lvl1pPr algn="ctr">
              <a:defRPr sz="4985"/>
            </a:lvl1pPr>
          </a:lstStyle>
          <a:p>
            <a:r>
              <a:rPr lang="zh-CN" altLang="en-US" noProof="1"/>
              <a:t>单击此处编辑母版标题样式</a:t>
            </a:r>
            <a:endParaRPr lang="en-US" altLang="zh-CN" noProof="1"/>
          </a:p>
        </p:txBody>
      </p:sp>
      <p:sp>
        <p:nvSpPr>
          <p:cNvPr id="16387" name="Rectangle 3"/>
          <p:cNvSpPr>
            <a:spLocks noGrp="1" noChangeArrowheads="1"/>
          </p:cNvSpPr>
          <p:nvPr>
            <p:ph type="subTitle" idx="1"/>
          </p:nvPr>
        </p:nvSpPr>
        <p:spPr>
          <a:xfrm>
            <a:off x="1828800" y="4285673"/>
            <a:ext cx="8534400" cy="794328"/>
          </a:xfrm>
          <a:prstGeom prst="rect">
            <a:avLst/>
          </a:prstGeom>
        </p:spPr>
        <p:txBody>
          <a:bodyPr/>
          <a:lstStyle>
            <a:lvl1pPr marL="0" indent="0" algn="ctr">
              <a:buFont typeface="Wingdings" panose="05000000000000000000" pitchFamily="2" charset="2"/>
              <a:buNone/>
              <a:defRPr sz="2770"/>
            </a:lvl1pPr>
          </a:lstStyle>
          <a:p>
            <a:r>
              <a:rPr lang="zh-CN" altLang="en-US" noProof="1"/>
              <a:t>单击此处编辑母版副标题样式</a:t>
            </a:r>
            <a:endParaRPr lang="en-US" altLang="zh-CN"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75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75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93700" y="1535113"/>
            <a:ext cx="538870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700" y="2174875"/>
            <a:ext cx="538870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B5777E26-8AB5-4279-966C-E24DC8B0E58B}" type="datetime1">
              <a:rPr lang="zh-CN" altLang="en-US" smtClean="0"/>
              <a:t>2022/11/9</a:t>
            </a:fld>
            <a:endParaRPr lang="zh-CN" altLang="en-US"/>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9"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3"/>
            <a:ext cx="10972800" cy="936625"/>
          </a:xfrm>
          <a:prstGeom prst="rect">
            <a:avLst/>
          </a:prstGeom>
        </p:spPr>
        <p:txBody>
          <a:bodyPr/>
          <a:lstStyle/>
          <a:p>
            <a:r>
              <a:rPr lang="zh-CN" altLang="en-US" noProof="1"/>
              <a:t>单击此处编辑母版标题样式</a:t>
            </a:r>
          </a:p>
        </p:txBody>
      </p:sp>
      <p:sp>
        <p:nvSpPr>
          <p:cNvPr id="3"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14B1D6CA-531A-4AB2-92AF-0F0CAF6427D8}" type="datetime1">
              <a:rPr lang="zh-CN" altLang="en-US" smtClean="0"/>
              <a:t>2022/11/9</a:t>
            </a:fld>
            <a:endParaRPr lang="zh-CN" altLang="en-US"/>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5"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1AAF96BF-1224-4E63-A40E-69F28FA78E3E}" type="datetime1">
              <a:rPr lang="zh-CN" altLang="en-US" smtClean="0"/>
              <a:t>2022/11/9</a:t>
            </a:fld>
            <a:endParaRPr lang="zh-CN" alt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9276862" y="6356350"/>
            <a:ext cx="2844800" cy="457200"/>
          </a:xfrm>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50"/>
            <a:ext cx="4011247" cy="1162050"/>
          </a:xfrm>
          <a:prstGeom prst="rect">
            <a:avLst/>
          </a:prstGeo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385" y="273063"/>
            <a:ext cx="681501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09606" y="1435103"/>
            <a:ext cx="4011247"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FAC7F133-ED0A-4BD4-9626-A27044CD7AAF}" type="datetime1">
              <a:rPr lang="zh-CN" altLang="en-US" smtClean="0"/>
              <a:t>2022/11/9</a:t>
            </a:fld>
            <a:endParaRPr lang="zh-CN" altLang="en-US"/>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4" y="4800600"/>
            <a:ext cx="7315200" cy="566738"/>
          </a:xfrm>
          <a:prstGeom prst="rect">
            <a:avLst/>
          </a:prstGeo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554"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4"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7BF3306B-3D79-48A9-90C9-B76078C09B40}" type="datetime1">
              <a:rPr lang="zh-CN" altLang="en-US" smtClean="0"/>
              <a:t>2022/11/9</a:t>
            </a:fld>
            <a:endParaRPr lang="zh-CN" altLang="en-US"/>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3"/>
            <a:ext cx="10972800" cy="93662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268413"/>
            <a:ext cx="10972800" cy="4862512"/>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3EA4376B-4816-4B3D-9E60-C2F91F77A019}" type="datetime1">
              <a:rPr lang="zh-CN" altLang="en-US" smtClean="0"/>
              <a:t>2022/11/9</a:t>
            </a:fld>
            <a:endParaRPr lang="zh-CN" alt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6"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6" y="277813"/>
            <a:ext cx="8042031" cy="5853112"/>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4AF9D7E6-A584-4508-A53F-8260F3D67339}" type="datetime1">
              <a:rPr lang="zh-CN" altLang="en-US" smtClean="0"/>
              <a:t>2022/11/9</a:t>
            </a:fld>
            <a:endParaRPr lang="zh-CN" alt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6"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6"/>
            <a:ext cx="10972800" cy="1139825"/>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609605" y="1600206"/>
            <a:ext cx="5392617" cy="4530725"/>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quarter" idx="2"/>
          </p:nvPr>
        </p:nvSpPr>
        <p:spPr>
          <a:xfrm>
            <a:off x="6189785" y="1600213"/>
            <a:ext cx="5392617" cy="2189163"/>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内容占位符 4"/>
          <p:cNvSpPr>
            <a:spLocks noGrp="1"/>
          </p:cNvSpPr>
          <p:nvPr>
            <p:ph sz="quarter" idx="3"/>
          </p:nvPr>
        </p:nvSpPr>
        <p:spPr>
          <a:xfrm>
            <a:off x="6189785" y="3941763"/>
            <a:ext cx="5392617" cy="2189162"/>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6"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F0B2817B-503B-4326-A3B9-57993A7E1CF5}" type="datetime1">
              <a:rPr lang="zh-CN" altLang="en-US" smtClean="0"/>
              <a:t>2022/11/9</a:t>
            </a:fld>
            <a:endParaRPr lang="zh-CN" altLang="en-US"/>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8"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6"/>
            <a:ext cx="10972800" cy="1139825"/>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609605" y="1600206"/>
            <a:ext cx="5392617" cy="4530725"/>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剪贴画占位符 3"/>
          <p:cNvSpPr>
            <a:spLocks noGrp="1"/>
          </p:cNvSpPr>
          <p:nvPr>
            <p:ph type="clipArt" sz="half" idx="2" hasCustomPrompt="1"/>
          </p:nvPr>
        </p:nvSpPr>
        <p:spPr>
          <a:xfrm>
            <a:off x="6189785" y="1600206"/>
            <a:ext cx="5392617" cy="4530725"/>
          </a:xfrm>
          <a:prstGeom prst="rect">
            <a:avLst/>
          </a:prstGeom>
        </p:spPr>
        <p:txBody>
          <a:bodyPr/>
          <a:lstStyle/>
          <a:p>
            <a:pPr lvl="0"/>
            <a:r>
              <a:rPr lang="zh-CN" altLang="en-US" noProof="0"/>
              <a:t>单击图标添加联机映像</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E9122787-ABA4-4237-90B6-71A5E1137BE3}" type="datetime1">
              <a:rPr lang="zh-CN" altLang="en-US" smtClean="0"/>
              <a:t>2022/11/9</a:t>
            </a:fld>
            <a:endParaRPr lang="zh-CN" altLang="en-US"/>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EC9E01C3-485F-40A0-BE3E-F3E15E357953}" type="datetime1">
              <a:rPr lang="zh-CN" altLang="en-US" smtClean="0"/>
              <a:t>2022/11/9</a:t>
            </a:fld>
            <a:endParaRPr lang="zh-CN" altLang="en-US"/>
          </a:p>
        </p:txBody>
      </p:sp>
      <p:sp>
        <p:nvSpPr>
          <p:cNvPr id="3"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4"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7561E12-3D0F-48BB-B6D8-C5A5D343CDD6}" type="slidenum">
              <a:rPr lang="zh-CN" altLang="en-US" smtClean="0"/>
              <a:t>‹#›</a:t>
            </a:fld>
            <a:endParaRPr lang="zh-CN" altLang="en-US"/>
          </a:p>
        </p:txBody>
      </p:sp>
      <p:sp>
        <p:nvSpPr>
          <p:cNvPr id="13" name="标题占位符 1"/>
          <p:cNvSpPr>
            <a:spLocks noGrp="1"/>
          </p:cNvSpPr>
          <p:nvPr>
            <p:ph type="title"/>
          </p:nvPr>
        </p:nvSpPr>
        <p:spPr>
          <a:xfrm>
            <a:off x="413327" y="118052"/>
            <a:ext cx="10515600" cy="839586"/>
          </a:xfrm>
          <a:prstGeom prst="rect">
            <a:avLst/>
          </a:prstGeom>
        </p:spPr>
        <p:txBody>
          <a:bodyPr vert="horz" lIns="91440" tIns="45720" rIns="91440" bIns="45720" rtlCol="0" anchor="ctr">
            <a:normAutofit/>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尾页">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1AAF96BF-1224-4E63-A40E-69F28FA78E3E}" type="datetime1">
              <a:rPr lang="zh-CN" altLang="en-US" smtClean="0"/>
              <a:t>2022/11/9</a:t>
            </a:fld>
            <a:endParaRPr lang="zh-CN" alt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9276862" y="6356350"/>
            <a:ext cx="2844800" cy="457200"/>
          </a:xfrm>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70019"/>
              </a:buClr>
              <a:defRPr/>
            </a:lvl1pPr>
            <a:lvl2pPr>
              <a:buClr>
                <a:srgbClr val="C70019"/>
              </a:buClr>
              <a:defRPr/>
            </a:lvl2pPr>
            <a:lvl3pPr>
              <a:buClr>
                <a:srgbClr val="C70019"/>
              </a:buClr>
              <a:defRPr/>
            </a:lvl3pPr>
            <a:lvl4pPr>
              <a:buClr>
                <a:srgbClr val="C70019"/>
              </a:buClr>
              <a:defRPr/>
            </a:lvl4pPr>
            <a:lvl5pPr>
              <a:buClr>
                <a:srgbClr val="C70019"/>
              </a:buClr>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标题 9"/>
          <p:cNvSpPr>
            <a:spLocks noGrp="1"/>
          </p:cNvSpPr>
          <p:nvPr>
            <p:ph type="title"/>
          </p:nvPr>
        </p:nvSpPr>
        <p:spPr>
          <a:xfrm>
            <a:off x="527052" y="76200"/>
            <a:ext cx="11137900" cy="692150"/>
          </a:xfrm>
          <a:prstGeom prst="rect">
            <a:avLst/>
          </a:prstGeom>
        </p:spPr>
        <p:txBody>
          <a:bodyPr/>
          <a:lstStyle/>
          <a:p>
            <a:r>
              <a:rPr lang="zh-CN" altLang="en-US" noProof="1"/>
              <a:t>单击此处编辑母版标题样式</a:t>
            </a:r>
          </a:p>
        </p:txBody>
      </p:sp>
      <p:sp>
        <p:nvSpPr>
          <p:cNvPr id="9" name="日期占位符 10"/>
          <p:cNvSpPr>
            <a:spLocks noGrp="1"/>
          </p:cNvSpPr>
          <p:nvPr>
            <p:ph type="dt" sz="half" idx="2"/>
          </p:nvPr>
        </p:nvSpPr>
        <p:spPr bwMode="auto">
          <a:xfrm>
            <a:off x="4451930" y="6316663"/>
            <a:ext cx="1836977" cy="476250"/>
          </a:xfrm>
          <a:prstGeom prst="rect">
            <a:avLst/>
          </a:prstGeom>
          <a:ln>
            <a:miter lim="800000"/>
          </a:ln>
        </p:spPr>
        <p:txBody>
          <a:bodyPr vert="horz" wrap="square" lIns="91440" tIns="45720" rIns="91440" bIns="45720" numCol="1" anchor="t" anchorCtr="0" compatLnSpc="1"/>
          <a:lstStyle>
            <a:lvl1pPr>
              <a:defRPr/>
            </a:lvl1pPr>
          </a:lstStyle>
          <a:p>
            <a:pPr algn="ctr" fontAlgn="base">
              <a:spcBef>
                <a:spcPct val="0"/>
              </a:spcBef>
              <a:spcAft>
                <a:spcPct val="0"/>
              </a:spcAft>
              <a:defRPr/>
            </a:pPr>
            <a:fld id="{5A748222-3DCD-4A38-9751-F3C07AF33E5E}" type="datetime1">
              <a:rPr lang="en-US" altLang="zh-CN" sz="1400" smtClean="0">
                <a:latin typeface="Arial" panose="020B0604020202020204" pitchFamily="34" charset="0"/>
                <a:ea typeface="宋体" panose="02010600030101010101" pitchFamily="2" charset="-122"/>
              </a:rPr>
              <a:t>11/9/2022</a:t>
            </a:fld>
            <a:endParaRPr lang="en-US" sz="1400">
              <a:latin typeface="Arial" panose="020B0604020202020204" pitchFamily="34" charset="0"/>
              <a:ea typeface="宋体" panose="02010600030101010101" pitchFamily="2" charset="-122"/>
            </a:endParaRPr>
          </a:p>
        </p:txBody>
      </p:sp>
      <p:sp>
        <p:nvSpPr>
          <p:cNvPr id="2" name="页脚占位符 11"/>
          <p:cNvSpPr>
            <a:spLocks noGrp="1"/>
          </p:cNvSpPr>
          <p:nvPr>
            <p:ph type="ftr" sz="quarter" idx="3"/>
          </p:nvPr>
        </p:nvSpPr>
        <p:spPr>
          <a:xfrm>
            <a:off x="3365939" y="6478589"/>
            <a:ext cx="4786936" cy="360363"/>
          </a:xfrm>
          <a:prstGeom prst="rect">
            <a:avLst/>
          </a:prstGeom>
        </p:spPr>
        <p:txBody>
          <a:bodyPr/>
          <a:lstStyle>
            <a:lvl1pPr eaLnBrk="1" hangingPunct="1">
              <a:defRPr/>
            </a:lvl1pPr>
          </a:lstStyle>
          <a:p>
            <a:pPr fontAlgn="base">
              <a:spcBef>
                <a:spcPct val="0"/>
              </a:spcBef>
              <a:spcAft>
                <a:spcPct val="0"/>
              </a:spcAft>
              <a:defRPr/>
            </a:pPr>
            <a:r>
              <a:rPr lang="zh-CN" altLang="en-US" sz="2500" b="1">
                <a:latin typeface="Arial" panose="020B0604020202020204" pitchFamily="34" charset="0"/>
                <a:ea typeface="宋体" panose="02010600030101010101" pitchFamily="2" charset="-122"/>
              </a:rPr>
              <a:t>中国中车股份有限公司 版权所有 </a:t>
            </a:r>
            <a:r>
              <a:rPr lang="en-US" altLang="zh-CN" sz="2500" b="1">
                <a:latin typeface="Arial" panose="020B0604020202020204" pitchFamily="34" charset="0"/>
                <a:ea typeface="宋体" panose="02010600030101010101" pitchFamily="2" charset="-122"/>
              </a:rPr>
              <a:t>2015</a:t>
            </a:r>
            <a:endParaRPr lang="zh-CN" altLang="en-US" sz="2500" b="1">
              <a:latin typeface="Arial" panose="020B0604020202020204" pitchFamily="34" charset="0"/>
              <a:ea typeface="宋体" panose="02010600030101010101" pitchFamily="2" charset="-122"/>
            </a:endParaRPr>
          </a:p>
        </p:txBody>
      </p:sp>
      <p:sp>
        <p:nvSpPr>
          <p:cNvPr id="11" name="灯片编号占位符 12"/>
          <p:cNvSpPr>
            <a:spLocks noGrp="1"/>
          </p:cNvSpPr>
          <p:nvPr>
            <p:ph type="sldNum" sz="quarter" idx="4"/>
          </p:nvPr>
        </p:nvSpPr>
        <p:spPr>
          <a:xfrm>
            <a:off x="550935" y="6478589"/>
            <a:ext cx="549347" cy="360363"/>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t>‹#›</a:t>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Rectangle 10"/>
          <p:cNvGrpSpPr/>
          <p:nvPr/>
        </p:nvGrpSpPr>
        <p:grpSpPr bwMode="auto">
          <a:xfrm>
            <a:off x="390770" y="2987675"/>
            <a:ext cx="11478847" cy="90488"/>
            <a:chOff x="200" y="1882"/>
            <a:chExt cx="5875" cy="57"/>
          </a:xfrm>
        </p:grpSpPr>
        <p:pic>
          <p:nvPicPr>
            <p:cNvPr id="5" name="Rectangl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 y="1882"/>
              <a:ext cx="587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rot="10800000">
              <a:off x="208" y="1888"/>
              <a:ext cx="5860" cy="45"/>
            </a:xfrm>
            <a:prstGeom prst="rect">
              <a:avLst/>
            </a:prstGeom>
            <a:noFill/>
            <a:ln>
              <a:noFill/>
            </a:ln>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800"/>
            </a:p>
          </p:txBody>
        </p:sp>
      </p:grpSp>
      <p:sp>
        <p:nvSpPr>
          <p:cNvPr id="16386" name="Rectangle 2"/>
          <p:cNvSpPr>
            <a:spLocks noGrp="1" noChangeArrowheads="1"/>
          </p:cNvSpPr>
          <p:nvPr>
            <p:ph type="ctrTitle"/>
          </p:nvPr>
        </p:nvSpPr>
        <p:spPr>
          <a:xfrm>
            <a:off x="914400" y="685800"/>
            <a:ext cx="10363200" cy="2127250"/>
          </a:xfrm>
          <a:prstGeom prst="rect">
            <a:avLst/>
          </a:prstGeom>
        </p:spPr>
        <p:txBody>
          <a:bodyPr/>
          <a:lstStyle>
            <a:lvl1pPr algn="ctr">
              <a:defRPr sz="5400"/>
            </a:lvl1pPr>
          </a:lstStyle>
          <a:p>
            <a:r>
              <a:rPr lang="zh-CN" altLang="en-US" noProof="1"/>
              <a:t>单击此处编辑母版标题样式</a:t>
            </a:r>
            <a:endParaRPr lang="en-US" altLang="zh-CN" noProof="1"/>
          </a:p>
        </p:txBody>
      </p:sp>
      <p:sp>
        <p:nvSpPr>
          <p:cNvPr id="16387" name="Rectangle 3"/>
          <p:cNvSpPr>
            <a:spLocks noGrp="1" noChangeArrowheads="1"/>
          </p:cNvSpPr>
          <p:nvPr>
            <p:ph type="subTitle" idx="1"/>
          </p:nvPr>
        </p:nvSpPr>
        <p:spPr>
          <a:xfrm>
            <a:off x="1828800" y="3270250"/>
            <a:ext cx="8534400" cy="2209800"/>
          </a:xfrm>
          <a:prstGeom prst="rect">
            <a:avLst/>
          </a:prstGeom>
        </p:spPr>
        <p:txBody>
          <a:bodyPr/>
          <a:lstStyle>
            <a:lvl1pPr marL="0" indent="0" algn="ctr">
              <a:buFont typeface="Wingdings" panose="05000000000000000000" pitchFamily="2" charset="2"/>
              <a:buNone/>
              <a:defRPr sz="3000"/>
            </a:lvl1pPr>
          </a:lstStyle>
          <a:p>
            <a:r>
              <a:rPr lang="zh-CN" altLang="en-US" noProof="1"/>
              <a:t>单击此处编辑母版副标题样式</a:t>
            </a:r>
            <a:endParaRPr lang="en-US" altLang="zh-CN" noProof="1"/>
          </a:p>
        </p:txBody>
      </p:sp>
      <p:sp>
        <p:nvSpPr>
          <p:cNvPr id="7"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FF0C3549-0A8D-4854-BB3A-F163B9EDAEDF}" type="datetime1">
              <a:rPr lang="zh-CN" altLang="en-US" smtClean="0"/>
              <a:t>2022/11/9</a:t>
            </a:fld>
            <a:endParaRPr lang="zh-CN" altLang="en-US"/>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9"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268413"/>
            <a:ext cx="10972800" cy="4862512"/>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05D64B75-A239-4C59-AC01-7FC8990558A3}" type="datetime1">
              <a:rPr lang="zh-CN" altLang="en-US" smtClean="0"/>
              <a:t>2022/11/9</a:t>
            </a:fld>
            <a:endParaRPr lang="zh-CN" alt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6"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3"/>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247"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BA16591B-CA3E-4C76-8211-C4396B7860B7}" type="datetime1">
              <a:rPr lang="zh-CN" altLang="en-US" smtClean="0"/>
              <a:t>2022/11/9</a:t>
            </a:fld>
            <a:endParaRPr lang="zh-CN" alt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6"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3"/>
            <a:ext cx="10972800" cy="93662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5" y="1600206"/>
            <a:ext cx="5392617"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189785" y="1600206"/>
            <a:ext cx="5392617"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fld id="{B0D93403-B1E2-4D55-BC79-D6FA1163D05C}" type="datetime1">
              <a:rPr lang="zh-CN" altLang="en-US" smtClean="0"/>
              <a:t>2022/11/9</a:t>
            </a:fld>
            <a:endParaRPr lang="zh-CN" altLang="en-US"/>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buFontTx/>
              <a:buNone/>
              <a:defRPr>
                <a:latin typeface="Arial" panose="020B0604020202020204" pitchFamily="34" charset="0"/>
                <a:ea typeface="宋体" panose="02010600030101010101" pitchFamily="2"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noProof="1" smtClean="0"/>
            </a:lvl1pPr>
          </a:lstStyle>
          <a:p>
            <a:fld id="{13F949F3-009A-4EF0-8C68-3C89CC4E657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8395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253331"/>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p:cNvSpPr>
            <a:spLocks noGrp="1"/>
          </p:cNvSpPr>
          <p:nvPr>
            <p:ph type="sldNum" sz="quarter" idx="4"/>
          </p:nvPr>
        </p:nvSpPr>
        <p:spPr>
          <a:xfrm>
            <a:off x="9126417" y="6411768"/>
            <a:ext cx="2743200" cy="365125"/>
          </a:xfrm>
          <a:prstGeom prst="rect">
            <a:avLst/>
          </a:prstGeom>
        </p:spPr>
        <p:txBody>
          <a:bodyPr vert="horz" lIns="91440" tIns="45720" rIns="91440" bIns="45720" rtlCol="0" anchor="ctr"/>
          <a:lstStyle>
            <a:lvl1pPr algn="r">
              <a:defRPr sz="1800" b="1">
                <a:solidFill>
                  <a:schemeClr val="tx1"/>
                </a:solidFill>
                <a:latin typeface="Times New Roman" panose="02020603050405020304" pitchFamily="18" charset="0"/>
                <a:cs typeface="Times New Roman" panose="02020603050405020304" pitchFamily="18" charset="0"/>
              </a:defRPr>
            </a:lvl1pPr>
          </a:lstStyle>
          <a:p>
            <a:fld id="{C7561E12-3D0F-48BB-B6D8-C5A5D343CDD6}" type="slidenum">
              <a:rPr lang="zh-CN" altLang="en-US" smtClean="0"/>
              <a:t>‹#›</a:t>
            </a:fld>
            <a:endParaRPr lang="zh-CN" altLang="en-US" dirty="0"/>
          </a:p>
        </p:txBody>
      </p:sp>
      <p:grpSp>
        <p:nvGrpSpPr>
          <p:cNvPr id="7" name="Rectangle 10"/>
          <p:cNvGrpSpPr/>
          <p:nvPr userDrawn="1"/>
        </p:nvGrpSpPr>
        <p:grpSpPr bwMode="auto">
          <a:xfrm>
            <a:off x="390770" y="926119"/>
            <a:ext cx="11478847" cy="90488"/>
            <a:chOff x="200" y="1882"/>
            <a:chExt cx="5875" cy="57"/>
          </a:xfrm>
        </p:grpSpPr>
        <p:pic>
          <p:nvPicPr>
            <p:cNvPr id="8" name="Rectangle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 y="1882"/>
              <a:ext cx="587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rot="10800000">
              <a:off x="208" y="1888"/>
              <a:ext cx="5860" cy="45"/>
            </a:xfrm>
            <a:prstGeom prst="rect">
              <a:avLst/>
            </a:prstGeom>
            <a:noFill/>
            <a:ln>
              <a:noFill/>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zh-CN" altLang="en-US" sz="166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5366" name="Rectangle 6"/>
          <p:cNvSpPr>
            <a:spLocks noGrp="1" noChangeArrowheads="1"/>
          </p:cNvSpPr>
          <p:nvPr>
            <p:ph type="sldNum" sz="quarter" idx="4"/>
          </p:nvPr>
        </p:nvSpPr>
        <p:spPr bwMode="auto">
          <a:xfrm>
            <a:off x="9050215" y="64008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600" b="1">
                <a:latin typeface="微软雅黑" panose="020B0503020204020204" pitchFamily="34" charset="-122"/>
                <a:ea typeface="微软雅黑" panose="020B0503020204020204" pitchFamily="34" charset="-122"/>
              </a:defRPr>
            </a:lvl1pPr>
          </a:lstStyle>
          <a:p>
            <a:fld id="{13F949F3-009A-4EF0-8C68-3C89CC4E6573}" type="slidenum">
              <a:rPr lang="zh-CN" altLang="en-US" smtClean="0"/>
              <a:t>‹#›</a:t>
            </a:fld>
            <a:endParaRPr lang="zh-CN" altLang="en-US"/>
          </a:p>
        </p:txBody>
      </p:sp>
      <p:sp>
        <p:nvSpPr>
          <p:cNvPr id="1027" name="Line 8"/>
          <p:cNvSpPr>
            <a:spLocks noChangeShapeType="1"/>
          </p:cNvSpPr>
          <p:nvPr/>
        </p:nvSpPr>
        <p:spPr bwMode="auto">
          <a:xfrm>
            <a:off x="711200" y="826280"/>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3.png"/><Relationship Id="rId13" Type="http://schemas.openxmlformats.org/officeDocument/2006/relationships/image" Target="../media/image106.png"/><Relationship Id="rId18" Type="http://schemas.openxmlformats.org/officeDocument/2006/relationships/image" Target="../media/image233.png"/><Relationship Id="rId26" Type="http://schemas.openxmlformats.org/officeDocument/2006/relationships/image" Target="../media/image117.png"/><Relationship Id="rId3" Type="http://schemas.openxmlformats.org/officeDocument/2006/relationships/image" Target="../media/image242.png"/><Relationship Id="rId21" Type="http://schemas.openxmlformats.org/officeDocument/2006/relationships/image" Target="../media/image112.png"/><Relationship Id="rId7" Type="http://schemas.openxmlformats.org/officeDocument/2006/relationships/image" Target="../media/image102.png"/><Relationship Id="rId12" Type="http://schemas.openxmlformats.org/officeDocument/2006/relationships/image" Target="../media/image105.png"/><Relationship Id="rId17" Type="http://schemas.openxmlformats.org/officeDocument/2006/relationships/image" Target="../media/image110.png"/><Relationship Id="rId25" Type="http://schemas.openxmlformats.org/officeDocument/2006/relationships/image" Target="../media/image116.png"/><Relationship Id="rId2" Type="http://schemas.openxmlformats.org/officeDocument/2006/relationships/notesSlide" Target="../notesSlides/notesSlide10.xml"/><Relationship Id="rId16" Type="http://schemas.openxmlformats.org/officeDocument/2006/relationships/image" Target="../media/image109.png"/><Relationship Id="rId20" Type="http://schemas.openxmlformats.org/officeDocument/2006/relationships/image" Target="../media/image235.pn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104.png"/><Relationship Id="rId24" Type="http://schemas.openxmlformats.org/officeDocument/2006/relationships/image" Target="../media/image115.png"/><Relationship Id="rId5" Type="http://schemas.openxmlformats.org/officeDocument/2006/relationships/image" Target="../media/image247.png"/><Relationship Id="rId15" Type="http://schemas.openxmlformats.org/officeDocument/2006/relationships/image" Target="../media/image108.png"/><Relationship Id="rId23" Type="http://schemas.openxmlformats.org/officeDocument/2006/relationships/image" Target="../media/image114.png"/><Relationship Id="rId10" Type="http://schemas.openxmlformats.org/officeDocument/2006/relationships/image" Target="../media/image225.png"/><Relationship Id="rId19" Type="http://schemas.openxmlformats.org/officeDocument/2006/relationships/image" Target="../media/image111.png"/><Relationship Id="rId4" Type="http://schemas.openxmlformats.org/officeDocument/2006/relationships/image" Target="../media/image246.png"/><Relationship Id="rId9" Type="http://schemas.openxmlformats.org/officeDocument/2006/relationships/image" Target="../media/image103.png"/><Relationship Id="rId14" Type="http://schemas.openxmlformats.org/officeDocument/2006/relationships/image" Target="../media/image107.png"/><Relationship Id="rId22" Type="http://schemas.openxmlformats.org/officeDocument/2006/relationships/image" Target="../media/image113.png"/><Relationship Id="rId27" Type="http://schemas.openxmlformats.org/officeDocument/2006/relationships/image" Target="../media/image1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1.png"/></Relationships>
</file>

<file path=ppt/slides/_rels/slide1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3.png"/></Relationships>
</file>

<file path=ppt/slides/_rels/slide1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810.png"/><Relationship Id="rId4" Type="http://schemas.openxmlformats.org/officeDocument/2006/relationships/image" Target="../media/image125.png"/></Relationships>
</file>

<file path=ppt/slides/_rels/slide1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7.png"/></Relationships>
</file>

<file path=ppt/slides/_rels/slide18.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30.png"/></Relationships>
</file>

<file path=ppt/slides/_rels/slide2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3.png"/><Relationship Id="rId4" Type="http://schemas.openxmlformats.org/officeDocument/2006/relationships/image" Target="../media/image132.png"/></Relationships>
</file>

<file path=ppt/slides/_rels/slide23.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5.png"/></Relationships>
</file>

<file path=ppt/slides/_rels/slide24.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8.png"/></Relationships>
</file>

<file path=ppt/slides/_rels/slide2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18" Type="http://schemas.openxmlformats.org/officeDocument/2006/relationships/image" Target="../media/image44.png"/><Relationship Id="rId3" Type="http://schemas.openxmlformats.org/officeDocument/2006/relationships/image" Target="../media/image9.png"/><Relationship Id="rId21" Type="http://schemas.openxmlformats.org/officeDocument/2006/relationships/image" Target="../media/image23.png"/><Relationship Id="rId7" Type="http://schemas.openxmlformats.org/officeDocument/2006/relationships/image" Target="../media/image12.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34.png"/><Relationship Id="rId24"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5.png"/><Relationship Id="rId10" Type="http://schemas.openxmlformats.org/officeDocument/2006/relationships/image" Target="../media/image33.png"/><Relationship Id="rId19" Type="http://schemas.openxmlformats.org/officeDocument/2006/relationships/image" Target="../media/image21.png"/><Relationship Id="rId4" Type="http://schemas.openxmlformats.org/officeDocument/2006/relationships/image" Target="../media/image31.png"/><Relationship Id="rId9" Type="http://schemas.openxmlformats.org/officeDocument/2006/relationships/image" Target="../media/image14.png"/><Relationship Id="rId14" Type="http://schemas.openxmlformats.org/officeDocument/2006/relationships/image" Target="../media/image17.png"/><Relationship Id="rId22"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18" Type="http://schemas.openxmlformats.org/officeDocument/2006/relationships/image" Target="../media/image42.png"/><Relationship Id="rId3" Type="http://schemas.openxmlformats.org/officeDocument/2006/relationships/image" Target="../media/image28.png"/><Relationship Id="rId21" Type="http://schemas.openxmlformats.org/officeDocument/2006/relationships/image" Target="../media/image641.png"/><Relationship Id="rId7" Type="http://schemas.openxmlformats.org/officeDocument/2006/relationships/image" Target="../media/image35.png"/><Relationship Id="rId12" Type="http://schemas.openxmlformats.org/officeDocument/2006/relationships/image" Target="../media/image60.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notesSlide" Target="../notesSlides/notesSlide6.xml"/><Relationship Id="rId16" Type="http://schemas.openxmlformats.org/officeDocument/2006/relationships/image" Target="../media/image64.png"/><Relationship Id="rId20"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8.png"/><Relationship Id="rId24" Type="http://schemas.openxmlformats.org/officeDocument/2006/relationships/image" Target="../media/image48.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7.png"/><Relationship Id="rId10" Type="http://schemas.openxmlformats.org/officeDocument/2006/relationships/image" Target="../media/image59.png"/><Relationship Id="rId19" Type="http://schemas.openxmlformats.org/officeDocument/2006/relationships/image" Target="../media/image43.png"/><Relationship Id="rId4" Type="http://schemas.openxmlformats.org/officeDocument/2006/relationships/image" Target="../media/image29.png"/><Relationship Id="rId9" Type="http://schemas.openxmlformats.org/officeDocument/2006/relationships/image" Target="../media/image37.png"/><Relationship Id="rId14" Type="http://schemas.openxmlformats.org/officeDocument/2006/relationships/image" Target="../media/image62.png"/><Relationship Id="rId22" Type="http://schemas.openxmlformats.org/officeDocument/2006/relationships/image" Target="../media/image46.pn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4.png"/><Relationship Id="rId26" Type="http://schemas.openxmlformats.org/officeDocument/2006/relationships/image" Target="../media/image81.png"/><Relationship Id="rId3" Type="http://schemas.openxmlformats.org/officeDocument/2006/relationships/image" Target="../media/image61.png"/><Relationship Id="rId21" Type="http://schemas.openxmlformats.org/officeDocument/2006/relationships/image" Target="../media/image77.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3.png"/><Relationship Id="rId25" Type="http://schemas.openxmlformats.org/officeDocument/2006/relationships/image" Target="../media/image80.png"/><Relationship Id="rId2" Type="http://schemas.openxmlformats.org/officeDocument/2006/relationships/notesSlide" Target="../notesSlides/notesSlide8.xml"/><Relationship Id="rId16" Type="http://schemas.openxmlformats.org/officeDocument/2006/relationships/image" Target="../media/image235.png"/><Relationship Id="rId20"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225.png"/><Relationship Id="rId11" Type="http://schemas.openxmlformats.org/officeDocument/2006/relationships/image" Target="../media/image69.png"/><Relationship Id="rId24" Type="http://schemas.openxmlformats.org/officeDocument/2006/relationships/image" Target="../media/image79.png"/><Relationship Id="rId5" Type="http://schemas.openxmlformats.org/officeDocument/2006/relationships/image" Target="../media/image63.png"/><Relationship Id="rId15" Type="http://schemas.openxmlformats.org/officeDocument/2006/relationships/image" Target="../media/image72.png"/><Relationship Id="rId23" Type="http://schemas.openxmlformats.org/officeDocument/2006/relationships/image" Target="../media/image242.png"/><Relationship Id="rId10" Type="http://schemas.openxmlformats.org/officeDocument/2006/relationships/image" Target="../media/image68.png"/><Relationship Id="rId19" Type="http://schemas.openxmlformats.org/officeDocument/2006/relationships/image" Target="../media/image75.png"/><Relationship Id="rId4" Type="http://schemas.openxmlformats.org/officeDocument/2006/relationships/image" Target="../media/image223.png"/><Relationship Id="rId9" Type="http://schemas.openxmlformats.org/officeDocument/2006/relationships/image" Target="../media/image67.png"/><Relationship Id="rId14" Type="http://schemas.openxmlformats.org/officeDocument/2006/relationships/image" Target="../media/image233.png"/><Relationship Id="rId22" Type="http://schemas.openxmlformats.org/officeDocument/2006/relationships/image" Target="../media/image78.png"/></Relationships>
</file>

<file path=ppt/slides/_rels/slide9.xml.rels><?xml version="1.0" encoding="UTF-8" standalone="yes"?>
<Relationships xmlns="http://schemas.openxmlformats.org/package/2006/relationships"><Relationship Id="rId8" Type="http://schemas.openxmlformats.org/officeDocument/2006/relationships/image" Target="../media/image225.png"/><Relationship Id="rId13" Type="http://schemas.openxmlformats.org/officeDocument/2006/relationships/image" Target="../media/image88.png"/><Relationship Id="rId18" Type="http://schemas.openxmlformats.org/officeDocument/2006/relationships/image" Target="../media/image235.png"/><Relationship Id="rId26" Type="http://schemas.openxmlformats.org/officeDocument/2006/relationships/image" Target="../media/image99.png"/><Relationship Id="rId3" Type="http://schemas.openxmlformats.org/officeDocument/2006/relationships/image" Target="../media/image242.png"/><Relationship Id="rId21" Type="http://schemas.openxmlformats.org/officeDocument/2006/relationships/image" Target="../media/image94.png"/><Relationship Id="rId7" Type="http://schemas.openxmlformats.org/officeDocument/2006/relationships/image" Target="../media/image83.png"/><Relationship Id="rId12" Type="http://schemas.openxmlformats.org/officeDocument/2006/relationships/image" Target="../media/image87.png"/><Relationship Id="rId17" Type="http://schemas.openxmlformats.org/officeDocument/2006/relationships/image" Target="../media/image91.png"/><Relationship Id="rId25" Type="http://schemas.openxmlformats.org/officeDocument/2006/relationships/image" Target="../media/image98.png"/><Relationship Id="rId2" Type="http://schemas.openxmlformats.org/officeDocument/2006/relationships/notesSlide" Target="../notesSlides/notesSlide9.xml"/><Relationship Id="rId16" Type="http://schemas.openxmlformats.org/officeDocument/2006/relationships/image" Target="../media/image233.png"/><Relationship Id="rId20"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223.png"/><Relationship Id="rId11" Type="http://schemas.openxmlformats.org/officeDocument/2006/relationships/image" Target="../media/image86.png"/><Relationship Id="rId24" Type="http://schemas.openxmlformats.org/officeDocument/2006/relationships/image" Target="../media/image97.png"/><Relationship Id="rId5" Type="http://schemas.openxmlformats.org/officeDocument/2006/relationships/image" Target="../media/image82.png"/><Relationship Id="rId15" Type="http://schemas.openxmlformats.org/officeDocument/2006/relationships/image" Target="../media/image90.png"/><Relationship Id="rId23" Type="http://schemas.openxmlformats.org/officeDocument/2006/relationships/image" Target="../media/image96.png"/><Relationship Id="rId10" Type="http://schemas.openxmlformats.org/officeDocument/2006/relationships/image" Target="../media/image85.png"/><Relationship Id="rId19" Type="http://schemas.openxmlformats.org/officeDocument/2006/relationships/image" Target="../media/image92.png"/><Relationship Id="rId4" Type="http://schemas.openxmlformats.org/officeDocument/2006/relationships/image" Target="../media/image246.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5.png"/><Relationship Id="rId27"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noChangeArrowheads="1"/>
          </p:cNvSpPr>
          <p:nvPr>
            <p:ph type="ctrTitle"/>
          </p:nvPr>
        </p:nvSpPr>
        <p:spPr bwMode="auto">
          <a:xfrm>
            <a:off x="-147782" y="1108363"/>
            <a:ext cx="12339782" cy="22559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spcBef>
                <a:spcPts val="600"/>
              </a:spcBef>
              <a:spcAft>
                <a:spcPts val="600"/>
              </a:spcAft>
            </a:pPr>
            <a:br>
              <a:rPr lang="en-US" altLang="zh-CN" sz="3200" b="1" dirty="0">
                <a:solidFill>
                  <a:srgbClr val="8E0000"/>
                </a:solidFill>
                <a:latin typeface="微软雅黑" panose="020B0503020204020204" pitchFamily="34" charset="-122"/>
                <a:ea typeface="微软雅黑" panose="020B0503020204020204" pitchFamily="34" charset="-122"/>
              </a:rPr>
            </a:br>
            <a:r>
              <a:rPr lang="zh-CN" altLang="en-US" sz="4400" b="1" dirty="0">
                <a:solidFill>
                  <a:srgbClr val="8E0000"/>
                </a:solidFill>
                <a:latin typeface="微软雅黑" panose="020B0503020204020204" pitchFamily="34" charset="-122"/>
                <a:ea typeface="微软雅黑" panose="020B0503020204020204" pitchFamily="34" charset="-122"/>
              </a:rPr>
              <a:t>基于</a:t>
            </a:r>
            <a:r>
              <a:rPr lang="en-US" altLang="zh-CN" sz="4400" b="1" dirty="0" err="1">
                <a:solidFill>
                  <a:srgbClr val="8E0000"/>
                </a:solidFill>
                <a:latin typeface="微软雅黑" panose="020B0503020204020204" pitchFamily="34" charset="-122"/>
                <a:ea typeface="微软雅黑" panose="020B0503020204020204" pitchFamily="34" charset="-122"/>
              </a:rPr>
              <a:t>Swin</a:t>
            </a:r>
            <a:r>
              <a:rPr lang="en-US" altLang="zh-CN" sz="4400" b="1" dirty="0">
                <a:solidFill>
                  <a:srgbClr val="8E0000"/>
                </a:solidFill>
                <a:latin typeface="微软雅黑" panose="020B0503020204020204" pitchFamily="34" charset="-122"/>
                <a:ea typeface="微软雅黑" panose="020B0503020204020204" pitchFamily="34" charset="-122"/>
              </a:rPr>
              <a:t>-Transformer</a:t>
            </a:r>
            <a:r>
              <a:rPr lang="zh-CN" altLang="en-US" sz="4400" b="1" dirty="0">
                <a:solidFill>
                  <a:srgbClr val="8E0000"/>
                </a:solidFill>
                <a:latin typeface="微软雅黑" panose="020B0503020204020204" pitchFamily="34" charset="-122"/>
                <a:ea typeface="微软雅黑" panose="020B0503020204020204" pitchFamily="34" charset="-122"/>
              </a:rPr>
              <a:t>与</a:t>
            </a:r>
            <a:r>
              <a:rPr lang="en-US" altLang="zh-CN" sz="4400" b="1" dirty="0">
                <a:solidFill>
                  <a:srgbClr val="8E0000"/>
                </a:solidFill>
                <a:latin typeface="微软雅黑" panose="020B0503020204020204" pitchFamily="34" charset="-122"/>
                <a:ea typeface="微软雅黑" panose="020B0503020204020204" pitchFamily="34" charset="-122"/>
              </a:rPr>
              <a:t>Mask-RCNN</a:t>
            </a:r>
            <a:br>
              <a:rPr lang="en-US" altLang="zh-CN" sz="4400" b="1" dirty="0">
                <a:solidFill>
                  <a:srgbClr val="8E0000"/>
                </a:solidFill>
                <a:latin typeface="微软雅黑" panose="020B0503020204020204" pitchFamily="34" charset="-122"/>
                <a:ea typeface="微软雅黑" panose="020B0503020204020204" pitchFamily="34" charset="-122"/>
              </a:rPr>
            </a:br>
            <a:r>
              <a:rPr lang="zh-CN" altLang="en-US" sz="4400" b="1" dirty="0">
                <a:solidFill>
                  <a:srgbClr val="8E0000"/>
                </a:solidFill>
                <a:latin typeface="微软雅黑" panose="020B0503020204020204" pitchFamily="34" charset="-122"/>
                <a:ea typeface="微软雅黑" panose="020B0503020204020204" pitchFamily="34" charset="-122"/>
              </a:rPr>
              <a:t>图像分割网络讲解</a:t>
            </a:r>
            <a:endParaRPr lang="zh-CN" altLang="en-US" sz="7000" b="1" dirty="0">
              <a:solidFill>
                <a:schemeClr val="tx1"/>
              </a:solidFill>
              <a:latin typeface="微软雅黑" panose="020B0503020204020204" pitchFamily="34" charset="-122"/>
              <a:ea typeface="微软雅黑" panose="020B0503020204020204" pitchFamily="34" charset="-122"/>
            </a:endParaRPr>
          </a:p>
        </p:txBody>
      </p:sp>
      <p:sp>
        <p:nvSpPr>
          <p:cNvPr id="9" name="矩形 1"/>
          <p:cNvSpPr>
            <a:spLocks noChangeArrowheads="1"/>
          </p:cNvSpPr>
          <p:nvPr/>
        </p:nvSpPr>
        <p:spPr bwMode="auto">
          <a:xfrm>
            <a:off x="0" y="3924825"/>
            <a:ext cx="12192000" cy="2996911"/>
          </a:xfrm>
          <a:prstGeom prst="rect">
            <a:avLst/>
          </a:prstGeom>
          <a:no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r>
              <a:rPr lang="zh-CN" altLang="en-US" sz="3200" b="1" kern="0" dirty="0">
                <a:latin typeface="微软雅黑" panose="020B0503020204020204" pitchFamily="34" charset="-122"/>
                <a:ea typeface="微软雅黑" panose="020B0503020204020204" pitchFamily="34" charset="-122"/>
                <a:sym typeface="+mn-ea"/>
              </a:rPr>
              <a:t>华中科技大学</a:t>
            </a:r>
            <a:endParaRPr lang="en-US" altLang="zh-CN" sz="3200" b="1" kern="0" dirty="0">
              <a:latin typeface="微软雅黑" panose="020B0503020204020204" pitchFamily="34" charset="-122"/>
              <a:ea typeface="微软雅黑" panose="020B0503020204020204" pitchFamily="34" charset="-122"/>
              <a:sym typeface="+mn-ea"/>
            </a:endParaRPr>
          </a:p>
          <a:p>
            <a:pPr algn="ctr">
              <a:lnSpc>
                <a:spcPct val="120000"/>
              </a:lnSpc>
              <a:defRPr/>
            </a:pPr>
            <a:r>
              <a:rPr lang="zh-CN" altLang="en-US" sz="3200" b="1" kern="0" dirty="0">
                <a:latin typeface="微软雅黑" panose="020B0503020204020204" pitchFamily="34" charset="-122"/>
                <a:ea typeface="微软雅黑" panose="020B0503020204020204" pitchFamily="34" charset="-122"/>
                <a:sym typeface="+mn-ea"/>
              </a:rPr>
              <a:t>张加崇</a:t>
            </a:r>
            <a:endParaRPr lang="en-US" altLang="zh-CN" sz="3200" b="1" kern="0" dirty="0">
              <a:latin typeface="微软雅黑" panose="020B0503020204020204" pitchFamily="34" charset="-122"/>
              <a:ea typeface="微软雅黑" panose="020B0503020204020204" pitchFamily="34" charset="-122"/>
              <a:sym typeface="+mn-ea"/>
            </a:endParaRPr>
          </a:p>
          <a:p>
            <a:pPr algn="ctr">
              <a:lnSpc>
                <a:spcPct val="120000"/>
              </a:lnSpc>
              <a:defRPr/>
            </a:pPr>
            <a:endParaRPr lang="en-US" altLang="zh-CN" sz="3200" b="1" kern="0" dirty="0">
              <a:latin typeface="微软雅黑" panose="020B0503020204020204" pitchFamily="34" charset="-122"/>
              <a:ea typeface="微软雅黑" panose="020B0503020204020204" pitchFamily="34" charset="-122"/>
              <a:sym typeface="+mn-ea"/>
            </a:endParaRPr>
          </a:p>
          <a:p>
            <a:pPr algn="ctr">
              <a:lnSpc>
                <a:spcPct val="120000"/>
              </a:lnSpc>
              <a:defRPr/>
            </a:pPr>
            <a:r>
              <a:rPr lang="en-US" altLang="zh-CN" sz="3200" b="1" kern="0" dirty="0">
                <a:latin typeface="微软雅黑" panose="020B0503020204020204" pitchFamily="34" charset="-122"/>
                <a:ea typeface="微软雅黑" panose="020B0503020204020204" pitchFamily="34" charset="-122"/>
                <a:sym typeface="+mn-ea"/>
              </a:rPr>
              <a:t>2022.11.10</a:t>
            </a:r>
          </a:p>
          <a:p>
            <a:pPr algn="ctr">
              <a:lnSpc>
                <a:spcPct val="120000"/>
              </a:lnSpc>
              <a:defRPr/>
            </a:pPr>
            <a:endParaRPr lang="en-US" altLang="zh-CN" sz="3200" b="1" kern="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5"/>
          <p:cNvSpPr>
            <a:spLocks noChangeArrowheads="1"/>
          </p:cNvSpPr>
          <p:nvPr/>
        </p:nvSpPr>
        <p:spPr bwMode="auto">
          <a:xfrm>
            <a:off x="400049" y="133812"/>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2" name="文本框 1">
            <a:extLst>
              <a:ext uri="{FF2B5EF4-FFF2-40B4-BE49-F238E27FC236}">
                <a16:creationId xmlns:a16="http://schemas.microsoft.com/office/drawing/2014/main" id="{C31027C7-8D7C-44EE-BBC8-33F58788F927}"/>
              </a:ext>
            </a:extLst>
          </p:cNvPr>
          <p:cNvSpPr txBox="1"/>
          <p:nvPr/>
        </p:nvSpPr>
        <p:spPr>
          <a:xfrm>
            <a:off x="359323" y="987185"/>
            <a:ext cx="1033260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Multi-head Self-attention</a:t>
            </a:r>
            <a:r>
              <a:rPr lang="zh-CN" altLang="en-US" b="1" dirty="0">
                <a:latin typeface="Times New Roman" panose="02020603050405020304" pitchFamily="18" charset="0"/>
                <a:cs typeface="Times New Roman" panose="02020603050405020304" pitchFamily="18" charset="0"/>
              </a:rPr>
              <a:t>（多头自注意力机制）</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学习到输入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序列之间的</a:t>
            </a: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多类型</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的相关性</a:t>
            </a:r>
            <a:endParaRPr lang="zh-CN" altLang="en-US"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909F3F5D-2F38-4681-A6BC-3DC4495E9083}"/>
              </a:ext>
            </a:extLst>
          </p:cNvPr>
          <p:cNvGrpSpPr/>
          <p:nvPr/>
        </p:nvGrpSpPr>
        <p:grpSpPr>
          <a:xfrm>
            <a:off x="574012" y="1356517"/>
            <a:ext cx="8551516" cy="5314122"/>
            <a:chOff x="398520" y="660113"/>
            <a:chExt cx="8656899" cy="6030105"/>
          </a:xfrm>
        </p:grpSpPr>
        <p:grpSp>
          <p:nvGrpSpPr>
            <p:cNvPr id="158" name="群組 175">
              <a:extLst>
                <a:ext uri="{FF2B5EF4-FFF2-40B4-BE49-F238E27FC236}">
                  <a16:creationId xmlns:a16="http://schemas.microsoft.com/office/drawing/2014/main" id="{09C696CA-1E3C-4E86-8D8C-C7CB61C1E600}"/>
                </a:ext>
              </a:extLst>
            </p:cNvPr>
            <p:cNvGrpSpPr/>
            <p:nvPr/>
          </p:nvGrpSpPr>
          <p:grpSpPr>
            <a:xfrm>
              <a:off x="4349958" y="756044"/>
              <a:ext cx="715161" cy="605813"/>
              <a:chOff x="635402" y="1337615"/>
              <a:chExt cx="715161" cy="605813"/>
            </a:xfrm>
          </p:grpSpPr>
          <p:sp>
            <p:nvSpPr>
              <p:cNvPr id="159" name="矩形 158">
                <a:extLst>
                  <a:ext uri="{FF2B5EF4-FFF2-40B4-BE49-F238E27FC236}">
                    <a16:creationId xmlns:a16="http://schemas.microsoft.com/office/drawing/2014/main" id="{231B98E9-F2A7-4EE5-9855-648774855B59}"/>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0" name="文字方塊 177">
                    <a:extLst>
                      <a:ext uri="{FF2B5EF4-FFF2-40B4-BE49-F238E27FC236}">
                        <a16:creationId xmlns:a16="http://schemas.microsoft.com/office/drawing/2014/main" id="{20D0CEF7-5370-43FF-AEC9-AC01F2E3E3F0}"/>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grpSp>
          <p:nvGrpSpPr>
            <p:cNvPr id="161" name="群組 101">
              <a:extLst>
                <a:ext uri="{FF2B5EF4-FFF2-40B4-BE49-F238E27FC236}">
                  <a16:creationId xmlns:a16="http://schemas.microsoft.com/office/drawing/2014/main" id="{87A7F05B-2CDF-4C2F-AA17-47FB6713AA4E}"/>
                </a:ext>
              </a:extLst>
            </p:cNvPr>
            <p:cNvGrpSpPr/>
            <p:nvPr/>
          </p:nvGrpSpPr>
          <p:grpSpPr>
            <a:xfrm>
              <a:off x="4349957" y="1422008"/>
              <a:ext cx="715161" cy="605813"/>
              <a:chOff x="635402" y="1337615"/>
              <a:chExt cx="715161" cy="605813"/>
            </a:xfrm>
          </p:grpSpPr>
          <p:sp>
            <p:nvSpPr>
              <p:cNvPr id="162" name="矩形 161">
                <a:extLst>
                  <a:ext uri="{FF2B5EF4-FFF2-40B4-BE49-F238E27FC236}">
                    <a16:creationId xmlns:a16="http://schemas.microsoft.com/office/drawing/2014/main" id="{6F1559FA-DC6D-4B47-91A4-25B03F4B4080}"/>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3" name="文字方塊 103">
                    <a:extLst>
                      <a:ext uri="{FF2B5EF4-FFF2-40B4-BE49-F238E27FC236}">
                        <a16:creationId xmlns:a16="http://schemas.microsoft.com/office/drawing/2014/main" id="{6B8BBD32-ACC8-413F-B095-6E14BA6D02D9}"/>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sp>
          <p:nvSpPr>
            <p:cNvPr id="164" name="矩形 163">
              <a:extLst>
                <a:ext uri="{FF2B5EF4-FFF2-40B4-BE49-F238E27FC236}">
                  <a16:creationId xmlns:a16="http://schemas.microsoft.com/office/drawing/2014/main" id="{B27E110D-8018-4293-AD5F-371DD97623B4}"/>
                </a:ext>
              </a:extLst>
            </p:cNvPr>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5" name="群組 131">
              <a:extLst>
                <a:ext uri="{FF2B5EF4-FFF2-40B4-BE49-F238E27FC236}">
                  <a16:creationId xmlns:a16="http://schemas.microsoft.com/office/drawing/2014/main" id="{65DB5335-2574-42BD-859A-0C489564299D}"/>
                </a:ext>
              </a:extLst>
            </p:cNvPr>
            <p:cNvGrpSpPr/>
            <p:nvPr/>
          </p:nvGrpSpPr>
          <p:grpSpPr>
            <a:xfrm>
              <a:off x="1729143" y="1082367"/>
              <a:ext cx="715161" cy="605813"/>
              <a:chOff x="635402" y="1337615"/>
              <a:chExt cx="715161" cy="605813"/>
            </a:xfrm>
          </p:grpSpPr>
          <p:sp>
            <p:nvSpPr>
              <p:cNvPr id="166" name="矩形 165">
                <a:extLst>
                  <a:ext uri="{FF2B5EF4-FFF2-40B4-BE49-F238E27FC236}">
                    <a16:creationId xmlns:a16="http://schemas.microsoft.com/office/drawing/2014/main" id="{41246EDE-5ED1-4272-83D7-DFB5D3CB5B63}"/>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7" name="文字方塊 179">
                    <a:extLst>
                      <a:ext uri="{FF2B5EF4-FFF2-40B4-BE49-F238E27FC236}">
                        <a16:creationId xmlns:a16="http://schemas.microsoft.com/office/drawing/2014/main" id="{01894A33-8891-42F1-8D5C-67A0FFC36A76}"/>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0" name="文字方塊 179">
                    <a:extLst>
                      <a:ext uri="{FF2B5EF4-FFF2-40B4-BE49-F238E27FC236}">
                        <a16:creationId xmlns:a16="http://schemas.microsoft.com/office/drawing/2014/main" id="{F92EA39A-2673-4906-9EA4-A9359A29F970}"/>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5"/>
                    <a:stretch>
                      <a:fillRect/>
                    </a:stretch>
                  </a:blipFill>
                </p:spPr>
                <p:txBody>
                  <a:bodyPr/>
                  <a:lstStyle/>
                  <a:p>
                    <a:r>
                      <a:rPr lang="zh-TW" altLang="en-US">
                        <a:noFill/>
                      </a:rPr>
                      <a:t> </a:t>
                    </a:r>
                  </a:p>
                </p:txBody>
              </p:sp>
            </mc:Fallback>
          </mc:AlternateContent>
        </p:grpSp>
        <p:sp>
          <p:nvSpPr>
            <p:cNvPr id="168" name="文字方塊 6">
              <a:extLst>
                <a:ext uri="{FF2B5EF4-FFF2-40B4-BE49-F238E27FC236}">
                  <a16:creationId xmlns:a16="http://schemas.microsoft.com/office/drawing/2014/main" id="{B0C36D87-13A2-400A-A3B2-A6960FDBA603}"/>
                </a:ext>
              </a:extLst>
            </p:cNvPr>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69" name="矩形 168">
                  <a:extLst>
                    <a:ext uri="{FF2B5EF4-FFF2-40B4-BE49-F238E27FC236}">
                      <a16:creationId xmlns:a16="http://schemas.microsoft.com/office/drawing/2014/main" id="{BB6916FD-7594-42B9-9581-93A4C8194B72}"/>
                    </a:ext>
                  </a:extLst>
                </p:cNvPr>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xmlns="">
            <p:sp>
              <p:nvSpPr>
                <p:cNvPr id="169" name="矩形 168">
                  <a:extLst>
                    <a:ext uri="{FF2B5EF4-FFF2-40B4-BE49-F238E27FC236}">
                      <a16:creationId xmlns:a16="http://schemas.microsoft.com/office/drawing/2014/main" id="{BB6916FD-7594-42B9-9581-93A4C8194B72}"/>
                    </a:ext>
                  </a:extLst>
                </p:cNvPr>
                <p:cNvSpPr>
                  <a:spLocks noRot="1" noChangeAspect="1" noMove="1" noResize="1" noEditPoints="1" noAdjustHandles="1" noChangeArrowheads="1" noChangeShapeType="1" noTextEdit="1"/>
                </p:cNvSpPr>
                <p:nvPr/>
              </p:nvSpPr>
              <p:spPr>
                <a:xfrm>
                  <a:off x="2830435" y="1033974"/>
                  <a:ext cx="1415745" cy="710493"/>
                </a:xfrm>
                <a:prstGeom prst="rect">
                  <a:avLst/>
                </a:prstGeom>
                <a:blipFill>
                  <a:blip r:embed="rId6"/>
                  <a:stretch>
                    <a:fillRect/>
                  </a:stretch>
                </a:blipFill>
              </p:spPr>
              <p:txBody>
                <a:bodyPr/>
                <a:lstStyle/>
                <a:p>
                  <a:r>
                    <a:rPr lang="zh-CN" altLang="en-US">
                      <a:noFill/>
                    </a:rPr>
                    <a:t> </a:t>
                  </a:r>
                </a:p>
              </p:txBody>
            </p:sp>
          </mc:Fallback>
        </mc:AlternateContent>
        <p:cxnSp>
          <p:nvCxnSpPr>
            <p:cNvPr id="170" name="直線單箭頭接點 240">
              <a:extLst>
                <a:ext uri="{FF2B5EF4-FFF2-40B4-BE49-F238E27FC236}">
                  <a16:creationId xmlns:a16="http://schemas.microsoft.com/office/drawing/2014/main" id="{4F5FFD90-93F3-4C6A-94BB-FA07F63FD735}"/>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單箭頭接點 241">
              <a:extLst>
                <a:ext uri="{FF2B5EF4-FFF2-40B4-BE49-F238E27FC236}">
                  <a16:creationId xmlns:a16="http://schemas.microsoft.com/office/drawing/2014/main" id="{7966323F-9F01-4F55-804B-2FDE7068C5FC}"/>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單箭頭接點 242">
              <a:extLst>
                <a:ext uri="{FF2B5EF4-FFF2-40B4-BE49-F238E27FC236}">
                  <a16:creationId xmlns:a16="http://schemas.microsoft.com/office/drawing/2014/main" id="{524294FC-7A22-48C0-AE55-17B777B6AC7D}"/>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單箭頭接點 243">
              <a:extLst>
                <a:ext uri="{FF2B5EF4-FFF2-40B4-BE49-F238E27FC236}">
                  <a16:creationId xmlns:a16="http://schemas.microsoft.com/office/drawing/2014/main" id="{47FC466C-CFF4-4E59-9EB6-BE7594E609BE}"/>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單箭頭接點 244">
              <a:extLst>
                <a:ext uri="{FF2B5EF4-FFF2-40B4-BE49-F238E27FC236}">
                  <a16:creationId xmlns:a16="http://schemas.microsoft.com/office/drawing/2014/main" id="{1251DAF3-446A-486A-B9BB-3A3EC9514CF0}"/>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245">
              <a:extLst>
                <a:ext uri="{FF2B5EF4-FFF2-40B4-BE49-F238E27FC236}">
                  <a16:creationId xmlns:a16="http://schemas.microsoft.com/office/drawing/2014/main" id="{E67080EA-9C95-4AD2-818B-CAF97A1F9C22}"/>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6" name="矩形 175">
              <a:extLst>
                <a:ext uri="{FF2B5EF4-FFF2-40B4-BE49-F238E27FC236}">
                  <a16:creationId xmlns:a16="http://schemas.microsoft.com/office/drawing/2014/main" id="{A741550A-5A8C-46C6-ABAC-C8F615452FCE}"/>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77" name="矩形 176">
              <a:extLst>
                <a:ext uri="{FF2B5EF4-FFF2-40B4-BE49-F238E27FC236}">
                  <a16:creationId xmlns:a16="http://schemas.microsoft.com/office/drawing/2014/main" id="{7EC317AB-DEA8-46A2-841F-F007306837C1}"/>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8" name="文字方塊 248">
                  <a:extLst>
                    <a:ext uri="{FF2B5EF4-FFF2-40B4-BE49-F238E27FC236}">
                      <a16:creationId xmlns:a16="http://schemas.microsoft.com/office/drawing/2014/main" id="{9B5932CF-306C-42AA-8719-7CF749C10FF4}"/>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78" name="文字方塊 248">
                  <a:extLst>
                    <a:ext uri="{FF2B5EF4-FFF2-40B4-BE49-F238E27FC236}">
                      <a16:creationId xmlns:a16="http://schemas.microsoft.com/office/drawing/2014/main" id="{9B5932CF-306C-42AA-8719-7CF749C10FF4}"/>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7"/>
                  <a:stretch>
                    <a:fillRect b="-10294"/>
                  </a:stretch>
                </a:blipFill>
              </p:spPr>
              <p:txBody>
                <a:bodyPr/>
                <a:lstStyle/>
                <a:p>
                  <a:r>
                    <a:rPr lang="zh-CN" altLang="en-US">
                      <a:noFill/>
                    </a:rPr>
                    <a:t> </a:t>
                  </a:r>
                </a:p>
              </p:txBody>
            </p:sp>
          </mc:Fallback>
        </mc:AlternateContent>
        <p:cxnSp>
          <p:nvCxnSpPr>
            <p:cNvPr id="179" name="直線單箭頭接點 249">
              <a:extLst>
                <a:ext uri="{FF2B5EF4-FFF2-40B4-BE49-F238E27FC236}">
                  <a16:creationId xmlns:a16="http://schemas.microsoft.com/office/drawing/2014/main" id="{88DC6724-FD9E-410C-BA39-13F5F80A623A}"/>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250">
              <a:extLst>
                <a:ext uri="{FF2B5EF4-FFF2-40B4-BE49-F238E27FC236}">
                  <a16:creationId xmlns:a16="http://schemas.microsoft.com/office/drawing/2014/main" id="{4C7D4D8C-BA28-4ECA-A0B7-0A9A23CEDFFB}"/>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1" name="群組 251">
              <a:extLst>
                <a:ext uri="{FF2B5EF4-FFF2-40B4-BE49-F238E27FC236}">
                  <a16:creationId xmlns:a16="http://schemas.microsoft.com/office/drawing/2014/main" id="{A0D9822B-7C1D-464E-9592-31F2AC7CCDDC}"/>
                </a:ext>
              </a:extLst>
            </p:cNvPr>
            <p:cNvGrpSpPr/>
            <p:nvPr/>
          </p:nvGrpSpPr>
          <p:grpSpPr>
            <a:xfrm>
              <a:off x="3553436" y="5006241"/>
              <a:ext cx="715161" cy="813431"/>
              <a:chOff x="3154887" y="3748362"/>
              <a:chExt cx="715161" cy="813431"/>
            </a:xfrm>
          </p:grpSpPr>
          <p:sp>
            <p:nvSpPr>
              <p:cNvPr id="182" name="矩形 181">
                <a:extLst>
                  <a:ext uri="{FF2B5EF4-FFF2-40B4-BE49-F238E27FC236}">
                    <a16:creationId xmlns:a16="http://schemas.microsoft.com/office/drawing/2014/main" id="{F54E4779-D2CF-4BCC-8FD4-5198E5BB9FAE}"/>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253">
                    <a:extLst>
                      <a:ext uri="{FF2B5EF4-FFF2-40B4-BE49-F238E27FC236}">
                        <a16:creationId xmlns:a16="http://schemas.microsoft.com/office/drawing/2014/main" id="{C9991908-B2CF-4590-9A63-742C91A43DF9}"/>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4" name="文字方塊 253">
                    <a:extLst>
                      <a:ext uri="{FF2B5EF4-FFF2-40B4-BE49-F238E27FC236}">
                        <a16:creationId xmlns:a16="http://schemas.microsoft.com/office/drawing/2014/main" id="{DEFAECDB-DB4A-4281-84F5-8BC80D9A2DB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8"/>
                    <a:stretch>
                      <a:fillRect/>
                    </a:stretch>
                  </a:blipFill>
                </p:spPr>
                <p:txBody>
                  <a:bodyPr/>
                  <a:lstStyle/>
                  <a:p>
                    <a:r>
                      <a:rPr lang="zh-TW" altLang="en-US">
                        <a:noFill/>
                      </a:rPr>
                      <a:t> </a:t>
                    </a:r>
                  </a:p>
                </p:txBody>
              </p:sp>
            </mc:Fallback>
          </mc:AlternateContent>
          <p:cxnSp>
            <p:nvCxnSpPr>
              <p:cNvPr id="184" name="直線單箭頭接點 254">
                <a:extLst>
                  <a:ext uri="{FF2B5EF4-FFF2-40B4-BE49-F238E27FC236}">
                    <a16:creationId xmlns:a16="http://schemas.microsoft.com/office/drawing/2014/main" id="{61351732-A873-46A5-AC91-BE1006B0CB5E}"/>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5" name="文字方塊 255">
                  <a:extLst>
                    <a:ext uri="{FF2B5EF4-FFF2-40B4-BE49-F238E27FC236}">
                      <a16:creationId xmlns:a16="http://schemas.microsoft.com/office/drawing/2014/main" id="{FFDE10B0-9C4A-40E8-91FC-7CD30D7233F9}"/>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5" name="文字方塊 255">
                  <a:extLst>
                    <a:ext uri="{FF2B5EF4-FFF2-40B4-BE49-F238E27FC236}">
                      <a16:creationId xmlns:a16="http://schemas.microsoft.com/office/drawing/2014/main" id="{FFDE10B0-9C4A-40E8-91FC-7CD30D7233F9}"/>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9"/>
                  <a:stretch>
                    <a:fillRect b="-1471"/>
                  </a:stretch>
                </a:blipFill>
              </p:spPr>
              <p:txBody>
                <a:bodyPr/>
                <a:lstStyle/>
                <a:p>
                  <a:r>
                    <a:rPr lang="zh-CN" altLang="en-US">
                      <a:noFill/>
                    </a:rPr>
                    <a:t> </a:t>
                  </a:r>
                </a:p>
              </p:txBody>
            </p:sp>
          </mc:Fallback>
        </mc:AlternateContent>
        <p:grpSp>
          <p:nvGrpSpPr>
            <p:cNvPr id="186" name="群組 256">
              <a:extLst>
                <a:ext uri="{FF2B5EF4-FFF2-40B4-BE49-F238E27FC236}">
                  <a16:creationId xmlns:a16="http://schemas.microsoft.com/office/drawing/2014/main" id="{64918EC9-3293-444A-A054-BF1F879A99DB}"/>
                </a:ext>
              </a:extLst>
            </p:cNvPr>
            <p:cNvGrpSpPr/>
            <p:nvPr/>
          </p:nvGrpSpPr>
          <p:grpSpPr>
            <a:xfrm>
              <a:off x="831202" y="5006241"/>
              <a:ext cx="715161" cy="813431"/>
              <a:chOff x="1299972" y="3748362"/>
              <a:chExt cx="715161" cy="813431"/>
            </a:xfrm>
          </p:grpSpPr>
          <p:grpSp>
            <p:nvGrpSpPr>
              <p:cNvPr id="187" name="群組 257">
                <a:extLst>
                  <a:ext uri="{FF2B5EF4-FFF2-40B4-BE49-F238E27FC236}">
                    <a16:creationId xmlns:a16="http://schemas.microsoft.com/office/drawing/2014/main" id="{3F5B9E45-A98B-493F-BE13-3BBC9C9A2ECE}"/>
                  </a:ext>
                </a:extLst>
              </p:cNvPr>
              <p:cNvGrpSpPr/>
              <p:nvPr/>
            </p:nvGrpSpPr>
            <p:grpSpPr>
              <a:xfrm>
                <a:off x="1488062" y="3748362"/>
                <a:ext cx="288000" cy="813431"/>
                <a:chOff x="2212165" y="3748362"/>
                <a:chExt cx="288000" cy="813431"/>
              </a:xfrm>
            </p:grpSpPr>
            <p:sp>
              <p:nvSpPr>
                <p:cNvPr id="189" name="矩形 188">
                  <a:extLst>
                    <a:ext uri="{FF2B5EF4-FFF2-40B4-BE49-F238E27FC236}">
                      <a16:creationId xmlns:a16="http://schemas.microsoft.com/office/drawing/2014/main" id="{64346D1F-6B50-4790-AA17-79D5E33EF227}"/>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0" name="直線單箭頭接點 260">
                  <a:extLst>
                    <a:ext uri="{FF2B5EF4-FFF2-40B4-BE49-F238E27FC236}">
                      <a16:creationId xmlns:a16="http://schemas.microsoft.com/office/drawing/2014/main" id="{473C0E0C-F916-4AAF-BBA7-1673519B8BD4}"/>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8" name="文字方塊 258">
                    <a:extLst>
                      <a:ext uri="{FF2B5EF4-FFF2-40B4-BE49-F238E27FC236}">
                        <a16:creationId xmlns:a16="http://schemas.microsoft.com/office/drawing/2014/main" id="{7C1877AA-638C-4DFE-9BF3-B6B40CFAE0B4}"/>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84B027D8-577B-4EEC-81CB-305F5A502FE2}"/>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0"/>
                    <a:stretch>
                      <a:fillRect b="-10256"/>
                    </a:stretch>
                  </a:blipFill>
                </p:spPr>
                <p:txBody>
                  <a:bodyPr/>
                  <a:lstStyle/>
                  <a:p>
                    <a:r>
                      <a:rPr lang="zh-TW" altLang="en-US">
                        <a:noFill/>
                      </a:rPr>
                      <a:t> </a:t>
                    </a:r>
                  </a:p>
                </p:txBody>
              </p:sp>
            </mc:Fallback>
          </mc:AlternateContent>
        </p:grpSp>
        <p:sp>
          <p:nvSpPr>
            <p:cNvPr id="191" name="矩形 190">
              <a:extLst>
                <a:ext uri="{FF2B5EF4-FFF2-40B4-BE49-F238E27FC236}">
                  <a16:creationId xmlns:a16="http://schemas.microsoft.com/office/drawing/2014/main" id="{46F195F3-BAA5-45FD-83AC-66BF6CA126CA}"/>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262">
                  <a:extLst>
                    <a:ext uri="{FF2B5EF4-FFF2-40B4-BE49-F238E27FC236}">
                      <a16:creationId xmlns:a16="http://schemas.microsoft.com/office/drawing/2014/main" id="{57FD4F1E-DE6C-4A61-BBFE-5DE8F732120F}"/>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262">
                  <a:extLst>
                    <a:ext uri="{FF2B5EF4-FFF2-40B4-BE49-F238E27FC236}">
                      <a16:creationId xmlns:a16="http://schemas.microsoft.com/office/drawing/2014/main" id="{57FD4F1E-DE6C-4A61-BBFE-5DE8F732120F}"/>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11"/>
                  <a:stretch>
                    <a:fillRect b="-24638"/>
                  </a:stretch>
                </a:blipFill>
              </p:spPr>
              <p:txBody>
                <a:bodyPr/>
                <a:lstStyle/>
                <a:p>
                  <a:r>
                    <a:rPr lang="zh-CN" altLang="en-US">
                      <a:noFill/>
                    </a:rPr>
                    <a:t> </a:t>
                  </a:r>
                </a:p>
              </p:txBody>
            </p:sp>
          </mc:Fallback>
        </mc:AlternateContent>
        <p:sp>
          <p:nvSpPr>
            <p:cNvPr id="193" name="矩形 192">
              <a:extLst>
                <a:ext uri="{FF2B5EF4-FFF2-40B4-BE49-F238E27FC236}">
                  <a16:creationId xmlns:a16="http://schemas.microsoft.com/office/drawing/2014/main" id="{2220AF20-120F-4CCF-9B58-4D1B031AC9BC}"/>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4" name="文字方塊 264">
                  <a:extLst>
                    <a:ext uri="{FF2B5EF4-FFF2-40B4-BE49-F238E27FC236}">
                      <a16:creationId xmlns:a16="http://schemas.microsoft.com/office/drawing/2014/main" id="{E40F985A-430D-4FB3-A189-20B7C3D98A61}"/>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4" name="文字方塊 264">
                  <a:extLst>
                    <a:ext uri="{FF2B5EF4-FFF2-40B4-BE49-F238E27FC236}">
                      <a16:creationId xmlns:a16="http://schemas.microsoft.com/office/drawing/2014/main" id="{E40F985A-430D-4FB3-A189-20B7C3D98A61}"/>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2"/>
                  <a:stretch>
                    <a:fillRect b="-26471"/>
                  </a:stretch>
                </a:blipFill>
              </p:spPr>
              <p:txBody>
                <a:bodyPr/>
                <a:lstStyle/>
                <a:p>
                  <a:r>
                    <a:rPr lang="zh-CN" altLang="en-US">
                      <a:noFill/>
                    </a:rPr>
                    <a:t> </a:t>
                  </a:r>
                </a:p>
              </p:txBody>
            </p:sp>
          </mc:Fallback>
        </mc:AlternateContent>
        <p:cxnSp>
          <p:nvCxnSpPr>
            <p:cNvPr id="195" name="直線單箭頭接點 265">
              <a:extLst>
                <a:ext uri="{FF2B5EF4-FFF2-40B4-BE49-F238E27FC236}">
                  <a16:creationId xmlns:a16="http://schemas.microsoft.com/office/drawing/2014/main" id="{F52F9D68-99D1-40B7-984A-2ED54BE37252}"/>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單箭頭接點 266">
              <a:extLst>
                <a:ext uri="{FF2B5EF4-FFF2-40B4-BE49-F238E27FC236}">
                  <a16:creationId xmlns:a16="http://schemas.microsoft.com/office/drawing/2014/main" id="{D4BDBE31-803A-4847-8836-E6838B3D38F1}"/>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267">
              <a:extLst>
                <a:ext uri="{FF2B5EF4-FFF2-40B4-BE49-F238E27FC236}">
                  <a16:creationId xmlns:a16="http://schemas.microsoft.com/office/drawing/2014/main" id="{DA4BDBF2-B416-48F7-BBD9-CDEB059CA3F3}"/>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8" name="矩形 197">
              <a:extLst>
                <a:ext uri="{FF2B5EF4-FFF2-40B4-BE49-F238E27FC236}">
                  <a16:creationId xmlns:a16="http://schemas.microsoft.com/office/drawing/2014/main" id="{08F48BAC-C5A6-4844-9EF1-931DB87A560D}"/>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9" name="文字方塊 269">
                  <a:extLst>
                    <a:ext uri="{FF2B5EF4-FFF2-40B4-BE49-F238E27FC236}">
                      <a16:creationId xmlns:a16="http://schemas.microsoft.com/office/drawing/2014/main" id="{AC547614-5FF2-443F-9858-D0E35C5AF00C}"/>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9" name="文字方塊 269">
                  <a:extLst>
                    <a:ext uri="{FF2B5EF4-FFF2-40B4-BE49-F238E27FC236}">
                      <a16:creationId xmlns:a16="http://schemas.microsoft.com/office/drawing/2014/main" id="{AC547614-5FF2-443F-9858-D0E35C5AF00C}"/>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3"/>
                  <a:stretch>
                    <a:fillRect b="-10294"/>
                  </a:stretch>
                </a:blipFill>
              </p:spPr>
              <p:txBody>
                <a:bodyPr/>
                <a:lstStyle/>
                <a:p>
                  <a:r>
                    <a:rPr lang="zh-CN" altLang="en-US">
                      <a:noFill/>
                    </a:rPr>
                    <a:t> </a:t>
                  </a:r>
                </a:p>
              </p:txBody>
            </p:sp>
          </mc:Fallback>
        </mc:AlternateContent>
        <p:sp>
          <p:nvSpPr>
            <p:cNvPr id="200" name="矩形 199">
              <a:extLst>
                <a:ext uri="{FF2B5EF4-FFF2-40B4-BE49-F238E27FC236}">
                  <a16:creationId xmlns:a16="http://schemas.microsoft.com/office/drawing/2014/main" id="{580284A3-9C6A-4970-809E-BCE1C4229344}"/>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1" name="文字方塊 271">
                  <a:extLst>
                    <a:ext uri="{FF2B5EF4-FFF2-40B4-BE49-F238E27FC236}">
                      <a16:creationId xmlns:a16="http://schemas.microsoft.com/office/drawing/2014/main" id="{5D637BB0-BE50-4EEF-9AB7-D5F66D36AD58}"/>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1" name="文字方塊 271">
                  <a:extLst>
                    <a:ext uri="{FF2B5EF4-FFF2-40B4-BE49-F238E27FC236}">
                      <a16:creationId xmlns:a16="http://schemas.microsoft.com/office/drawing/2014/main" id="{5D637BB0-BE50-4EEF-9AB7-D5F66D36AD58}"/>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4"/>
                  <a:stretch>
                    <a:fillRect b="-10294"/>
                  </a:stretch>
                </a:blipFill>
              </p:spPr>
              <p:txBody>
                <a:bodyPr/>
                <a:lstStyle/>
                <a:p>
                  <a:r>
                    <a:rPr lang="zh-CN" altLang="en-US">
                      <a:noFill/>
                    </a:rPr>
                    <a:t> </a:t>
                  </a:r>
                </a:p>
              </p:txBody>
            </p:sp>
          </mc:Fallback>
        </mc:AlternateContent>
        <p:cxnSp>
          <p:nvCxnSpPr>
            <p:cNvPr id="202" name="直線單箭頭接點 272">
              <a:extLst>
                <a:ext uri="{FF2B5EF4-FFF2-40B4-BE49-F238E27FC236}">
                  <a16:creationId xmlns:a16="http://schemas.microsoft.com/office/drawing/2014/main" id="{632DA662-E256-476F-A8EB-9FEB4342EA60}"/>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單箭頭接點 273">
              <a:extLst>
                <a:ext uri="{FF2B5EF4-FFF2-40B4-BE49-F238E27FC236}">
                  <a16:creationId xmlns:a16="http://schemas.microsoft.com/office/drawing/2014/main" id="{8809B215-5CA5-4728-9889-196496B78F36}"/>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74">
              <a:extLst>
                <a:ext uri="{FF2B5EF4-FFF2-40B4-BE49-F238E27FC236}">
                  <a16:creationId xmlns:a16="http://schemas.microsoft.com/office/drawing/2014/main" id="{EAB8102A-4AEA-49FC-A4EC-92E46894E686}"/>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5" name="矩形 204">
              <a:extLst>
                <a:ext uri="{FF2B5EF4-FFF2-40B4-BE49-F238E27FC236}">
                  <a16:creationId xmlns:a16="http://schemas.microsoft.com/office/drawing/2014/main" id="{87E8FEFA-3BD2-490F-B978-68BD8CF197F1}"/>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6" name="文字方塊 276">
                  <a:extLst>
                    <a:ext uri="{FF2B5EF4-FFF2-40B4-BE49-F238E27FC236}">
                      <a16:creationId xmlns:a16="http://schemas.microsoft.com/office/drawing/2014/main" id="{141FDCE8-5FD7-40C5-A6F6-D1762A3D312B}"/>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6" name="文字方塊 276">
                  <a:extLst>
                    <a:ext uri="{FF2B5EF4-FFF2-40B4-BE49-F238E27FC236}">
                      <a16:creationId xmlns:a16="http://schemas.microsoft.com/office/drawing/2014/main" id="{141FDCE8-5FD7-40C5-A6F6-D1762A3D312B}"/>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5"/>
                  <a:stretch>
                    <a:fillRect b="-2899"/>
                  </a:stretch>
                </a:blipFill>
              </p:spPr>
              <p:txBody>
                <a:bodyPr/>
                <a:lstStyle/>
                <a:p>
                  <a:r>
                    <a:rPr lang="zh-CN" altLang="en-US">
                      <a:noFill/>
                    </a:rPr>
                    <a:t> </a:t>
                  </a:r>
                </a:p>
              </p:txBody>
            </p:sp>
          </mc:Fallback>
        </mc:AlternateContent>
        <p:sp>
          <p:nvSpPr>
            <p:cNvPr id="207" name="矩形 206">
              <a:extLst>
                <a:ext uri="{FF2B5EF4-FFF2-40B4-BE49-F238E27FC236}">
                  <a16:creationId xmlns:a16="http://schemas.microsoft.com/office/drawing/2014/main" id="{A8EFC26A-1FDC-41BE-B73B-695115984E5B}"/>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8" name="文字方塊 278">
                  <a:extLst>
                    <a:ext uri="{FF2B5EF4-FFF2-40B4-BE49-F238E27FC236}">
                      <a16:creationId xmlns:a16="http://schemas.microsoft.com/office/drawing/2014/main" id="{D97BEB77-B520-40D9-9AA1-054F1835039D}"/>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8" name="文字方塊 278">
                  <a:extLst>
                    <a:ext uri="{FF2B5EF4-FFF2-40B4-BE49-F238E27FC236}">
                      <a16:creationId xmlns:a16="http://schemas.microsoft.com/office/drawing/2014/main" id="{D97BEB77-B520-40D9-9AA1-054F1835039D}"/>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6"/>
                  <a:stretch>
                    <a:fillRect b="-4412"/>
                  </a:stretch>
                </a:blipFill>
              </p:spPr>
              <p:txBody>
                <a:bodyPr/>
                <a:lstStyle/>
                <a:p>
                  <a:r>
                    <a:rPr lang="zh-CN" altLang="en-US">
                      <a:noFill/>
                    </a:rPr>
                    <a:t> </a:t>
                  </a:r>
                </a:p>
              </p:txBody>
            </p:sp>
          </mc:Fallback>
        </mc:AlternateContent>
        <p:cxnSp>
          <p:nvCxnSpPr>
            <p:cNvPr id="209" name="直線單箭頭接點 279">
              <a:extLst>
                <a:ext uri="{FF2B5EF4-FFF2-40B4-BE49-F238E27FC236}">
                  <a16:creationId xmlns:a16="http://schemas.microsoft.com/office/drawing/2014/main" id="{5D71B663-3A05-4644-BB1B-51A7861D1031}"/>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單箭頭接點 280">
              <a:extLst>
                <a:ext uri="{FF2B5EF4-FFF2-40B4-BE49-F238E27FC236}">
                  <a16:creationId xmlns:a16="http://schemas.microsoft.com/office/drawing/2014/main" id="{B3E04B89-A81B-419C-908F-F3C0BE9D3152}"/>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81">
              <a:extLst>
                <a:ext uri="{FF2B5EF4-FFF2-40B4-BE49-F238E27FC236}">
                  <a16:creationId xmlns:a16="http://schemas.microsoft.com/office/drawing/2014/main" id="{61ACCEC9-6BB7-4C00-9EC4-15AE01E827C2}"/>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單箭頭接點 282">
              <a:extLst>
                <a:ext uri="{FF2B5EF4-FFF2-40B4-BE49-F238E27FC236}">
                  <a16:creationId xmlns:a16="http://schemas.microsoft.com/office/drawing/2014/main" id="{298B9594-9CB0-43E9-9CA8-FB599B40DF18}"/>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單箭頭接點 283">
              <a:extLst>
                <a:ext uri="{FF2B5EF4-FFF2-40B4-BE49-F238E27FC236}">
                  <a16:creationId xmlns:a16="http://schemas.microsoft.com/office/drawing/2014/main" id="{DA629B2C-A7E8-48C6-9ABE-6635C6D327ED}"/>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84">
              <a:extLst>
                <a:ext uri="{FF2B5EF4-FFF2-40B4-BE49-F238E27FC236}">
                  <a16:creationId xmlns:a16="http://schemas.microsoft.com/office/drawing/2014/main" id="{5951EFAE-A6DE-4754-8262-86AE05AB9DD0}"/>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5" name="矩形 214">
              <a:extLst>
                <a:ext uri="{FF2B5EF4-FFF2-40B4-BE49-F238E27FC236}">
                  <a16:creationId xmlns:a16="http://schemas.microsoft.com/office/drawing/2014/main" id="{582D8CC3-B349-4D6D-A123-DDC82A624122}"/>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16" name="矩形 215">
              <a:extLst>
                <a:ext uri="{FF2B5EF4-FFF2-40B4-BE49-F238E27FC236}">
                  <a16:creationId xmlns:a16="http://schemas.microsoft.com/office/drawing/2014/main" id="{C9053FA4-893B-4857-BAF4-8ABBA6A87ADC}"/>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7" name="文字方塊 287">
                  <a:extLst>
                    <a:ext uri="{FF2B5EF4-FFF2-40B4-BE49-F238E27FC236}">
                      <a16:creationId xmlns:a16="http://schemas.microsoft.com/office/drawing/2014/main" id="{7739180F-4EFC-4EFC-9E22-9A7620099EF5}"/>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17" name="文字方塊 287">
                  <a:extLst>
                    <a:ext uri="{FF2B5EF4-FFF2-40B4-BE49-F238E27FC236}">
                      <a16:creationId xmlns:a16="http://schemas.microsoft.com/office/drawing/2014/main" id="{7739180F-4EFC-4EFC-9E22-9A7620099EF5}"/>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7"/>
                  <a:stretch>
                    <a:fillRect b="-8696"/>
                  </a:stretch>
                </a:blipFill>
              </p:spPr>
              <p:txBody>
                <a:bodyPr/>
                <a:lstStyle/>
                <a:p>
                  <a:r>
                    <a:rPr lang="zh-CN" altLang="en-US">
                      <a:noFill/>
                    </a:rPr>
                    <a:t> </a:t>
                  </a:r>
                </a:p>
              </p:txBody>
            </p:sp>
          </mc:Fallback>
        </mc:AlternateContent>
        <p:cxnSp>
          <p:nvCxnSpPr>
            <p:cNvPr id="218" name="直線單箭頭接點 288">
              <a:extLst>
                <a:ext uri="{FF2B5EF4-FFF2-40B4-BE49-F238E27FC236}">
                  <a16:creationId xmlns:a16="http://schemas.microsoft.com/office/drawing/2014/main" id="{05937989-CAA2-42DD-8969-4E08C97B5A6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89">
              <a:extLst>
                <a:ext uri="{FF2B5EF4-FFF2-40B4-BE49-F238E27FC236}">
                  <a16:creationId xmlns:a16="http://schemas.microsoft.com/office/drawing/2014/main" id="{2774582B-EC37-449F-BC3B-A4FE37E27C96}"/>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0" name="群組 290">
              <a:extLst>
                <a:ext uri="{FF2B5EF4-FFF2-40B4-BE49-F238E27FC236}">
                  <a16:creationId xmlns:a16="http://schemas.microsoft.com/office/drawing/2014/main" id="{E2630A73-7471-43E3-8252-3E5A324C3A95}"/>
                </a:ext>
              </a:extLst>
            </p:cNvPr>
            <p:cNvGrpSpPr/>
            <p:nvPr/>
          </p:nvGrpSpPr>
          <p:grpSpPr>
            <a:xfrm>
              <a:off x="7872790" y="4975022"/>
              <a:ext cx="715161" cy="813431"/>
              <a:chOff x="3154887" y="3748362"/>
              <a:chExt cx="715161" cy="813431"/>
            </a:xfrm>
          </p:grpSpPr>
          <p:sp>
            <p:nvSpPr>
              <p:cNvPr id="221" name="矩形 220">
                <a:extLst>
                  <a:ext uri="{FF2B5EF4-FFF2-40B4-BE49-F238E27FC236}">
                    <a16:creationId xmlns:a16="http://schemas.microsoft.com/office/drawing/2014/main" id="{EA8F3405-0057-4CAE-95FD-1E621DE2BF24}"/>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2" name="文字方塊 292">
                    <a:extLst>
                      <a:ext uri="{FF2B5EF4-FFF2-40B4-BE49-F238E27FC236}">
                        <a16:creationId xmlns:a16="http://schemas.microsoft.com/office/drawing/2014/main" id="{B4ED7BAC-0BB2-4348-8523-FB8859068729}"/>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3" name="文字方塊 292">
                    <a:extLst>
                      <a:ext uri="{FF2B5EF4-FFF2-40B4-BE49-F238E27FC236}">
                        <a16:creationId xmlns:a16="http://schemas.microsoft.com/office/drawing/2014/main" id="{0D2AF0EF-EEB2-4B3B-8D44-8B2E93EA2B1B}"/>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8"/>
                    <a:stretch>
                      <a:fillRect/>
                    </a:stretch>
                  </a:blipFill>
                </p:spPr>
                <p:txBody>
                  <a:bodyPr/>
                  <a:lstStyle/>
                  <a:p>
                    <a:r>
                      <a:rPr lang="zh-TW" altLang="en-US">
                        <a:noFill/>
                      </a:rPr>
                      <a:t> </a:t>
                    </a:r>
                  </a:p>
                </p:txBody>
              </p:sp>
            </mc:Fallback>
          </mc:AlternateContent>
          <p:cxnSp>
            <p:nvCxnSpPr>
              <p:cNvPr id="223" name="直線單箭頭接點 293">
                <a:extLst>
                  <a:ext uri="{FF2B5EF4-FFF2-40B4-BE49-F238E27FC236}">
                    <a16:creationId xmlns:a16="http://schemas.microsoft.com/office/drawing/2014/main" id="{C83F97F6-8127-4932-A3AF-D7883FFB0BAC}"/>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文字方塊 294">
                  <a:extLst>
                    <a:ext uri="{FF2B5EF4-FFF2-40B4-BE49-F238E27FC236}">
                      <a16:creationId xmlns:a16="http://schemas.microsoft.com/office/drawing/2014/main" id="{655252D4-B80E-4960-8369-EE4D3DB1B4CD}"/>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24" name="文字方塊 294">
                  <a:extLst>
                    <a:ext uri="{FF2B5EF4-FFF2-40B4-BE49-F238E27FC236}">
                      <a16:creationId xmlns:a16="http://schemas.microsoft.com/office/drawing/2014/main" id="{655252D4-B80E-4960-8369-EE4D3DB1B4CD}"/>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9"/>
                  <a:stretch>
                    <a:fillRect b="-1449"/>
                  </a:stretch>
                </a:blipFill>
              </p:spPr>
              <p:txBody>
                <a:bodyPr/>
                <a:lstStyle/>
                <a:p>
                  <a:r>
                    <a:rPr lang="zh-CN" altLang="en-US">
                      <a:noFill/>
                    </a:rPr>
                    <a:t> </a:t>
                  </a:r>
                </a:p>
              </p:txBody>
            </p:sp>
          </mc:Fallback>
        </mc:AlternateContent>
        <p:grpSp>
          <p:nvGrpSpPr>
            <p:cNvPr id="225" name="群組 295">
              <a:extLst>
                <a:ext uri="{FF2B5EF4-FFF2-40B4-BE49-F238E27FC236}">
                  <a16:creationId xmlns:a16="http://schemas.microsoft.com/office/drawing/2014/main" id="{0E59666F-5E36-451A-90ED-598E6B2777D3}"/>
                </a:ext>
              </a:extLst>
            </p:cNvPr>
            <p:cNvGrpSpPr/>
            <p:nvPr/>
          </p:nvGrpSpPr>
          <p:grpSpPr>
            <a:xfrm>
              <a:off x="5150556" y="4975022"/>
              <a:ext cx="715161" cy="813431"/>
              <a:chOff x="1299972" y="3748362"/>
              <a:chExt cx="715161" cy="813431"/>
            </a:xfrm>
          </p:grpSpPr>
          <p:grpSp>
            <p:nvGrpSpPr>
              <p:cNvPr id="226" name="群組 296">
                <a:extLst>
                  <a:ext uri="{FF2B5EF4-FFF2-40B4-BE49-F238E27FC236}">
                    <a16:creationId xmlns:a16="http://schemas.microsoft.com/office/drawing/2014/main" id="{E660C1F2-CB7F-4672-9862-E3DC8A9E31FE}"/>
                  </a:ext>
                </a:extLst>
              </p:cNvPr>
              <p:cNvGrpSpPr/>
              <p:nvPr/>
            </p:nvGrpSpPr>
            <p:grpSpPr>
              <a:xfrm>
                <a:off x="1488062" y="3748362"/>
                <a:ext cx="288000" cy="813431"/>
                <a:chOff x="2212165" y="3748362"/>
                <a:chExt cx="288000" cy="813431"/>
              </a:xfrm>
            </p:grpSpPr>
            <p:sp>
              <p:nvSpPr>
                <p:cNvPr id="228" name="矩形 227">
                  <a:extLst>
                    <a:ext uri="{FF2B5EF4-FFF2-40B4-BE49-F238E27FC236}">
                      <a16:creationId xmlns:a16="http://schemas.microsoft.com/office/drawing/2014/main" id="{26EACC30-55CF-4CB9-A0E5-625BF47B85B4}"/>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29" name="直線單箭頭接點 299">
                  <a:extLst>
                    <a:ext uri="{FF2B5EF4-FFF2-40B4-BE49-F238E27FC236}">
                      <a16:creationId xmlns:a16="http://schemas.microsoft.com/office/drawing/2014/main" id="{D2CC8E42-9950-4B9C-AEF0-6BBC4ACE4142}"/>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7" name="文字方塊 297">
                    <a:extLst>
                      <a:ext uri="{FF2B5EF4-FFF2-40B4-BE49-F238E27FC236}">
                        <a16:creationId xmlns:a16="http://schemas.microsoft.com/office/drawing/2014/main" id="{C8A482A9-CD30-4FFD-B090-BE95AD945FDA}"/>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8" name="文字方塊 297">
                    <a:extLst>
                      <a:ext uri="{FF2B5EF4-FFF2-40B4-BE49-F238E27FC236}">
                        <a16:creationId xmlns:a16="http://schemas.microsoft.com/office/drawing/2014/main" id="{1D8E0194-6587-402C-A405-67EE55E6F49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20"/>
                    <a:stretch>
                      <a:fillRect b="-10256"/>
                    </a:stretch>
                  </a:blipFill>
                </p:spPr>
                <p:txBody>
                  <a:bodyPr/>
                  <a:lstStyle/>
                  <a:p>
                    <a:r>
                      <a:rPr lang="zh-TW" altLang="en-US">
                        <a:noFill/>
                      </a:rPr>
                      <a:t> </a:t>
                    </a:r>
                  </a:p>
                </p:txBody>
              </p:sp>
            </mc:Fallback>
          </mc:AlternateContent>
        </p:grpSp>
        <p:sp>
          <p:nvSpPr>
            <p:cNvPr id="230" name="矩形 229">
              <a:extLst>
                <a:ext uri="{FF2B5EF4-FFF2-40B4-BE49-F238E27FC236}">
                  <a16:creationId xmlns:a16="http://schemas.microsoft.com/office/drawing/2014/main" id="{88C58D78-F7F7-4CA6-9781-CE4A11D35F92}"/>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1" name="文字方塊 301">
                  <a:extLst>
                    <a:ext uri="{FF2B5EF4-FFF2-40B4-BE49-F238E27FC236}">
                      <a16:creationId xmlns:a16="http://schemas.microsoft.com/office/drawing/2014/main" id="{B5D3F8E2-4FFA-4581-B9DB-D9449D8E05ED}"/>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1" name="文字方塊 301">
                  <a:extLst>
                    <a:ext uri="{FF2B5EF4-FFF2-40B4-BE49-F238E27FC236}">
                      <a16:creationId xmlns:a16="http://schemas.microsoft.com/office/drawing/2014/main" id="{B5D3F8E2-4FFA-4581-B9DB-D9449D8E05ED}"/>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21"/>
                  <a:stretch>
                    <a:fillRect b="-26471"/>
                  </a:stretch>
                </a:blipFill>
              </p:spPr>
              <p:txBody>
                <a:bodyPr/>
                <a:lstStyle/>
                <a:p>
                  <a:r>
                    <a:rPr lang="zh-CN" altLang="en-US">
                      <a:noFill/>
                    </a:rPr>
                    <a:t> </a:t>
                  </a:r>
                </a:p>
              </p:txBody>
            </p:sp>
          </mc:Fallback>
        </mc:AlternateContent>
        <p:sp>
          <p:nvSpPr>
            <p:cNvPr id="232" name="矩形 231">
              <a:extLst>
                <a:ext uri="{FF2B5EF4-FFF2-40B4-BE49-F238E27FC236}">
                  <a16:creationId xmlns:a16="http://schemas.microsoft.com/office/drawing/2014/main" id="{EFBE8E9C-E414-476B-B22F-A18701F66F3E}"/>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3" name="文字方塊 303">
                  <a:extLst>
                    <a:ext uri="{FF2B5EF4-FFF2-40B4-BE49-F238E27FC236}">
                      <a16:creationId xmlns:a16="http://schemas.microsoft.com/office/drawing/2014/main" id="{8FAD08FA-6238-420D-8B44-BC4F1C39F608}"/>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33" name="文字方塊 303">
                  <a:extLst>
                    <a:ext uri="{FF2B5EF4-FFF2-40B4-BE49-F238E27FC236}">
                      <a16:creationId xmlns:a16="http://schemas.microsoft.com/office/drawing/2014/main" id="{8FAD08FA-6238-420D-8B44-BC4F1C39F608}"/>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2"/>
                  <a:stretch>
                    <a:fillRect b="-24638"/>
                  </a:stretch>
                </a:blipFill>
              </p:spPr>
              <p:txBody>
                <a:bodyPr/>
                <a:lstStyle/>
                <a:p>
                  <a:r>
                    <a:rPr lang="zh-CN" altLang="en-US">
                      <a:noFill/>
                    </a:rPr>
                    <a:t> </a:t>
                  </a:r>
                </a:p>
              </p:txBody>
            </p:sp>
          </mc:Fallback>
        </mc:AlternateContent>
        <p:cxnSp>
          <p:nvCxnSpPr>
            <p:cNvPr id="234" name="直線單箭頭接點 304">
              <a:extLst>
                <a:ext uri="{FF2B5EF4-FFF2-40B4-BE49-F238E27FC236}">
                  <a16:creationId xmlns:a16="http://schemas.microsoft.com/office/drawing/2014/main" id="{D0A600F0-CBBE-4B41-B46B-D016B97624CC}"/>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單箭頭接點 305">
              <a:extLst>
                <a:ext uri="{FF2B5EF4-FFF2-40B4-BE49-F238E27FC236}">
                  <a16:creationId xmlns:a16="http://schemas.microsoft.com/office/drawing/2014/main" id="{DA385C01-CACE-4FCF-98A4-7FFE24C0337A}"/>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線單箭頭接點 306">
              <a:extLst>
                <a:ext uri="{FF2B5EF4-FFF2-40B4-BE49-F238E27FC236}">
                  <a16:creationId xmlns:a16="http://schemas.microsoft.com/office/drawing/2014/main" id="{9BDA3483-1C0F-4C5A-A59E-C2746BA824BD}"/>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7" name="矩形 236">
              <a:extLst>
                <a:ext uri="{FF2B5EF4-FFF2-40B4-BE49-F238E27FC236}">
                  <a16:creationId xmlns:a16="http://schemas.microsoft.com/office/drawing/2014/main" id="{9C1CD907-BB6D-48B7-8999-E766C974A196}"/>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8" name="文字方塊 308">
                  <a:extLst>
                    <a:ext uri="{FF2B5EF4-FFF2-40B4-BE49-F238E27FC236}">
                      <a16:creationId xmlns:a16="http://schemas.microsoft.com/office/drawing/2014/main" id="{9DDCFB89-CF87-4459-87B9-D08252E779D5}"/>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8" name="文字方塊 308">
                  <a:extLst>
                    <a:ext uri="{FF2B5EF4-FFF2-40B4-BE49-F238E27FC236}">
                      <a16:creationId xmlns:a16="http://schemas.microsoft.com/office/drawing/2014/main" id="{9DDCFB89-CF87-4459-87B9-D08252E779D5}"/>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3"/>
                  <a:stretch>
                    <a:fillRect b="-8696"/>
                  </a:stretch>
                </a:blipFill>
              </p:spPr>
              <p:txBody>
                <a:bodyPr/>
                <a:lstStyle/>
                <a:p>
                  <a:r>
                    <a:rPr lang="zh-CN" altLang="en-US">
                      <a:noFill/>
                    </a:rPr>
                    <a:t> </a:t>
                  </a:r>
                </a:p>
              </p:txBody>
            </p:sp>
          </mc:Fallback>
        </mc:AlternateContent>
        <p:sp>
          <p:nvSpPr>
            <p:cNvPr id="239" name="矩形 238">
              <a:extLst>
                <a:ext uri="{FF2B5EF4-FFF2-40B4-BE49-F238E27FC236}">
                  <a16:creationId xmlns:a16="http://schemas.microsoft.com/office/drawing/2014/main" id="{27F381E3-7038-4F4F-9908-0BFEEEC940EF}"/>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0" name="文字方塊 310">
                  <a:extLst>
                    <a:ext uri="{FF2B5EF4-FFF2-40B4-BE49-F238E27FC236}">
                      <a16:creationId xmlns:a16="http://schemas.microsoft.com/office/drawing/2014/main" id="{FC74CA86-B765-49BC-87DE-976B9EED07C1}"/>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0" name="文字方塊 310">
                  <a:extLst>
                    <a:ext uri="{FF2B5EF4-FFF2-40B4-BE49-F238E27FC236}">
                      <a16:creationId xmlns:a16="http://schemas.microsoft.com/office/drawing/2014/main" id="{FC74CA86-B765-49BC-87DE-976B9EED07C1}"/>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4"/>
                  <a:stretch>
                    <a:fillRect b="-10294"/>
                  </a:stretch>
                </a:blipFill>
              </p:spPr>
              <p:txBody>
                <a:bodyPr/>
                <a:lstStyle/>
                <a:p>
                  <a:r>
                    <a:rPr lang="zh-CN" altLang="en-US">
                      <a:noFill/>
                    </a:rPr>
                    <a:t> </a:t>
                  </a:r>
                </a:p>
              </p:txBody>
            </p:sp>
          </mc:Fallback>
        </mc:AlternateContent>
        <p:cxnSp>
          <p:nvCxnSpPr>
            <p:cNvPr id="241" name="直線單箭頭接點 311">
              <a:extLst>
                <a:ext uri="{FF2B5EF4-FFF2-40B4-BE49-F238E27FC236}">
                  <a16:creationId xmlns:a16="http://schemas.microsoft.com/office/drawing/2014/main" id="{AFBC3435-5B4F-449D-8EA2-A84EC7CBB76E}"/>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312">
              <a:extLst>
                <a:ext uri="{FF2B5EF4-FFF2-40B4-BE49-F238E27FC236}">
                  <a16:creationId xmlns:a16="http://schemas.microsoft.com/office/drawing/2014/main" id="{0BA16B37-7075-4E46-8000-5C9069F4F56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單箭頭接點 313">
              <a:extLst>
                <a:ext uri="{FF2B5EF4-FFF2-40B4-BE49-F238E27FC236}">
                  <a16:creationId xmlns:a16="http://schemas.microsoft.com/office/drawing/2014/main" id="{2CB64477-D72B-4F3B-BC48-BD436DB35C37}"/>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4" name="矩形 243">
              <a:extLst>
                <a:ext uri="{FF2B5EF4-FFF2-40B4-BE49-F238E27FC236}">
                  <a16:creationId xmlns:a16="http://schemas.microsoft.com/office/drawing/2014/main" id="{C6712E5F-D0ED-434E-B4D9-7A87F4B8A901}"/>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5" name="文字方塊 315">
                  <a:extLst>
                    <a:ext uri="{FF2B5EF4-FFF2-40B4-BE49-F238E27FC236}">
                      <a16:creationId xmlns:a16="http://schemas.microsoft.com/office/drawing/2014/main" id="{6AFE3E4D-F104-4377-BAAC-DB22B3CB1AAC}"/>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45" name="文字方塊 315">
                  <a:extLst>
                    <a:ext uri="{FF2B5EF4-FFF2-40B4-BE49-F238E27FC236}">
                      <a16:creationId xmlns:a16="http://schemas.microsoft.com/office/drawing/2014/main" id="{6AFE3E4D-F104-4377-BAAC-DB22B3CB1AAC}"/>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5"/>
                  <a:stretch>
                    <a:fillRect b="-4412"/>
                  </a:stretch>
                </a:blipFill>
              </p:spPr>
              <p:txBody>
                <a:bodyPr/>
                <a:lstStyle/>
                <a:p>
                  <a:r>
                    <a:rPr lang="zh-CN" altLang="en-US">
                      <a:noFill/>
                    </a:rPr>
                    <a:t> </a:t>
                  </a:r>
                </a:p>
              </p:txBody>
            </p:sp>
          </mc:Fallback>
        </mc:AlternateContent>
        <p:sp>
          <p:nvSpPr>
            <p:cNvPr id="246" name="矩形 245">
              <a:extLst>
                <a:ext uri="{FF2B5EF4-FFF2-40B4-BE49-F238E27FC236}">
                  <a16:creationId xmlns:a16="http://schemas.microsoft.com/office/drawing/2014/main" id="{2E2EA67F-D6EA-4380-BE71-8746C7E55DF3}"/>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7" name="文字方塊 317">
                  <a:extLst>
                    <a:ext uri="{FF2B5EF4-FFF2-40B4-BE49-F238E27FC236}">
                      <a16:creationId xmlns:a16="http://schemas.microsoft.com/office/drawing/2014/main" id="{2872CD39-71B0-4AF8-8E68-EB3E225BFAD7}"/>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7" name="文字方塊 317">
                  <a:extLst>
                    <a:ext uri="{FF2B5EF4-FFF2-40B4-BE49-F238E27FC236}">
                      <a16:creationId xmlns:a16="http://schemas.microsoft.com/office/drawing/2014/main" id="{2872CD39-71B0-4AF8-8E68-EB3E225BFAD7}"/>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6"/>
                  <a:stretch>
                    <a:fillRect b="-28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8" name="文字方塊 318">
                  <a:extLst>
                    <a:ext uri="{FF2B5EF4-FFF2-40B4-BE49-F238E27FC236}">
                      <a16:creationId xmlns:a16="http://schemas.microsoft.com/office/drawing/2014/main" id="{F81B3D32-A258-4B74-A33A-9FC3D9BEDAE3}"/>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8" name="文字方塊 318">
                  <a:extLst>
                    <a:ext uri="{FF2B5EF4-FFF2-40B4-BE49-F238E27FC236}">
                      <a16:creationId xmlns:a16="http://schemas.microsoft.com/office/drawing/2014/main" id="{F81B3D32-A258-4B74-A33A-9FC3D9BEDAE3}"/>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7"/>
                  <a:stretch>
                    <a:fillRect l="-5328" t="-1852" r="-2459" b="-44444"/>
                  </a:stretch>
                </a:blipFill>
              </p:spPr>
              <p:txBody>
                <a:bodyPr/>
                <a:lstStyle/>
                <a:p>
                  <a:r>
                    <a:rPr lang="zh-CN" altLang="en-US">
                      <a:noFill/>
                    </a:rPr>
                    <a:t> </a:t>
                  </a:r>
                </a:p>
              </p:txBody>
            </p:sp>
          </mc:Fallback>
        </mc:AlternateContent>
        <p:sp>
          <p:nvSpPr>
            <p:cNvPr id="249" name="文字方塊 95">
              <a:extLst>
                <a:ext uri="{FF2B5EF4-FFF2-40B4-BE49-F238E27FC236}">
                  <a16:creationId xmlns:a16="http://schemas.microsoft.com/office/drawing/2014/main" id="{672DECF5-3010-4E95-8487-4C73340E43D3}"/>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grpSp>
    </p:spTree>
    <p:extLst>
      <p:ext uri="{BB962C8B-B14F-4D97-AF65-F5344CB8AC3E}">
        <p14:creationId xmlns:p14="http://schemas.microsoft.com/office/powerpoint/2010/main" val="59309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11</a:t>
            </a:fld>
            <a:endParaRPr lang="zh-CN" altLang="en-US"/>
          </a:p>
        </p:txBody>
      </p:sp>
      <p:sp>
        <p:nvSpPr>
          <p:cNvPr id="5" name="矩形 35"/>
          <p:cNvSpPr>
            <a:spLocks noChangeArrowheads="1"/>
          </p:cNvSpPr>
          <p:nvPr/>
        </p:nvSpPr>
        <p:spPr bwMode="auto">
          <a:xfrm>
            <a:off x="385762" y="147145"/>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Vision-Transformer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pic>
        <p:nvPicPr>
          <p:cNvPr id="2" name="图片 1">
            <a:extLst>
              <a:ext uri="{FF2B5EF4-FFF2-40B4-BE49-F238E27FC236}">
                <a16:creationId xmlns:a16="http://schemas.microsoft.com/office/drawing/2014/main" id="{B159E310-B87B-48F4-81A0-A95E5D7D89CF}"/>
              </a:ext>
            </a:extLst>
          </p:cNvPr>
          <p:cNvPicPr>
            <a:picLocks noChangeAspect="1"/>
          </p:cNvPicPr>
          <p:nvPr/>
        </p:nvPicPr>
        <p:blipFill rotWithShape="1">
          <a:blip r:embed="rId3"/>
          <a:srcRect l="5019" t="7517" b="2764"/>
          <a:stretch/>
        </p:blipFill>
        <p:spPr>
          <a:xfrm>
            <a:off x="385762" y="1687203"/>
            <a:ext cx="8222300" cy="4129461"/>
          </a:xfrm>
          <a:prstGeom prst="rect">
            <a:avLst/>
          </a:prstGeom>
        </p:spPr>
      </p:pic>
      <p:sp>
        <p:nvSpPr>
          <p:cNvPr id="3" name="文本框 2">
            <a:extLst>
              <a:ext uri="{FF2B5EF4-FFF2-40B4-BE49-F238E27FC236}">
                <a16:creationId xmlns:a16="http://schemas.microsoft.com/office/drawing/2014/main" id="{45670CFE-BC1B-478D-9EB4-F1BF119BFB64}"/>
              </a:ext>
            </a:extLst>
          </p:cNvPr>
          <p:cNvSpPr txBox="1"/>
          <p:nvPr/>
        </p:nvSpPr>
        <p:spPr>
          <a:xfrm>
            <a:off x="385762" y="1041336"/>
            <a:ext cx="11532611"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Vision-Transformer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：在尽可能保持</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标准结构的情况下将其应用于图像分类。</a:t>
            </a:r>
          </a:p>
        </p:txBody>
      </p:sp>
      <p:sp>
        <p:nvSpPr>
          <p:cNvPr id="4" name="文本框 3">
            <a:extLst>
              <a:ext uri="{FF2B5EF4-FFF2-40B4-BE49-F238E27FC236}">
                <a16:creationId xmlns:a16="http://schemas.microsoft.com/office/drawing/2014/main" id="{4DA1FD34-B349-46E6-8D4E-3EEB5896DDCA}"/>
              </a:ext>
            </a:extLst>
          </p:cNvPr>
          <p:cNvSpPr txBox="1"/>
          <p:nvPr/>
        </p:nvSpPr>
        <p:spPr>
          <a:xfrm>
            <a:off x="8478606" y="1735996"/>
            <a:ext cx="3439767" cy="4031873"/>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对于标准的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模块，要求输入的是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序列，即二维矩阵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num_token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token_dim</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。因此首先需要对输入图像进行变换。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）在输入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 Encoder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之前需要加上</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class token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class token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是一个可训练的专门用于分类参数，数据格式和其他</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一样都是一个向量。</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）在输入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 Encoder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之前需要加</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Position Embedding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没有感知图片位置的能力，没有编码编码的情况下准确率不会很高。</a:t>
            </a:r>
            <a:endParaRPr lang="zh-CN" altLang="en-US" dirty="0"/>
          </a:p>
        </p:txBody>
      </p:sp>
    </p:spTree>
    <p:extLst>
      <p:ext uri="{BB962C8B-B14F-4D97-AF65-F5344CB8AC3E}">
        <p14:creationId xmlns:p14="http://schemas.microsoft.com/office/powerpoint/2010/main" val="182138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A00592C-8C44-4DE2-9382-B34702372210}"/>
              </a:ext>
            </a:extLst>
          </p:cNvPr>
          <p:cNvPicPr>
            <a:picLocks noChangeAspect="1"/>
          </p:cNvPicPr>
          <p:nvPr/>
        </p:nvPicPr>
        <p:blipFill>
          <a:blip r:embed="rId3"/>
          <a:stretch>
            <a:fillRect/>
          </a:stretch>
        </p:blipFill>
        <p:spPr>
          <a:xfrm>
            <a:off x="640555" y="3510501"/>
            <a:ext cx="10587038" cy="3175255"/>
          </a:xfrm>
          <a:prstGeom prst="rect">
            <a:avLst/>
          </a:prstGeom>
        </p:spPr>
      </p:pic>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12</a:t>
            </a:fld>
            <a:endParaRPr lang="zh-CN" altLang="en-US"/>
          </a:p>
        </p:txBody>
      </p:sp>
      <p:sp>
        <p:nvSpPr>
          <p:cNvPr id="5" name="矩形 35"/>
          <p:cNvSpPr>
            <a:spLocks noChangeArrowheads="1"/>
          </p:cNvSpPr>
          <p:nvPr/>
        </p:nvSpPr>
        <p:spPr bwMode="auto">
          <a:xfrm>
            <a:off x="385762" y="147145"/>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14" name="文本框 13">
            <a:extLst>
              <a:ext uri="{FF2B5EF4-FFF2-40B4-BE49-F238E27FC236}">
                <a16:creationId xmlns:a16="http://schemas.microsoft.com/office/drawing/2014/main" id="{D81A0009-2EB0-4C54-98DC-96326AD58419}"/>
              </a:ext>
            </a:extLst>
          </p:cNvPr>
          <p:cNvSpPr txBox="1"/>
          <p:nvPr/>
        </p:nvSpPr>
        <p:spPr>
          <a:xfrm>
            <a:off x="476907" y="1180303"/>
            <a:ext cx="5786111" cy="3077766"/>
          </a:xfrm>
          <a:prstGeom prst="rect">
            <a:avLst/>
          </a:prstGeom>
          <a:noFill/>
        </p:spPr>
        <p:txBody>
          <a:bodyPr wrap="square" rtlCol="0">
            <a:spAutoFit/>
          </a:bodyPr>
          <a:lstStyle/>
          <a:p>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背景：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Vision-Transformer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只在单一尺度上获取图像特征。对于图像检测、分割任务来说，多尺度特征是至关重要的，因为每一尺度的特征感受野是不同的。</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提出一种层级式的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网络结构，能够获取多尺度的图像特征，以满足密集检测任务的要求，成为</a:t>
            </a:r>
            <a:r>
              <a:rPr lang="zh-CN" altLang="en-US" sz="16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通用的骨干网络结构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）如何实现层级式结构</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）如何解决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数量大幅增加导致计算复杂度高问题</a:t>
            </a:r>
            <a:endParaRPr lang="zh-CN" altLang="en-US" sz="1600" dirty="0"/>
          </a:p>
          <a:p>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3C80A713-AFFF-4EE7-BC45-3F7AA819C0BB}"/>
              </a:ext>
            </a:extLst>
          </p:cNvPr>
          <p:cNvPicPr>
            <a:picLocks noChangeAspect="1"/>
          </p:cNvPicPr>
          <p:nvPr/>
        </p:nvPicPr>
        <p:blipFill>
          <a:blip r:embed="rId4"/>
          <a:stretch>
            <a:fillRect/>
          </a:stretch>
        </p:blipFill>
        <p:spPr>
          <a:xfrm>
            <a:off x="6339219" y="1107100"/>
            <a:ext cx="5050299" cy="26475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03ECA498-E63F-4C08-A202-09D474927B45}"/>
              </a:ext>
            </a:extLst>
          </p:cNvPr>
          <p:cNvPicPr>
            <a:picLocks noChangeAspect="1"/>
          </p:cNvPicPr>
          <p:nvPr/>
        </p:nvPicPr>
        <p:blipFill>
          <a:blip r:embed="rId3"/>
          <a:stretch>
            <a:fillRect/>
          </a:stretch>
        </p:blipFill>
        <p:spPr>
          <a:xfrm>
            <a:off x="466590" y="1267634"/>
            <a:ext cx="7609524" cy="2771429"/>
          </a:xfrm>
          <a:prstGeom prst="rect">
            <a:avLst/>
          </a:prstGeom>
        </p:spPr>
      </p:pic>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13</a:t>
            </a:fld>
            <a:endParaRPr lang="zh-CN" altLang="en-US"/>
          </a:p>
        </p:txBody>
      </p:sp>
      <p:sp>
        <p:nvSpPr>
          <p:cNvPr id="5" name="矩形 35"/>
          <p:cNvSpPr>
            <a:spLocks noChangeArrowheads="1"/>
          </p:cNvSpPr>
          <p:nvPr/>
        </p:nvSpPr>
        <p:spPr bwMode="auto">
          <a:xfrm>
            <a:off x="385762" y="132224"/>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16" name="文本框 15">
            <a:extLst>
              <a:ext uri="{FF2B5EF4-FFF2-40B4-BE49-F238E27FC236}">
                <a16:creationId xmlns:a16="http://schemas.microsoft.com/office/drawing/2014/main" id="{A4276DED-A878-4503-9D5A-A7E414FE4E07}"/>
              </a:ext>
            </a:extLst>
          </p:cNvPr>
          <p:cNvSpPr txBox="1"/>
          <p:nvPr/>
        </p:nvSpPr>
        <p:spPr>
          <a:xfrm>
            <a:off x="400049" y="4039063"/>
            <a:ext cx="10960681" cy="2585323"/>
          </a:xfrm>
          <a:prstGeom prst="rect">
            <a:avLst/>
          </a:prstGeom>
          <a:noFill/>
        </p:spPr>
        <p:txBody>
          <a:bodyPr wrap="square" rtlCol="0">
            <a:spAutoFit/>
          </a:bodyPr>
          <a:lstStyle/>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Patch Partition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将图片输入进行分块。假设输入的是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RGB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三通道图片，每个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4x4=16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个像素，每个像素有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三个值，展平后</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token_dims</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=16x3=48</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。这里图像直接输入没有加上位置信息，实际上是在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MSA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内部完成的。</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Linear Embedding</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token_dims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变成预设好的能被</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接收的维度，对</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Swin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来说该值为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96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以一张尺寸为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224*224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RGB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图像为例，输入维度为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224*224*3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，经过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 partition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后维度变为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56*56*48</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，为满足</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Swin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的要求通过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embedding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进行升维得到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56*56*96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，再将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展平后得到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3136*96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模块的输入维度为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num_token,token_dims</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]=[3136,96]</a:t>
            </a: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上述两步操作等同于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VIT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Linear projection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一步操作。</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21" name="文本框 20">
            <a:extLst>
              <a:ext uri="{FF2B5EF4-FFF2-40B4-BE49-F238E27FC236}">
                <a16:creationId xmlns:a16="http://schemas.microsoft.com/office/drawing/2014/main" id="{C6D595D0-BA59-4CE0-9985-4D9CC0C07BEC}"/>
              </a:ext>
            </a:extLst>
          </p:cNvPr>
          <p:cNvSpPr txBox="1"/>
          <p:nvPr/>
        </p:nvSpPr>
        <p:spPr>
          <a:xfrm>
            <a:off x="400049" y="1064203"/>
            <a:ext cx="5267326"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Patch Partition</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Linear Embedding</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a:t>
            </a:r>
          </a:p>
        </p:txBody>
      </p:sp>
    </p:spTree>
    <p:extLst>
      <p:ext uri="{BB962C8B-B14F-4D97-AF65-F5344CB8AC3E}">
        <p14:creationId xmlns:p14="http://schemas.microsoft.com/office/powerpoint/2010/main" val="125160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14</a:t>
            </a:fld>
            <a:endParaRPr lang="zh-CN" altLang="en-US"/>
          </a:p>
        </p:txBody>
      </p:sp>
      <p:sp>
        <p:nvSpPr>
          <p:cNvPr id="5" name="矩形 35"/>
          <p:cNvSpPr>
            <a:spLocks noChangeArrowheads="1"/>
          </p:cNvSpPr>
          <p:nvPr/>
        </p:nvSpPr>
        <p:spPr bwMode="auto">
          <a:xfrm>
            <a:off x="124350" y="135031"/>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4" name="文本框 3">
            <a:extLst>
              <a:ext uri="{FF2B5EF4-FFF2-40B4-BE49-F238E27FC236}">
                <a16:creationId xmlns:a16="http://schemas.microsoft.com/office/drawing/2014/main" id="{7C75EF47-83D6-4485-88B3-7C52D0845C2E}"/>
              </a:ext>
            </a:extLst>
          </p:cNvPr>
          <p:cNvSpPr txBox="1"/>
          <p:nvPr/>
        </p:nvSpPr>
        <p:spPr>
          <a:xfrm>
            <a:off x="300207" y="1031383"/>
            <a:ext cx="11791952" cy="646331"/>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Patch Merging</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进行下采样以得到多尺度的特征信息，类似于池化操作。池化会损失信息，</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patch Merging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不会。</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grpSp>
        <p:nvGrpSpPr>
          <p:cNvPr id="12" name="组合 11">
            <a:extLst>
              <a:ext uri="{FF2B5EF4-FFF2-40B4-BE49-F238E27FC236}">
                <a16:creationId xmlns:a16="http://schemas.microsoft.com/office/drawing/2014/main" id="{3554681F-D17E-40A1-87A0-39C9B4BC95D2}"/>
              </a:ext>
            </a:extLst>
          </p:cNvPr>
          <p:cNvGrpSpPr/>
          <p:nvPr/>
        </p:nvGrpSpPr>
        <p:grpSpPr>
          <a:xfrm>
            <a:off x="300207" y="1677714"/>
            <a:ext cx="7458533" cy="4763168"/>
            <a:chOff x="339606" y="1367468"/>
            <a:chExt cx="7458533" cy="4763168"/>
          </a:xfrm>
        </p:grpSpPr>
        <p:sp>
          <p:nvSpPr>
            <p:cNvPr id="11" name="矩形: 圆角 10">
              <a:extLst>
                <a:ext uri="{FF2B5EF4-FFF2-40B4-BE49-F238E27FC236}">
                  <a16:creationId xmlns:a16="http://schemas.microsoft.com/office/drawing/2014/main" id="{B61CF900-E9DD-40D5-932C-49AE2C8A90C3}"/>
                </a:ext>
              </a:extLst>
            </p:cNvPr>
            <p:cNvSpPr/>
            <p:nvPr/>
          </p:nvSpPr>
          <p:spPr>
            <a:xfrm>
              <a:off x="339606" y="1367468"/>
              <a:ext cx="7458533" cy="476316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261AA461-32C8-4908-8FD2-15DA600B8AEA}"/>
                </a:ext>
              </a:extLst>
            </p:cNvPr>
            <p:cNvGrpSpPr/>
            <p:nvPr/>
          </p:nvGrpSpPr>
          <p:grpSpPr>
            <a:xfrm>
              <a:off x="536591" y="1786346"/>
              <a:ext cx="7019924" cy="4243951"/>
              <a:chOff x="619126" y="971547"/>
              <a:chExt cx="8753472" cy="4945798"/>
            </a:xfrm>
          </p:grpSpPr>
          <p:grpSp>
            <p:nvGrpSpPr>
              <p:cNvPr id="17" name="组合 16">
                <a:extLst>
                  <a:ext uri="{FF2B5EF4-FFF2-40B4-BE49-F238E27FC236}">
                    <a16:creationId xmlns:a16="http://schemas.microsoft.com/office/drawing/2014/main" id="{68C9B9E1-B7B4-4C12-8FB1-93573B550A20}"/>
                  </a:ext>
                </a:extLst>
              </p:cNvPr>
              <p:cNvGrpSpPr/>
              <p:nvPr/>
            </p:nvGrpSpPr>
            <p:grpSpPr>
              <a:xfrm>
                <a:off x="619126" y="971547"/>
                <a:ext cx="1981200" cy="1947830"/>
                <a:chOff x="619126" y="971547"/>
                <a:chExt cx="1981200" cy="1947830"/>
              </a:xfrm>
            </p:grpSpPr>
            <p:sp>
              <p:nvSpPr>
                <p:cNvPr id="98" name="矩形 97">
                  <a:extLst>
                    <a:ext uri="{FF2B5EF4-FFF2-40B4-BE49-F238E27FC236}">
                      <a16:creationId xmlns:a16="http://schemas.microsoft.com/office/drawing/2014/main" id="{7623577B-7B9E-4A8D-AB0B-9D3A2CD2C144}"/>
                    </a:ext>
                  </a:extLst>
                </p:cNvPr>
                <p:cNvSpPr/>
                <p:nvPr/>
              </p:nvSpPr>
              <p:spPr>
                <a:xfrm>
                  <a:off x="619126" y="97154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0DD73EB3-9C7D-4415-B25E-C7A3C9325622}"/>
                    </a:ext>
                  </a:extLst>
                </p:cNvPr>
                <p:cNvSpPr/>
                <p:nvPr/>
              </p:nvSpPr>
              <p:spPr>
                <a:xfrm>
                  <a:off x="1114426" y="971549"/>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83F2BB34-E2C3-48B2-B50B-5268EA9143A0}"/>
                    </a:ext>
                  </a:extLst>
                </p:cNvPr>
                <p:cNvSpPr/>
                <p:nvPr/>
              </p:nvSpPr>
              <p:spPr>
                <a:xfrm>
                  <a:off x="1609726" y="971549"/>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E0900FEF-AF2C-4B40-B4C7-215B91B10DAC}"/>
                    </a:ext>
                  </a:extLst>
                </p:cNvPr>
                <p:cNvSpPr/>
                <p:nvPr/>
              </p:nvSpPr>
              <p:spPr>
                <a:xfrm>
                  <a:off x="2105026" y="971549"/>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3813CA2A-97DB-4874-854A-67D3315A56C4}"/>
                    </a:ext>
                  </a:extLst>
                </p:cNvPr>
                <p:cNvSpPr/>
                <p:nvPr/>
              </p:nvSpPr>
              <p:spPr>
                <a:xfrm>
                  <a:off x="619126" y="1457324"/>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0D5DC154-64E5-4C10-B7A7-A981AE6E9BC6}"/>
                    </a:ext>
                  </a:extLst>
                </p:cNvPr>
                <p:cNvSpPr/>
                <p:nvPr/>
              </p:nvSpPr>
              <p:spPr>
                <a:xfrm>
                  <a:off x="1114426" y="1457323"/>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A26540B-24F2-4EEF-AF6E-702885CBC084}"/>
                    </a:ext>
                  </a:extLst>
                </p:cNvPr>
                <p:cNvSpPr/>
                <p:nvPr/>
              </p:nvSpPr>
              <p:spPr>
                <a:xfrm>
                  <a:off x="1609726" y="1457323"/>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6495DA18-0806-4303-929E-EAA2F06D41CE}"/>
                    </a:ext>
                  </a:extLst>
                </p:cNvPr>
                <p:cNvSpPr/>
                <p:nvPr/>
              </p:nvSpPr>
              <p:spPr>
                <a:xfrm>
                  <a:off x="2105026" y="145732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F421A906-9DEE-476F-A9F4-81C42010FBE0}"/>
                    </a:ext>
                  </a:extLst>
                </p:cNvPr>
                <p:cNvSpPr/>
                <p:nvPr/>
              </p:nvSpPr>
              <p:spPr>
                <a:xfrm>
                  <a:off x="619126" y="194309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D913D60B-58B4-4089-8D18-D7B096BF3540}"/>
                    </a:ext>
                  </a:extLst>
                </p:cNvPr>
                <p:cNvSpPr/>
                <p:nvPr/>
              </p:nvSpPr>
              <p:spPr>
                <a:xfrm>
                  <a:off x="1114426" y="1943095"/>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F4FBABFE-5B43-4752-B3FE-E68B6EA2C4FB}"/>
                    </a:ext>
                  </a:extLst>
                </p:cNvPr>
                <p:cNvSpPr/>
                <p:nvPr/>
              </p:nvSpPr>
              <p:spPr>
                <a:xfrm>
                  <a:off x="1609726" y="1943092"/>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B3131EF8-2248-41F8-86A7-BD71E8B4C1E3}"/>
                    </a:ext>
                  </a:extLst>
                </p:cNvPr>
                <p:cNvSpPr/>
                <p:nvPr/>
              </p:nvSpPr>
              <p:spPr>
                <a:xfrm>
                  <a:off x="2105026" y="1943091"/>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A412D6D8-4372-494A-BC79-1451AF5D4A52}"/>
                    </a:ext>
                  </a:extLst>
                </p:cNvPr>
                <p:cNvSpPr/>
                <p:nvPr/>
              </p:nvSpPr>
              <p:spPr>
                <a:xfrm>
                  <a:off x="619126" y="2428865"/>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21594507-C45C-4F78-9A09-109305E4F3A7}"/>
                    </a:ext>
                  </a:extLst>
                </p:cNvPr>
                <p:cNvSpPr/>
                <p:nvPr/>
              </p:nvSpPr>
              <p:spPr>
                <a:xfrm>
                  <a:off x="1114426" y="2428864"/>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3BA87017-C92F-4D62-8B8E-49C930A1A916}"/>
                    </a:ext>
                  </a:extLst>
                </p:cNvPr>
                <p:cNvSpPr/>
                <p:nvPr/>
              </p:nvSpPr>
              <p:spPr>
                <a:xfrm>
                  <a:off x="1609726" y="2428856"/>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B0CD955B-6E95-438C-9165-7F70B08153C9}"/>
                    </a:ext>
                  </a:extLst>
                </p:cNvPr>
                <p:cNvSpPr/>
                <p:nvPr/>
              </p:nvSpPr>
              <p:spPr>
                <a:xfrm>
                  <a:off x="2105026" y="243360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B9028916-CE33-47CF-B1AA-93E86B1FE8DE}"/>
                  </a:ext>
                </a:extLst>
              </p:cNvPr>
              <p:cNvGrpSpPr/>
              <p:nvPr/>
            </p:nvGrpSpPr>
            <p:grpSpPr>
              <a:xfrm>
                <a:off x="3943350" y="971547"/>
                <a:ext cx="2152650" cy="2066925"/>
                <a:chOff x="3943350" y="971547"/>
                <a:chExt cx="2152650" cy="2066925"/>
              </a:xfrm>
            </p:grpSpPr>
            <p:grpSp>
              <p:nvGrpSpPr>
                <p:cNvPr id="78" name="组合 77">
                  <a:extLst>
                    <a:ext uri="{FF2B5EF4-FFF2-40B4-BE49-F238E27FC236}">
                      <a16:creationId xmlns:a16="http://schemas.microsoft.com/office/drawing/2014/main" id="{B99129DC-F8A3-4648-8530-5F38C9A4B74E}"/>
                    </a:ext>
                  </a:extLst>
                </p:cNvPr>
                <p:cNvGrpSpPr/>
                <p:nvPr/>
              </p:nvGrpSpPr>
              <p:grpSpPr>
                <a:xfrm>
                  <a:off x="3943350" y="971547"/>
                  <a:ext cx="990600" cy="971550"/>
                  <a:chOff x="3943350" y="971547"/>
                  <a:chExt cx="990600" cy="971550"/>
                </a:xfrm>
              </p:grpSpPr>
              <p:sp>
                <p:nvSpPr>
                  <p:cNvPr id="94" name="矩形 93">
                    <a:extLst>
                      <a:ext uri="{FF2B5EF4-FFF2-40B4-BE49-F238E27FC236}">
                        <a16:creationId xmlns:a16="http://schemas.microsoft.com/office/drawing/2014/main" id="{25BBA131-DA36-4A86-A15F-AAE47854C428}"/>
                      </a:ext>
                    </a:extLst>
                  </p:cNvPr>
                  <p:cNvSpPr/>
                  <p:nvPr/>
                </p:nvSpPr>
                <p:spPr>
                  <a:xfrm>
                    <a:off x="3943350" y="1457322"/>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D1FBE864-DAB9-40FB-90D6-65A664E0E2E3}"/>
                      </a:ext>
                    </a:extLst>
                  </p:cNvPr>
                  <p:cNvSpPr/>
                  <p:nvPr/>
                </p:nvSpPr>
                <p:spPr>
                  <a:xfrm>
                    <a:off x="4438650" y="1457322"/>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0A689B0-9F29-43D1-9E85-58936E0B78C2}"/>
                      </a:ext>
                    </a:extLst>
                  </p:cNvPr>
                  <p:cNvSpPr/>
                  <p:nvPr/>
                </p:nvSpPr>
                <p:spPr>
                  <a:xfrm>
                    <a:off x="3943350" y="97154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6AE4A4E6-92E7-4F47-84B1-FD569752CBB1}"/>
                      </a:ext>
                    </a:extLst>
                  </p:cNvPr>
                  <p:cNvSpPr/>
                  <p:nvPr/>
                </p:nvSpPr>
                <p:spPr>
                  <a:xfrm>
                    <a:off x="4438650" y="97154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a:extLst>
                    <a:ext uri="{FF2B5EF4-FFF2-40B4-BE49-F238E27FC236}">
                      <a16:creationId xmlns:a16="http://schemas.microsoft.com/office/drawing/2014/main" id="{B4BC2AD9-355E-410E-BCA7-EF849C13ED51}"/>
                    </a:ext>
                  </a:extLst>
                </p:cNvPr>
                <p:cNvGrpSpPr/>
                <p:nvPr/>
              </p:nvGrpSpPr>
              <p:grpSpPr>
                <a:xfrm>
                  <a:off x="5105400" y="971547"/>
                  <a:ext cx="990600" cy="971550"/>
                  <a:chOff x="5105400" y="971547"/>
                  <a:chExt cx="990600" cy="971550"/>
                </a:xfrm>
              </p:grpSpPr>
              <p:sp>
                <p:nvSpPr>
                  <p:cNvPr id="90" name="矩形 89">
                    <a:extLst>
                      <a:ext uri="{FF2B5EF4-FFF2-40B4-BE49-F238E27FC236}">
                        <a16:creationId xmlns:a16="http://schemas.microsoft.com/office/drawing/2014/main" id="{DE766324-C009-458F-AC13-DB86EA0EED2E}"/>
                      </a:ext>
                    </a:extLst>
                  </p:cNvPr>
                  <p:cNvSpPr/>
                  <p:nvPr/>
                </p:nvSpPr>
                <p:spPr>
                  <a:xfrm>
                    <a:off x="5105400" y="1457322"/>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A3B1D823-1B85-4255-8F24-80436B43959D}"/>
                      </a:ext>
                    </a:extLst>
                  </p:cNvPr>
                  <p:cNvSpPr/>
                  <p:nvPr/>
                </p:nvSpPr>
                <p:spPr>
                  <a:xfrm>
                    <a:off x="5600700" y="1457322"/>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64D4BA9B-4043-4F63-AA51-44D21B1C6523}"/>
                      </a:ext>
                    </a:extLst>
                  </p:cNvPr>
                  <p:cNvSpPr/>
                  <p:nvPr/>
                </p:nvSpPr>
                <p:spPr>
                  <a:xfrm>
                    <a:off x="5105400" y="971547"/>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E2AB7BA5-A863-4AB6-9C6D-7D5EB6491CE6}"/>
                      </a:ext>
                    </a:extLst>
                  </p:cNvPr>
                  <p:cNvSpPr/>
                  <p:nvPr/>
                </p:nvSpPr>
                <p:spPr>
                  <a:xfrm>
                    <a:off x="5600700" y="971547"/>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a:extLst>
                    <a:ext uri="{FF2B5EF4-FFF2-40B4-BE49-F238E27FC236}">
                      <a16:creationId xmlns:a16="http://schemas.microsoft.com/office/drawing/2014/main" id="{D078CA62-864F-497F-A395-6B25C3B38EE8}"/>
                    </a:ext>
                  </a:extLst>
                </p:cNvPr>
                <p:cNvGrpSpPr/>
                <p:nvPr/>
              </p:nvGrpSpPr>
              <p:grpSpPr>
                <a:xfrm>
                  <a:off x="3943350" y="2066922"/>
                  <a:ext cx="990600" cy="971550"/>
                  <a:chOff x="3943350" y="2066922"/>
                  <a:chExt cx="990600" cy="971550"/>
                </a:xfrm>
              </p:grpSpPr>
              <p:sp>
                <p:nvSpPr>
                  <p:cNvPr id="86" name="矩形 85">
                    <a:extLst>
                      <a:ext uri="{FF2B5EF4-FFF2-40B4-BE49-F238E27FC236}">
                        <a16:creationId xmlns:a16="http://schemas.microsoft.com/office/drawing/2014/main" id="{382ACBB6-B92B-4042-9B5C-E0AE8B736A0D}"/>
                      </a:ext>
                    </a:extLst>
                  </p:cNvPr>
                  <p:cNvSpPr/>
                  <p:nvPr/>
                </p:nvSpPr>
                <p:spPr>
                  <a:xfrm>
                    <a:off x="3943350" y="2552697"/>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0A95657F-CC70-4473-AFFD-BABC2EA9F006}"/>
                      </a:ext>
                    </a:extLst>
                  </p:cNvPr>
                  <p:cNvSpPr/>
                  <p:nvPr/>
                </p:nvSpPr>
                <p:spPr>
                  <a:xfrm>
                    <a:off x="4438650" y="2552697"/>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891BFDC3-BA6E-427E-95F0-12BD473CF74F}"/>
                      </a:ext>
                    </a:extLst>
                  </p:cNvPr>
                  <p:cNvSpPr/>
                  <p:nvPr/>
                </p:nvSpPr>
                <p:spPr>
                  <a:xfrm>
                    <a:off x="3943350" y="2066922"/>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B74036D7-AA90-4713-B143-959B2BE98434}"/>
                      </a:ext>
                    </a:extLst>
                  </p:cNvPr>
                  <p:cNvSpPr/>
                  <p:nvPr/>
                </p:nvSpPr>
                <p:spPr>
                  <a:xfrm>
                    <a:off x="4438650" y="2066922"/>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a:extLst>
                    <a:ext uri="{FF2B5EF4-FFF2-40B4-BE49-F238E27FC236}">
                      <a16:creationId xmlns:a16="http://schemas.microsoft.com/office/drawing/2014/main" id="{4D14DDC8-DCC7-4399-9476-AD27655392EA}"/>
                    </a:ext>
                  </a:extLst>
                </p:cNvPr>
                <p:cNvGrpSpPr/>
                <p:nvPr/>
              </p:nvGrpSpPr>
              <p:grpSpPr>
                <a:xfrm>
                  <a:off x="5105400" y="2066922"/>
                  <a:ext cx="990600" cy="971550"/>
                  <a:chOff x="5105400" y="2066922"/>
                  <a:chExt cx="990600" cy="971550"/>
                </a:xfrm>
              </p:grpSpPr>
              <p:sp>
                <p:nvSpPr>
                  <p:cNvPr id="82" name="矩形 81">
                    <a:extLst>
                      <a:ext uri="{FF2B5EF4-FFF2-40B4-BE49-F238E27FC236}">
                        <a16:creationId xmlns:a16="http://schemas.microsoft.com/office/drawing/2014/main" id="{9197900A-9DFC-43A7-AA44-5959E8790216}"/>
                      </a:ext>
                    </a:extLst>
                  </p:cNvPr>
                  <p:cNvSpPr/>
                  <p:nvPr/>
                </p:nvSpPr>
                <p:spPr>
                  <a:xfrm>
                    <a:off x="5105400" y="2552697"/>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D56D731-EC6D-40B8-BD29-B65AF6F8D3F5}"/>
                      </a:ext>
                    </a:extLst>
                  </p:cNvPr>
                  <p:cNvSpPr/>
                  <p:nvPr/>
                </p:nvSpPr>
                <p:spPr>
                  <a:xfrm>
                    <a:off x="5600700" y="2552697"/>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EE24430-3C4E-493D-8D21-B1FF894021CC}"/>
                      </a:ext>
                    </a:extLst>
                  </p:cNvPr>
                  <p:cNvSpPr/>
                  <p:nvPr/>
                </p:nvSpPr>
                <p:spPr>
                  <a:xfrm>
                    <a:off x="5105400" y="206692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878ADB34-B65C-4AB7-BEF0-C9A511546EE2}"/>
                      </a:ext>
                    </a:extLst>
                  </p:cNvPr>
                  <p:cNvSpPr/>
                  <p:nvPr/>
                </p:nvSpPr>
                <p:spPr>
                  <a:xfrm>
                    <a:off x="5600700" y="206692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9" name="组合 18">
                <a:extLst>
                  <a:ext uri="{FF2B5EF4-FFF2-40B4-BE49-F238E27FC236}">
                    <a16:creationId xmlns:a16="http://schemas.microsoft.com/office/drawing/2014/main" id="{8032DB50-ECC3-4A99-84DA-77C783FD910B}"/>
                  </a:ext>
                </a:extLst>
              </p:cNvPr>
              <p:cNvGrpSpPr/>
              <p:nvPr/>
            </p:nvGrpSpPr>
            <p:grpSpPr>
              <a:xfrm>
                <a:off x="7505695" y="1114387"/>
                <a:ext cx="1733550" cy="1700212"/>
                <a:chOff x="7258052" y="971541"/>
                <a:chExt cx="1733550" cy="1700212"/>
              </a:xfrm>
            </p:grpSpPr>
            <p:grpSp>
              <p:nvGrpSpPr>
                <p:cNvPr id="58" name="组合 57">
                  <a:extLst>
                    <a:ext uri="{FF2B5EF4-FFF2-40B4-BE49-F238E27FC236}">
                      <a16:creationId xmlns:a16="http://schemas.microsoft.com/office/drawing/2014/main" id="{6F01A200-D7E3-4C2D-9A9D-0901E844C9D5}"/>
                    </a:ext>
                  </a:extLst>
                </p:cNvPr>
                <p:cNvGrpSpPr/>
                <p:nvPr/>
              </p:nvGrpSpPr>
              <p:grpSpPr>
                <a:xfrm>
                  <a:off x="8001002" y="971541"/>
                  <a:ext cx="990600" cy="971550"/>
                  <a:chOff x="5105400" y="2066922"/>
                  <a:chExt cx="990600" cy="971550"/>
                </a:xfrm>
              </p:grpSpPr>
              <p:sp>
                <p:nvSpPr>
                  <p:cNvPr id="74" name="矩形 73">
                    <a:extLst>
                      <a:ext uri="{FF2B5EF4-FFF2-40B4-BE49-F238E27FC236}">
                        <a16:creationId xmlns:a16="http://schemas.microsoft.com/office/drawing/2014/main" id="{A411D9DA-8667-464A-B180-EB9D23BBAB49}"/>
                      </a:ext>
                    </a:extLst>
                  </p:cNvPr>
                  <p:cNvSpPr/>
                  <p:nvPr/>
                </p:nvSpPr>
                <p:spPr>
                  <a:xfrm>
                    <a:off x="5105400" y="2552697"/>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B154CC41-7690-48BE-BD44-82E5627AC27E}"/>
                      </a:ext>
                    </a:extLst>
                  </p:cNvPr>
                  <p:cNvSpPr/>
                  <p:nvPr/>
                </p:nvSpPr>
                <p:spPr>
                  <a:xfrm>
                    <a:off x="5600700" y="2552697"/>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CD1E77D5-199A-4546-813C-237588E3B72A}"/>
                      </a:ext>
                    </a:extLst>
                  </p:cNvPr>
                  <p:cNvSpPr/>
                  <p:nvPr/>
                </p:nvSpPr>
                <p:spPr>
                  <a:xfrm>
                    <a:off x="5105400" y="206692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1DD8CBB3-1CE2-4E53-90C2-FC6568870A51}"/>
                      </a:ext>
                    </a:extLst>
                  </p:cNvPr>
                  <p:cNvSpPr/>
                  <p:nvPr/>
                </p:nvSpPr>
                <p:spPr>
                  <a:xfrm>
                    <a:off x="5600700" y="206692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87BA4CDD-73E5-4AC5-B781-2501809A305A}"/>
                    </a:ext>
                  </a:extLst>
                </p:cNvPr>
                <p:cNvGrpSpPr/>
                <p:nvPr/>
              </p:nvGrpSpPr>
              <p:grpSpPr>
                <a:xfrm>
                  <a:off x="7743824" y="1214428"/>
                  <a:ext cx="990600" cy="971550"/>
                  <a:chOff x="3943350" y="2066922"/>
                  <a:chExt cx="990600" cy="971550"/>
                </a:xfrm>
              </p:grpSpPr>
              <p:sp>
                <p:nvSpPr>
                  <p:cNvPr id="70" name="矩形 69">
                    <a:extLst>
                      <a:ext uri="{FF2B5EF4-FFF2-40B4-BE49-F238E27FC236}">
                        <a16:creationId xmlns:a16="http://schemas.microsoft.com/office/drawing/2014/main" id="{65B04326-F680-4D36-9A32-A8DE01586614}"/>
                      </a:ext>
                    </a:extLst>
                  </p:cNvPr>
                  <p:cNvSpPr/>
                  <p:nvPr/>
                </p:nvSpPr>
                <p:spPr>
                  <a:xfrm>
                    <a:off x="3943350" y="2552697"/>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7065103-E045-4FD3-A6BE-F90757F2A0AC}"/>
                      </a:ext>
                    </a:extLst>
                  </p:cNvPr>
                  <p:cNvSpPr/>
                  <p:nvPr/>
                </p:nvSpPr>
                <p:spPr>
                  <a:xfrm>
                    <a:off x="4438650" y="2552697"/>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0AB0C3C4-3A92-432F-89E2-166B72466B8D}"/>
                      </a:ext>
                    </a:extLst>
                  </p:cNvPr>
                  <p:cNvSpPr/>
                  <p:nvPr/>
                </p:nvSpPr>
                <p:spPr>
                  <a:xfrm>
                    <a:off x="3943350" y="2066922"/>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39618DB7-F721-4701-A28E-A3B4B259B85F}"/>
                      </a:ext>
                    </a:extLst>
                  </p:cNvPr>
                  <p:cNvSpPr/>
                  <p:nvPr/>
                </p:nvSpPr>
                <p:spPr>
                  <a:xfrm>
                    <a:off x="4438650" y="2066922"/>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id="{FABEC3A0-905D-407E-B5C1-2A406B201269}"/>
                    </a:ext>
                  </a:extLst>
                </p:cNvPr>
                <p:cNvGrpSpPr/>
                <p:nvPr/>
              </p:nvGrpSpPr>
              <p:grpSpPr>
                <a:xfrm>
                  <a:off x="7496174" y="1457316"/>
                  <a:ext cx="990600" cy="971550"/>
                  <a:chOff x="7496174" y="1457316"/>
                  <a:chExt cx="990600" cy="971550"/>
                </a:xfrm>
              </p:grpSpPr>
              <p:sp>
                <p:nvSpPr>
                  <p:cNvPr id="66" name="矩形 65">
                    <a:extLst>
                      <a:ext uri="{FF2B5EF4-FFF2-40B4-BE49-F238E27FC236}">
                        <a16:creationId xmlns:a16="http://schemas.microsoft.com/office/drawing/2014/main" id="{BABD7D1A-11B9-4914-B416-FC5208992CDB}"/>
                      </a:ext>
                    </a:extLst>
                  </p:cNvPr>
                  <p:cNvSpPr/>
                  <p:nvPr/>
                </p:nvSpPr>
                <p:spPr>
                  <a:xfrm>
                    <a:off x="7496174" y="1943091"/>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7BF7CC50-3E45-44B7-94B1-B95F0D55AC26}"/>
                      </a:ext>
                    </a:extLst>
                  </p:cNvPr>
                  <p:cNvSpPr/>
                  <p:nvPr/>
                </p:nvSpPr>
                <p:spPr>
                  <a:xfrm>
                    <a:off x="7991474" y="1943091"/>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8A727FA0-D5E9-4C14-9EDA-794F33C0FB6E}"/>
                      </a:ext>
                    </a:extLst>
                  </p:cNvPr>
                  <p:cNvSpPr/>
                  <p:nvPr/>
                </p:nvSpPr>
                <p:spPr>
                  <a:xfrm>
                    <a:off x="7496174" y="1457316"/>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7262ACC-438E-4C92-A5DE-53E2042BA528}"/>
                      </a:ext>
                    </a:extLst>
                  </p:cNvPr>
                  <p:cNvSpPr/>
                  <p:nvPr/>
                </p:nvSpPr>
                <p:spPr>
                  <a:xfrm>
                    <a:off x="7991474" y="1457316"/>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5BE2E72D-7F14-4460-ACEA-89A6D1FF1C31}"/>
                    </a:ext>
                  </a:extLst>
                </p:cNvPr>
                <p:cNvGrpSpPr/>
                <p:nvPr/>
              </p:nvGrpSpPr>
              <p:grpSpPr>
                <a:xfrm>
                  <a:off x="7258052" y="1700203"/>
                  <a:ext cx="990600" cy="971550"/>
                  <a:chOff x="3943350" y="971547"/>
                  <a:chExt cx="990600" cy="971550"/>
                </a:xfrm>
              </p:grpSpPr>
              <p:sp>
                <p:nvSpPr>
                  <p:cNvPr id="62" name="矩形 61">
                    <a:extLst>
                      <a:ext uri="{FF2B5EF4-FFF2-40B4-BE49-F238E27FC236}">
                        <a16:creationId xmlns:a16="http://schemas.microsoft.com/office/drawing/2014/main" id="{E9EB95BB-8FA1-495B-89BD-E6497964A9F7}"/>
                      </a:ext>
                    </a:extLst>
                  </p:cNvPr>
                  <p:cNvSpPr/>
                  <p:nvPr/>
                </p:nvSpPr>
                <p:spPr>
                  <a:xfrm>
                    <a:off x="3943350" y="1457322"/>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C6C62997-D00A-4A50-916D-8CA72C509A5B}"/>
                      </a:ext>
                    </a:extLst>
                  </p:cNvPr>
                  <p:cNvSpPr/>
                  <p:nvPr/>
                </p:nvSpPr>
                <p:spPr>
                  <a:xfrm>
                    <a:off x="4438650" y="1457322"/>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0C8DCBAC-3E1F-45E8-9C00-B6FC82D5F628}"/>
                      </a:ext>
                    </a:extLst>
                  </p:cNvPr>
                  <p:cNvSpPr/>
                  <p:nvPr/>
                </p:nvSpPr>
                <p:spPr>
                  <a:xfrm>
                    <a:off x="3943350" y="97154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ACFDD9D1-A146-4053-8CDF-20B738465D6D}"/>
                      </a:ext>
                    </a:extLst>
                  </p:cNvPr>
                  <p:cNvSpPr/>
                  <p:nvPr/>
                </p:nvSpPr>
                <p:spPr>
                  <a:xfrm>
                    <a:off x="4438650" y="97154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a:extLst>
                  <a:ext uri="{FF2B5EF4-FFF2-40B4-BE49-F238E27FC236}">
                    <a16:creationId xmlns:a16="http://schemas.microsoft.com/office/drawing/2014/main" id="{043FD627-23AA-4B0F-814D-92ED2F9B56B9}"/>
                  </a:ext>
                </a:extLst>
              </p:cNvPr>
              <p:cNvGrpSpPr/>
              <p:nvPr/>
            </p:nvGrpSpPr>
            <p:grpSpPr>
              <a:xfrm>
                <a:off x="7639048" y="4095690"/>
                <a:ext cx="1733550" cy="1700212"/>
                <a:chOff x="7258052" y="971541"/>
                <a:chExt cx="1733550" cy="1700212"/>
              </a:xfrm>
            </p:grpSpPr>
            <p:grpSp>
              <p:nvGrpSpPr>
                <p:cNvPr id="38" name="组合 37">
                  <a:extLst>
                    <a:ext uri="{FF2B5EF4-FFF2-40B4-BE49-F238E27FC236}">
                      <a16:creationId xmlns:a16="http://schemas.microsoft.com/office/drawing/2014/main" id="{C27ACA9A-1AB9-4DAB-9AE3-3A8AC3516FA3}"/>
                    </a:ext>
                  </a:extLst>
                </p:cNvPr>
                <p:cNvGrpSpPr/>
                <p:nvPr/>
              </p:nvGrpSpPr>
              <p:grpSpPr>
                <a:xfrm>
                  <a:off x="8001002" y="971541"/>
                  <a:ext cx="990600" cy="971550"/>
                  <a:chOff x="5105400" y="2066922"/>
                  <a:chExt cx="990600" cy="971550"/>
                </a:xfrm>
              </p:grpSpPr>
              <p:sp>
                <p:nvSpPr>
                  <p:cNvPr id="54" name="矩形 53">
                    <a:extLst>
                      <a:ext uri="{FF2B5EF4-FFF2-40B4-BE49-F238E27FC236}">
                        <a16:creationId xmlns:a16="http://schemas.microsoft.com/office/drawing/2014/main" id="{F900B480-20C1-4B87-A373-E4A3A68EC4D0}"/>
                      </a:ext>
                    </a:extLst>
                  </p:cNvPr>
                  <p:cNvSpPr/>
                  <p:nvPr/>
                </p:nvSpPr>
                <p:spPr>
                  <a:xfrm>
                    <a:off x="5105400" y="2552697"/>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D74008DC-7100-4C12-A09F-2A50957E4027}"/>
                      </a:ext>
                    </a:extLst>
                  </p:cNvPr>
                  <p:cNvSpPr/>
                  <p:nvPr/>
                </p:nvSpPr>
                <p:spPr>
                  <a:xfrm>
                    <a:off x="5600700" y="2552697"/>
                    <a:ext cx="495300" cy="48577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A66BCD8-3237-4414-A9EA-BCA9AB707AA6}"/>
                      </a:ext>
                    </a:extLst>
                  </p:cNvPr>
                  <p:cNvSpPr/>
                  <p:nvPr/>
                </p:nvSpPr>
                <p:spPr>
                  <a:xfrm>
                    <a:off x="5105400" y="2066922"/>
                    <a:ext cx="495300" cy="485775"/>
                  </a:xfrm>
                  <a:prstGeom prst="rect">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C58EE7F5-A8ED-49E7-8ACC-FA2DD1BEF1A0}"/>
                      </a:ext>
                    </a:extLst>
                  </p:cNvPr>
                  <p:cNvSpPr/>
                  <p:nvPr/>
                </p:nvSpPr>
                <p:spPr>
                  <a:xfrm>
                    <a:off x="5600700" y="2066922"/>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AF659DBC-7773-40D0-8F84-62E50A16789A}"/>
                    </a:ext>
                  </a:extLst>
                </p:cNvPr>
                <p:cNvGrpSpPr/>
                <p:nvPr/>
              </p:nvGrpSpPr>
              <p:grpSpPr>
                <a:xfrm>
                  <a:off x="7743824" y="1214428"/>
                  <a:ext cx="990600" cy="971550"/>
                  <a:chOff x="3943350" y="2066922"/>
                  <a:chExt cx="990600" cy="971550"/>
                </a:xfrm>
              </p:grpSpPr>
              <p:sp>
                <p:nvSpPr>
                  <p:cNvPr id="50" name="矩形 49">
                    <a:extLst>
                      <a:ext uri="{FF2B5EF4-FFF2-40B4-BE49-F238E27FC236}">
                        <a16:creationId xmlns:a16="http://schemas.microsoft.com/office/drawing/2014/main" id="{4CB3A4EE-56D4-4E4B-AC9C-B42D172B0C4B}"/>
                      </a:ext>
                    </a:extLst>
                  </p:cNvPr>
                  <p:cNvSpPr/>
                  <p:nvPr/>
                </p:nvSpPr>
                <p:spPr>
                  <a:xfrm>
                    <a:off x="3943350" y="2552697"/>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7FD01137-92FD-4A71-B929-E28AEC33F49E}"/>
                      </a:ext>
                    </a:extLst>
                  </p:cNvPr>
                  <p:cNvSpPr/>
                  <p:nvPr/>
                </p:nvSpPr>
                <p:spPr>
                  <a:xfrm>
                    <a:off x="4438650" y="2552697"/>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60CD4A12-526A-4C8C-A942-BAA59F42D06B}"/>
                      </a:ext>
                    </a:extLst>
                  </p:cNvPr>
                  <p:cNvSpPr/>
                  <p:nvPr/>
                </p:nvSpPr>
                <p:spPr>
                  <a:xfrm>
                    <a:off x="3943350" y="2066922"/>
                    <a:ext cx="495300" cy="485775"/>
                  </a:xfrm>
                  <a:prstGeom prst="rec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1EC4A948-34B6-4414-B925-A3D117459354}"/>
                      </a:ext>
                    </a:extLst>
                  </p:cNvPr>
                  <p:cNvSpPr/>
                  <p:nvPr/>
                </p:nvSpPr>
                <p:spPr>
                  <a:xfrm>
                    <a:off x="4438650" y="2066922"/>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2CD4C92B-363F-4077-BB7A-95A742435604}"/>
                    </a:ext>
                  </a:extLst>
                </p:cNvPr>
                <p:cNvGrpSpPr/>
                <p:nvPr/>
              </p:nvGrpSpPr>
              <p:grpSpPr>
                <a:xfrm>
                  <a:off x="7496174" y="1457316"/>
                  <a:ext cx="990600" cy="971550"/>
                  <a:chOff x="7496174" y="1457316"/>
                  <a:chExt cx="990600" cy="971550"/>
                </a:xfrm>
              </p:grpSpPr>
              <p:sp>
                <p:nvSpPr>
                  <p:cNvPr id="46" name="矩形 45">
                    <a:extLst>
                      <a:ext uri="{FF2B5EF4-FFF2-40B4-BE49-F238E27FC236}">
                        <a16:creationId xmlns:a16="http://schemas.microsoft.com/office/drawing/2014/main" id="{2ECCD1CB-8F49-4859-BCDB-080D0C193628}"/>
                      </a:ext>
                    </a:extLst>
                  </p:cNvPr>
                  <p:cNvSpPr/>
                  <p:nvPr/>
                </p:nvSpPr>
                <p:spPr>
                  <a:xfrm>
                    <a:off x="7496174" y="1943091"/>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CB9E7E54-44E2-4392-ADD5-B255CAC53FD9}"/>
                      </a:ext>
                    </a:extLst>
                  </p:cNvPr>
                  <p:cNvSpPr/>
                  <p:nvPr/>
                </p:nvSpPr>
                <p:spPr>
                  <a:xfrm>
                    <a:off x="7991474" y="1943091"/>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23A9493-173E-4F0E-AE24-C45B5CF8156E}"/>
                      </a:ext>
                    </a:extLst>
                  </p:cNvPr>
                  <p:cNvSpPr/>
                  <p:nvPr/>
                </p:nvSpPr>
                <p:spPr>
                  <a:xfrm>
                    <a:off x="7496174" y="1457316"/>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ADB54D54-0E82-4116-9DA9-F77B902E7370}"/>
                      </a:ext>
                    </a:extLst>
                  </p:cNvPr>
                  <p:cNvSpPr/>
                  <p:nvPr/>
                </p:nvSpPr>
                <p:spPr>
                  <a:xfrm>
                    <a:off x="7991474" y="1457316"/>
                    <a:ext cx="495300" cy="485775"/>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93A576ED-B948-4351-AE06-AAA38D52CAA6}"/>
                    </a:ext>
                  </a:extLst>
                </p:cNvPr>
                <p:cNvGrpSpPr/>
                <p:nvPr/>
              </p:nvGrpSpPr>
              <p:grpSpPr>
                <a:xfrm>
                  <a:off x="7258052" y="1700203"/>
                  <a:ext cx="990600" cy="971550"/>
                  <a:chOff x="3943350" y="971547"/>
                  <a:chExt cx="990600" cy="971550"/>
                </a:xfrm>
              </p:grpSpPr>
              <p:sp>
                <p:nvSpPr>
                  <p:cNvPr id="42" name="矩形 41">
                    <a:extLst>
                      <a:ext uri="{FF2B5EF4-FFF2-40B4-BE49-F238E27FC236}">
                        <a16:creationId xmlns:a16="http://schemas.microsoft.com/office/drawing/2014/main" id="{BF99B939-0758-4A21-816D-5A4AF2E527BE}"/>
                      </a:ext>
                    </a:extLst>
                  </p:cNvPr>
                  <p:cNvSpPr/>
                  <p:nvPr/>
                </p:nvSpPr>
                <p:spPr>
                  <a:xfrm>
                    <a:off x="3943350" y="1457322"/>
                    <a:ext cx="495300" cy="485775"/>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D6F339B4-3597-4E78-A75C-84F513F6EFA2}"/>
                      </a:ext>
                    </a:extLst>
                  </p:cNvPr>
                  <p:cNvSpPr/>
                  <p:nvPr/>
                </p:nvSpPr>
                <p:spPr>
                  <a:xfrm>
                    <a:off x="4438650" y="1457322"/>
                    <a:ext cx="495300" cy="485775"/>
                  </a:xfrm>
                  <a:prstGeom prst="rect">
                    <a:avLst/>
                  </a:prstGeom>
                  <a:solidFill>
                    <a:schemeClr val="accent5">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55DCE22-DE0D-4569-8F26-B625C7B85F4E}"/>
                      </a:ext>
                    </a:extLst>
                  </p:cNvPr>
                  <p:cNvSpPr/>
                  <p:nvPr/>
                </p:nvSpPr>
                <p:spPr>
                  <a:xfrm>
                    <a:off x="3943350" y="971547"/>
                    <a:ext cx="495300" cy="485775"/>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63883E61-686A-4E81-A957-668B5AEDA052}"/>
                      </a:ext>
                    </a:extLst>
                  </p:cNvPr>
                  <p:cNvSpPr/>
                  <p:nvPr/>
                </p:nvSpPr>
                <p:spPr>
                  <a:xfrm>
                    <a:off x="4438650" y="971547"/>
                    <a:ext cx="495300" cy="485775"/>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a:extLst>
                  <a:ext uri="{FF2B5EF4-FFF2-40B4-BE49-F238E27FC236}">
                    <a16:creationId xmlns:a16="http://schemas.microsoft.com/office/drawing/2014/main" id="{CF0B3026-EC57-4193-A84F-F5766F2B67B1}"/>
                  </a:ext>
                </a:extLst>
              </p:cNvPr>
              <p:cNvGrpSpPr/>
              <p:nvPr/>
            </p:nvGrpSpPr>
            <p:grpSpPr>
              <a:xfrm>
                <a:off x="4810136" y="4702908"/>
                <a:ext cx="1228722" cy="1214437"/>
                <a:chOff x="4419600" y="4305304"/>
                <a:chExt cx="1228722" cy="1214437"/>
              </a:xfrm>
            </p:grpSpPr>
            <p:sp>
              <p:nvSpPr>
                <p:cNvPr id="29" name="矩形 28">
                  <a:extLst>
                    <a:ext uri="{FF2B5EF4-FFF2-40B4-BE49-F238E27FC236}">
                      <a16:creationId xmlns:a16="http://schemas.microsoft.com/office/drawing/2014/main" id="{A5D5D72A-92C6-43CF-A56F-EA2C07C69A29}"/>
                    </a:ext>
                  </a:extLst>
                </p:cNvPr>
                <p:cNvSpPr/>
                <p:nvPr/>
              </p:nvSpPr>
              <p:spPr>
                <a:xfrm>
                  <a:off x="4657722" y="4791079"/>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9EE97DAE-C603-4DC9-A17D-814CF1126C30}"/>
                    </a:ext>
                  </a:extLst>
                </p:cNvPr>
                <p:cNvSpPr/>
                <p:nvPr/>
              </p:nvSpPr>
              <p:spPr>
                <a:xfrm>
                  <a:off x="5153022" y="4791079"/>
                  <a:ext cx="495300" cy="485775"/>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941CC25-D961-41F4-9E4E-D1A82B8E8B49}"/>
                    </a:ext>
                  </a:extLst>
                </p:cNvPr>
                <p:cNvSpPr/>
                <p:nvPr/>
              </p:nvSpPr>
              <p:spPr>
                <a:xfrm>
                  <a:off x="4657722" y="4305304"/>
                  <a:ext cx="495300" cy="48577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B207AAF8-3BCB-4DD5-8303-CD7ED9B8689E}"/>
                    </a:ext>
                  </a:extLst>
                </p:cNvPr>
                <p:cNvSpPr/>
                <p:nvPr/>
              </p:nvSpPr>
              <p:spPr>
                <a:xfrm>
                  <a:off x="5153022" y="4305304"/>
                  <a:ext cx="495300" cy="485775"/>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26D7745A-835E-4EF6-835B-F11E11728E1C}"/>
                    </a:ext>
                  </a:extLst>
                </p:cNvPr>
                <p:cNvGrpSpPr/>
                <p:nvPr/>
              </p:nvGrpSpPr>
              <p:grpSpPr>
                <a:xfrm>
                  <a:off x="4419600" y="4548191"/>
                  <a:ext cx="990600" cy="971550"/>
                  <a:chOff x="4419600" y="4548191"/>
                  <a:chExt cx="990600" cy="971550"/>
                </a:xfrm>
              </p:grpSpPr>
              <p:sp>
                <p:nvSpPr>
                  <p:cNvPr id="34" name="矩形 33">
                    <a:extLst>
                      <a:ext uri="{FF2B5EF4-FFF2-40B4-BE49-F238E27FC236}">
                        <a16:creationId xmlns:a16="http://schemas.microsoft.com/office/drawing/2014/main" id="{DB08E84D-05C1-462B-9928-9783BFDA7F35}"/>
                      </a:ext>
                    </a:extLst>
                  </p:cNvPr>
                  <p:cNvSpPr/>
                  <p:nvPr/>
                </p:nvSpPr>
                <p:spPr>
                  <a:xfrm>
                    <a:off x="4419600" y="5033966"/>
                    <a:ext cx="495300" cy="485775"/>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2F8520E-9ECC-4D8F-A927-03F731BFD629}"/>
                      </a:ext>
                    </a:extLst>
                  </p:cNvPr>
                  <p:cNvSpPr/>
                  <p:nvPr/>
                </p:nvSpPr>
                <p:spPr>
                  <a:xfrm>
                    <a:off x="4914900" y="5033966"/>
                    <a:ext cx="495300" cy="485775"/>
                  </a:xfrm>
                  <a:prstGeom prst="rect">
                    <a:avLst/>
                  </a:prstGeom>
                  <a:solidFill>
                    <a:schemeClr val="accent5">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C25AA3DE-B858-4398-A108-2D5FB14F8B69}"/>
                      </a:ext>
                    </a:extLst>
                  </p:cNvPr>
                  <p:cNvSpPr/>
                  <p:nvPr/>
                </p:nvSpPr>
                <p:spPr>
                  <a:xfrm>
                    <a:off x="4419600" y="4548191"/>
                    <a:ext cx="495300" cy="485775"/>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FD7F8A1E-108D-42F1-80D4-F699DA232782}"/>
                      </a:ext>
                    </a:extLst>
                  </p:cNvPr>
                  <p:cNvSpPr/>
                  <p:nvPr/>
                </p:nvSpPr>
                <p:spPr>
                  <a:xfrm>
                    <a:off x="4914900" y="4548191"/>
                    <a:ext cx="495300" cy="485775"/>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箭头: 右 21">
                <a:extLst>
                  <a:ext uri="{FF2B5EF4-FFF2-40B4-BE49-F238E27FC236}">
                    <a16:creationId xmlns:a16="http://schemas.microsoft.com/office/drawing/2014/main" id="{60DCC6E2-0011-491B-A8F2-A3FE1967C9B2}"/>
                  </a:ext>
                </a:extLst>
              </p:cNvPr>
              <p:cNvSpPr/>
              <p:nvPr/>
            </p:nvSpPr>
            <p:spPr>
              <a:xfrm>
                <a:off x="2924175" y="1700193"/>
                <a:ext cx="761997" cy="48577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820DD4B9-63B3-4B05-900D-E0093F9F6EC4}"/>
                  </a:ext>
                </a:extLst>
              </p:cNvPr>
              <p:cNvSpPr/>
              <p:nvPr/>
            </p:nvSpPr>
            <p:spPr>
              <a:xfrm>
                <a:off x="6467481" y="1747799"/>
                <a:ext cx="761997" cy="48577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19D2F8F0-0451-4207-A5AF-E000C46F1047}"/>
                  </a:ext>
                </a:extLst>
              </p:cNvPr>
              <p:cNvSpPr/>
              <p:nvPr/>
            </p:nvSpPr>
            <p:spPr>
              <a:xfrm rot="5400000">
                <a:off x="8124825" y="3195598"/>
                <a:ext cx="761997" cy="48577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0BB06C15-4463-4C7B-AD0F-9B7B9FD422CA}"/>
                  </a:ext>
                </a:extLst>
              </p:cNvPr>
              <p:cNvSpPr/>
              <p:nvPr/>
            </p:nvSpPr>
            <p:spPr>
              <a:xfrm rot="10800000">
                <a:off x="6467480" y="4945794"/>
                <a:ext cx="761997" cy="48577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982E4312-4FE2-4BEB-A455-0F59B35ED43D}"/>
                  </a:ext>
                </a:extLst>
              </p:cNvPr>
              <p:cNvSpPr txBox="1"/>
              <p:nvPr/>
            </p:nvSpPr>
            <p:spPr>
              <a:xfrm>
                <a:off x="6366757" y="1273546"/>
                <a:ext cx="1284058" cy="43041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Concat</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5C957E70-7B5A-448E-B42B-9826012CE04E}"/>
                  </a:ext>
                </a:extLst>
              </p:cNvPr>
              <p:cNvSpPr txBox="1"/>
              <p:nvPr/>
            </p:nvSpPr>
            <p:spPr>
              <a:xfrm>
                <a:off x="6630731" y="3142686"/>
                <a:ext cx="1905019" cy="43041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Layer Norm</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FEEE8946-6E6C-4019-B5F8-32BF1240A1E6}"/>
                  </a:ext>
                </a:extLst>
              </p:cNvPr>
              <p:cNvSpPr txBox="1"/>
              <p:nvPr/>
            </p:nvSpPr>
            <p:spPr>
              <a:xfrm>
                <a:off x="6545910" y="4492398"/>
                <a:ext cx="1457330" cy="43041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Linear</a:t>
                </a:r>
                <a:endParaRPr lang="zh-CN" altLang="en-US" dirty="0">
                  <a:latin typeface="Times New Roman" panose="02020603050405020304" pitchFamily="18" charset="0"/>
                  <a:cs typeface="Times New Roman" panose="02020603050405020304" pitchFamily="18" charset="0"/>
                </a:endParaRPr>
              </a:p>
            </p:txBody>
          </p:sp>
        </p:grpSp>
      </p:grpSp>
      <p:sp>
        <p:nvSpPr>
          <p:cNvPr id="10" name="矩形 9">
            <a:extLst>
              <a:ext uri="{FF2B5EF4-FFF2-40B4-BE49-F238E27FC236}">
                <a16:creationId xmlns:a16="http://schemas.microsoft.com/office/drawing/2014/main" id="{C86C09DC-13E3-4FCD-B79E-F11991832740}"/>
              </a:ext>
            </a:extLst>
          </p:cNvPr>
          <p:cNvSpPr/>
          <p:nvPr/>
        </p:nvSpPr>
        <p:spPr>
          <a:xfrm>
            <a:off x="7845572" y="2032326"/>
            <a:ext cx="4235821" cy="3785652"/>
          </a:xfrm>
          <a:prstGeom prst="rect">
            <a:avLst/>
          </a:prstGeom>
        </p:spPr>
        <p:txBody>
          <a:bodyPr wrap="square">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假设输入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 Merging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的是一个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4x4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大小的单通道特征图（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 Merging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会将每个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2x2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的相邻像素划分为一个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，然后将每个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中相同位置（同一颜色）像素给拼在一起就得到了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。接着将这四个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在深度方向进行</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concat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拼接，然后在通过一个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LayerNorm</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层。最后通过一个全连接层在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的深度方向做线性变化，将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的深度由</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可以看出，通过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Patch Merging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层后，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的高和宽会减半，深度会翻倍。最后一步将通道数从四倍变为双倍的原因是于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保持一致。</a:t>
            </a:r>
          </a:p>
        </p:txBody>
      </p:sp>
    </p:spTree>
    <p:extLst>
      <p:ext uri="{BB962C8B-B14F-4D97-AF65-F5344CB8AC3E}">
        <p14:creationId xmlns:p14="http://schemas.microsoft.com/office/powerpoint/2010/main" val="91264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A00592C-8C44-4DE2-9382-B34702372210}"/>
              </a:ext>
            </a:extLst>
          </p:cNvPr>
          <p:cNvPicPr>
            <a:picLocks noChangeAspect="1"/>
          </p:cNvPicPr>
          <p:nvPr/>
        </p:nvPicPr>
        <p:blipFill rotWithShape="1">
          <a:blip r:embed="rId3"/>
          <a:srcRect l="72245"/>
          <a:stretch/>
        </p:blipFill>
        <p:spPr>
          <a:xfrm>
            <a:off x="199216" y="1395172"/>
            <a:ext cx="3147120" cy="3400726"/>
          </a:xfrm>
          <a:prstGeom prst="rect">
            <a:avLst/>
          </a:prstGeom>
        </p:spPr>
      </p:pic>
      <p:sp>
        <p:nvSpPr>
          <p:cNvPr id="12" name="矩形: 圆角 11">
            <a:extLst>
              <a:ext uri="{FF2B5EF4-FFF2-40B4-BE49-F238E27FC236}">
                <a16:creationId xmlns:a16="http://schemas.microsoft.com/office/drawing/2014/main" id="{41B44747-E711-450E-BCFF-D6FDCFCF9351}"/>
              </a:ext>
            </a:extLst>
          </p:cNvPr>
          <p:cNvSpPr/>
          <p:nvPr/>
        </p:nvSpPr>
        <p:spPr>
          <a:xfrm>
            <a:off x="8726230" y="1087966"/>
            <a:ext cx="3204400" cy="384056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10270086-C8AD-4F9C-BA7B-5D0E360A8AA6}"/>
              </a:ext>
            </a:extLst>
          </p:cNvPr>
          <p:cNvSpPr/>
          <p:nvPr/>
        </p:nvSpPr>
        <p:spPr>
          <a:xfrm>
            <a:off x="3260174" y="1660693"/>
            <a:ext cx="5363782" cy="274442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15</a:t>
            </a:fld>
            <a:endParaRPr lang="zh-CN" altLang="en-US"/>
          </a:p>
        </p:txBody>
      </p:sp>
      <p:sp>
        <p:nvSpPr>
          <p:cNvPr id="5" name="矩形 35"/>
          <p:cNvSpPr>
            <a:spLocks noChangeArrowheads="1"/>
          </p:cNvSpPr>
          <p:nvPr/>
        </p:nvSpPr>
        <p:spPr bwMode="auto">
          <a:xfrm>
            <a:off x="385762" y="147145"/>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2" name="矩形 1">
            <a:extLst>
              <a:ext uri="{FF2B5EF4-FFF2-40B4-BE49-F238E27FC236}">
                <a16:creationId xmlns:a16="http://schemas.microsoft.com/office/drawing/2014/main" id="{27546313-0AC1-4530-B933-5E489CE06F1F}"/>
              </a:ext>
            </a:extLst>
          </p:cNvPr>
          <p:cNvSpPr/>
          <p:nvPr/>
        </p:nvSpPr>
        <p:spPr>
          <a:xfrm>
            <a:off x="261371" y="1075763"/>
            <a:ext cx="9368403" cy="369332"/>
          </a:xfrm>
          <a:prstGeom prst="rect">
            <a:avLst/>
          </a:prstGeom>
        </p:spPr>
        <p:txBody>
          <a:bodyPr wrap="squar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W-MSA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模块：基于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Window</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MSA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模块（核心）</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0711AC4-4745-4C90-BFE2-CD457827299C}"/>
                  </a:ext>
                </a:extLst>
              </p:cNvPr>
              <p:cNvSpPr/>
              <p:nvPr/>
            </p:nvSpPr>
            <p:spPr>
              <a:xfrm>
                <a:off x="207537" y="5001446"/>
                <a:ext cx="6960337" cy="1569660"/>
              </a:xfrm>
              <a:prstGeom prst="rect">
                <a:avLst/>
              </a:prstGeom>
            </p:spPr>
            <p:txBody>
              <a:bodyPr wrap="square">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注意到，在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Stage 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Swin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-Transformer Block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的输入维度为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3136</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,96],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序列长度太大，计算复杂度太高。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W-MSA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目的就是</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减少计算复杂度</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𝑀𝑆𝐴</m:t>
                      </m:r>
                      <m:r>
                        <a:rPr lang="zh-CN" altLang="en-US" sz="1600" i="1">
                          <a:latin typeface="Cambria Math" panose="02040503050406030204" pitchFamily="18" charset="0"/>
                          <a:ea typeface="Cambria Math" panose="02040503050406030204" pitchFamily="18" charset="0"/>
                        </a:rPr>
                        <m:t>的</m:t>
                      </m:r>
                      <m:r>
                        <a:rPr lang="zh-CN" altLang="en-US" sz="1600" i="1" smtClean="0">
                          <a:latin typeface="Cambria Math" panose="02040503050406030204" pitchFamily="18" charset="0"/>
                          <a:ea typeface="Cambria Math" panose="02040503050406030204" pitchFamily="18" charset="0"/>
                        </a:rPr>
                        <m:t>计算量</m:t>
                      </m:r>
                      <m:r>
                        <a:rPr lang="zh-CN" altLang="en-US" sz="1600" i="1">
                          <a:latin typeface="Cambria Math" panose="02040503050406030204" pitchFamily="18" charset="0"/>
                          <a:ea typeface="Cambria Math" panose="02040503050406030204" pitchFamily="18" charset="0"/>
                        </a:rPr>
                        <m:t>：</m:t>
                      </m:r>
                      <m:r>
                        <m:rPr>
                          <m:sty m:val="p"/>
                        </m:rPr>
                        <a:rPr lang="el-GR" altLang="zh-CN" sz="1600" i="1" smtClean="0">
                          <a:latin typeface="Cambria Math" panose="02040503050406030204" pitchFamily="18" charset="0"/>
                          <a:ea typeface="Cambria Math" panose="02040503050406030204" pitchFamily="18" charset="0"/>
                        </a:rPr>
                        <m:t>Ω</m:t>
                      </m:r>
                      <m:d>
                        <m:dPr>
                          <m:ctrlPr>
                            <a:rPr lang="el-GR" altLang="zh-CN" sz="1600" i="1" smtClean="0">
                              <a:latin typeface="Cambria Math" panose="02040503050406030204" pitchFamily="18" charset="0"/>
                              <a:ea typeface="Cambria Math" panose="02040503050406030204" pitchFamily="18" charset="0"/>
                            </a:rPr>
                          </m:ctrlPr>
                        </m:dPr>
                        <m:e>
                          <m:r>
                            <m:rPr>
                              <m:sty m:val="p"/>
                            </m:rPr>
                            <a:rPr lang="en-US" altLang="zh-CN" sz="1600" i="1">
                              <a:latin typeface="Cambria Math" panose="02040503050406030204" pitchFamily="18" charset="0"/>
                              <a:ea typeface="Cambria Math" panose="02040503050406030204" pitchFamily="18" charset="0"/>
                            </a:rPr>
                            <m:t>MSA</m:t>
                          </m:r>
                        </m:e>
                      </m:d>
                      <m:r>
                        <a:rPr lang="el-GR"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r>
                        <a:rPr lang="en-US" altLang="zh-CN" sz="1600" b="0" i="1" smtClean="0">
                          <a:latin typeface="Cambria Math" panose="02040503050406030204" pitchFamily="18" charset="0"/>
                          <a:ea typeface="Cambria Math" panose="02040503050406030204" pitchFamily="18" charset="0"/>
                        </a:rPr>
                        <m:t>h𝑤</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𝐶</m:t>
                          </m:r>
                        </m:e>
                        <m:sup>
                          <m:r>
                            <a:rPr lang="en-US" altLang="zh-CN" sz="1600" b="0" i="1" smtClean="0">
                              <a:latin typeface="Cambria Math" panose="02040503050406030204" pitchFamily="18" charset="0"/>
                              <a:ea typeface="Cambria Math" panose="02040503050406030204" pitchFamily="18" charset="0"/>
                            </a:rPr>
                            <m:t>2</m:t>
                          </m:r>
                        </m:sup>
                      </m:sSup>
                      <m:r>
                        <a:rPr lang="en-US" altLang="zh-CN" sz="1600" b="0" i="1" smtClean="0">
                          <a:latin typeface="Cambria Math" panose="02040503050406030204" pitchFamily="18" charset="0"/>
                          <a:ea typeface="Cambria Math" panose="02040503050406030204" pitchFamily="18" charset="0"/>
                        </a:rPr>
                        <m:t>+2</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h𝑤</m:t>
                          </m:r>
                          <m:r>
                            <a:rPr lang="en-US" altLang="zh-CN" sz="1600" b="0" i="1" smtClean="0">
                              <a:latin typeface="Cambria Math" panose="02040503050406030204" pitchFamily="18" charset="0"/>
                              <a:ea typeface="Cambria Math" panose="02040503050406030204" pitchFamily="18" charset="0"/>
                            </a:rPr>
                            <m:t>)</m:t>
                          </m:r>
                        </m:e>
                        <m:sup>
                          <m:r>
                            <a:rPr lang="en-US" altLang="zh-CN" sz="1600" b="0" i="1" smtClean="0">
                              <a:latin typeface="Cambria Math" panose="02040503050406030204" pitchFamily="18" charset="0"/>
                              <a:ea typeface="Cambria Math" panose="02040503050406030204" pitchFamily="18" charset="0"/>
                            </a:rPr>
                            <m:t>2</m:t>
                          </m:r>
                        </m:sup>
                      </m:sSup>
                      <m:r>
                        <a:rPr lang="en-US" altLang="zh-CN" sz="1600" b="0" i="1" smtClean="0">
                          <a:latin typeface="Cambria Math" panose="02040503050406030204" pitchFamily="18" charset="0"/>
                          <a:ea typeface="Cambria Math" panose="02040503050406030204" pitchFamily="18" charset="0"/>
                        </a:rPr>
                        <m:t>𝐶</m:t>
                      </m:r>
                    </m:oMath>
                  </m:oMathPara>
                </a14:m>
                <a:endParaRPr lang="en-US" altLang="zh-CN" sz="1600" dirty="0"/>
              </a:p>
              <a:p>
                <a:pPr/>
                <a14:m>
                  <m:oMathPara xmlns:m="http://schemas.openxmlformats.org/officeDocument/2006/math">
                    <m:oMathParaPr>
                      <m:jc m:val="left"/>
                    </m:oMathParaPr>
                    <m:oMath xmlns:m="http://schemas.openxmlformats.org/officeDocument/2006/math">
                      <m:r>
                        <a:rPr lang="en-US" altLang="zh-CN" sz="1600" i="1" dirty="0">
                          <a:latin typeface="Cambria Math" panose="02040503050406030204" pitchFamily="18" charset="0"/>
                          <a:ea typeface="Cambria Math" panose="02040503050406030204" pitchFamily="18" charset="0"/>
                        </a:rPr>
                        <m:t>𝑊</m:t>
                      </m:r>
                      <m:r>
                        <a:rPr lang="en-US" altLang="zh-CN" sz="1600" b="0" i="1" dirty="0" smtClean="0">
                          <a:latin typeface="Cambria Math" panose="02040503050406030204" pitchFamily="18" charset="0"/>
                          <a:ea typeface="Cambria Math" panose="02040503050406030204" pitchFamily="18" charset="0"/>
                        </a:rPr>
                        <m:t>_</m:t>
                      </m:r>
                      <m:r>
                        <a:rPr lang="en-US" altLang="zh-CN" sz="1600" i="1" dirty="0">
                          <a:latin typeface="Cambria Math" panose="02040503050406030204" pitchFamily="18" charset="0"/>
                          <a:ea typeface="Cambria Math" panose="02040503050406030204" pitchFamily="18" charset="0"/>
                        </a:rPr>
                        <m:t>𝑀𝑆𝐴</m:t>
                      </m:r>
                      <m:r>
                        <a:rPr lang="zh-CN" altLang="en-US" sz="1600" i="1" dirty="0" smtClean="0">
                          <a:latin typeface="Cambria Math" panose="02040503050406030204" pitchFamily="18" charset="0"/>
                          <a:ea typeface="Cambria Math" panose="02040503050406030204" pitchFamily="18" charset="0"/>
                        </a:rPr>
                        <m:t>的</m:t>
                      </m:r>
                      <m:r>
                        <a:rPr lang="zh-CN" altLang="en-US" sz="1600" i="1" dirty="0">
                          <a:latin typeface="Cambria Math" panose="02040503050406030204" pitchFamily="18" charset="0"/>
                          <a:ea typeface="Cambria Math" panose="02040503050406030204" pitchFamily="18" charset="0"/>
                        </a:rPr>
                        <m:t>计算量</m:t>
                      </m:r>
                      <m:r>
                        <a:rPr lang="zh-CN" altLang="en-US" sz="1600" i="1" dirty="0" smtClean="0">
                          <a:latin typeface="Cambria Math" panose="02040503050406030204" pitchFamily="18" charset="0"/>
                          <a:ea typeface="Cambria Math" panose="02040503050406030204" pitchFamily="18" charset="0"/>
                        </a:rPr>
                        <m:t>：</m:t>
                      </m:r>
                      <m:r>
                        <m:rPr>
                          <m:sty m:val="p"/>
                        </m:rPr>
                        <a:rPr lang="el-GR" altLang="zh-CN" sz="1600" i="1">
                          <a:latin typeface="Cambria Math" panose="02040503050406030204" pitchFamily="18" charset="0"/>
                          <a:ea typeface="Cambria Math" panose="02040503050406030204" pitchFamily="18" charset="0"/>
                        </a:rPr>
                        <m:t>Ω</m:t>
                      </m:r>
                      <m:d>
                        <m:dPr>
                          <m:ctrlPr>
                            <a:rPr lang="el-GR" altLang="zh-CN" sz="1600" i="1">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𝑊</m:t>
                          </m:r>
                          <m:r>
                            <a:rPr lang="en-US" altLang="zh-CN" sz="1600" b="0" i="1" smtClean="0">
                              <a:latin typeface="Cambria Math" panose="02040503050406030204" pitchFamily="18" charset="0"/>
                              <a:ea typeface="Cambria Math" panose="02040503050406030204" pitchFamily="18" charset="0"/>
                            </a:rPr>
                            <m:t>_</m:t>
                          </m:r>
                          <m:r>
                            <m:rPr>
                              <m:sty m:val="p"/>
                            </m:rPr>
                            <a:rPr lang="en-US" altLang="zh-CN" sz="1600" i="1">
                              <a:latin typeface="Cambria Math" panose="02040503050406030204" pitchFamily="18" charset="0"/>
                              <a:ea typeface="Cambria Math" panose="02040503050406030204" pitchFamily="18" charset="0"/>
                            </a:rPr>
                            <m:t>MSA</m:t>
                          </m:r>
                        </m:e>
                      </m:d>
                      <m:r>
                        <a:rPr lang="el-GR"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4</m:t>
                      </m:r>
                      <m:r>
                        <a:rPr lang="en-US" altLang="zh-CN" sz="1600" i="1">
                          <a:latin typeface="Cambria Math" panose="02040503050406030204" pitchFamily="18" charset="0"/>
                          <a:ea typeface="Cambria Math" panose="02040503050406030204" pitchFamily="18" charset="0"/>
                        </a:rPr>
                        <m:t>h𝑤</m:t>
                      </m:r>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𝐶</m:t>
                          </m:r>
                        </m:e>
                        <m:sup>
                          <m:r>
                            <a:rPr lang="en-US" altLang="zh-CN" sz="1600" i="1">
                              <a:latin typeface="Cambria Math" panose="02040503050406030204" pitchFamily="18" charset="0"/>
                              <a:ea typeface="Cambria Math" panose="02040503050406030204" pitchFamily="18" charset="0"/>
                            </a:rPr>
                            <m:t>2</m:t>
                          </m:r>
                        </m:sup>
                      </m:sSup>
                      <m:r>
                        <a:rPr lang="en-US" altLang="zh-CN" sz="1600" i="1">
                          <a:latin typeface="Cambria Math" panose="02040503050406030204" pitchFamily="18" charset="0"/>
                          <a:ea typeface="Cambria Math" panose="02040503050406030204" pitchFamily="18" charset="0"/>
                        </a:rPr>
                        <m:t>+2</m:t>
                      </m:r>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𝑀</m:t>
                          </m:r>
                          <m:r>
                            <a:rPr lang="en-US" altLang="zh-CN" sz="1600" i="1">
                              <a:latin typeface="Cambria Math" panose="02040503050406030204" pitchFamily="18" charset="0"/>
                              <a:ea typeface="Cambria Math" panose="02040503050406030204" pitchFamily="18" charset="0"/>
                            </a:rPr>
                            <m:t>)</m:t>
                          </m:r>
                        </m:e>
                        <m:sup>
                          <m:r>
                            <a:rPr lang="en-US" altLang="zh-CN" sz="1600" i="1">
                              <a:latin typeface="Cambria Math" panose="02040503050406030204" pitchFamily="18" charset="0"/>
                              <a:ea typeface="Cambria Math" panose="02040503050406030204" pitchFamily="18" charset="0"/>
                            </a:rPr>
                            <m:t>2</m:t>
                          </m:r>
                        </m:sup>
                      </m:sSup>
                      <m:r>
                        <a:rPr lang="en-US" altLang="zh-CN" sz="1600" b="0" i="1" smtClean="0">
                          <a:latin typeface="Cambria Math" panose="02040503050406030204" pitchFamily="18" charset="0"/>
                          <a:ea typeface="Cambria Math" panose="02040503050406030204" pitchFamily="18" charset="0"/>
                        </a:rPr>
                        <m:t>h𝑤</m:t>
                      </m:r>
                      <m:r>
                        <a:rPr lang="en-US" altLang="zh-CN" sz="1600" i="1">
                          <a:latin typeface="Cambria Math" panose="02040503050406030204" pitchFamily="18" charset="0"/>
                          <a:ea typeface="Cambria Math" panose="02040503050406030204" pitchFamily="18" charset="0"/>
                        </a:rPr>
                        <m:t>𝐶</m:t>
                      </m:r>
                    </m:oMath>
                  </m:oMathPara>
                </a14:m>
                <a:endParaRPr lang="en-US" altLang="zh-CN" sz="1600" dirty="0"/>
              </a:p>
              <a:p>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窗口与窗口之间没有信息传递。</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解决：</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提出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SW-MSA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W-MSA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SW-MSA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需成对使用。</a:t>
                </a:r>
                <a:endParaRPr lang="en-US" altLang="zh-CN" sz="1600" dirty="0"/>
              </a:p>
            </p:txBody>
          </p:sp>
        </mc:Choice>
        <mc:Fallback xmlns="">
          <p:sp>
            <p:nvSpPr>
              <p:cNvPr id="9" name="矩形 8">
                <a:extLst>
                  <a:ext uri="{FF2B5EF4-FFF2-40B4-BE49-F238E27FC236}">
                    <a16:creationId xmlns:a16="http://schemas.microsoft.com/office/drawing/2014/main" id="{60711AC4-4745-4C90-BFE2-CD457827299C}"/>
                  </a:ext>
                </a:extLst>
              </p:cNvPr>
              <p:cNvSpPr>
                <a:spLocks noRot="1" noChangeAspect="1" noMove="1" noResize="1" noEditPoints="1" noAdjustHandles="1" noChangeArrowheads="1" noChangeShapeType="1" noTextEdit="1"/>
              </p:cNvSpPr>
              <p:nvPr/>
            </p:nvSpPr>
            <p:spPr>
              <a:xfrm>
                <a:off x="207537" y="5001446"/>
                <a:ext cx="6960337" cy="1569660"/>
              </a:xfrm>
              <a:prstGeom prst="rect">
                <a:avLst/>
              </a:prstGeom>
              <a:blipFill>
                <a:blip r:embed="rId4"/>
                <a:stretch>
                  <a:fillRect l="-438" t="-1550" b="-3876"/>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025091A5-C93C-4C3E-BEA4-535A83BA33FA}"/>
              </a:ext>
            </a:extLst>
          </p:cNvPr>
          <p:cNvGrpSpPr/>
          <p:nvPr/>
        </p:nvGrpSpPr>
        <p:grpSpPr>
          <a:xfrm>
            <a:off x="6005205" y="1903017"/>
            <a:ext cx="2152821" cy="1951485"/>
            <a:chOff x="3943350" y="971547"/>
            <a:chExt cx="2152650" cy="2066925"/>
          </a:xfrm>
          <a:solidFill>
            <a:srgbClr val="FFFFFF"/>
          </a:solidFill>
        </p:grpSpPr>
        <p:grpSp>
          <p:nvGrpSpPr>
            <p:cNvPr id="17" name="组合 16">
              <a:extLst>
                <a:ext uri="{FF2B5EF4-FFF2-40B4-BE49-F238E27FC236}">
                  <a16:creationId xmlns:a16="http://schemas.microsoft.com/office/drawing/2014/main" id="{AB249541-53A6-49E8-8EEF-5EE92707A142}"/>
                </a:ext>
              </a:extLst>
            </p:cNvPr>
            <p:cNvGrpSpPr/>
            <p:nvPr/>
          </p:nvGrpSpPr>
          <p:grpSpPr>
            <a:xfrm>
              <a:off x="3943350" y="971547"/>
              <a:ext cx="990600" cy="971550"/>
              <a:chOff x="3943350" y="971547"/>
              <a:chExt cx="990600" cy="971550"/>
            </a:xfrm>
            <a:grpFill/>
          </p:grpSpPr>
          <p:sp>
            <p:nvSpPr>
              <p:cNvPr id="35" name="矩形 34">
                <a:extLst>
                  <a:ext uri="{FF2B5EF4-FFF2-40B4-BE49-F238E27FC236}">
                    <a16:creationId xmlns:a16="http://schemas.microsoft.com/office/drawing/2014/main" id="{E3E69FB5-2C93-41A1-ACC8-846D6E4833B3}"/>
                  </a:ext>
                </a:extLst>
              </p:cNvPr>
              <p:cNvSpPr/>
              <p:nvPr/>
            </p:nvSpPr>
            <p:spPr>
              <a:xfrm>
                <a:off x="3943350" y="14573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404F489A-3E4B-4F29-B373-822433B482A0}"/>
                  </a:ext>
                </a:extLst>
              </p:cNvPr>
              <p:cNvSpPr/>
              <p:nvPr/>
            </p:nvSpPr>
            <p:spPr>
              <a:xfrm>
                <a:off x="4438650" y="14573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C3A6EB76-9DCB-49A6-AEA3-1EE82D1FAEAA}"/>
                  </a:ext>
                </a:extLst>
              </p:cNvPr>
              <p:cNvSpPr/>
              <p:nvPr/>
            </p:nvSpPr>
            <p:spPr>
              <a:xfrm>
                <a:off x="3943350" y="97154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931AE485-1585-44B5-874D-BF1BD46079A5}"/>
                  </a:ext>
                </a:extLst>
              </p:cNvPr>
              <p:cNvSpPr/>
              <p:nvPr/>
            </p:nvSpPr>
            <p:spPr>
              <a:xfrm>
                <a:off x="4438650" y="97154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D6532A52-3C26-45FE-9C59-A9FB8337D44C}"/>
                </a:ext>
              </a:extLst>
            </p:cNvPr>
            <p:cNvGrpSpPr/>
            <p:nvPr/>
          </p:nvGrpSpPr>
          <p:grpSpPr>
            <a:xfrm>
              <a:off x="5105400" y="971547"/>
              <a:ext cx="990600" cy="971550"/>
              <a:chOff x="5105400" y="971547"/>
              <a:chExt cx="990600" cy="971550"/>
            </a:xfrm>
            <a:grpFill/>
          </p:grpSpPr>
          <p:sp>
            <p:nvSpPr>
              <p:cNvPr id="31" name="矩形 30">
                <a:extLst>
                  <a:ext uri="{FF2B5EF4-FFF2-40B4-BE49-F238E27FC236}">
                    <a16:creationId xmlns:a16="http://schemas.microsoft.com/office/drawing/2014/main" id="{3E5EE942-AF22-44E3-9D63-41C34971D20D}"/>
                  </a:ext>
                </a:extLst>
              </p:cNvPr>
              <p:cNvSpPr/>
              <p:nvPr/>
            </p:nvSpPr>
            <p:spPr>
              <a:xfrm>
                <a:off x="5105400" y="14573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465035F3-EBC4-419B-AF18-8053DC4393A7}"/>
                  </a:ext>
                </a:extLst>
              </p:cNvPr>
              <p:cNvSpPr/>
              <p:nvPr/>
            </p:nvSpPr>
            <p:spPr>
              <a:xfrm>
                <a:off x="5600700" y="14573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0DE0BA2A-6C4E-4555-9500-428C36FB075E}"/>
                  </a:ext>
                </a:extLst>
              </p:cNvPr>
              <p:cNvSpPr/>
              <p:nvPr/>
            </p:nvSpPr>
            <p:spPr>
              <a:xfrm>
                <a:off x="5105400" y="97154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F7E605DB-4081-4ADC-8959-697485F037A5}"/>
                  </a:ext>
                </a:extLst>
              </p:cNvPr>
              <p:cNvSpPr/>
              <p:nvPr/>
            </p:nvSpPr>
            <p:spPr>
              <a:xfrm>
                <a:off x="5600700" y="97154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1F72E7B0-1044-474D-AACF-EB5ECD56D81A}"/>
                </a:ext>
              </a:extLst>
            </p:cNvPr>
            <p:cNvGrpSpPr/>
            <p:nvPr/>
          </p:nvGrpSpPr>
          <p:grpSpPr>
            <a:xfrm>
              <a:off x="3943350" y="2066922"/>
              <a:ext cx="990600" cy="971550"/>
              <a:chOff x="3943350" y="2066922"/>
              <a:chExt cx="990600" cy="971550"/>
            </a:xfrm>
            <a:grpFill/>
          </p:grpSpPr>
          <p:sp>
            <p:nvSpPr>
              <p:cNvPr id="27" name="矩形 26">
                <a:extLst>
                  <a:ext uri="{FF2B5EF4-FFF2-40B4-BE49-F238E27FC236}">
                    <a16:creationId xmlns:a16="http://schemas.microsoft.com/office/drawing/2014/main" id="{A75F277E-139F-4381-8A22-A5980B41D62B}"/>
                  </a:ext>
                </a:extLst>
              </p:cNvPr>
              <p:cNvSpPr/>
              <p:nvPr/>
            </p:nvSpPr>
            <p:spPr>
              <a:xfrm>
                <a:off x="3943350" y="255269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77A7AFB-6C0C-468C-87B7-5AADA481A1C3}"/>
                  </a:ext>
                </a:extLst>
              </p:cNvPr>
              <p:cNvSpPr/>
              <p:nvPr/>
            </p:nvSpPr>
            <p:spPr>
              <a:xfrm>
                <a:off x="4438650" y="255269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A18E976-484C-41D7-A509-D7CB1F58AC33}"/>
                  </a:ext>
                </a:extLst>
              </p:cNvPr>
              <p:cNvSpPr/>
              <p:nvPr/>
            </p:nvSpPr>
            <p:spPr>
              <a:xfrm>
                <a:off x="3943350" y="20669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F0310AF-B2A8-438C-9F71-B80D0DFC54DA}"/>
                  </a:ext>
                </a:extLst>
              </p:cNvPr>
              <p:cNvSpPr/>
              <p:nvPr/>
            </p:nvSpPr>
            <p:spPr>
              <a:xfrm>
                <a:off x="4438650" y="20669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286280E8-C8D7-4083-A579-E36541C009C8}"/>
                </a:ext>
              </a:extLst>
            </p:cNvPr>
            <p:cNvGrpSpPr/>
            <p:nvPr/>
          </p:nvGrpSpPr>
          <p:grpSpPr>
            <a:xfrm>
              <a:off x="5105400" y="2066922"/>
              <a:ext cx="990600" cy="971550"/>
              <a:chOff x="5105400" y="2066922"/>
              <a:chExt cx="990600" cy="971550"/>
            </a:xfrm>
            <a:grpFill/>
          </p:grpSpPr>
          <p:sp>
            <p:nvSpPr>
              <p:cNvPr id="23" name="矩形 22">
                <a:extLst>
                  <a:ext uri="{FF2B5EF4-FFF2-40B4-BE49-F238E27FC236}">
                    <a16:creationId xmlns:a16="http://schemas.microsoft.com/office/drawing/2014/main" id="{85509F66-2A18-44AF-95AC-A5A0A314DAA0}"/>
                  </a:ext>
                </a:extLst>
              </p:cNvPr>
              <p:cNvSpPr/>
              <p:nvPr/>
            </p:nvSpPr>
            <p:spPr>
              <a:xfrm>
                <a:off x="5105400" y="255269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0962745-2C75-4A89-9CC8-2F7E89629AE1}"/>
                  </a:ext>
                </a:extLst>
              </p:cNvPr>
              <p:cNvSpPr/>
              <p:nvPr/>
            </p:nvSpPr>
            <p:spPr>
              <a:xfrm>
                <a:off x="5600700" y="2552697"/>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2D9D169-4BFB-4FBC-9D4C-B66DA9B654C3}"/>
                  </a:ext>
                </a:extLst>
              </p:cNvPr>
              <p:cNvSpPr/>
              <p:nvPr/>
            </p:nvSpPr>
            <p:spPr>
              <a:xfrm>
                <a:off x="5105400" y="20669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E0BAE02-CB8E-40CE-BF9B-803A6B35E788}"/>
                  </a:ext>
                </a:extLst>
              </p:cNvPr>
              <p:cNvSpPr/>
              <p:nvPr/>
            </p:nvSpPr>
            <p:spPr>
              <a:xfrm>
                <a:off x="5600700" y="2066922"/>
                <a:ext cx="495300" cy="485775"/>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a:extLst>
              <a:ext uri="{FF2B5EF4-FFF2-40B4-BE49-F238E27FC236}">
                <a16:creationId xmlns:a16="http://schemas.microsoft.com/office/drawing/2014/main" id="{F5863590-F905-4BE4-BF41-77B2A3E1892A}"/>
              </a:ext>
            </a:extLst>
          </p:cNvPr>
          <p:cNvGrpSpPr/>
          <p:nvPr/>
        </p:nvGrpSpPr>
        <p:grpSpPr>
          <a:xfrm>
            <a:off x="3503067" y="1992382"/>
            <a:ext cx="1981359" cy="1834576"/>
            <a:chOff x="619126" y="789131"/>
            <a:chExt cx="1918683" cy="1834576"/>
          </a:xfrm>
          <a:noFill/>
        </p:grpSpPr>
        <p:sp>
          <p:nvSpPr>
            <p:cNvPr id="40" name="矩形 39">
              <a:extLst>
                <a:ext uri="{FF2B5EF4-FFF2-40B4-BE49-F238E27FC236}">
                  <a16:creationId xmlns:a16="http://schemas.microsoft.com/office/drawing/2014/main" id="{D4DF7B00-6086-4B4E-9320-07B036DFF6A1}"/>
                </a:ext>
              </a:extLst>
            </p:cNvPr>
            <p:cNvSpPr/>
            <p:nvPr/>
          </p:nvSpPr>
          <p:spPr>
            <a:xfrm>
              <a:off x="619126" y="1247775"/>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50E04635-6CB0-4B9F-8A82-727FBB561FC5}"/>
                </a:ext>
              </a:extLst>
            </p:cNvPr>
            <p:cNvSpPr/>
            <p:nvPr/>
          </p:nvSpPr>
          <p:spPr>
            <a:xfrm>
              <a:off x="1098797" y="1247777"/>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7BB055F2-E8A0-490B-8350-30473CBDBAE4}"/>
                </a:ext>
              </a:extLst>
            </p:cNvPr>
            <p:cNvSpPr/>
            <p:nvPr/>
          </p:nvSpPr>
          <p:spPr>
            <a:xfrm>
              <a:off x="1578467" y="1247777"/>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54325680-311E-46DB-BAE1-5D3AB2CAA219}"/>
                </a:ext>
              </a:extLst>
            </p:cNvPr>
            <p:cNvSpPr/>
            <p:nvPr/>
          </p:nvSpPr>
          <p:spPr>
            <a:xfrm>
              <a:off x="2058138" y="1247777"/>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extLst>
                <a:ext uri="{FF2B5EF4-FFF2-40B4-BE49-F238E27FC236}">
                  <a16:creationId xmlns:a16="http://schemas.microsoft.com/office/drawing/2014/main" id="{686C213D-DEC0-4D46-8BC4-B13470324599}"/>
                </a:ext>
              </a:extLst>
            </p:cNvPr>
            <p:cNvSpPr/>
            <p:nvPr/>
          </p:nvSpPr>
          <p:spPr>
            <a:xfrm>
              <a:off x="619126" y="1706421"/>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95384904-11EE-4ED7-A0AF-FC2732B789DC}"/>
                </a:ext>
              </a:extLst>
            </p:cNvPr>
            <p:cNvSpPr/>
            <p:nvPr/>
          </p:nvSpPr>
          <p:spPr>
            <a:xfrm>
              <a:off x="1098797" y="1706420"/>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566AE07-9668-4B63-A079-7BE2579FCBC2}"/>
                </a:ext>
              </a:extLst>
            </p:cNvPr>
            <p:cNvSpPr/>
            <p:nvPr/>
          </p:nvSpPr>
          <p:spPr>
            <a:xfrm>
              <a:off x="1578467" y="1706420"/>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6E5C7E8A-6658-415F-9600-645634100E3B}"/>
                </a:ext>
              </a:extLst>
            </p:cNvPr>
            <p:cNvSpPr/>
            <p:nvPr/>
          </p:nvSpPr>
          <p:spPr>
            <a:xfrm>
              <a:off x="2058138" y="1706419"/>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993EEA67-3163-49BF-A713-BAFF55E4285A}"/>
                </a:ext>
              </a:extLst>
            </p:cNvPr>
            <p:cNvSpPr/>
            <p:nvPr/>
          </p:nvSpPr>
          <p:spPr>
            <a:xfrm>
              <a:off x="619126" y="2165063"/>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3577C443-C508-436A-AEDA-620D71C5F76D}"/>
                </a:ext>
              </a:extLst>
            </p:cNvPr>
            <p:cNvSpPr/>
            <p:nvPr/>
          </p:nvSpPr>
          <p:spPr>
            <a:xfrm>
              <a:off x="1098797" y="2165061"/>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D46BC39-EDF1-42C2-B542-E60E4E26842E}"/>
                </a:ext>
              </a:extLst>
            </p:cNvPr>
            <p:cNvSpPr/>
            <p:nvPr/>
          </p:nvSpPr>
          <p:spPr>
            <a:xfrm>
              <a:off x="1578467" y="2165058"/>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00BDADB5-B02E-4CBF-B5B8-A598464CBFCB}"/>
                </a:ext>
              </a:extLst>
            </p:cNvPr>
            <p:cNvSpPr/>
            <p:nvPr/>
          </p:nvSpPr>
          <p:spPr>
            <a:xfrm>
              <a:off x="2057880" y="2165055"/>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EC442717-0828-4963-8BB3-D2202A532154}"/>
                </a:ext>
              </a:extLst>
            </p:cNvPr>
            <p:cNvSpPr/>
            <p:nvPr/>
          </p:nvSpPr>
          <p:spPr>
            <a:xfrm>
              <a:off x="619126" y="789131"/>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a:extLst>
                <a:ext uri="{FF2B5EF4-FFF2-40B4-BE49-F238E27FC236}">
                  <a16:creationId xmlns:a16="http://schemas.microsoft.com/office/drawing/2014/main" id="{97EC3176-2708-4F03-B84D-688E7EE2D6F0}"/>
                </a:ext>
              </a:extLst>
            </p:cNvPr>
            <p:cNvSpPr/>
            <p:nvPr/>
          </p:nvSpPr>
          <p:spPr>
            <a:xfrm>
              <a:off x="1098797" y="789133"/>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F00C4AEA-F7CC-4F61-9189-82BF765FCFE0}"/>
                </a:ext>
              </a:extLst>
            </p:cNvPr>
            <p:cNvSpPr/>
            <p:nvPr/>
          </p:nvSpPr>
          <p:spPr>
            <a:xfrm>
              <a:off x="1578467" y="789133"/>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C3646967-24F8-498D-A34B-C3365CD75DAC}"/>
                </a:ext>
              </a:extLst>
            </p:cNvPr>
            <p:cNvSpPr/>
            <p:nvPr/>
          </p:nvSpPr>
          <p:spPr>
            <a:xfrm>
              <a:off x="2058138" y="789133"/>
              <a:ext cx="479671" cy="45864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55">
            <a:extLst>
              <a:ext uri="{FF2B5EF4-FFF2-40B4-BE49-F238E27FC236}">
                <a16:creationId xmlns:a16="http://schemas.microsoft.com/office/drawing/2014/main" id="{A0835182-9AAD-4ED8-BF0F-2CC0BAF3B2CB}"/>
              </a:ext>
            </a:extLst>
          </p:cNvPr>
          <p:cNvSpPr txBox="1"/>
          <p:nvPr/>
        </p:nvSpPr>
        <p:spPr>
          <a:xfrm>
            <a:off x="3450768" y="4022796"/>
            <a:ext cx="297051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Multi-head Self-Attention</a:t>
            </a:r>
            <a:endParaRPr lang="zh-CN" altLang="en-US" sz="14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E5CC9E4E-505F-4AAD-A821-8F4C76278954}"/>
              </a:ext>
            </a:extLst>
          </p:cNvPr>
          <p:cNvSpPr txBox="1"/>
          <p:nvPr/>
        </p:nvSpPr>
        <p:spPr>
          <a:xfrm>
            <a:off x="5755712" y="4022796"/>
            <a:ext cx="313444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Windows Multi-head Self Attention</a:t>
            </a:r>
            <a:endParaRPr lang="zh-CN" altLang="en-US" sz="1400" dirty="0">
              <a:latin typeface="Times New Roman" panose="02020603050405020304" pitchFamily="18" charset="0"/>
              <a:cs typeface="Times New Roman" panose="02020603050405020304" pitchFamily="18" charset="0"/>
            </a:endParaRPr>
          </a:p>
        </p:txBody>
      </p:sp>
      <p:grpSp>
        <p:nvGrpSpPr>
          <p:cNvPr id="103" name="组合 102">
            <a:extLst>
              <a:ext uri="{FF2B5EF4-FFF2-40B4-BE49-F238E27FC236}">
                <a16:creationId xmlns:a16="http://schemas.microsoft.com/office/drawing/2014/main" id="{6AF8275C-A82D-48C2-83F1-6BC5403D4A57}"/>
              </a:ext>
            </a:extLst>
          </p:cNvPr>
          <p:cNvGrpSpPr/>
          <p:nvPr/>
        </p:nvGrpSpPr>
        <p:grpSpPr>
          <a:xfrm>
            <a:off x="7366934" y="4933122"/>
            <a:ext cx="4624973" cy="1775471"/>
            <a:chOff x="1225737" y="3380708"/>
            <a:chExt cx="7006004" cy="2945981"/>
          </a:xfrm>
        </p:grpSpPr>
        <p:sp>
          <p:nvSpPr>
            <p:cNvPr id="104" name="矩形: 圆角 103">
              <a:extLst>
                <a:ext uri="{FF2B5EF4-FFF2-40B4-BE49-F238E27FC236}">
                  <a16:creationId xmlns:a16="http://schemas.microsoft.com/office/drawing/2014/main" id="{DF501DD3-ED9B-4ABA-BE15-72ED69BEA066}"/>
                </a:ext>
              </a:extLst>
            </p:cNvPr>
            <p:cNvSpPr/>
            <p:nvPr/>
          </p:nvSpPr>
          <p:spPr>
            <a:xfrm>
              <a:off x="1225737" y="3494076"/>
              <a:ext cx="7006004" cy="283261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5" name="文本框 104">
              <a:extLst>
                <a:ext uri="{FF2B5EF4-FFF2-40B4-BE49-F238E27FC236}">
                  <a16:creationId xmlns:a16="http://schemas.microsoft.com/office/drawing/2014/main" id="{B09A2219-E975-41A2-95A4-2C1A24B4AE9A}"/>
                </a:ext>
              </a:extLst>
            </p:cNvPr>
            <p:cNvSpPr txBox="1"/>
            <p:nvPr/>
          </p:nvSpPr>
          <p:spPr>
            <a:xfrm>
              <a:off x="1270019" y="4376422"/>
              <a:ext cx="998279"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hw,C</a:t>
              </a:r>
              <a:r>
                <a:rPr lang="en-US" altLang="zh-CN" sz="1200" dirty="0">
                  <a:solidFill>
                    <a:srgbClr val="FF0000"/>
                  </a:solidFill>
                </a:rPr>
                <a:t>]</a:t>
              </a:r>
              <a:endParaRPr lang="zh-CN" altLang="en-US" sz="1200" dirty="0">
                <a:solidFill>
                  <a:srgbClr val="FF0000"/>
                </a:solidFill>
              </a:endParaRPr>
            </a:p>
          </p:txBody>
        </p:sp>
        <p:sp>
          <p:nvSpPr>
            <p:cNvPr id="106" name="左大括号 105">
              <a:extLst>
                <a:ext uri="{FF2B5EF4-FFF2-40B4-BE49-F238E27FC236}">
                  <a16:creationId xmlns:a16="http://schemas.microsoft.com/office/drawing/2014/main" id="{DE8E8575-1D32-4C79-9B17-148502DD15BD}"/>
                </a:ext>
              </a:extLst>
            </p:cNvPr>
            <p:cNvSpPr/>
            <p:nvPr/>
          </p:nvSpPr>
          <p:spPr>
            <a:xfrm>
              <a:off x="2751527" y="3946724"/>
              <a:ext cx="378373" cy="1992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07" name="文本框 106">
              <a:extLst>
                <a:ext uri="{FF2B5EF4-FFF2-40B4-BE49-F238E27FC236}">
                  <a16:creationId xmlns:a16="http://schemas.microsoft.com/office/drawing/2014/main" id="{92B4F979-2DEA-4C8C-944B-397DC5361EC6}"/>
                </a:ext>
              </a:extLst>
            </p:cNvPr>
            <p:cNvSpPr txBox="1"/>
            <p:nvPr/>
          </p:nvSpPr>
          <p:spPr>
            <a:xfrm>
              <a:off x="3252898" y="3826775"/>
              <a:ext cx="378373" cy="475765"/>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q</a:t>
              </a:r>
              <a:endParaRPr lang="zh-CN" altLang="en-US" sz="1200" dirty="0"/>
            </a:p>
          </p:txBody>
        </p:sp>
        <p:sp>
          <p:nvSpPr>
            <p:cNvPr id="108" name="文本框 107">
              <a:extLst>
                <a:ext uri="{FF2B5EF4-FFF2-40B4-BE49-F238E27FC236}">
                  <a16:creationId xmlns:a16="http://schemas.microsoft.com/office/drawing/2014/main" id="{97F1B737-C657-4008-A96A-9A5BB8605D34}"/>
                </a:ext>
              </a:extLst>
            </p:cNvPr>
            <p:cNvSpPr txBox="1"/>
            <p:nvPr/>
          </p:nvSpPr>
          <p:spPr>
            <a:xfrm>
              <a:off x="3244622" y="4790898"/>
              <a:ext cx="378373" cy="456949"/>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k</a:t>
              </a:r>
              <a:endParaRPr lang="zh-CN" altLang="en-US" sz="1200" dirty="0"/>
            </a:p>
          </p:txBody>
        </p:sp>
        <p:sp>
          <p:nvSpPr>
            <p:cNvPr id="109" name="文本框 108">
              <a:extLst>
                <a:ext uri="{FF2B5EF4-FFF2-40B4-BE49-F238E27FC236}">
                  <a16:creationId xmlns:a16="http://schemas.microsoft.com/office/drawing/2014/main" id="{479527A1-ED7D-4F7A-AEA1-43DFED951B96}"/>
                </a:ext>
              </a:extLst>
            </p:cNvPr>
            <p:cNvSpPr txBox="1"/>
            <p:nvPr/>
          </p:nvSpPr>
          <p:spPr>
            <a:xfrm>
              <a:off x="3234627" y="5804904"/>
              <a:ext cx="355575" cy="459615"/>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v</a:t>
              </a:r>
              <a:endParaRPr lang="zh-CN" altLang="en-US" sz="1200" dirty="0"/>
            </a:p>
          </p:txBody>
        </p:sp>
        <p:cxnSp>
          <p:nvCxnSpPr>
            <p:cNvPr id="110" name="直接箭头连接符 109">
              <a:extLst>
                <a:ext uri="{FF2B5EF4-FFF2-40B4-BE49-F238E27FC236}">
                  <a16:creationId xmlns:a16="http://schemas.microsoft.com/office/drawing/2014/main" id="{D0305FBE-421F-4701-ADCF-47F80D7C1D41}"/>
                </a:ext>
              </a:extLst>
            </p:cNvPr>
            <p:cNvCxnSpPr/>
            <p:nvPr/>
          </p:nvCxnSpPr>
          <p:spPr>
            <a:xfrm>
              <a:off x="2173367" y="4935644"/>
              <a:ext cx="559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右大括号 110">
              <a:extLst>
                <a:ext uri="{FF2B5EF4-FFF2-40B4-BE49-F238E27FC236}">
                  <a16:creationId xmlns:a16="http://schemas.microsoft.com/office/drawing/2014/main" id="{0BCBA3CE-81D4-4C6B-A254-479D1BEE9FAF}"/>
                </a:ext>
              </a:extLst>
            </p:cNvPr>
            <p:cNvSpPr/>
            <p:nvPr/>
          </p:nvSpPr>
          <p:spPr>
            <a:xfrm>
              <a:off x="3821305" y="3946724"/>
              <a:ext cx="210207" cy="10408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a:p>
          </p:txBody>
        </p:sp>
        <p:sp>
          <p:nvSpPr>
            <p:cNvPr id="112" name="文本框 111">
              <a:extLst>
                <a:ext uri="{FF2B5EF4-FFF2-40B4-BE49-F238E27FC236}">
                  <a16:creationId xmlns:a16="http://schemas.microsoft.com/office/drawing/2014/main" id="{9ABD962A-B7DB-460B-A57B-0F9216E0177C}"/>
                </a:ext>
              </a:extLst>
            </p:cNvPr>
            <p:cNvSpPr txBox="1"/>
            <p:nvPr/>
          </p:nvSpPr>
          <p:spPr>
            <a:xfrm>
              <a:off x="4251631" y="4302540"/>
              <a:ext cx="344205" cy="459615"/>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A</a:t>
              </a:r>
              <a:endParaRPr lang="zh-CN" altLang="en-US" sz="1200" dirty="0"/>
            </a:p>
          </p:txBody>
        </p:sp>
        <p:cxnSp>
          <p:nvCxnSpPr>
            <p:cNvPr id="113" name="直接箭头连接符 112">
              <a:extLst>
                <a:ext uri="{FF2B5EF4-FFF2-40B4-BE49-F238E27FC236}">
                  <a16:creationId xmlns:a16="http://schemas.microsoft.com/office/drawing/2014/main" id="{0DC481DC-913A-4D8D-8A22-E1D42D5FC678}"/>
                </a:ext>
              </a:extLst>
            </p:cNvPr>
            <p:cNvCxnSpPr>
              <a:cxnSpLocks/>
            </p:cNvCxnSpPr>
            <p:nvPr/>
          </p:nvCxnSpPr>
          <p:spPr>
            <a:xfrm flipV="1">
              <a:off x="3846683" y="5902343"/>
              <a:ext cx="882055" cy="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右大括号 113">
              <a:extLst>
                <a:ext uri="{FF2B5EF4-FFF2-40B4-BE49-F238E27FC236}">
                  <a16:creationId xmlns:a16="http://schemas.microsoft.com/office/drawing/2014/main" id="{E9AC85EA-3E63-405C-9087-E5290ED28040}"/>
                </a:ext>
              </a:extLst>
            </p:cNvPr>
            <p:cNvSpPr/>
            <p:nvPr/>
          </p:nvSpPr>
          <p:spPr>
            <a:xfrm>
              <a:off x="4855986" y="4424271"/>
              <a:ext cx="355574" cy="14719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15" name="矩形 114">
              <a:extLst>
                <a:ext uri="{FF2B5EF4-FFF2-40B4-BE49-F238E27FC236}">
                  <a16:creationId xmlns:a16="http://schemas.microsoft.com/office/drawing/2014/main" id="{F1A51394-0E48-4B45-86F5-ABD077ECF594}"/>
                </a:ext>
              </a:extLst>
            </p:cNvPr>
            <p:cNvSpPr/>
            <p:nvPr/>
          </p:nvSpPr>
          <p:spPr>
            <a:xfrm>
              <a:off x="5814641" y="4614010"/>
              <a:ext cx="1280629" cy="458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projection</a:t>
              </a:r>
              <a:endParaRPr lang="zh-CN" altLang="en-US" sz="1200" dirty="0"/>
            </a:p>
          </p:txBody>
        </p:sp>
        <p:cxnSp>
          <p:nvCxnSpPr>
            <p:cNvPr id="116" name="直接箭头连接符 115">
              <a:extLst>
                <a:ext uri="{FF2B5EF4-FFF2-40B4-BE49-F238E27FC236}">
                  <a16:creationId xmlns:a16="http://schemas.microsoft.com/office/drawing/2014/main" id="{79356BCE-86AE-435A-A5C4-81E02DD743C5}"/>
                </a:ext>
              </a:extLst>
            </p:cNvPr>
            <p:cNvCxnSpPr>
              <a:cxnSpLocks/>
            </p:cNvCxnSpPr>
            <p:nvPr/>
          </p:nvCxnSpPr>
          <p:spPr>
            <a:xfrm>
              <a:off x="5826830" y="5162902"/>
              <a:ext cx="1194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EE937E18-3BA2-4E2D-8CF0-069448C349E3}"/>
                </a:ext>
              </a:extLst>
            </p:cNvPr>
            <p:cNvSpPr txBox="1"/>
            <p:nvPr/>
          </p:nvSpPr>
          <p:spPr>
            <a:xfrm>
              <a:off x="1272019" y="4717423"/>
              <a:ext cx="826960" cy="459615"/>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input</a:t>
              </a:r>
              <a:endParaRPr lang="zh-CN" altLang="en-US" sz="1200" dirty="0"/>
            </a:p>
          </p:txBody>
        </p:sp>
        <p:sp>
          <p:nvSpPr>
            <p:cNvPr id="118" name="文本框 117">
              <a:extLst>
                <a:ext uri="{FF2B5EF4-FFF2-40B4-BE49-F238E27FC236}">
                  <a16:creationId xmlns:a16="http://schemas.microsoft.com/office/drawing/2014/main" id="{9AEC355F-CD4F-41B3-A624-4B35FF65DDA2}"/>
                </a:ext>
              </a:extLst>
            </p:cNvPr>
            <p:cNvSpPr txBox="1"/>
            <p:nvPr/>
          </p:nvSpPr>
          <p:spPr>
            <a:xfrm>
              <a:off x="3042863" y="3380708"/>
              <a:ext cx="1127258"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hw,C</a:t>
              </a:r>
              <a:r>
                <a:rPr lang="en-US" altLang="zh-CN" sz="1200" dirty="0">
                  <a:solidFill>
                    <a:srgbClr val="FF0000"/>
                  </a:solidFill>
                </a:rPr>
                <a:t>]</a:t>
              </a:r>
              <a:endParaRPr lang="zh-CN" altLang="en-US" sz="1200" dirty="0">
                <a:solidFill>
                  <a:srgbClr val="FF0000"/>
                </a:solidFill>
              </a:endParaRPr>
            </a:p>
          </p:txBody>
        </p:sp>
        <p:sp>
          <p:nvSpPr>
            <p:cNvPr id="119" name="文本框 118">
              <a:extLst>
                <a:ext uri="{FF2B5EF4-FFF2-40B4-BE49-F238E27FC236}">
                  <a16:creationId xmlns:a16="http://schemas.microsoft.com/office/drawing/2014/main" id="{7553BA46-2CE5-4885-9087-E3C21076876B}"/>
                </a:ext>
              </a:extLst>
            </p:cNvPr>
            <p:cNvSpPr txBox="1"/>
            <p:nvPr/>
          </p:nvSpPr>
          <p:spPr>
            <a:xfrm>
              <a:off x="3053002" y="4362997"/>
              <a:ext cx="969832"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hw,C</a:t>
              </a:r>
              <a:r>
                <a:rPr lang="en-US" altLang="zh-CN" sz="1200" dirty="0">
                  <a:solidFill>
                    <a:srgbClr val="FF0000"/>
                  </a:solidFill>
                </a:rPr>
                <a:t>]</a:t>
              </a:r>
              <a:endParaRPr lang="zh-CN" altLang="en-US" sz="1200" dirty="0">
                <a:solidFill>
                  <a:srgbClr val="FF0000"/>
                </a:solidFill>
              </a:endParaRPr>
            </a:p>
          </p:txBody>
        </p:sp>
        <p:sp>
          <p:nvSpPr>
            <p:cNvPr id="120" name="文本框 119">
              <a:extLst>
                <a:ext uri="{FF2B5EF4-FFF2-40B4-BE49-F238E27FC236}">
                  <a16:creationId xmlns:a16="http://schemas.microsoft.com/office/drawing/2014/main" id="{4EAC33EB-0E41-4F64-93CD-B028F4B7C7A4}"/>
                </a:ext>
              </a:extLst>
            </p:cNvPr>
            <p:cNvSpPr txBox="1"/>
            <p:nvPr/>
          </p:nvSpPr>
          <p:spPr>
            <a:xfrm>
              <a:off x="5061644" y="4556647"/>
              <a:ext cx="949830"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hw,C</a:t>
              </a:r>
              <a:r>
                <a:rPr lang="en-US" altLang="zh-CN" sz="1200" dirty="0">
                  <a:solidFill>
                    <a:srgbClr val="FF0000"/>
                  </a:solidFill>
                </a:rPr>
                <a:t>]</a:t>
              </a:r>
              <a:endParaRPr lang="zh-CN" altLang="en-US" sz="1200" dirty="0">
                <a:solidFill>
                  <a:srgbClr val="FF0000"/>
                </a:solidFill>
              </a:endParaRPr>
            </a:p>
          </p:txBody>
        </p:sp>
        <p:sp>
          <p:nvSpPr>
            <p:cNvPr id="121" name="文本框 120">
              <a:extLst>
                <a:ext uri="{FF2B5EF4-FFF2-40B4-BE49-F238E27FC236}">
                  <a16:creationId xmlns:a16="http://schemas.microsoft.com/office/drawing/2014/main" id="{61390036-7C22-42F9-A7B8-5D3D9243803E}"/>
                </a:ext>
              </a:extLst>
            </p:cNvPr>
            <p:cNvSpPr txBox="1"/>
            <p:nvPr/>
          </p:nvSpPr>
          <p:spPr>
            <a:xfrm>
              <a:off x="3053002" y="5345287"/>
              <a:ext cx="948156"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hw,C</a:t>
              </a:r>
              <a:r>
                <a:rPr lang="en-US" altLang="zh-CN" sz="1200" dirty="0">
                  <a:solidFill>
                    <a:srgbClr val="FF0000"/>
                  </a:solidFill>
                </a:rPr>
                <a:t>]</a:t>
              </a:r>
              <a:endParaRPr lang="zh-CN" altLang="en-US" sz="1200" dirty="0">
                <a:solidFill>
                  <a:srgbClr val="FF0000"/>
                </a:solidFill>
              </a:endParaRPr>
            </a:p>
          </p:txBody>
        </p:sp>
        <p:sp>
          <p:nvSpPr>
            <p:cNvPr id="122" name="文本框 121">
              <a:extLst>
                <a:ext uri="{FF2B5EF4-FFF2-40B4-BE49-F238E27FC236}">
                  <a16:creationId xmlns:a16="http://schemas.microsoft.com/office/drawing/2014/main" id="{CC0B95E9-9E1A-4105-A1D2-CE57093360F7}"/>
                </a:ext>
              </a:extLst>
            </p:cNvPr>
            <p:cNvSpPr txBox="1"/>
            <p:nvPr/>
          </p:nvSpPr>
          <p:spPr>
            <a:xfrm>
              <a:off x="5347639" y="4960740"/>
              <a:ext cx="307934" cy="458638"/>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t</a:t>
              </a:r>
              <a:endParaRPr lang="zh-CN" altLang="en-US" sz="1200" dirty="0"/>
            </a:p>
          </p:txBody>
        </p:sp>
        <p:sp>
          <p:nvSpPr>
            <p:cNvPr id="123" name="文本框 122">
              <a:extLst>
                <a:ext uri="{FF2B5EF4-FFF2-40B4-BE49-F238E27FC236}">
                  <a16:creationId xmlns:a16="http://schemas.microsoft.com/office/drawing/2014/main" id="{E5776A5F-36BF-4488-BBDA-D2C52ACD2874}"/>
                </a:ext>
              </a:extLst>
            </p:cNvPr>
            <p:cNvSpPr txBox="1"/>
            <p:nvPr/>
          </p:nvSpPr>
          <p:spPr>
            <a:xfrm>
              <a:off x="4001159" y="3960618"/>
              <a:ext cx="1127258"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hw,hw</a:t>
              </a:r>
              <a:r>
                <a:rPr lang="en-US" altLang="zh-CN" sz="1200" dirty="0">
                  <a:solidFill>
                    <a:srgbClr val="FF0000"/>
                  </a:solidFill>
                </a:rPr>
                <a:t>]</a:t>
              </a:r>
              <a:endParaRPr lang="zh-CN" altLang="en-US" sz="1200" dirty="0">
                <a:solidFill>
                  <a:srgbClr val="FF0000"/>
                </a:solidFill>
              </a:endParaRPr>
            </a:p>
          </p:txBody>
        </p:sp>
        <p:sp>
          <p:nvSpPr>
            <p:cNvPr id="124" name="文本框 123">
              <a:extLst>
                <a:ext uri="{FF2B5EF4-FFF2-40B4-BE49-F238E27FC236}">
                  <a16:creationId xmlns:a16="http://schemas.microsoft.com/office/drawing/2014/main" id="{CD69E3E7-EE80-46B5-8CAB-52F3FA261BBD}"/>
                </a:ext>
              </a:extLst>
            </p:cNvPr>
            <p:cNvSpPr txBox="1"/>
            <p:nvPr/>
          </p:nvSpPr>
          <p:spPr>
            <a:xfrm>
              <a:off x="7184163" y="4546228"/>
              <a:ext cx="881947" cy="459615"/>
            </a:xfrm>
            <a:prstGeom prst="rect">
              <a:avLst/>
            </a:prstGeom>
            <a:noFill/>
          </p:spPr>
          <p:txBody>
            <a:bodyPr wrap="square" rtlCol="0">
              <a:spAutoFit/>
            </a:bodyPr>
            <a:lstStyle/>
            <a:p>
              <a:r>
                <a:rPr lang="en-US" altLang="zh-CN" sz="1200" dirty="0">
                  <a:solidFill>
                    <a:srgbClr val="FF0000"/>
                  </a:solidFill>
                </a:rPr>
                <a:t>[</a:t>
              </a:r>
              <a:r>
                <a:rPr lang="en-US" altLang="zh-CN" sz="1200" dirty="0" err="1">
                  <a:solidFill>
                    <a:srgbClr val="FF0000"/>
                  </a:solidFill>
                </a:rPr>
                <a:t>hw,C</a:t>
              </a:r>
              <a:r>
                <a:rPr lang="en-US" altLang="zh-CN" sz="1200" dirty="0">
                  <a:solidFill>
                    <a:srgbClr val="FF0000"/>
                  </a:solidFill>
                </a:rPr>
                <a:t>]</a:t>
              </a:r>
              <a:endParaRPr lang="zh-CN" altLang="en-US" sz="1200" dirty="0">
                <a:solidFill>
                  <a:srgbClr val="FF0000"/>
                </a:solidFill>
              </a:endParaRPr>
            </a:p>
          </p:txBody>
        </p:sp>
        <p:sp>
          <p:nvSpPr>
            <p:cNvPr id="125" name="文本框 124">
              <a:extLst>
                <a:ext uri="{FF2B5EF4-FFF2-40B4-BE49-F238E27FC236}">
                  <a16:creationId xmlns:a16="http://schemas.microsoft.com/office/drawing/2014/main" id="{3DD0E86F-F03E-4C06-897D-3CCC43618221}"/>
                </a:ext>
              </a:extLst>
            </p:cNvPr>
            <p:cNvSpPr txBox="1"/>
            <p:nvPr/>
          </p:nvSpPr>
          <p:spPr>
            <a:xfrm>
              <a:off x="7095270" y="4956873"/>
              <a:ext cx="970839" cy="458603"/>
            </a:xfrm>
            <a:prstGeom prst="rect">
              <a:avLst/>
            </a:prstGeom>
            <a:solidFill>
              <a:schemeClr val="tx2">
                <a:lumMod val="20000"/>
                <a:lumOff val="80000"/>
              </a:schemeClr>
            </a:solidFill>
            <a:ln>
              <a:solidFill>
                <a:srgbClr val="00B0F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a:t>output</a:t>
              </a:r>
              <a:endParaRPr lang="zh-CN" altLang="en-US" sz="1200" dirty="0"/>
            </a:p>
          </p:txBody>
        </p:sp>
      </p:grpSp>
      <p:sp>
        <p:nvSpPr>
          <p:cNvPr id="10" name="矩形 9">
            <a:extLst>
              <a:ext uri="{FF2B5EF4-FFF2-40B4-BE49-F238E27FC236}">
                <a16:creationId xmlns:a16="http://schemas.microsoft.com/office/drawing/2014/main" id="{57B51141-A882-4C16-826C-FECA553577C5}"/>
              </a:ext>
            </a:extLst>
          </p:cNvPr>
          <p:cNvSpPr/>
          <p:nvPr/>
        </p:nvSpPr>
        <p:spPr>
          <a:xfrm>
            <a:off x="8838921" y="1171722"/>
            <a:ext cx="3152986" cy="3323987"/>
          </a:xfrm>
          <a:prstGeom prst="rect">
            <a:avLst/>
          </a:prstGeom>
        </p:spPr>
        <p:txBody>
          <a:bodyPr wrap="square">
            <a:spAutoFit/>
          </a:bodyPr>
          <a:lstStyle/>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q,k,v</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三个矩阵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计算量为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*C*C=3hw(C^2)</a:t>
            </a: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矩阵</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计算量为</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)^2)C</a:t>
            </a: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矩阵</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计算量为</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)^2)C</a:t>
            </a: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投影得到</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output(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计算量为</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(C^2)</a:t>
            </a: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上述相加得</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MSA</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总计算量</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对于一个窗口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M,w</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代入得一个窗口计算量为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4((MC)^2)+2(M^4)C</a:t>
            </a: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共有</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h/M*w/M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个窗口，相乘得</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W-MSA</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总计算量</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466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EDC38972-B5D1-4E77-8E83-3429CA3E576E}"/>
              </a:ext>
            </a:extLst>
          </p:cNvPr>
          <p:cNvPicPr>
            <a:picLocks noChangeAspect="1"/>
          </p:cNvPicPr>
          <p:nvPr/>
        </p:nvPicPr>
        <p:blipFill>
          <a:blip r:embed="rId3"/>
          <a:stretch>
            <a:fillRect/>
          </a:stretch>
        </p:blipFill>
        <p:spPr>
          <a:xfrm>
            <a:off x="138840" y="4467458"/>
            <a:ext cx="6954711" cy="1987060"/>
          </a:xfrm>
          <a:prstGeom prst="rect">
            <a:avLst/>
          </a:prstGeom>
        </p:spPr>
      </p:pic>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16</a:t>
            </a:fld>
            <a:endParaRPr lang="zh-CN" altLang="en-US"/>
          </a:p>
        </p:txBody>
      </p:sp>
      <p:sp>
        <p:nvSpPr>
          <p:cNvPr id="5" name="矩形 35"/>
          <p:cNvSpPr>
            <a:spLocks noChangeArrowheads="1"/>
          </p:cNvSpPr>
          <p:nvPr/>
        </p:nvSpPr>
        <p:spPr bwMode="auto">
          <a:xfrm>
            <a:off x="385762" y="147145"/>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pic>
        <p:nvPicPr>
          <p:cNvPr id="8" name="图片 7">
            <a:extLst>
              <a:ext uri="{FF2B5EF4-FFF2-40B4-BE49-F238E27FC236}">
                <a16:creationId xmlns:a16="http://schemas.microsoft.com/office/drawing/2014/main" id="{B369A43B-5041-4A46-8812-20581E4D5F82}"/>
              </a:ext>
            </a:extLst>
          </p:cNvPr>
          <p:cNvPicPr>
            <a:picLocks noChangeAspect="1"/>
          </p:cNvPicPr>
          <p:nvPr/>
        </p:nvPicPr>
        <p:blipFill>
          <a:blip r:embed="rId4"/>
          <a:stretch>
            <a:fillRect/>
          </a:stretch>
        </p:blipFill>
        <p:spPr>
          <a:xfrm>
            <a:off x="209550" y="1439182"/>
            <a:ext cx="5956374" cy="2189844"/>
          </a:xfrm>
          <a:prstGeom prst="rect">
            <a:avLst/>
          </a:prstGeom>
        </p:spPr>
      </p:pic>
      <p:sp>
        <p:nvSpPr>
          <p:cNvPr id="11" name="文本框 10">
            <a:extLst>
              <a:ext uri="{FF2B5EF4-FFF2-40B4-BE49-F238E27FC236}">
                <a16:creationId xmlns:a16="http://schemas.microsoft.com/office/drawing/2014/main" id="{6E514F48-2A66-44F5-B523-3AFF1F0ED2FA}"/>
              </a:ext>
            </a:extLst>
          </p:cNvPr>
          <p:cNvSpPr txBox="1"/>
          <p:nvPr/>
        </p:nvSpPr>
        <p:spPr>
          <a:xfrm>
            <a:off x="280987" y="1103312"/>
            <a:ext cx="5631440"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SW-MSA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模块：</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shift-window</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模块（核心）</a:t>
            </a:r>
          </a:p>
        </p:txBody>
      </p:sp>
      <p:sp>
        <p:nvSpPr>
          <p:cNvPr id="12" name="文本框 11">
            <a:extLst>
              <a:ext uri="{FF2B5EF4-FFF2-40B4-BE49-F238E27FC236}">
                <a16:creationId xmlns:a16="http://schemas.microsoft.com/office/drawing/2014/main" id="{9C78423C-DA32-45A5-8FEA-F30BE9E0977A}"/>
              </a:ext>
            </a:extLst>
          </p:cNvPr>
          <p:cNvSpPr txBox="1"/>
          <p:nvPr/>
        </p:nvSpPr>
        <p:spPr>
          <a:xfrm>
            <a:off x="297399" y="3696755"/>
            <a:ext cx="10610850" cy="646331"/>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新的问题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：需要计算</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的窗口数从</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个变为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个，计算复杂度增大</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倍多。</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解决方法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：一种高效的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masked MSA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3885B31-76CE-4167-9B7E-2FDA266C3096}"/>
                  </a:ext>
                </a:extLst>
              </p:cNvPr>
              <p:cNvSpPr/>
              <p:nvPr/>
            </p:nvSpPr>
            <p:spPr>
              <a:xfrm>
                <a:off x="6044035" y="1523917"/>
                <a:ext cx="5952269" cy="1869166"/>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窗口从左上角分别向右侧和下方各偏移了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2</m:t>
                        </m:r>
                      </m:den>
                    </m:f>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。对于偏移后的窗口，比如第一行第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列的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2x4</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的窗口，它能够使第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层的第一排的两个窗口信息进行交流。再比如，第二行第二列的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4x4</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的窗口，他能够使第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层的四个窗口信息进行交流，其他同理。这样就解决了不同窗口之间无法进行信息交流的问题。</a:t>
                </a:r>
              </a:p>
            </p:txBody>
          </p:sp>
        </mc:Choice>
        <mc:Fallback xmlns="">
          <p:sp>
            <p:nvSpPr>
              <p:cNvPr id="14" name="矩形 13">
                <a:extLst>
                  <a:ext uri="{FF2B5EF4-FFF2-40B4-BE49-F238E27FC236}">
                    <a16:creationId xmlns:a16="http://schemas.microsoft.com/office/drawing/2014/main" id="{53885B31-76CE-4167-9B7E-2FDA266C3096}"/>
                  </a:ext>
                </a:extLst>
              </p:cNvPr>
              <p:cNvSpPr>
                <a:spLocks noRot="1" noChangeAspect="1" noMove="1" noResize="1" noEditPoints="1" noAdjustHandles="1" noChangeArrowheads="1" noChangeShapeType="1" noTextEdit="1"/>
              </p:cNvSpPr>
              <p:nvPr/>
            </p:nvSpPr>
            <p:spPr>
              <a:xfrm>
                <a:off x="6044035" y="1523917"/>
                <a:ext cx="5952269" cy="1869166"/>
              </a:xfrm>
              <a:prstGeom prst="rect">
                <a:avLst/>
              </a:prstGeom>
              <a:blipFill>
                <a:blip r:embed="rId5"/>
                <a:stretch>
                  <a:fillRect l="-819" r="-716" b="-3257"/>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DE5572F1-57B8-44EB-899D-FE51609A0BC5}"/>
              </a:ext>
            </a:extLst>
          </p:cNvPr>
          <p:cNvGrpSpPr/>
          <p:nvPr/>
        </p:nvGrpSpPr>
        <p:grpSpPr>
          <a:xfrm>
            <a:off x="7282569" y="4381847"/>
            <a:ext cx="4713736" cy="2158282"/>
            <a:chOff x="7478264" y="4197927"/>
            <a:chExt cx="4713736" cy="2158282"/>
          </a:xfrm>
        </p:grpSpPr>
        <p:sp>
          <p:nvSpPr>
            <p:cNvPr id="15" name="矩形: 圆角 14">
              <a:extLst>
                <a:ext uri="{FF2B5EF4-FFF2-40B4-BE49-F238E27FC236}">
                  <a16:creationId xmlns:a16="http://schemas.microsoft.com/office/drawing/2014/main" id="{602503FE-0FAD-4A51-AC2D-500D778D088B}"/>
                </a:ext>
              </a:extLst>
            </p:cNvPr>
            <p:cNvSpPr/>
            <p:nvPr/>
          </p:nvSpPr>
          <p:spPr>
            <a:xfrm>
              <a:off x="7478264" y="4197927"/>
              <a:ext cx="4713736" cy="215828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16" name="组合 15">
              <a:extLst>
                <a:ext uri="{FF2B5EF4-FFF2-40B4-BE49-F238E27FC236}">
                  <a16:creationId xmlns:a16="http://schemas.microsoft.com/office/drawing/2014/main" id="{BF1AF317-E07D-4E1A-B2C3-DD5FC38BCD9B}"/>
                </a:ext>
              </a:extLst>
            </p:cNvPr>
            <p:cNvGrpSpPr/>
            <p:nvPr/>
          </p:nvGrpSpPr>
          <p:grpSpPr>
            <a:xfrm>
              <a:off x="7650607" y="4362304"/>
              <a:ext cx="4352680" cy="1748459"/>
              <a:chOff x="811602" y="568134"/>
              <a:chExt cx="9282991" cy="3669145"/>
            </a:xfrm>
          </p:grpSpPr>
          <p:sp>
            <p:nvSpPr>
              <p:cNvPr id="17" name="矩形 16">
                <a:extLst>
                  <a:ext uri="{FF2B5EF4-FFF2-40B4-BE49-F238E27FC236}">
                    <a16:creationId xmlns:a16="http://schemas.microsoft.com/office/drawing/2014/main" id="{E04E83BF-A904-4F0E-B447-1693797379DB}"/>
                  </a:ext>
                </a:extLst>
              </p:cNvPr>
              <p:cNvSpPr/>
              <p:nvPr/>
            </p:nvSpPr>
            <p:spPr>
              <a:xfrm>
                <a:off x="1770943" y="568138"/>
                <a:ext cx="1917389" cy="917301"/>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1</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5F562620-BFA1-4133-936E-58139B6098BF}"/>
                  </a:ext>
                </a:extLst>
              </p:cNvPr>
              <p:cNvSpPr/>
              <p:nvPr/>
            </p:nvSpPr>
            <p:spPr>
              <a:xfrm>
                <a:off x="811602" y="1485438"/>
                <a:ext cx="958693" cy="1834529"/>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3</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矩形 19">
                <a:extLst>
                  <a:ext uri="{FF2B5EF4-FFF2-40B4-BE49-F238E27FC236}">
                    <a16:creationId xmlns:a16="http://schemas.microsoft.com/office/drawing/2014/main" id="{9D4A6755-EB49-499B-A947-256D2FBABC3C}"/>
                  </a:ext>
                </a:extLst>
              </p:cNvPr>
              <p:cNvSpPr/>
              <p:nvPr/>
            </p:nvSpPr>
            <p:spPr>
              <a:xfrm>
                <a:off x="1770943" y="1485438"/>
                <a:ext cx="1916742" cy="183447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4</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矩形 20">
                <a:extLst>
                  <a:ext uri="{FF2B5EF4-FFF2-40B4-BE49-F238E27FC236}">
                    <a16:creationId xmlns:a16="http://schemas.microsoft.com/office/drawing/2014/main" id="{0574FC30-DD13-4CD2-9F1D-8D1333CE00AC}"/>
                  </a:ext>
                </a:extLst>
              </p:cNvPr>
              <p:cNvSpPr/>
              <p:nvPr/>
            </p:nvSpPr>
            <p:spPr>
              <a:xfrm>
                <a:off x="1770943" y="3319994"/>
                <a:ext cx="1917386" cy="917224"/>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7</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2" name="矩形 21">
                <a:extLst>
                  <a:ext uri="{FF2B5EF4-FFF2-40B4-BE49-F238E27FC236}">
                    <a16:creationId xmlns:a16="http://schemas.microsoft.com/office/drawing/2014/main" id="{DB790D31-00DE-4B1A-9F9B-C1F355A51ABB}"/>
                  </a:ext>
                </a:extLst>
              </p:cNvPr>
              <p:cNvSpPr/>
              <p:nvPr/>
            </p:nvSpPr>
            <p:spPr>
              <a:xfrm>
                <a:off x="811603" y="3319971"/>
                <a:ext cx="959342" cy="917308"/>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6</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34DC0AE5-30D9-46D7-865B-60AC8A6E9665}"/>
                  </a:ext>
                </a:extLst>
              </p:cNvPr>
              <p:cNvSpPr/>
              <p:nvPr/>
            </p:nvSpPr>
            <p:spPr>
              <a:xfrm>
                <a:off x="3688979" y="1485427"/>
                <a:ext cx="958048" cy="1834566"/>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5</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矩形 23">
                <a:extLst>
                  <a:ext uri="{FF2B5EF4-FFF2-40B4-BE49-F238E27FC236}">
                    <a16:creationId xmlns:a16="http://schemas.microsoft.com/office/drawing/2014/main" id="{4D74AA34-92B8-4DAD-B31E-B0CB4FA7ADB5}"/>
                  </a:ext>
                </a:extLst>
              </p:cNvPr>
              <p:cNvSpPr/>
              <p:nvPr/>
            </p:nvSpPr>
            <p:spPr>
              <a:xfrm>
                <a:off x="3688979" y="3319991"/>
                <a:ext cx="958048" cy="917281"/>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8</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5" name="矩形 24">
                <a:extLst>
                  <a:ext uri="{FF2B5EF4-FFF2-40B4-BE49-F238E27FC236}">
                    <a16:creationId xmlns:a16="http://schemas.microsoft.com/office/drawing/2014/main" id="{2274DD23-3343-4776-B3BF-FBF2ED67000D}"/>
                  </a:ext>
                </a:extLst>
              </p:cNvPr>
              <p:cNvSpPr/>
              <p:nvPr/>
            </p:nvSpPr>
            <p:spPr>
              <a:xfrm>
                <a:off x="811602" y="568147"/>
                <a:ext cx="959342" cy="917289"/>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0</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6" name="矩形 25">
                <a:extLst>
                  <a:ext uri="{FF2B5EF4-FFF2-40B4-BE49-F238E27FC236}">
                    <a16:creationId xmlns:a16="http://schemas.microsoft.com/office/drawing/2014/main" id="{8CEA1120-85FF-4988-A661-7D66153B2A30}"/>
                  </a:ext>
                </a:extLst>
              </p:cNvPr>
              <p:cNvSpPr/>
              <p:nvPr/>
            </p:nvSpPr>
            <p:spPr>
              <a:xfrm>
                <a:off x="3688333" y="568138"/>
                <a:ext cx="959342" cy="917289"/>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2</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矩形 26">
                <a:extLst>
                  <a:ext uri="{FF2B5EF4-FFF2-40B4-BE49-F238E27FC236}">
                    <a16:creationId xmlns:a16="http://schemas.microsoft.com/office/drawing/2014/main" id="{051B1C40-8068-4A34-9E9E-5F7A0B1E5ECF}"/>
                  </a:ext>
                </a:extLst>
              </p:cNvPr>
              <p:cNvSpPr/>
              <p:nvPr/>
            </p:nvSpPr>
            <p:spPr>
              <a:xfrm>
                <a:off x="6259168" y="3319926"/>
                <a:ext cx="1917389" cy="917301"/>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1</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8" name="矩形 27">
                <a:extLst>
                  <a:ext uri="{FF2B5EF4-FFF2-40B4-BE49-F238E27FC236}">
                    <a16:creationId xmlns:a16="http://schemas.microsoft.com/office/drawing/2014/main" id="{C51DF1DF-DBC9-41B7-ABA4-45DDAEA1A24D}"/>
                  </a:ext>
                </a:extLst>
              </p:cNvPr>
              <p:cNvSpPr/>
              <p:nvPr/>
            </p:nvSpPr>
            <p:spPr>
              <a:xfrm>
                <a:off x="9135250" y="568134"/>
                <a:ext cx="958693" cy="1834529"/>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3</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9" name="矩形 28">
                <a:extLst>
                  <a:ext uri="{FF2B5EF4-FFF2-40B4-BE49-F238E27FC236}">
                    <a16:creationId xmlns:a16="http://schemas.microsoft.com/office/drawing/2014/main" id="{7098875B-6B37-4485-AE01-19C7B45AB7F9}"/>
                  </a:ext>
                </a:extLst>
              </p:cNvPr>
              <p:cNvSpPr/>
              <p:nvPr/>
            </p:nvSpPr>
            <p:spPr>
              <a:xfrm>
                <a:off x="6259816" y="568191"/>
                <a:ext cx="1916742" cy="183447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4</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0" name="矩形 29">
                <a:extLst>
                  <a:ext uri="{FF2B5EF4-FFF2-40B4-BE49-F238E27FC236}">
                    <a16:creationId xmlns:a16="http://schemas.microsoft.com/office/drawing/2014/main" id="{955C7D0E-59A1-4CD5-864C-CAF0C49B8881}"/>
                  </a:ext>
                </a:extLst>
              </p:cNvPr>
              <p:cNvSpPr/>
              <p:nvPr/>
            </p:nvSpPr>
            <p:spPr>
              <a:xfrm>
                <a:off x="6259816" y="2402747"/>
                <a:ext cx="1917386" cy="917224"/>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7</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1" name="矩形 30">
                <a:extLst>
                  <a:ext uri="{FF2B5EF4-FFF2-40B4-BE49-F238E27FC236}">
                    <a16:creationId xmlns:a16="http://schemas.microsoft.com/office/drawing/2014/main" id="{6A240EF6-9ED5-4199-9DDD-734A4555EC26}"/>
                  </a:ext>
                </a:extLst>
              </p:cNvPr>
              <p:cNvSpPr/>
              <p:nvPr/>
            </p:nvSpPr>
            <p:spPr>
              <a:xfrm>
                <a:off x="9135251" y="2402667"/>
                <a:ext cx="959342" cy="917308"/>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6</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2" name="矩形 31">
                <a:extLst>
                  <a:ext uri="{FF2B5EF4-FFF2-40B4-BE49-F238E27FC236}">
                    <a16:creationId xmlns:a16="http://schemas.microsoft.com/office/drawing/2014/main" id="{A223FD8E-8F2F-42C2-8CC8-A0BD80D14797}"/>
                  </a:ext>
                </a:extLst>
              </p:cNvPr>
              <p:cNvSpPr/>
              <p:nvPr/>
            </p:nvSpPr>
            <p:spPr>
              <a:xfrm>
                <a:off x="8177852" y="568180"/>
                <a:ext cx="958048" cy="1834566"/>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5</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3" name="矩形 32">
                <a:extLst>
                  <a:ext uri="{FF2B5EF4-FFF2-40B4-BE49-F238E27FC236}">
                    <a16:creationId xmlns:a16="http://schemas.microsoft.com/office/drawing/2014/main" id="{3D484F1B-831E-4E85-B46D-15ACADD855EF}"/>
                  </a:ext>
                </a:extLst>
              </p:cNvPr>
              <p:cNvSpPr/>
              <p:nvPr/>
            </p:nvSpPr>
            <p:spPr>
              <a:xfrm>
                <a:off x="8177852" y="2402744"/>
                <a:ext cx="958048" cy="917281"/>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8</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600D7E9C-8A42-4A54-8AC6-51E14CB5D5A9}"/>
                  </a:ext>
                </a:extLst>
              </p:cNvPr>
              <p:cNvSpPr/>
              <p:nvPr/>
            </p:nvSpPr>
            <p:spPr>
              <a:xfrm>
                <a:off x="9134602" y="3319878"/>
                <a:ext cx="959342" cy="917289"/>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0</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7050D3AE-8EA5-4D7A-BD6C-C42BE68E639E}"/>
                  </a:ext>
                </a:extLst>
              </p:cNvPr>
              <p:cNvSpPr/>
              <p:nvPr/>
            </p:nvSpPr>
            <p:spPr>
              <a:xfrm>
                <a:off x="8176558" y="3319926"/>
                <a:ext cx="959342" cy="917289"/>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黑体" panose="02010609060101010101" pitchFamily="49" charset="-122"/>
                    <a:ea typeface="黑体" panose="02010609060101010101" pitchFamily="49" charset="-122"/>
                  </a:rPr>
                  <a:t>2</a:t>
                </a:r>
                <a:endParaRPr lang="zh-CN" altLang="en-US" dirty="0">
                  <a:solidFill>
                    <a:schemeClr val="tx1"/>
                  </a:solidFill>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85154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17</a:t>
            </a:fld>
            <a:endParaRPr lang="zh-CN" altLang="en-US"/>
          </a:p>
        </p:txBody>
      </p:sp>
      <p:sp>
        <p:nvSpPr>
          <p:cNvPr id="5" name="矩形 35"/>
          <p:cNvSpPr>
            <a:spLocks noChangeArrowheads="1"/>
          </p:cNvSpPr>
          <p:nvPr/>
        </p:nvSpPr>
        <p:spPr bwMode="auto">
          <a:xfrm>
            <a:off x="385762" y="127304"/>
            <a:ext cx="11420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11" name="文本框 10">
            <a:extLst>
              <a:ext uri="{FF2B5EF4-FFF2-40B4-BE49-F238E27FC236}">
                <a16:creationId xmlns:a16="http://schemas.microsoft.com/office/drawing/2014/main" id="{6E514F48-2A66-44F5-B523-3AFF1F0ED2FA}"/>
              </a:ext>
            </a:extLst>
          </p:cNvPr>
          <p:cNvSpPr txBox="1"/>
          <p:nvPr/>
        </p:nvSpPr>
        <p:spPr>
          <a:xfrm>
            <a:off x="280987" y="1103312"/>
            <a:ext cx="4067175"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Masked MSA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原理</a:t>
            </a:r>
          </a:p>
        </p:txBody>
      </p:sp>
      <p:pic>
        <p:nvPicPr>
          <p:cNvPr id="2" name="图片 1">
            <a:extLst>
              <a:ext uri="{FF2B5EF4-FFF2-40B4-BE49-F238E27FC236}">
                <a16:creationId xmlns:a16="http://schemas.microsoft.com/office/drawing/2014/main" id="{710ACC19-577F-414C-A01A-DED6648CC505}"/>
              </a:ext>
            </a:extLst>
          </p:cNvPr>
          <p:cNvPicPr>
            <a:picLocks noChangeAspect="1"/>
          </p:cNvPicPr>
          <p:nvPr/>
        </p:nvPicPr>
        <p:blipFill>
          <a:blip r:embed="rId3"/>
          <a:stretch>
            <a:fillRect/>
          </a:stretch>
        </p:blipFill>
        <p:spPr>
          <a:xfrm>
            <a:off x="547934" y="1431149"/>
            <a:ext cx="7230310" cy="3538419"/>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B1A80A1-5334-4A21-A2E5-628B731FEC1C}"/>
                  </a:ext>
                </a:extLst>
              </p:cNvPr>
              <p:cNvSpPr txBox="1"/>
              <p:nvPr/>
            </p:nvSpPr>
            <p:spPr>
              <a:xfrm>
                <a:off x="8426487" y="1144395"/>
                <a:ext cx="3627289" cy="5481437"/>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为例，</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7*7</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4*7</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3*7</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。将其</a:t>
                </a:r>
                <a:r>
                  <a:rPr lang="en-US" altLang="zh-CN"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进行展开，维度为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[49,48]</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。再进行自注意力计算。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𝐾</m:t>
                          </m:r>
                        </m:e>
                        <m:sup>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I</m:t>
                          </m:r>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𝑞</m:t>
                              </m:r>
                            </m:sup>
                          </m:sSup>
                        </m:e>
                      </m:d>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I</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𝑘</m:t>
                                  </m:r>
                                </m:sup>
                              </m:sSup>
                            </m:e>
                          </m:d>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I</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𝑞</m:t>
                              </m:r>
                            </m:sup>
                          </m:sSup>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𝑇</m:t>
                              </m:r>
                            </m:sup>
                          </m:sSup>
                        </m:e>
                      </m:d>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I</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sup>
                      </m:sSup>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将计算过程简化为输入乘以输入的转置。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最后得到的自注意力矩阵中，区域（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6,3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3,6</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）是不应该计算的，因此对该区域的值加上</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。因为自注意力矩阵中的元素值非常小，进行该操作后，区域（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6,3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3,6</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）的值是一个很小的负数，进行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操作后就变成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这样就通过设置相对应的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模板隔绝了不同区域的交互信息。</a:t>
                </a:r>
              </a:p>
            </p:txBody>
          </p:sp>
        </mc:Choice>
        <mc:Fallback>
          <p:sp>
            <p:nvSpPr>
              <p:cNvPr id="3" name="文本框 2">
                <a:extLst>
                  <a:ext uri="{FF2B5EF4-FFF2-40B4-BE49-F238E27FC236}">
                    <a16:creationId xmlns:a16="http://schemas.microsoft.com/office/drawing/2014/main" id="{1B1A80A1-5334-4A21-A2E5-628B731FEC1C}"/>
                  </a:ext>
                </a:extLst>
              </p:cNvPr>
              <p:cNvSpPr txBox="1">
                <a:spLocks noRot="1" noChangeAspect="1" noMove="1" noResize="1" noEditPoints="1" noAdjustHandles="1" noChangeArrowheads="1" noChangeShapeType="1" noTextEdit="1"/>
              </p:cNvSpPr>
              <p:nvPr/>
            </p:nvSpPr>
            <p:spPr>
              <a:xfrm>
                <a:off x="8426487" y="1144395"/>
                <a:ext cx="3627289" cy="5481437"/>
              </a:xfrm>
              <a:prstGeom prst="rect">
                <a:avLst/>
              </a:prstGeom>
              <a:blipFill>
                <a:blip r:embed="rId4"/>
                <a:stretch>
                  <a:fillRect l="-1345" t="-890" r="-6387" b="-556"/>
                </a:stretch>
              </a:blipFill>
            </p:spPr>
            <p:txBody>
              <a:bodyPr/>
              <a:lstStyle/>
              <a:p>
                <a:r>
                  <a:rPr lang="zh-CN" altLang="en-US">
                    <a:noFill/>
                  </a:rPr>
                  <a:t> </a:t>
                </a:r>
              </a:p>
            </p:txBody>
          </p:sp>
        </mc:Fallback>
      </mc:AlternateContent>
      <p:grpSp>
        <p:nvGrpSpPr>
          <p:cNvPr id="66" name="组合 65">
            <a:extLst>
              <a:ext uri="{FF2B5EF4-FFF2-40B4-BE49-F238E27FC236}">
                <a16:creationId xmlns:a16="http://schemas.microsoft.com/office/drawing/2014/main" id="{26C39D3D-5ED0-455D-AE10-8A22C4257070}"/>
              </a:ext>
            </a:extLst>
          </p:cNvPr>
          <p:cNvGrpSpPr/>
          <p:nvPr/>
        </p:nvGrpSpPr>
        <p:grpSpPr>
          <a:xfrm>
            <a:off x="89656" y="4551218"/>
            <a:ext cx="8115335" cy="2140341"/>
            <a:chOff x="93553" y="4423025"/>
            <a:chExt cx="8210758" cy="2473210"/>
          </a:xfrm>
        </p:grpSpPr>
        <p:sp>
          <p:nvSpPr>
            <p:cNvPr id="42" name="矩形: 圆角 41">
              <a:extLst>
                <a:ext uri="{FF2B5EF4-FFF2-40B4-BE49-F238E27FC236}">
                  <a16:creationId xmlns:a16="http://schemas.microsoft.com/office/drawing/2014/main" id="{7941B509-8202-4966-B2DB-7135795093D3}"/>
                </a:ext>
              </a:extLst>
            </p:cNvPr>
            <p:cNvSpPr/>
            <p:nvPr/>
          </p:nvSpPr>
          <p:spPr>
            <a:xfrm>
              <a:off x="93553" y="4423025"/>
              <a:ext cx="8210758" cy="247321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A7553066-2E6E-49B2-A287-55B5FCD3191D}"/>
                </a:ext>
              </a:extLst>
            </p:cNvPr>
            <p:cNvGrpSpPr/>
            <p:nvPr/>
          </p:nvGrpSpPr>
          <p:grpSpPr>
            <a:xfrm>
              <a:off x="5839842" y="4664010"/>
              <a:ext cx="2302295" cy="2076493"/>
              <a:chOff x="2843248" y="4467225"/>
              <a:chExt cx="2302295" cy="2076493"/>
            </a:xfrm>
          </p:grpSpPr>
          <p:sp>
            <p:nvSpPr>
              <p:cNvPr id="35" name="文本框 34">
                <a:extLst>
                  <a:ext uri="{FF2B5EF4-FFF2-40B4-BE49-F238E27FC236}">
                    <a16:creationId xmlns:a16="http://schemas.microsoft.com/office/drawing/2014/main" id="{39E8CBC1-401F-40AC-999E-BA779D1DEA72}"/>
                  </a:ext>
                </a:extLst>
              </p:cNvPr>
              <p:cNvSpPr txBox="1"/>
              <p:nvPr/>
            </p:nvSpPr>
            <p:spPr>
              <a:xfrm>
                <a:off x="3023029" y="4914817"/>
                <a:ext cx="1007240" cy="307777"/>
              </a:xfrm>
              <a:prstGeom prst="rect">
                <a:avLst/>
              </a:prstGeom>
              <a:noFill/>
            </p:spPr>
            <p:txBody>
              <a:bodyPr wrap="square" rtlCol="0">
                <a:spAutoFit/>
              </a:bodyPr>
              <a:lstStyle/>
              <a:p>
                <a:r>
                  <a:rPr lang="zh-CN" altLang="en-US" sz="1400" dirty="0"/>
                  <a:t>区域</a:t>
                </a:r>
                <a:r>
                  <a:rPr lang="en-US" altLang="zh-CN" sz="1400" dirty="0"/>
                  <a:t>3,3</a:t>
                </a:r>
                <a:endParaRPr lang="zh-CN" altLang="en-US" sz="1400" dirty="0"/>
              </a:p>
            </p:txBody>
          </p:sp>
          <p:sp>
            <p:nvSpPr>
              <p:cNvPr id="36" name="文本框 35">
                <a:extLst>
                  <a:ext uri="{FF2B5EF4-FFF2-40B4-BE49-F238E27FC236}">
                    <a16:creationId xmlns:a16="http://schemas.microsoft.com/office/drawing/2014/main" id="{47EFA4F6-B74D-4D7A-BF5E-169C85C32907}"/>
                  </a:ext>
                </a:extLst>
              </p:cNvPr>
              <p:cNvSpPr txBox="1"/>
              <p:nvPr/>
            </p:nvSpPr>
            <p:spPr>
              <a:xfrm>
                <a:off x="3041736" y="5968979"/>
                <a:ext cx="953897" cy="307777"/>
              </a:xfrm>
              <a:prstGeom prst="rect">
                <a:avLst/>
              </a:prstGeom>
              <a:noFill/>
            </p:spPr>
            <p:txBody>
              <a:bodyPr wrap="square" rtlCol="0">
                <a:spAutoFit/>
              </a:bodyPr>
              <a:lstStyle/>
              <a:p>
                <a:r>
                  <a:rPr lang="zh-CN" altLang="en-US" sz="1400" dirty="0"/>
                  <a:t>区域</a:t>
                </a:r>
                <a:r>
                  <a:rPr lang="en-US" altLang="zh-CN" sz="1400" dirty="0"/>
                  <a:t>6,3</a:t>
                </a:r>
                <a:endParaRPr lang="zh-CN" altLang="en-US" sz="1400" dirty="0"/>
              </a:p>
            </p:txBody>
          </p:sp>
          <p:sp>
            <p:nvSpPr>
              <p:cNvPr id="37" name="文本框 36">
                <a:extLst>
                  <a:ext uri="{FF2B5EF4-FFF2-40B4-BE49-F238E27FC236}">
                    <a16:creationId xmlns:a16="http://schemas.microsoft.com/office/drawing/2014/main" id="{98349AFB-32CC-417E-904D-44B694DBFFD2}"/>
                  </a:ext>
                </a:extLst>
              </p:cNvPr>
              <p:cNvSpPr txBox="1"/>
              <p:nvPr/>
            </p:nvSpPr>
            <p:spPr>
              <a:xfrm>
                <a:off x="4191646" y="4912051"/>
                <a:ext cx="953897" cy="307777"/>
              </a:xfrm>
              <a:prstGeom prst="rect">
                <a:avLst/>
              </a:prstGeom>
              <a:noFill/>
            </p:spPr>
            <p:txBody>
              <a:bodyPr wrap="square" rtlCol="0">
                <a:spAutoFit/>
              </a:bodyPr>
              <a:lstStyle/>
              <a:p>
                <a:r>
                  <a:rPr lang="zh-CN" altLang="en-US" sz="1400" dirty="0"/>
                  <a:t>区域</a:t>
                </a:r>
                <a:r>
                  <a:rPr lang="en-US" altLang="zh-CN" sz="1400" dirty="0"/>
                  <a:t>3,6</a:t>
                </a:r>
                <a:endParaRPr lang="zh-CN" altLang="en-US" sz="1400" dirty="0"/>
              </a:p>
            </p:txBody>
          </p:sp>
          <p:sp>
            <p:nvSpPr>
              <p:cNvPr id="38" name="文本框 37">
                <a:extLst>
                  <a:ext uri="{FF2B5EF4-FFF2-40B4-BE49-F238E27FC236}">
                    <a16:creationId xmlns:a16="http://schemas.microsoft.com/office/drawing/2014/main" id="{E6B8260C-FE5A-4B40-A240-E6CC6F1182CC}"/>
                  </a:ext>
                </a:extLst>
              </p:cNvPr>
              <p:cNvSpPr txBox="1"/>
              <p:nvPr/>
            </p:nvSpPr>
            <p:spPr>
              <a:xfrm>
                <a:off x="4210050" y="5968735"/>
                <a:ext cx="910396" cy="307777"/>
              </a:xfrm>
              <a:prstGeom prst="rect">
                <a:avLst/>
              </a:prstGeom>
              <a:noFill/>
            </p:spPr>
            <p:txBody>
              <a:bodyPr wrap="square" rtlCol="0">
                <a:spAutoFit/>
              </a:bodyPr>
              <a:lstStyle/>
              <a:p>
                <a:r>
                  <a:rPr lang="zh-CN" altLang="en-US" sz="1400" dirty="0"/>
                  <a:t>区域</a:t>
                </a:r>
                <a:r>
                  <a:rPr lang="en-US" altLang="zh-CN" sz="1400" dirty="0"/>
                  <a:t>6,6</a:t>
                </a:r>
                <a:endParaRPr lang="zh-CN" altLang="en-US" sz="1400" dirty="0"/>
              </a:p>
            </p:txBody>
          </p:sp>
          <p:grpSp>
            <p:nvGrpSpPr>
              <p:cNvPr id="39" name="组合 38">
                <a:extLst>
                  <a:ext uri="{FF2B5EF4-FFF2-40B4-BE49-F238E27FC236}">
                    <a16:creationId xmlns:a16="http://schemas.microsoft.com/office/drawing/2014/main" id="{FD318234-F15A-4004-8098-C99B7AC812B6}"/>
                  </a:ext>
                </a:extLst>
              </p:cNvPr>
              <p:cNvGrpSpPr/>
              <p:nvPr/>
            </p:nvGrpSpPr>
            <p:grpSpPr>
              <a:xfrm>
                <a:off x="2843248" y="4467225"/>
                <a:ext cx="2207818" cy="2076493"/>
                <a:chOff x="2843248" y="4467225"/>
                <a:chExt cx="2207818" cy="2076493"/>
              </a:xfrm>
            </p:grpSpPr>
            <p:sp>
              <p:nvSpPr>
                <p:cNvPr id="30" name="矩形 29">
                  <a:extLst>
                    <a:ext uri="{FF2B5EF4-FFF2-40B4-BE49-F238E27FC236}">
                      <a16:creationId xmlns:a16="http://schemas.microsoft.com/office/drawing/2014/main" id="{AF45B5D8-54B4-4100-AC0C-A2DE92444A6A}"/>
                    </a:ext>
                  </a:extLst>
                </p:cNvPr>
                <p:cNvSpPr/>
                <p:nvPr/>
              </p:nvSpPr>
              <p:spPr>
                <a:xfrm>
                  <a:off x="2843248" y="4467225"/>
                  <a:ext cx="2207818" cy="20764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3321E1ED-DEDC-4BDA-B662-84BF08B35F00}"/>
                    </a:ext>
                  </a:extLst>
                </p:cNvPr>
                <p:cNvCxnSpPr>
                  <a:cxnSpLocks/>
                </p:cNvCxnSpPr>
                <p:nvPr/>
              </p:nvCxnSpPr>
              <p:spPr>
                <a:xfrm>
                  <a:off x="4210050" y="4467225"/>
                  <a:ext cx="0" cy="20569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AC63AF3-C33E-4036-9947-C42298FC27FE}"/>
                    </a:ext>
                  </a:extLst>
                </p:cNvPr>
                <p:cNvCxnSpPr/>
                <p:nvPr/>
              </p:nvCxnSpPr>
              <p:spPr>
                <a:xfrm>
                  <a:off x="2843248" y="5734050"/>
                  <a:ext cx="22078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 name="组合 44">
              <a:extLst>
                <a:ext uri="{FF2B5EF4-FFF2-40B4-BE49-F238E27FC236}">
                  <a16:creationId xmlns:a16="http://schemas.microsoft.com/office/drawing/2014/main" id="{47E179C3-AFB8-45E9-819C-9FC0A349FD35}"/>
                </a:ext>
              </a:extLst>
            </p:cNvPr>
            <p:cNvGrpSpPr/>
            <p:nvPr/>
          </p:nvGrpSpPr>
          <p:grpSpPr>
            <a:xfrm>
              <a:off x="2252817" y="4730153"/>
              <a:ext cx="2236003" cy="1587409"/>
              <a:chOff x="3905255" y="5033242"/>
              <a:chExt cx="2236003" cy="1587409"/>
            </a:xfrm>
          </p:grpSpPr>
          <p:sp>
            <p:nvSpPr>
              <p:cNvPr id="46" name="矩形 45">
                <a:extLst>
                  <a:ext uri="{FF2B5EF4-FFF2-40B4-BE49-F238E27FC236}">
                    <a16:creationId xmlns:a16="http://schemas.microsoft.com/office/drawing/2014/main" id="{772C7809-5CAC-4EF1-B88D-F1DFCA6EF2BE}"/>
                  </a:ext>
                </a:extLst>
              </p:cNvPr>
              <p:cNvSpPr/>
              <p:nvPr/>
            </p:nvSpPr>
            <p:spPr>
              <a:xfrm>
                <a:off x="4314836" y="5374464"/>
                <a:ext cx="1743075" cy="12461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E8F05F0F-90E4-4C7D-BE53-6068853FF051}"/>
                  </a:ext>
                </a:extLst>
              </p:cNvPr>
              <p:cNvCxnSpPr/>
              <p:nvPr/>
            </p:nvCxnSpPr>
            <p:spPr>
              <a:xfrm>
                <a:off x="5324486" y="5374464"/>
                <a:ext cx="0" cy="1246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5D39B30-1E4D-4FAE-94E9-60928A4DF3ED}"/>
                  </a:ext>
                </a:extLst>
              </p:cNvPr>
              <p:cNvSpPr txBox="1"/>
              <p:nvPr/>
            </p:nvSpPr>
            <p:spPr>
              <a:xfrm>
                <a:off x="4453882" y="5863461"/>
                <a:ext cx="695375" cy="307777"/>
              </a:xfrm>
              <a:prstGeom prst="rect">
                <a:avLst/>
              </a:prstGeom>
              <a:noFill/>
            </p:spPr>
            <p:txBody>
              <a:bodyPr wrap="square" rtlCol="0">
                <a:spAutoFit/>
              </a:bodyPr>
              <a:lstStyle/>
              <a:p>
                <a:r>
                  <a:rPr lang="zh-CN" altLang="en-US" sz="1400" dirty="0"/>
                  <a:t>区域</a:t>
                </a:r>
                <a:r>
                  <a:rPr lang="en-US" altLang="zh-CN" sz="1400" dirty="0"/>
                  <a:t>3</a:t>
                </a:r>
                <a:endParaRPr lang="zh-CN" altLang="en-US" sz="1400" dirty="0"/>
              </a:p>
            </p:txBody>
          </p:sp>
          <p:sp>
            <p:nvSpPr>
              <p:cNvPr id="49" name="文本框 48">
                <a:extLst>
                  <a:ext uri="{FF2B5EF4-FFF2-40B4-BE49-F238E27FC236}">
                    <a16:creationId xmlns:a16="http://schemas.microsoft.com/office/drawing/2014/main" id="{5BE0C2EA-613D-4ED4-B1D4-1E8AFE6F168F}"/>
                  </a:ext>
                </a:extLst>
              </p:cNvPr>
              <p:cNvSpPr txBox="1"/>
              <p:nvPr/>
            </p:nvSpPr>
            <p:spPr>
              <a:xfrm>
                <a:off x="5341169" y="5863460"/>
                <a:ext cx="800089" cy="307777"/>
              </a:xfrm>
              <a:prstGeom prst="rect">
                <a:avLst/>
              </a:prstGeom>
              <a:noFill/>
            </p:spPr>
            <p:txBody>
              <a:bodyPr wrap="square" rtlCol="0">
                <a:spAutoFit/>
              </a:bodyPr>
              <a:lstStyle/>
              <a:p>
                <a:r>
                  <a:rPr lang="zh-CN" altLang="en-US" sz="1400" dirty="0"/>
                  <a:t>区域</a:t>
                </a:r>
                <a:r>
                  <a:rPr lang="en-US" altLang="zh-CN" sz="1400" dirty="0"/>
                  <a:t>6</a:t>
                </a:r>
                <a:endParaRPr lang="zh-CN" altLang="en-US" sz="1400" dirty="0"/>
              </a:p>
            </p:txBody>
          </p:sp>
          <p:sp>
            <p:nvSpPr>
              <p:cNvPr id="50" name="文本框 49">
                <a:extLst>
                  <a:ext uri="{FF2B5EF4-FFF2-40B4-BE49-F238E27FC236}">
                    <a16:creationId xmlns:a16="http://schemas.microsoft.com/office/drawing/2014/main" id="{FE1A3353-41F5-4F62-B952-551899CAEB6B}"/>
                  </a:ext>
                </a:extLst>
              </p:cNvPr>
              <p:cNvSpPr txBox="1"/>
              <p:nvPr/>
            </p:nvSpPr>
            <p:spPr>
              <a:xfrm>
                <a:off x="4618230" y="5033242"/>
                <a:ext cx="447669" cy="307777"/>
              </a:xfrm>
              <a:prstGeom prst="rect">
                <a:avLst/>
              </a:prstGeom>
              <a:noFill/>
            </p:spPr>
            <p:txBody>
              <a:bodyPr wrap="square" rtlCol="0">
                <a:spAutoFit/>
              </a:bodyPr>
              <a:lstStyle/>
              <a:p>
                <a:r>
                  <a:rPr lang="en-US" altLang="zh-CN" sz="1400" dirty="0"/>
                  <a:t>28</a:t>
                </a:r>
                <a:endParaRPr lang="zh-CN" altLang="en-US" sz="1400" dirty="0"/>
              </a:p>
            </p:txBody>
          </p:sp>
          <p:sp>
            <p:nvSpPr>
              <p:cNvPr id="51" name="文本框 50">
                <a:extLst>
                  <a:ext uri="{FF2B5EF4-FFF2-40B4-BE49-F238E27FC236}">
                    <a16:creationId xmlns:a16="http://schemas.microsoft.com/office/drawing/2014/main" id="{01B9EF6F-3370-4656-B5C6-C2F4E4193604}"/>
                  </a:ext>
                </a:extLst>
              </p:cNvPr>
              <p:cNvSpPr txBox="1"/>
              <p:nvPr/>
            </p:nvSpPr>
            <p:spPr>
              <a:xfrm>
                <a:off x="5472119" y="5033243"/>
                <a:ext cx="447669" cy="307777"/>
              </a:xfrm>
              <a:prstGeom prst="rect">
                <a:avLst/>
              </a:prstGeom>
              <a:noFill/>
            </p:spPr>
            <p:txBody>
              <a:bodyPr wrap="square" rtlCol="0">
                <a:spAutoFit/>
              </a:bodyPr>
              <a:lstStyle/>
              <a:p>
                <a:r>
                  <a:rPr lang="en-US" altLang="zh-CN" sz="1400" dirty="0"/>
                  <a:t>21</a:t>
                </a:r>
                <a:endParaRPr lang="zh-CN" altLang="en-US" sz="1400" dirty="0"/>
              </a:p>
            </p:txBody>
          </p:sp>
          <p:sp>
            <p:nvSpPr>
              <p:cNvPr id="52" name="文本框 51">
                <a:extLst>
                  <a:ext uri="{FF2B5EF4-FFF2-40B4-BE49-F238E27FC236}">
                    <a16:creationId xmlns:a16="http://schemas.microsoft.com/office/drawing/2014/main" id="{073518D8-82ED-47CC-B439-5346C4ACE511}"/>
                  </a:ext>
                </a:extLst>
              </p:cNvPr>
              <p:cNvSpPr txBox="1"/>
              <p:nvPr/>
            </p:nvSpPr>
            <p:spPr>
              <a:xfrm>
                <a:off x="3905255" y="5863462"/>
                <a:ext cx="426264" cy="307777"/>
              </a:xfrm>
              <a:prstGeom prst="rect">
                <a:avLst/>
              </a:prstGeom>
              <a:noFill/>
            </p:spPr>
            <p:txBody>
              <a:bodyPr wrap="square" rtlCol="0">
                <a:spAutoFit/>
              </a:bodyPr>
              <a:lstStyle/>
              <a:p>
                <a:r>
                  <a:rPr lang="en-US" altLang="zh-CN" sz="1400" dirty="0"/>
                  <a:t>48</a:t>
                </a:r>
                <a:endParaRPr lang="zh-CN" altLang="en-US" sz="1400" dirty="0"/>
              </a:p>
            </p:txBody>
          </p:sp>
        </p:grpSp>
        <p:grpSp>
          <p:nvGrpSpPr>
            <p:cNvPr id="53" name="组合 52">
              <a:extLst>
                <a:ext uri="{FF2B5EF4-FFF2-40B4-BE49-F238E27FC236}">
                  <a16:creationId xmlns:a16="http://schemas.microsoft.com/office/drawing/2014/main" id="{23FD41EA-86E1-4EAD-BC6D-9A559D6137A6}"/>
                </a:ext>
              </a:extLst>
            </p:cNvPr>
            <p:cNvGrpSpPr/>
            <p:nvPr/>
          </p:nvGrpSpPr>
          <p:grpSpPr>
            <a:xfrm>
              <a:off x="104162" y="4476622"/>
              <a:ext cx="1683516" cy="1993102"/>
              <a:chOff x="6759203" y="3040141"/>
              <a:chExt cx="1683516" cy="1993102"/>
            </a:xfrm>
          </p:grpSpPr>
          <p:sp>
            <p:nvSpPr>
              <p:cNvPr id="54" name="文本框 53">
                <a:extLst>
                  <a:ext uri="{FF2B5EF4-FFF2-40B4-BE49-F238E27FC236}">
                    <a16:creationId xmlns:a16="http://schemas.microsoft.com/office/drawing/2014/main" id="{B7FC2741-9EA1-4161-84FB-8FCE51182083}"/>
                  </a:ext>
                </a:extLst>
              </p:cNvPr>
              <p:cNvSpPr txBox="1"/>
              <p:nvPr/>
            </p:nvSpPr>
            <p:spPr>
              <a:xfrm>
                <a:off x="7590247" y="3040141"/>
                <a:ext cx="447669" cy="307777"/>
              </a:xfrm>
              <a:prstGeom prst="rect">
                <a:avLst/>
              </a:prstGeom>
              <a:noFill/>
            </p:spPr>
            <p:txBody>
              <a:bodyPr wrap="square" rtlCol="0">
                <a:spAutoFit/>
              </a:bodyPr>
              <a:lstStyle/>
              <a:p>
                <a:r>
                  <a:rPr lang="en-US" altLang="zh-CN" sz="1400" dirty="0"/>
                  <a:t>48</a:t>
                </a:r>
                <a:endParaRPr lang="zh-CN" altLang="en-US" sz="1400" dirty="0"/>
              </a:p>
            </p:txBody>
          </p:sp>
          <p:sp>
            <p:nvSpPr>
              <p:cNvPr id="55" name="文本框 54">
                <a:extLst>
                  <a:ext uri="{FF2B5EF4-FFF2-40B4-BE49-F238E27FC236}">
                    <a16:creationId xmlns:a16="http://schemas.microsoft.com/office/drawing/2014/main" id="{0C171534-1A6B-4179-80CC-FCC5183CF757}"/>
                  </a:ext>
                </a:extLst>
              </p:cNvPr>
              <p:cNvSpPr txBox="1"/>
              <p:nvPr/>
            </p:nvSpPr>
            <p:spPr>
              <a:xfrm>
                <a:off x="6759203" y="3721776"/>
                <a:ext cx="447669" cy="307777"/>
              </a:xfrm>
              <a:prstGeom prst="rect">
                <a:avLst/>
              </a:prstGeom>
              <a:noFill/>
            </p:spPr>
            <p:txBody>
              <a:bodyPr wrap="square" rtlCol="0">
                <a:spAutoFit/>
              </a:bodyPr>
              <a:lstStyle/>
              <a:p>
                <a:r>
                  <a:rPr lang="en-US" altLang="zh-CN" sz="1400" dirty="0"/>
                  <a:t>28</a:t>
                </a:r>
                <a:endParaRPr lang="zh-CN" altLang="en-US" sz="1400" dirty="0"/>
              </a:p>
            </p:txBody>
          </p:sp>
          <p:sp>
            <p:nvSpPr>
              <p:cNvPr id="56" name="文本框 55">
                <a:extLst>
                  <a:ext uri="{FF2B5EF4-FFF2-40B4-BE49-F238E27FC236}">
                    <a16:creationId xmlns:a16="http://schemas.microsoft.com/office/drawing/2014/main" id="{CA7BDC50-F057-4251-8777-5EA3888FCD9D}"/>
                  </a:ext>
                </a:extLst>
              </p:cNvPr>
              <p:cNvSpPr txBox="1"/>
              <p:nvPr/>
            </p:nvSpPr>
            <p:spPr>
              <a:xfrm>
                <a:off x="6759203" y="4487120"/>
                <a:ext cx="447669" cy="307777"/>
              </a:xfrm>
              <a:prstGeom prst="rect">
                <a:avLst/>
              </a:prstGeom>
              <a:noFill/>
            </p:spPr>
            <p:txBody>
              <a:bodyPr wrap="square" rtlCol="0">
                <a:spAutoFit/>
              </a:bodyPr>
              <a:lstStyle/>
              <a:p>
                <a:r>
                  <a:rPr lang="en-US" altLang="zh-CN" sz="1400" dirty="0"/>
                  <a:t>21</a:t>
                </a:r>
                <a:endParaRPr lang="zh-CN" altLang="en-US" sz="1400" dirty="0"/>
              </a:p>
            </p:txBody>
          </p:sp>
          <p:sp>
            <p:nvSpPr>
              <p:cNvPr id="57" name="矩形 56">
                <a:extLst>
                  <a:ext uri="{FF2B5EF4-FFF2-40B4-BE49-F238E27FC236}">
                    <a16:creationId xmlns:a16="http://schemas.microsoft.com/office/drawing/2014/main" id="{C5E29597-05DF-436C-B5F3-BA6D2EB2AB2C}"/>
                  </a:ext>
                </a:extLst>
              </p:cNvPr>
              <p:cNvSpPr/>
              <p:nvPr/>
            </p:nvSpPr>
            <p:spPr>
              <a:xfrm>
                <a:off x="7185448" y="3355782"/>
                <a:ext cx="1257271" cy="16774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9D0F2C80-C046-4FC0-8F15-3F66ED9B2A55}"/>
                  </a:ext>
                </a:extLst>
              </p:cNvPr>
              <p:cNvCxnSpPr>
                <a:cxnSpLocks/>
              </p:cNvCxnSpPr>
              <p:nvPr/>
            </p:nvCxnSpPr>
            <p:spPr>
              <a:xfrm>
                <a:off x="7197345" y="4366374"/>
                <a:ext cx="12453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0DCF5754-3348-464F-9429-A777A5AF554C}"/>
                  </a:ext>
                </a:extLst>
              </p:cNvPr>
              <p:cNvSpPr txBox="1"/>
              <p:nvPr/>
            </p:nvSpPr>
            <p:spPr>
              <a:xfrm>
                <a:off x="7414038" y="3689834"/>
                <a:ext cx="800089" cy="307777"/>
              </a:xfrm>
              <a:prstGeom prst="rect">
                <a:avLst/>
              </a:prstGeom>
              <a:noFill/>
            </p:spPr>
            <p:txBody>
              <a:bodyPr wrap="square" rtlCol="0">
                <a:spAutoFit/>
              </a:bodyPr>
              <a:lstStyle/>
              <a:p>
                <a:r>
                  <a:rPr lang="zh-CN" altLang="en-US" sz="1400" dirty="0"/>
                  <a:t>区域</a:t>
                </a:r>
                <a:r>
                  <a:rPr lang="en-US" altLang="zh-CN" sz="1400" dirty="0"/>
                  <a:t>3</a:t>
                </a:r>
                <a:endParaRPr lang="zh-CN" altLang="en-US" sz="1400" dirty="0"/>
              </a:p>
            </p:txBody>
          </p:sp>
          <p:sp>
            <p:nvSpPr>
              <p:cNvPr id="60" name="文本框 59">
                <a:extLst>
                  <a:ext uri="{FF2B5EF4-FFF2-40B4-BE49-F238E27FC236}">
                    <a16:creationId xmlns:a16="http://schemas.microsoft.com/office/drawing/2014/main" id="{5B99D5A7-3851-4E9F-A0A5-7C73020DF6EA}"/>
                  </a:ext>
                </a:extLst>
              </p:cNvPr>
              <p:cNvSpPr txBox="1"/>
              <p:nvPr/>
            </p:nvSpPr>
            <p:spPr>
              <a:xfrm>
                <a:off x="7414038" y="4574935"/>
                <a:ext cx="800089" cy="307777"/>
              </a:xfrm>
              <a:prstGeom prst="rect">
                <a:avLst/>
              </a:prstGeom>
              <a:noFill/>
            </p:spPr>
            <p:txBody>
              <a:bodyPr wrap="square" rtlCol="0">
                <a:spAutoFit/>
              </a:bodyPr>
              <a:lstStyle/>
              <a:p>
                <a:r>
                  <a:rPr lang="zh-CN" altLang="en-US" sz="1400" dirty="0"/>
                  <a:t>区域</a:t>
                </a:r>
                <a:r>
                  <a:rPr lang="en-US" altLang="zh-CN" sz="1400" dirty="0"/>
                  <a:t>6</a:t>
                </a:r>
                <a:endParaRPr lang="zh-CN" altLang="en-US" sz="1400" dirty="0"/>
              </a:p>
            </p:txBody>
          </p:sp>
        </p:grpSp>
        <p:sp>
          <p:nvSpPr>
            <p:cNvPr id="61" name="文本框 60">
              <a:extLst>
                <a:ext uri="{FF2B5EF4-FFF2-40B4-BE49-F238E27FC236}">
                  <a16:creationId xmlns:a16="http://schemas.microsoft.com/office/drawing/2014/main" id="{BAEB355E-8880-45AD-B808-20950C994673}"/>
                </a:ext>
              </a:extLst>
            </p:cNvPr>
            <p:cNvSpPr txBox="1"/>
            <p:nvPr/>
          </p:nvSpPr>
          <p:spPr>
            <a:xfrm>
              <a:off x="1946385" y="5434093"/>
              <a:ext cx="250874" cy="599190"/>
            </a:xfrm>
            <a:prstGeom prst="rect">
              <a:avLst/>
            </a:prstGeom>
            <a:noFill/>
          </p:spPr>
          <p:txBody>
            <a:bodyPr wrap="square" rtlCol="0">
              <a:spAutoFit/>
            </a:bodyPr>
            <a:lstStyle/>
            <a:p>
              <a:r>
                <a:rPr lang="en-US" altLang="zh-CN" sz="2800" b="1" dirty="0"/>
                <a:t>*</a:t>
              </a:r>
              <a:endParaRPr lang="zh-CN" altLang="en-US" sz="2800" b="1" dirty="0"/>
            </a:p>
          </p:txBody>
        </p:sp>
        <p:cxnSp>
          <p:nvCxnSpPr>
            <p:cNvPr id="63" name="直接箭头连接符 62">
              <a:extLst>
                <a:ext uri="{FF2B5EF4-FFF2-40B4-BE49-F238E27FC236}">
                  <a16:creationId xmlns:a16="http://schemas.microsoft.com/office/drawing/2014/main" id="{568724E5-4C47-4D08-879F-81B7C1BEB8CB}"/>
                </a:ext>
              </a:extLst>
            </p:cNvPr>
            <p:cNvCxnSpPr/>
            <p:nvPr/>
          </p:nvCxnSpPr>
          <p:spPr>
            <a:xfrm>
              <a:off x="4675910" y="5666441"/>
              <a:ext cx="6961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90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18</a:t>
            </a:fld>
            <a:endParaRPr lang="zh-CN" altLang="en-US"/>
          </a:p>
        </p:txBody>
      </p:sp>
      <p:sp>
        <p:nvSpPr>
          <p:cNvPr id="5" name="矩形 35"/>
          <p:cNvSpPr>
            <a:spLocks noChangeArrowheads="1"/>
          </p:cNvSpPr>
          <p:nvPr/>
        </p:nvSpPr>
        <p:spPr bwMode="auto">
          <a:xfrm>
            <a:off x="385762" y="147298"/>
            <a:ext cx="11420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err="1">
                <a:solidFill>
                  <a:srgbClr val="8E0000"/>
                </a:solidFill>
                <a:latin typeface="微软雅黑" panose="020B0503020204020204" pitchFamily="34" charset="-122"/>
                <a:ea typeface="微软雅黑" panose="020B0503020204020204" pitchFamily="34" charset="-122"/>
              </a:rPr>
              <a:t>Swin</a:t>
            </a: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11" name="文本框 10">
            <a:extLst>
              <a:ext uri="{FF2B5EF4-FFF2-40B4-BE49-F238E27FC236}">
                <a16:creationId xmlns:a16="http://schemas.microsoft.com/office/drawing/2014/main" id="{6E514F48-2A66-44F5-B523-3AFF1F0ED2FA}"/>
              </a:ext>
            </a:extLst>
          </p:cNvPr>
          <p:cNvSpPr txBox="1"/>
          <p:nvPr/>
        </p:nvSpPr>
        <p:spPr>
          <a:xfrm>
            <a:off x="280987" y="1103312"/>
            <a:ext cx="4067175"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Relative position bias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相对位置偏移</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780FF57-7EC0-4302-ADD9-D61D22EE851C}"/>
                  </a:ext>
                </a:extLst>
              </p:cNvPr>
              <p:cNvSpPr txBox="1"/>
              <p:nvPr/>
            </p:nvSpPr>
            <p:spPr>
              <a:xfrm>
                <a:off x="84476" y="5073399"/>
                <a:ext cx="5444528" cy="9974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𝐴𝑡𝑡𝑒𝑛𝑡𝑖𝑜𝑛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𝑆𝑜𝑓𝑡𝑀𝑎𝑥</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𝑑</m:t>
                                  </m:r>
                                </m:e>
                              </m:rad>
                            </m:den>
                          </m:f>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𝑉</m:t>
                      </m:r>
                    </m:oMath>
                  </m:oMathPara>
                </a14:m>
                <a:endParaRPr lang="en-US" altLang="zh-CN" b="0" dirty="0"/>
              </a:p>
              <a:p>
                <a:pPr algn="ctr"/>
                <a:r>
                  <a:rPr lang="en-US" altLang="zh-CN" dirty="0">
                    <a:latin typeface="Times New Roman" panose="02020603050405020304" pitchFamily="18" charset="0"/>
                    <a:cs typeface="Times New Roman" panose="02020603050405020304" pitchFamily="18" charset="0"/>
                  </a:rPr>
                  <a:t>Relative position </a:t>
                </a:r>
                <a:r>
                  <a:rPr lang="en-US" altLang="zh-CN" dirty="0" err="1">
                    <a:latin typeface="Times New Roman" panose="02020603050405020304" pitchFamily="18" charset="0"/>
                    <a:cs typeface="Times New Roman" panose="02020603050405020304" pitchFamily="18" charset="0"/>
                  </a:rPr>
                  <a:t>bia</a:t>
                </a:r>
                <a:r>
                  <a:rPr lang="en-US" altLang="zh-CN" dirty="0">
                    <a:latin typeface="Times New Roman" panose="02020603050405020304" pitchFamily="18" charset="0"/>
                    <a:cs typeface="Times New Roman" panose="02020603050405020304" pitchFamily="18" charset="0"/>
                  </a:rPr>
                  <a:t> table </a:t>
                </a:r>
                <a:r>
                  <a:rPr lang="zh-CN" altLang="en-US" dirty="0">
                    <a:latin typeface="Times New Roman" panose="02020603050405020304" pitchFamily="18" charset="0"/>
                    <a:cs typeface="Times New Roman" panose="02020603050405020304" pitchFamily="18" charset="0"/>
                  </a:rPr>
                  <a:t>里的参数是可训练的</a:t>
                </a:r>
              </a:p>
            </p:txBody>
          </p:sp>
        </mc:Choice>
        <mc:Fallback xmlns="">
          <p:sp>
            <p:nvSpPr>
              <p:cNvPr id="4" name="文本框 3">
                <a:extLst>
                  <a:ext uri="{FF2B5EF4-FFF2-40B4-BE49-F238E27FC236}">
                    <a16:creationId xmlns:a16="http://schemas.microsoft.com/office/drawing/2014/main" id="{3780FF57-7EC0-4302-ADD9-D61D22EE851C}"/>
                  </a:ext>
                </a:extLst>
              </p:cNvPr>
              <p:cNvSpPr txBox="1">
                <a:spLocks noRot="1" noChangeAspect="1" noMove="1" noResize="1" noEditPoints="1" noAdjustHandles="1" noChangeArrowheads="1" noChangeShapeType="1" noTextEdit="1"/>
              </p:cNvSpPr>
              <p:nvPr/>
            </p:nvSpPr>
            <p:spPr>
              <a:xfrm>
                <a:off x="84476" y="5073399"/>
                <a:ext cx="5444528" cy="997453"/>
              </a:xfrm>
              <a:prstGeom prst="rect">
                <a:avLst/>
              </a:prstGeom>
              <a:blipFill>
                <a:blip r:embed="rId3"/>
                <a:stretch>
                  <a:fillRect b="-8537"/>
                </a:stretch>
              </a:blipFill>
            </p:spPr>
            <p:txBody>
              <a:bodyPr/>
              <a:lstStyle/>
              <a:p>
                <a:r>
                  <a:rPr lang="zh-CN" altLang="en-US">
                    <a:noFill/>
                  </a:rPr>
                  <a:t> </a:t>
                </a:r>
              </a:p>
            </p:txBody>
          </p:sp>
        </mc:Fallback>
      </mc:AlternateContent>
      <p:grpSp>
        <p:nvGrpSpPr>
          <p:cNvPr id="43" name="组合 42">
            <a:extLst>
              <a:ext uri="{FF2B5EF4-FFF2-40B4-BE49-F238E27FC236}">
                <a16:creationId xmlns:a16="http://schemas.microsoft.com/office/drawing/2014/main" id="{6C03330D-E0E3-4AE2-946F-289A505C1DC2}"/>
              </a:ext>
            </a:extLst>
          </p:cNvPr>
          <p:cNvGrpSpPr/>
          <p:nvPr/>
        </p:nvGrpSpPr>
        <p:grpSpPr>
          <a:xfrm>
            <a:off x="2475200" y="1315473"/>
            <a:ext cx="9563126" cy="5542527"/>
            <a:chOff x="665053" y="302824"/>
            <a:chExt cx="11248003" cy="6586348"/>
          </a:xfrm>
        </p:grpSpPr>
        <p:grpSp>
          <p:nvGrpSpPr>
            <p:cNvPr id="44" name="组合 43">
              <a:extLst>
                <a:ext uri="{FF2B5EF4-FFF2-40B4-BE49-F238E27FC236}">
                  <a16:creationId xmlns:a16="http://schemas.microsoft.com/office/drawing/2014/main" id="{6E374596-99DB-49B3-940C-EB9F92C183F5}"/>
                </a:ext>
              </a:extLst>
            </p:cNvPr>
            <p:cNvGrpSpPr/>
            <p:nvPr/>
          </p:nvGrpSpPr>
          <p:grpSpPr>
            <a:xfrm>
              <a:off x="4489270" y="302824"/>
              <a:ext cx="2391692" cy="2154189"/>
              <a:chOff x="3728513" y="573831"/>
              <a:chExt cx="2391692" cy="2154189"/>
            </a:xfrm>
          </p:grpSpPr>
          <p:sp>
            <p:nvSpPr>
              <p:cNvPr id="135" name="矩形 134">
                <a:extLst>
                  <a:ext uri="{FF2B5EF4-FFF2-40B4-BE49-F238E27FC236}">
                    <a16:creationId xmlns:a16="http://schemas.microsoft.com/office/drawing/2014/main" id="{87E91574-0B73-48A0-B889-F7FB03246101}"/>
                  </a:ext>
                </a:extLst>
              </p:cNvPr>
              <p:cNvSpPr/>
              <p:nvPr/>
            </p:nvSpPr>
            <p:spPr>
              <a:xfrm>
                <a:off x="3728513" y="573831"/>
                <a:ext cx="597923" cy="537392"/>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6" name="矩形 135">
                <a:extLst>
                  <a:ext uri="{FF2B5EF4-FFF2-40B4-BE49-F238E27FC236}">
                    <a16:creationId xmlns:a16="http://schemas.microsoft.com/office/drawing/2014/main" id="{9B1151ED-1CAE-4B9E-9F4C-28CBBC3DA51F}"/>
                  </a:ext>
                </a:extLst>
              </p:cNvPr>
              <p:cNvSpPr/>
              <p:nvPr/>
            </p:nvSpPr>
            <p:spPr>
              <a:xfrm>
                <a:off x="4326436"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7" name="矩形 136">
                <a:extLst>
                  <a:ext uri="{FF2B5EF4-FFF2-40B4-BE49-F238E27FC236}">
                    <a16:creationId xmlns:a16="http://schemas.microsoft.com/office/drawing/2014/main" id="{C1ADB8D6-AAA1-4B7A-B6CD-057254591393}"/>
                  </a:ext>
                </a:extLst>
              </p:cNvPr>
              <p:cNvSpPr/>
              <p:nvPr/>
            </p:nvSpPr>
            <p:spPr>
              <a:xfrm>
                <a:off x="4924359"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8" name="矩形 137">
                <a:extLst>
                  <a:ext uri="{FF2B5EF4-FFF2-40B4-BE49-F238E27FC236}">
                    <a16:creationId xmlns:a16="http://schemas.microsoft.com/office/drawing/2014/main" id="{C4827AA8-2250-41F2-9E84-CFA4229699F0}"/>
                  </a:ext>
                </a:extLst>
              </p:cNvPr>
              <p:cNvSpPr/>
              <p:nvPr/>
            </p:nvSpPr>
            <p:spPr>
              <a:xfrm>
                <a:off x="5522282"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9" name="矩形 138">
                <a:extLst>
                  <a:ext uri="{FF2B5EF4-FFF2-40B4-BE49-F238E27FC236}">
                    <a16:creationId xmlns:a16="http://schemas.microsoft.com/office/drawing/2014/main" id="{73B477D6-5D82-4340-BA08-04922C224D38}"/>
                  </a:ext>
                </a:extLst>
              </p:cNvPr>
              <p:cNvSpPr/>
              <p:nvPr/>
            </p:nvSpPr>
            <p:spPr>
              <a:xfrm>
                <a:off x="3728513"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0" name="矩形 139">
                <a:extLst>
                  <a:ext uri="{FF2B5EF4-FFF2-40B4-BE49-F238E27FC236}">
                    <a16:creationId xmlns:a16="http://schemas.microsoft.com/office/drawing/2014/main" id="{23A20509-65E9-4AA2-AC28-349FD50BD9EC}"/>
                  </a:ext>
                </a:extLst>
              </p:cNvPr>
              <p:cNvSpPr/>
              <p:nvPr/>
            </p:nvSpPr>
            <p:spPr>
              <a:xfrm>
                <a:off x="4326436" y="1111223"/>
                <a:ext cx="597923" cy="537392"/>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1" name="矩形 140">
                <a:extLst>
                  <a:ext uri="{FF2B5EF4-FFF2-40B4-BE49-F238E27FC236}">
                    <a16:creationId xmlns:a16="http://schemas.microsoft.com/office/drawing/2014/main" id="{4BD9BDE0-CF31-4F9A-981A-0BAC1A2F28A3}"/>
                  </a:ext>
                </a:extLst>
              </p:cNvPr>
              <p:cNvSpPr/>
              <p:nvPr/>
            </p:nvSpPr>
            <p:spPr>
              <a:xfrm>
                <a:off x="4924359"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2" name="矩形 141">
                <a:extLst>
                  <a:ext uri="{FF2B5EF4-FFF2-40B4-BE49-F238E27FC236}">
                    <a16:creationId xmlns:a16="http://schemas.microsoft.com/office/drawing/2014/main" id="{086E0577-AB79-4C79-82DE-8A0D51C5E14A}"/>
                  </a:ext>
                </a:extLst>
              </p:cNvPr>
              <p:cNvSpPr/>
              <p:nvPr/>
            </p:nvSpPr>
            <p:spPr>
              <a:xfrm>
                <a:off x="5522282"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 name="矩形 142">
                <a:extLst>
                  <a:ext uri="{FF2B5EF4-FFF2-40B4-BE49-F238E27FC236}">
                    <a16:creationId xmlns:a16="http://schemas.microsoft.com/office/drawing/2014/main" id="{CFE2E2A9-EB0F-4262-9C22-6AF031B15576}"/>
                  </a:ext>
                </a:extLst>
              </p:cNvPr>
              <p:cNvSpPr/>
              <p:nvPr/>
            </p:nvSpPr>
            <p:spPr>
              <a:xfrm>
                <a:off x="3728513"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4" name="矩形 143">
                <a:extLst>
                  <a:ext uri="{FF2B5EF4-FFF2-40B4-BE49-F238E27FC236}">
                    <a16:creationId xmlns:a16="http://schemas.microsoft.com/office/drawing/2014/main" id="{42DB24CE-C44D-4C01-B064-084CDCF4830E}"/>
                  </a:ext>
                </a:extLst>
              </p:cNvPr>
              <p:cNvSpPr/>
              <p:nvPr/>
            </p:nvSpPr>
            <p:spPr>
              <a:xfrm>
                <a:off x="4326436"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5" name="矩形 144">
                <a:extLst>
                  <a:ext uri="{FF2B5EF4-FFF2-40B4-BE49-F238E27FC236}">
                    <a16:creationId xmlns:a16="http://schemas.microsoft.com/office/drawing/2014/main" id="{8E129BEB-5987-4447-B1F0-19FE948D043E}"/>
                  </a:ext>
                </a:extLst>
              </p:cNvPr>
              <p:cNvSpPr/>
              <p:nvPr/>
            </p:nvSpPr>
            <p:spPr>
              <a:xfrm>
                <a:off x="4924359" y="1653236"/>
                <a:ext cx="597923" cy="53739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6" name="矩形 145">
                <a:extLst>
                  <a:ext uri="{FF2B5EF4-FFF2-40B4-BE49-F238E27FC236}">
                    <a16:creationId xmlns:a16="http://schemas.microsoft.com/office/drawing/2014/main" id="{D38520CF-BA0C-4DC8-9F66-EC2EA616BE17}"/>
                  </a:ext>
                </a:extLst>
              </p:cNvPr>
              <p:cNvSpPr/>
              <p:nvPr/>
            </p:nvSpPr>
            <p:spPr>
              <a:xfrm>
                <a:off x="5522282"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7" name="矩形 146">
                <a:extLst>
                  <a:ext uri="{FF2B5EF4-FFF2-40B4-BE49-F238E27FC236}">
                    <a16:creationId xmlns:a16="http://schemas.microsoft.com/office/drawing/2014/main" id="{642079DD-61FB-45C9-9100-D3E4EBFD755C}"/>
                  </a:ext>
                </a:extLst>
              </p:cNvPr>
              <p:cNvSpPr/>
              <p:nvPr/>
            </p:nvSpPr>
            <p:spPr>
              <a:xfrm>
                <a:off x="3728513"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8" name="矩形 147">
                <a:extLst>
                  <a:ext uri="{FF2B5EF4-FFF2-40B4-BE49-F238E27FC236}">
                    <a16:creationId xmlns:a16="http://schemas.microsoft.com/office/drawing/2014/main" id="{D54DF667-9EA1-4037-993B-31F38C5286CC}"/>
                  </a:ext>
                </a:extLst>
              </p:cNvPr>
              <p:cNvSpPr/>
              <p:nvPr/>
            </p:nvSpPr>
            <p:spPr>
              <a:xfrm>
                <a:off x="4326436"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9" name="矩形 148">
                <a:extLst>
                  <a:ext uri="{FF2B5EF4-FFF2-40B4-BE49-F238E27FC236}">
                    <a16:creationId xmlns:a16="http://schemas.microsoft.com/office/drawing/2014/main" id="{08FA171D-1840-4529-8428-C577426CBA10}"/>
                  </a:ext>
                </a:extLst>
              </p:cNvPr>
              <p:cNvSpPr/>
              <p:nvPr/>
            </p:nvSpPr>
            <p:spPr>
              <a:xfrm>
                <a:off x="4924359"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0" name="矩形 149">
                <a:extLst>
                  <a:ext uri="{FF2B5EF4-FFF2-40B4-BE49-F238E27FC236}">
                    <a16:creationId xmlns:a16="http://schemas.microsoft.com/office/drawing/2014/main" id="{A57DD39B-0FEF-403C-87D0-2612F0A2C283}"/>
                  </a:ext>
                </a:extLst>
              </p:cNvPr>
              <p:cNvSpPr/>
              <p:nvPr/>
            </p:nvSpPr>
            <p:spPr>
              <a:xfrm>
                <a:off x="5522282" y="2190628"/>
                <a:ext cx="597923" cy="537392"/>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2" name="矩形 61">
              <a:extLst>
                <a:ext uri="{FF2B5EF4-FFF2-40B4-BE49-F238E27FC236}">
                  <a16:creationId xmlns:a16="http://schemas.microsoft.com/office/drawing/2014/main" id="{F7572ED4-31F7-440D-9274-E5A26BF83D81}"/>
                </a:ext>
              </a:extLst>
            </p:cNvPr>
            <p:cNvSpPr/>
            <p:nvPr/>
          </p:nvSpPr>
          <p:spPr>
            <a:xfrm>
              <a:off x="2695501" y="842527"/>
              <a:ext cx="59792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矩形 63">
              <a:extLst>
                <a:ext uri="{FF2B5EF4-FFF2-40B4-BE49-F238E27FC236}">
                  <a16:creationId xmlns:a16="http://schemas.microsoft.com/office/drawing/2014/main" id="{27B43A27-0B48-49EC-B671-43A7AA5699C9}"/>
                </a:ext>
              </a:extLst>
            </p:cNvPr>
            <p:cNvSpPr/>
            <p:nvPr/>
          </p:nvSpPr>
          <p:spPr>
            <a:xfrm>
              <a:off x="3293424" y="842527"/>
              <a:ext cx="59792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矩形 64">
              <a:extLst>
                <a:ext uri="{FF2B5EF4-FFF2-40B4-BE49-F238E27FC236}">
                  <a16:creationId xmlns:a16="http://schemas.microsoft.com/office/drawing/2014/main" id="{2B6BF90B-C717-4272-8C36-C1F97559D4E3}"/>
                </a:ext>
              </a:extLst>
            </p:cNvPr>
            <p:cNvSpPr/>
            <p:nvPr/>
          </p:nvSpPr>
          <p:spPr>
            <a:xfrm>
              <a:off x="2695501" y="1379919"/>
              <a:ext cx="59792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 name="矩形 66">
              <a:extLst>
                <a:ext uri="{FF2B5EF4-FFF2-40B4-BE49-F238E27FC236}">
                  <a16:creationId xmlns:a16="http://schemas.microsoft.com/office/drawing/2014/main" id="{B9A6613F-B70A-4904-A49C-0C301045B8EA}"/>
                </a:ext>
              </a:extLst>
            </p:cNvPr>
            <p:cNvSpPr/>
            <p:nvPr/>
          </p:nvSpPr>
          <p:spPr>
            <a:xfrm>
              <a:off x="3293424" y="1379919"/>
              <a:ext cx="59792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8" name="组合 67">
              <a:extLst>
                <a:ext uri="{FF2B5EF4-FFF2-40B4-BE49-F238E27FC236}">
                  <a16:creationId xmlns:a16="http://schemas.microsoft.com/office/drawing/2014/main" id="{67BD9234-2281-4DB2-B838-A2FC5834D3D7}"/>
                </a:ext>
              </a:extLst>
            </p:cNvPr>
            <p:cNvGrpSpPr/>
            <p:nvPr/>
          </p:nvGrpSpPr>
          <p:grpSpPr>
            <a:xfrm>
              <a:off x="665053" y="842527"/>
              <a:ext cx="1195846" cy="1074784"/>
              <a:chOff x="665053" y="842527"/>
              <a:chExt cx="1195846" cy="1074784"/>
            </a:xfrm>
          </p:grpSpPr>
          <p:sp>
            <p:nvSpPr>
              <p:cNvPr id="131" name="矩形 130">
                <a:extLst>
                  <a:ext uri="{FF2B5EF4-FFF2-40B4-BE49-F238E27FC236}">
                    <a16:creationId xmlns:a16="http://schemas.microsoft.com/office/drawing/2014/main" id="{5E397B8D-11EC-4766-8F38-A4DE5C464BD0}"/>
                  </a:ext>
                </a:extLst>
              </p:cNvPr>
              <p:cNvSpPr/>
              <p:nvPr/>
            </p:nvSpPr>
            <p:spPr>
              <a:xfrm>
                <a:off x="665053" y="842527"/>
                <a:ext cx="597923" cy="537392"/>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2" name="矩形 131">
                <a:extLst>
                  <a:ext uri="{FF2B5EF4-FFF2-40B4-BE49-F238E27FC236}">
                    <a16:creationId xmlns:a16="http://schemas.microsoft.com/office/drawing/2014/main" id="{3AC9F786-A944-4A6D-8076-F3F12469DCAF}"/>
                  </a:ext>
                </a:extLst>
              </p:cNvPr>
              <p:cNvSpPr/>
              <p:nvPr/>
            </p:nvSpPr>
            <p:spPr>
              <a:xfrm>
                <a:off x="1262976" y="842527"/>
                <a:ext cx="597923" cy="537392"/>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3" name="矩形 132">
                <a:extLst>
                  <a:ext uri="{FF2B5EF4-FFF2-40B4-BE49-F238E27FC236}">
                    <a16:creationId xmlns:a16="http://schemas.microsoft.com/office/drawing/2014/main" id="{268F1862-FCAD-4E13-A434-B583CE74948D}"/>
                  </a:ext>
                </a:extLst>
              </p:cNvPr>
              <p:cNvSpPr/>
              <p:nvPr/>
            </p:nvSpPr>
            <p:spPr>
              <a:xfrm>
                <a:off x="665053" y="1379919"/>
                <a:ext cx="597923" cy="53739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4" name="矩形 133">
                <a:extLst>
                  <a:ext uri="{FF2B5EF4-FFF2-40B4-BE49-F238E27FC236}">
                    <a16:creationId xmlns:a16="http://schemas.microsoft.com/office/drawing/2014/main" id="{E96D7FA8-4C89-4B5E-8520-EA3E11657DCA}"/>
                  </a:ext>
                </a:extLst>
              </p:cNvPr>
              <p:cNvSpPr/>
              <p:nvPr/>
            </p:nvSpPr>
            <p:spPr>
              <a:xfrm>
                <a:off x="1262976" y="1379919"/>
                <a:ext cx="597923" cy="537392"/>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9" name="组合 68">
              <a:extLst>
                <a:ext uri="{FF2B5EF4-FFF2-40B4-BE49-F238E27FC236}">
                  <a16:creationId xmlns:a16="http://schemas.microsoft.com/office/drawing/2014/main" id="{7E746E8A-1B14-439B-B505-B9D4300C4CBA}"/>
                </a:ext>
              </a:extLst>
            </p:cNvPr>
            <p:cNvGrpSpPr/>
            <p:nvPr/>
          </p:nvGrpSpPr>
          <p:grpSpPr>
            <a:xfrm>
              <a:off x="9135255" y="302824"/>
              <a:ext cx="2391692" cy="2154189"/>
              <a:chOff x="3728513" y="573831"/>
              <a:chExt cx="2391692" cy="2154189"/>
            </a:xfrm>
          </p:grpSpPr>
          <p:sp>
            <p:nvSpPr>
              <p:cNvPr id="115" name="矩形 114">
                <a:extLst>
                  <a:ext uri="{FF2B5EF4-FFF2-40B4-BE49-F238E27FC236}">
                    <a16:creationId xmlns:a16="http://schemas.microsoft.com/office/drawing/2014/main" id="{5A41ED0F-9DFC-424E-89A7-A3830894A3DF}"/>
                  </a:ext>
                </a:extLst>
              </p:cNvPr>
              <p:cNvSpPr/>
              <p:nvPr/>
            </p:nvSpPr>
            <p:spPr>
              <a:xfrm>
                <a:off x="3728513" y="573831"/>
                <a:ext cx="597923" cy="537392"/>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6" name="矩形 115">
                <a:extLst>
                  <a:ext uri="{FF2B5EF4-FFF2-40B4-BE49-F238E27FC236}">
                    <a16:creationId xmlns:a16="http://schemas.microsoft.com/office/drawing/2014/main" id="{701C5527-2EA7-4E5D-861E-F9D44F281797}"/>
                  </a:ext>
                </a:extLst>
              </p:cNvPr>
              <p:cNvSpPr/>
              <p:nvPr/>
            </p:nvSpPr>
            <p:spPr>
              <a:xfrm>
                <a:off x="4326436"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7" name="矩形 116">
                <a:extLst>
                  <a:ext uri="{FF2B5EF4-FFF2-40B4-BE49-F238E27FC236}">
                    <a16:creationId xmlns:a16="http://schemas.microsoft.com/office/drawing/2014/main" id="{6E2FE70B-4E23-4640-81BC-C8CDA03DE8D4}"/>
                  </a:ext>
                </a:extLst>
              </p:cNvPr>
              <p:cNvSpPr/>
              <p:nvPr/>
            </p:nvSpPr>
            <p:spPr>
              <a:xfrm>
                <a:off x="4924359"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 name="矩形 117">
                <a:extLst>
                  <a:ext uri="{FF2B5EF4-FFF2-40B4-BE49-F238E27FC236}">
                    <a16:creationId xmlns:a16="http://schemas.microsoft.com/office/drawing/2014/main" id="{34AC3635-0BEA-46BF-88B1-4C23DE745A96}"/>
                  </a:ext>
                </a:extLst>
              </p:cNvPr>
              <p:cNvSpPr/>
              <p:nvPr/>
            </p:nvSpPr>
            <p:spPr>
              <a:xfrm>
                <a:off x="5522282"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9" name="矩形 118">
                <a:extLst>
                  <a:ext uri="{FF2B5EF4-FFF2-40B4-BE49-F238E27FC236}">
                    <a16:creationId xmlns:a16="http://schemas.microsoft.com/office/drawing/2014/main" id="{B56583D0-6A31-43A5-B8EE-6BF45F75825E}"/>
                  </a:ext>
                </a:extLst>
              </p:cNvPr>
              <p:cNvSpPr/>
              <p:nvPr/>
            </p:nvSpPr>
            <p:spPr>
              <a:xfrm>
                <a:off x="3728513"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0" name="矩形 119">
                <a:extLst>
                  <a:ext uri="{FF2B5EF4-FFF2-40B4-BE49-F238E27FC236}">
                    <a16:creationId xmlns:a16="http://schemas.microsoft.com/office/drawing/2014/main" id="{F63A945F-F6B1-4FA8-8148-6B71E70AE5DC}"/>
                  </a:ext>
                </a:extLst>
              </p:cNvPr>
              <p:cNvSpPr/>
              <p:nvPr/>
            </p:nvSpPr>
            <p:spPr>
              <a:xfrm>
                <a:off x="4326436" y="1111223"/>
                <a:ext cx="597923" cy="537392"/>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1" name="矩形 120">
                <a:extLst>
                  <a:ext uri="{FF2B5EF4-FFF2-40B4-BE49-F238E27FC236}">
                    <a16:creationId xmlns:a16="http://schemas.microsoft.com/office/drawing/2014/main" id="{91096F43-3D08-49D9-8384-796A4BD68645}"/>
                  </a:ext>
                </a:extLst>
              </p:cNvPr>
              <p:cNvSpPr/>
              <p:nvPr/>
            </p:nvSpPr>
            <p:spPr>
              <a:xfrm>
                <a:off x="4924359"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 name="矩形 121">
                <a:extLst>
                  <a:ext uri="{FF2B5EF4-FFF2-40B4-BE49-F238E27FC236}">
                    <a16:creationId xmlns:a16="http://schemas.microsoft.com/office/drawing/2014/main" id="{78120E2C-E443-4864-AF31-CC0C7E3A4A40}"/>
                  </a:ext>
                </a:extLst>
              </p:cNvPr>
              <p:cNvSpPr/>
              <p:nvPr/>
            </p:nvSpPr>
            <p:spPr>
              <a:xfrm>
                <a:off x="5522282"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3" name="矩形 122">
                <a:extLst>
                  <a:ext uri="{FF2B5EF4-FFF2-40B4-BE49-F238E27FC236}">
                    <a16:creationId xmlns:a16="http://schemas.microsoft.com/office/drawing/2014/main" id="{3D26BF5F-2915-48FC-B957-6CB3E2E962F6}"/>
                  </a:ext>
                </a:extLst>
              </p:cNvPr>
              <p:cNvSpPr/>
              <p:nvPr/>
            </p:nvSpPr>
            <p:spPr>
              <a:xfrm>
                <a:off x="3728513"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4" name="矩形 123">
                <a:extLst>
                  <a:ext uri="{FF2B5EF4-FFF2-40B4-BE49-F238E27FC236}">
                    <a16:creationId xmlns:a16="http://schemas.microsoft.com/office/drawing/2014/main" id="{73AEC4BF-B066-487B-B5C7-F0197697A0CC}"/>
                  </a:ext>
                </a:extLst>
              </p:cNvPr>
              <p:cNvSpPr/>
              <p:nvPr/>
            </p:nvSpPr>
            <p:spPr>
              <a:xfrm>
                <a:off x="4326435" y="165546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5" name="矩形 124">
                <a:extLst>
                  <a:ext uri="{FF2B5EF4-FFF2-40B4-BE49-F238E27FC236}">
                    <a16:creationId xmlns:a16="http://schemas.microsoft.com/office/drawing/2014/main" id="{ED602FAD-C8C2-472B-90C9-8F320129F402}"/>
                  </a:ext>
                </a:extLst>
              </p:cNvPr>
              <p:cNvSpPr/>
              <p:nvPr/>
            </p:nvSpPr>
            <p:spPr>
              <a:xfrm>
                <a:off x="4924359" y="1653236"/>
                <a:ext cx="597923" cy="53739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6" name="矩形 125">
                <a:extLst>
                  <a:ext uri="{FF2B5EF4-FFF2-40B4-BE49-F238E27FC236}">
                    <a16:creationId xmlns:a16="http://schemas.microsoft.com/office/drawing/2014/main" id="{D9C505A4-A3C5-461B-BA43-8507FEF4BD38}"/>
                  </a:ext>
                </a:extLst>
              </p:cNvPr>
              <p:cNvSpPr/>
              <p:nvPr/>
            </p:nvSpPr>
            <p:spPr>
              <a:xfrm>
                <a:off x="5522282"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7" name="矩形 126">
                <a:extLst>
                  <a:ext uri="{FF2B5EF4-FFF2-40B4-BE49-F238E27FC236}">
                    <a16:creationId xmlns:a16="http://schemas.microsoft.com/office/drawing/2014/main" id="{3DE32376-FA29-486B-ACE9-813CAE372B9A}"/>
                  </a:ext>
                </a:extLst>
              </p:cNvPr>
              <p:cNvSpPr/>
              <p:nvPr/>
            </p:nvSpPr>
            <p:spPr>
              <a:xfrm>
                <a:off x="3728513"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8" name="矩形 127">
                <a:extLst>
                  <a:ext uri="{FF2B5EF4-FFF2-40B4-BE49-F238E27FC236}">
                    <a16:creationId xmlns:a16="http://schemas.microsoft.com/office/drawing/2014/main" id="{45B55D1A-C6E9-4F81-9FAE-F52C77ED4BCD}"/>
                  </a:ext>
                </a:extLst>
              </p:cNvPr>
              <p:cNvSpPr/>
              <p:nvPr/>
            </p:nvSpPr>
            <p:spPr>
              <a:xfrm>
                <a:off x="4326436"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9" name="矩形 128">
                <a:extLst>
                  <a:ext uri="{FF2B5EF4-FFF2-40B4-BE49-F238E27FC236}">
                    <a16:creationId xmlns:a16="http://schemas.microsoft.com/office/drawing/2014/main" id="{16AA0AE8-0A2D-4CBA-9355-099B9BC9FEAB}"/>
                  </a:ext>
                </a:extLst>
              </p:cNvPr>
              <p:cNvSpPr/>
              <p:nvPr/>
            </p:nvSpPr>
            <p:spPr>
              <a:xfrm>
                <a:off x="4924359"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0" name="矩形 129">
                <a:extLst>
                  <a:ext uri="{FF2B5EF4-FFF2-40B4-BE49-F238E27FC236}">
                    <a16:creationId xmlns:a16="http://schemas.microsoft.com/office/drawing/2014/main" id="{ADBC7DCC-C441-49F9-A071-D7327FFA7AAF}"/>
                  </a:ext>
                </a:extLst>
              </p:cNvPr>
              <p:cNvSpPr/>
              <p:nvPr/>
            </p:nvSpPr>
            <p:spPr>
              <a:xfrm>
                <a:off x="5522282" y="2190628"/>
                <a:ext cx="597923" cy="537392"/>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0" name="箭头: 右 69">
              <a:extLst>
                <a:ext uri="{FF2B5EF4-FFF2-40B4-BE49-F238E27FC236}">
                  <a16:creationId xmlns:a16="http://schemas.microsoft.com/office/drawing/2014/main" id="{FD6D5EE2-FF68-40DE-B87C-8E78E1227C69}"/>
                </a:ext>
              </a:extLst>
            </p:cNvPr>
            <p:cNvSpPr/>
            <p:nvPr/>
          </p:nvSpPr>
          <p:spPr>
            <a:xfrm>
              <a:off x="7169727" y="1108912"/>
              <a:ext cx="1728849" cy="376988"/>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文本框 70">
              <a:extLst>
                <a:ext uri="{FF2B5EF4-FFF2-40B4-BE49-F238E27FC236}">
                  <a16:creationId xmlns:a16="http://schemas.microsoft.com/office/drawing/2014/main" id="{383CB4C8-022E-40C3-8A41-0C9935F86F11}"/>
                </a:ext>
              </a:extLst>
            </p:cNvPr>
            <p:cNvSpPr txBox="1"/>
            <p:nvPr/>
          </p:nvSpPr>
          <p:spPr>
            <a:xfrm>
              <a:off x="7198632" y="375755"/>
              <a:ext cx="2222815" cy="948166"/>
            </a:xfrm>
            <a:prstGeom prst="rect">
              <a:avLst/>
            </a:prstGeom>
            <a:noFill/>
          </p:spPr>
          <p:txBody>
            <a:bodyPr wrap="square" rtlCol="0">
              <a:spAutoFit/>
            </a:bodyPr>
            <a:lstStyle/>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行列标加上</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M-1</a:t>
              </a:r>
            </a:p>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行标乘以</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2M-1</a:t>
              </a:r>
            </a:p>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行、列标相加</a:t>
              </a:r>
            </a:p>
          </p:txBody>
        </p:sp>
        <p:sp>
          <p:nvSpPr>
            <p:cNvPr id="72" name="文本框 71">
              <a:extLst>
                <a:ext uri="{FF2B5EF4-FFF2-40B4-BE49-F238E27FC236}">
                  <a16:creationId xmlns:a16="http://schemas.microsoft.com/office/drawing/2014/main" id="{350A3D23-1D38-4098-9B85-549321CE51C6}"/>
                </a:ext>
              </a:extLst>
            </p:cNvPr>
            <p:cNvSpPr txBox="1"/>
            <p:nvPr/>
          </p:nvSpPr>
          <p:spPr>
            <a:xfrm>
              <a:off x="2567941" y="2033248"/>
              <a:ext cx="1921328" cy="406358"/>
            </a:xfrm>
            <a:prstGeom prst="rect">
              <a:avLst/>
            </a:prstGeom>
            <a:noFill/>
          </p:spPr>
          <p:txBody>
            <a:bodyPr wrap="square" rtlCol="0">
              <a:spAutoFit/>
            </a:bodyPr>
            <a:lstStyle/>
            <a:p>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绝对位置索引</a:t>
              </a:r>
            </a:p>
          </p:txBody>
        </p:sp>
        <p:sp>
          <p:nvSpPr>
            <p:cNvPr id="73" name="文本框 72">
              <a:extLst>
                <a:ext uri="{FF2B5EF4-FFF2-40B4-BE49-F238E27FC236}">
                  <a16:creationId xmlns:a16="http://schemas.microsoft.com/office/drawing/2014/main" id="{AE20514B-F8FC-46FD-9CD9-57E8339BF08A}"/>
                </a:ext>
              </a:extLst>
            </p:cNvPr>
            <p:cNvSpPr txBox="1"/>
            <p:nvPr/>
          </p:nvSpPr>
          <p:spPr>
            <a:xfrm>
              <a:off x="4854728" y="2556836"/>
              <a:ext cx="2797739" cy="406358"/>
            </a:xfrm>
            <a:prstGeom prst="rect">
              <a:avLst/>
            </a:prstGeom>
            <a:noFill/>
          </p:spPr>
          <p:txBody>
            <a:bodyPr wrap="square" rtlCol="0">
              <a:spAutoFit/>
            </a:bodyPr>
            <a:lstStyle/>
            <a:p>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二维相对位置索引</a:t>
              </a:r>
            </a:p>
          </p:txBody>
        </p:sp>
        <p:sp>
          <p:nvSpPr>
            <p:cNvPr id="74" name="文本框 73">
              <a:extLst>
                <a:ext uri="{FF2B5EF4-FFF2-40B4-BE49-F238E27FC236}">
                  <a16:creationId xmlns:a16="http://schemas.microsoft.com/office/drawing/2014/main" id="{0A648859-D6B4-4B58-9F76-72156AF014B1}"/>
                </a:ext>
              </a:extLst>
            </p:cNvPr>
            <p:cNvSpPr txBox="1"/>
            <p:nvPr/>
          </p:nvSpPr>
          <p:spPr>
            <a:xfrm>
              <a:off x="9384573" y="2524745"/>
              <a:ext cx="2528483" cy="406358"/>
            </a:xfrm>
            <a:prstGeom prst="rect">
              <a:avLst/>
            </a:prstGeom>
            <a:noFill/>
          </p:spPr>
          <p:txBody>
            <a:bodyPr wrap="square" rtlCol="0">
              <a:spAutoFit/>
            </a:bodyPr>
            <a:lstStyle/>
            <a:p>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一维相对位置索引</a:t>
              </a:r>
            </a:p>
          </p:txBody>
        </p:sp>
        <p:sp>
          <p:nvSpPr>
            <p:cNvPr id="75" name="文本框 74">
              <a:extLst>
                <a:ext uri="{FF2B5EF4-FFF2-40B4-BE49-F238E27FC236}">
                  <a16:creationId xmlns:a16="http://schemas.microsoft.com/office/drawing/2014/main" id="{622B040C-EE3D-46E8-9697-881077437B28}"/>
                </a:ext>
              </a:extLst>
            </p:cNvPr>
            <p:cNvSpPr txBox="1"/>
            <p:nvPr/>
          </p:nvSpPr>
          <p:spPr>
            <a:xfrm>
              <a:off x="1856905" y="405164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0</a:t>
              </a:r>
              <a:endParaRPr lang="zh-CN" altLang="en-US" sz="1200"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53247122-E91F-4ACE-9FC2-4F481447084E}"/>
                </a:ext>
              </a:extLst>
            </p:cNvPr>
            <p:cNvSpPr txBox="1"/>
            <p:nvPr/>
          </p:nvSpPr>
          <p:spPr>
            <a:xfrm>
              <a:off x="2673531" y="4041257"/>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0B847223-7EB2-4BFA-BFD3-6702EE2304B5}"/>
                </a:ext>
              </a:extLst>
            </p:cNvPr>
            <p:cNvSpPr txBox="1"/>
            <p:nvPr/>
          </p:nvSpPr>
          <p:spPr>
            <a:xfrm>
              <a:off x="3490158" y="405164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A2C2517B-AE5F-49FB-B603-8B44BAE80234}"/>
                </a:ext>
              </a:extLst>
            </p:cNvPr>
            <p:cNvSpPr txBox="1"/>
            <p:nvPr/>
          </p:nvSpPr>
          <p:spPr>
            <a:xfrm>
              <a:off x="4306783" y="405164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C710E872-1E58-4FD1-BDC1-3C40ED27E9B4}"/>
                </a:ext>
              </a:extLst>
            </p:cNvPr>
            <p:cNvSpPr txBox="1"/>
            <p:nvPr/>
          </p:nvSpPr>
          <p:spPr>
            <a:xfrm>
              <a:off x="5086526" y="405164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A64C369B-1440-49CA-9BB6-CF4611DD5EDC}"/>
                </a:ext>
              </a:extLst>
            </p:cNvPr>
            <p:cNvSpPr txBox="1"/>
            <p:nvPr/>
          </p:nvSpPr>
          <p:spPr>
            <a:xfrm>
              <a:off x="5857701" y="406203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F501DA55-3A09-4C40-8AC4-CA331AF8BC68}"/>
                </a:ext>
              </a:extLst>
            </p:cNvPr>
            <p:cNvSpPr txBox="1"/>
            <p:nvPr/>
          </p:nvSpPr>
          <p:spPr>
            <a:xfrm>
              <a:off x="6691614" y="406203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C5719E41-4294-4094-A224-40F0A0A01718}"/>
                </a:ext>
              </a:extLst>
            </p:cNvPr>
            <p:cNvSpPr txBox="1"/>
            <p:nvPr/>
          </p:nvSpPr>
          <p:spPr>
            <a:xfrm>
              <a:off x="7439692" y="406203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23DDA78D-C876-4C02-BB89-5137919E3F25}"/>
                </a:ext>
              </a:extLst>
            </p:cNvPr>
            <p:cNvSpPr txBox="1"/>
            <p:nvPr/>
          </p:nvSpPr>
          <p:spPr>
            <a:xfrm>
              <a:off x="8262653" y="4051648"/>
              <a:ext cx="374074" cy="40635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8</a:t>
              </a:r>
              <a:endParaRPr lang="zh-CN" altLang="en-US" sz="1200" dirty="0">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DBD9C5A4-8E05-4713-9339-DDACF1D4E7F7}"/>
                </a:ext>
              </a:extLst>
            </p:cNvPr>
            <p:cNvSpPr/>
            <p:nvPr/>
          </p:nvSpPr>
          <p:spPr>
            <a:xfrm>
              <a:off x="1656704"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矩形 84">
              <a:extLst>
                <a:ext uri="{FF2B5EF4-FFF2-40B4-BE49-F238E27FC236}">
                  <a16:creationId xmlns:a16="http://schemas.microsoft.com/office/drawing/2014/main" id="{417DE042-34AA-4F58-93EC-7E9446CCDBBC}"/>
                </a:ext>
              </a:extLst>
            </p:cNvPr>
            <p:cNvSpPr/>
            <p:nvPr/>
          </p:nvSpPr>
          <p:spPr>
            <a:xfrm>
              <a:off x="2449087"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0.2</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矩形 85">
              <a:extLst>
                <a:ext uri="{FF2B5EF4-FFF2-40B4-BE49-F238E27FC236}">
                  <a16:creationId xmlns:a16="http://schemas.microsoft.com/office/drawing/2014/main" id="{AA2CDA34-4BCC-453F-B9CF-89155A9D8A31}"/>
                </a:ext>
              </a:extLst>
            </p:cNvPr>
            <p:cNvSpPr/>
            <p:nvPr/>
          </p:nvSpPr>
          <p:spPr>
            <a:xfrm>
              <a:off x="3241470"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0.3</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7" name="矩形 86">
              <a:extLst>
                <a:ext uri="{FF2B5EF4-FFF2-40B4-BE49-F238E27FC236}">
                  <a16:creationId xmlns:a16="http://schemas.microsoft.com/office/drawing/2014/main" id="{FBB743D6-03FA-4467-A759-0BEA57EE7C6A}"/>
                </a:ext>
              </a:extLst>
            </p:cNvPr>
            <p:cNvSpPr/>
            <p:nvPr/>
          </p:nvSpPr>
          <p:spPr>
            <a:xfrm>
              <a:off x="4031016"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0.8</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8" name="矩形 87">
              <a:extLst>
                <a:ext uri="{FF2B5EF4-FFF2-40B4-BE49-F238E27FC236}">
                  <a16:creationId xmlns:a16="http://schemas.microsoft.com/office/drawing/2014/main" id="{4848EAA8-567F-4BB3-9FFA-E9CE994FB4DA}"/>
                </a:ext>
              </a:extLst>
            </p:cNvPr>
            <p:cNvSpPr/>
            <p:nvPr/>
          </p:nvSpPr>
          <p:spPr>
            <a:xfrm>
              <a:off x="4823399"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9" name="矩形 88">
              <a:extLst>
                <a:ext uri="{FF2B5EF4-FFF2-40B4-BE49-F238E27FC236}">
                  <a16:creationId xmlns:a16="http://schemas.microsoft.com/office/drawing/2014/main" id="{863A4416-5EAF-4973-8219-64F89C06AC4C}"/>
                </a:ext>
              </a:extLst>
            </p:cNvPr>
            <p:cNvSpPr/>
            <p:nvPr/>
          </p:nvSpPr>
          <p:spPr>
            <a:xfrm>
              <a:off x="5615782"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0.6</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0" name="矩形 89">
              <a:extLst>
                <a:ext uri="{FF2B5EF4-FFF2-40B4-BE49-F238E27FC236}">
                  <a16:creationId xmlns:a16="http://schemas.microsoft.com/office/drawing/2014/main" id="{63FAEC9A-8BB2-44B1-A2F9-AD2A6AB7A18D}"/>
                </a:ext>
              </a:extLst>
            </p:cNvPr>
            <p:cNvSpPr/>
            <p:nvPr/>
          </p:nvSpPr>
          <p:spPr>
            <a:xfrm>
              <a:off x="6408910"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0.4</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1" name="矩形 90">
              <a:extLst>
                <a:ext uri="{FF2B5EF4-FFF2-40B4-BE49-F238E27FC236}">
                  <a16:creationId xmlns:a16="http://schemas.microsoft.com/office/drawing/2014/main" id="{BF5B8CC3-AC02-46EC-9C2B-DB0108A82C55}"/>
                </a:ext>
              </a:extLst>
            </p:cNvPr>
            <p:cNvSpPr/>
            <p:nvPr/>
          </p:nvSpPr>
          <p:spPr>
            <a:xfrm>
              <a:off x="7201293"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0.4</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 name="矩形 91">
              <a:extLst>
                <a:ext uri="{FF2B5EF4-FFF2-40B4-BE49-F238E27FC236}">
                  <a16:creationId xmlns:a16="http://schemas.microsoft.com/office/drawing/2014/main" id="{E6ADF6D4-1807-4BDE-A046-0ED0B3A19E0B}"/>
                </a:ext>
              </a:extLst>
            </p:cNvPr>
            <p:cNvSpPr/>
            <p:nvPr/>
          </p:nvSpPr>
          <p:spPr>
            <a:xfrm>
              <a:off x="7993676" y="3503864"/>
              <a:ext cx="792383" cy="5373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0.7</a:t>
              </a:r>
              <a:endParaRPr lang="zh-CN" altLang="en-US" sz="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3" name="箭头: 右 92">
              <a:extLst>
                <a:ext uri="{FF2B5EF4-FFF2-40B4-BE49-F238E27FC236}">
                  <a16:creationId xmlns:a16="http://schemas.microsoft.com/office/drawing/2014/main" id="{BCC758F6-4D29-4888-A52C-E13C4045CDFD}"/>
                </a:ext>
              </a:extLst>
            </p:cNvPr>
            <p:cNvSpPr/>
            <p:nvPr/>
          </p:nvSpPr>
          <p:spPr>
            <a:xfrm rot="9513079">
              <a:off x="7421381" y="2863558"/>
              <a:ext cx="1606006" cy="20401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4" name="箭头: 右 93">
              <a:extLst>
                <a:ext uri="{FF2B5EF4-FFF2-40B4-BE49-F238E27FC236}">
                  <a16:creationId xmlns:a16="http://schemas.microsoft.com/office/drawing/2014/main" id="{76983891-910E-4162-A4A7-2FB5DBF18FD0}"/>
                </a:ext>
              </a:extLst>
            </p:cNvPr>
            <p:cNvSpPr/>
            <p:nvPr/>
          </p:nvSpPr>
          <p:spPr>
            <a:xfrm rot="1759489">
              <a:off x="7391477" y="4770805"/>
              <a:ext cx="1606006" cy="20401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5" name="组合 94">
              <a:extLst>
                <a:ext uri="{FF2B5EF4-FFF2-40B4-BE49-F238E27FC236}">
                  <a16:creationId xmlns:a16="http://schemas.microsoft.com/office/drawing/2014/main" id="{47D91D0A-C2B0-49A5-9B0E-4051258EF901}"/>
                </a:ext>
              </a:extLst>
            </p:cNvPr>
            <p:cNvGrpSpPr/>
            <p:nvPr/>
          </p:nvGrpSpPr>
          <p:grpSpPr>
            <a:xfrm>
              <a:off x="9085612" y="4279759"/>
              <a:ext cx="2391692" cy="2154189"/>
              <a:chOff x="3728513" y="573831"/>
              <a:chExt cx="2391692" cy="2154189"/>
            </a:xfrm>
          </p:grpSpPr>
          <p:sp>
            <p:nvSpPr>
              <p:cNvPr id="99" name="矩形 98">
                <a:extLst>
                  <a:ext uri="{FF2B5EF4-FFF2-40B4-BE49-F238E27FC236}">
                    <a16:creationId xmlns:a16="http://schemas.microsoft.com/office/drawing/2014/main" id="{724B13DA-1016-49DD-9EC0-EB78481DBBB6}"/>
                  </a:ext>
                </a:extLst>
              </p:cNvPr>
              <p:cNvSpPr/>
              <p:nvPr/>
            </p:nvSpPr>
            <p:spPr>
              <a:xfrm>
                <a:off x="3728513" y="573831"/>
                <a:ext cx="597923" cy="537392"/>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矩形 99">
                <a:extLst>
                  <a:ext uri="{FF2B5EF4-FFF2-40B4-BE49-F238E27FC236}">
                    <a16:creationId xmlns:a16="http://schemas.microsoft.com/office/drawing/2014/main" id="{81D4988D-A427-4869-85A3-2E16C83EC922}"/>
                  </a:ext>
                </a:extLst>
              </p:cNvPr>
              <p:cNvSpPr/>
              <p:nvPr/>
            </p:nvSpPr>
            <p:spPr>
              <a:xfrm>
                <a:off x="4326436"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0.8</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 name="矩形 100">
                <a:extLst>
                  <a:ext uri="{FF2B5EF4-FFF2-40B4-BE49-F238E27FC236}">
                    <a16:creationId xmlns:a16="http://schemas.microsoft.com/office/drawing/2014/main" id="{0CB7C803-3732-47F7-96A3-0E4C0090DC71}"/>
                  </a:ext>
                </a:extLst>
              </p:cNvPr>
              <p:cNvSpPr/>
              <p:nvPr/>
            </p:nvSpPr>
            <p:spPr>
              <a:xfrm>
                <a:off x="4924359"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0.2</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 name="矩形 101">
                <a:extLst>
                  <a:ext uri="{FF2B5EF4-FFF2-40B4-BE49-F238E27FC236}">
                    <a16:creationId xmlns:a16="http://schemas.microsoft.com/office/drawing/2014/main" id="{C1643A50-39FA-423C-B7DC-09E9A44774BC}"/>
                  </a:ext>
                </a:extLst>
              </p:cNvPr>
              <p:cNvSpPr/>
              <p:nvPr/>
            </p:nvSpPr>
            <p:spPr>
              <a:xfrm>
                <a:off x="5522282" y="573831"/>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3" name="矩形 102">
                <a:extLst>
                  <a:ext uri="{FF2B5EF4-FFF2-40B4-BE49-F238E27FC236}">
                    <a16:creationId xmlns:a16="http://schemas.microsoft.com/office/drawing/2014/main" id="{177B471D-DE3E-40FC-B4E7-BF372CCFC00A}"/>
                  </a:ext>
                </a:extLst>
              </p:cNvPr>
              <p:cNvSpPr/>
              <p:nvPr/>
            </p:nvSpPr>
            <p:spPr>
              <a:xfrm>
                <a:off x="3728513"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0.6</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4" name="矩形 103">
                <a:extLst>
                  <a:ext uri="{FF2B5EF4-FFF2-40B4-BE49-F238E27FC236}">
                    <a16:creationId xmlns:a16="http://schemas.microsoft.com/office/drawing/2014/main" id="{F95A6C81-4883-44EC-975A-62A009E83A7C}"/>
                  </a:ext>
                </a:extLst>
              </p:cNvPr>
              <p:cNvSpPr/>
              <p:nvPr/>
            </p:nvSpPr>
            <p:spPr>
              <a:xfrm>
                <a:off x="4326436" y="1111223"/>
                <a:ext cx="597923" cy="537392"/>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矩形 104">
                <a:extLst>
                  <a:ext uri="{FF2B5EF4-FFF2-40B4-BE49-F238E27FC236}">
                    <a16:creationId xmlns:a16="http://schemas.microsoft.com/office/drawing/2014/main" id="{ACF62C44-2D7C-42E7-A89B-196E9C43BAED}"/>
                  </a:ext>
                </a:extLst>
              </p:cNvPr>
              <p:cNvSpPr/>
              <p:nvPr/>
            </p:nvSpPr>
            <p:spPr>
              <a:xfrm>
                <a:off x="4924359"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0.3</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6" name="矩形 105">
                <a:extLst>
                  <a:ext uri="{FF2B5EF4-FFF2-40B4-BE49-F238E27FC236}">
                    <a16:creationId xmlns:a16="http://schemas.microsoft.com/office/drawing/2014/main" id="{F1B6EBE8-D16E-4D16-A5DA-C8DF5EFD8111}"/>
                  </a:ext>
                </a:extLst>
              </p:cNvPr>
              <p:cNvSpPr/>
              <p:nvPr/>
            </p:nvSpPr>
            <p:spPr>
              <a:xfrm>
                <a:off x="5522282" y="1111223"/>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0.2</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7" name="矩形 106">
                <a:extLst>
                  <a:ext uri="{FF2B5EF4-FFF2-40B4-BE49-F238E27FC236}">
                    <a16:creationId xmlns:a16="http://schemas.microsoft.com/office/drawing/2014/main" id="{E1830F6C-61C2-4F0A-95AB-E39CD8A4D15E}"/>
                  </a:ext>
                </a:extLst>
              </p:cNvPr>
              <p:cNvSpPr/>
              <p:nvPr/>
            </p:nvSpPr>
            <p:spPr>
              <a:xfrm>
                <a:off x="3728513"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0.4</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8" name="矩形 107">
                <a:extLst>
                  <a:ext uri="{FF2B5EF4-FFF2-40B4-BE49-F238E27FC236}">
                    <a16:creationId xmlns:a16="http://schemas.microsoft.com/office/drawing/2014/main" id="{0330A8A3-D7FB-4949-9D47-12AD25FC8542}"/>
                  </a:ext>
                </a:extLst>
              </p:cNvPr>
              <p:cNvSpPr/>
              <p:nvPr/>
            </p:nvSpPr>
            <p:spPr>
              <a:xfrm>
                <a:off x="4326435" y="165546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0.4</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9" name="矩形 108">
                <a:extLst>
                  <a:ext uri="{FF2B5EF4-FFF2-40B4-BE49-F238E27FC236}">
                    <a16:creationId xmlns:a16="http://schemas.microsoft.com/office/drawing/2014/main" id="{864AA250-4114-4526-9DF0-6961694A8FB6}"/>
                  </a:ext>
                </a:extLst>
              </p:cNvPr>
              <p:cNvSpPr/>
              <p:nvPr/>
            </p:nvSpPr>
            <p:spPr>
              <a:xfrm>
                <a:off x="4924359" y="1653236"/>
                <a:ext cx="597923" cy="53739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0" name="矩形 109">
                <a:extLst>
                  <a:ext uri="{FF2B5EF4-FFF2-40B4-BE49-F238E27FC236}">
                    <a16:creationId xmlns:a16="http://schemas.microsoft.com/office/drawing/2014/main" id="{78EB3058-BC61-47CC-8F4E-252A381EB76C}"/>
                  </a:ext>
                </a:extLst>
              </p:cNvPr>
              <p:cNvSpPr/>
              <p:nvPr/>
            </p:nvSpPr>
            <p:spPr>
              <a:xfrm>
                <a:off x="5522282" y="1653236"/>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0.8</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1" name="矩形 110">
                <a:extLst>
                  <a:ext uri="{FF2B5EF4-FFF2-40B4-BE49-F238E27FC236}">
                    <a16:creationId xmlns:a16="http://schemas.microsoft.com/office/drawing/2014/main" id="{578C95DC-2D9B-4F1E-BFC9-A7EE4CEE8871}"/>
                  </a:ext>
                </a:extLst>
              </p:cNvPr>
              <p:cNvSpPr/>
              <p:nvPr/>
            </p:nvSpPr>
            <p:spPr>
              <a:xfrm>
                <a:off x="3728513"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0.7</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2" name="矩形 111">
                <a:extLst>
                  <a:ext uri="{FF2B5EF4-FFF2-40B4-BE49-F238E27FC236}">
                    <a16:creationId xmlns:a16="http://schemas.microsoft.com/office/drawing/2014/main" id="{ADC9463B-7E74-4E1E-B2F9-98F587E4513D}"/>
                  </a:ext>
                </a:extLst>
              </p:cNvPr>
              <p:cNvSpPr/>
              <p:nvPr/>
            </p:nvSpPr>
            <p:spPr>
              <a:xfrm>
                <a:off x="4326436"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0.4</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3" name="矩形 112">
                <a:extLst>
                  <a:ext uri="{FF2B5EF4-FFF2-40B4-BE49-F238E27FC236}">
                    <a16:creationId xmlns:a16="http://schemas.microsoft.com/office/drawing/2014/main" id="{6B42996C-794A-4D1E-8A10-5B3925BEE16A}"/>
                  </a:ext>
                </a:extLst>
              </p:cNvPr>
              <p:cNvSpPr/>
              <p:nvPr/>
            </p:nvSpPr>
            <p:spPr>
              <a:xfrm>
                <a:off x="4924359" y="2190628"/>
                <a:ext cx="597923" cy="537392"/>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0.6</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4" name="矩形 113">
                <a:extLst>
                  <a:ext uri="{FF2B5EF4-FFF2-40B4-BE49-F238E27FC236}">
                    <a16:creationId xmlns:a16="http://schemas.microsoft.com/office/drawing/2014/main" id="{301EF578-A4CF-42A8-A67E-07A1F7E35D9E}"/>
                  </a:ext>
                </a:extLst>
              </p:cNvPr>
              <p:cNvSpPr/>
              <p:nvPr/>
            </p:nvSpPr>
            <p:spPr>
              <a:xfrm>
                <a:off x="5522282" y="2190628"/>
                <a:ext cx="597923" cy="537392"/>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6" name="文本框 95">
              <a:extLst>
                <a:ext uri="{FF2B5EF4-FFF2-40B4-BE49-F238E27FC236}">
                  <a16:creationId xmlns:a16="http://schemas.microsoft.com/office/drawing/2014/main" id="{82CF980A-FBDE-41B8-A539-71F9DE04EFE4}"/>
                </a:ext>
              </a:extLst>
            </p:cNvPr>
            <p:cNvSpPr txBox="1"/>
            <p:nvPr/>
          </p:nvSpPr>
          <p:spPr>
            <a:xfrm>
              <a:off x="9323743" y="6482814"/>
              <a:ext cx="2456375" cy="406358"/>
            </a:xfrm>
            <a:prstGeom prst="rect">
              <a:avLst/>
            </a:prstGeom>
            <a:noFill/>
          </p:spPr>
          <p:txBody>
            <a:bodyPr wrap="square" rtlCol="0">
              <a:spAutoFit/>
            </a:bodyPr>
            <a:lstStyle/>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Relative position bias</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7" name="文本框 96">
              <a:extLst>
                <a:ext uri="{FF2B5EF4-FFF2-40B4-BE49-F238E27FC236}">
                  <a16:creationId xmlns:a16="http://schemas.microsoft.com/office/drawing/2014/main" id="{160F6429-445E-4E4B-91CB-3BD29FC79BBA}"/>
                </a:ext>
              </a:extLst>
            </p:cNvPr>
            <p:cNvSpPr txBox="1"/>
            <p:nvPr/>
          </p:nvSpPr>
          <p:spPr>
            <a:xfrm>
              <a:off x="3923206" y="3121225"/>
              <a:ext cx="3399639" cy="406357"/>
            </a:xfrm>
            <a:prstGeom prst="rect">
              <a:avLst/>
            </a:prstGeom>
            <a:noFill/>
          </p:spPr>
          <p:txBody>
            <a:bodyPr wrap="square" rtlCol="0">
              <a:spAutoFit/>
            </a:bodyPr>
            <a:lstStyle/>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Relative position bias table</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8" name="文本框 97">
              <a:extLst>
                <a:ext uri="{FF2B5EF4-FFF2-40B4-BE49-F238E27FC236}">
                  <a16:creationId xmlns:a16="http://schemas.microsoft.com/office/drawing/2014/main" id="{0216985A-E1CA-4D8D-9B35-16BE80480623}"/>
                </a:ext>
              </a:extLst>
            </p:cNvPr>
            <p:cNvSpPr txBox="1"/>
            <p:nvPr/>
          </p:nvSpPr>
          <p:spPr>
            <a:xfrm>
              <a:off x="760950" y="2019308"/>
              <a:ext cx="1099949" cy="329166"/>
            </a:xfrm>
            <a:prstGeom prst="rect">
              <a:avLst/>
            </a:prstGeom>
            <a:noFill/>
          </p:spPr>
          <p:txBody>
            <a:bodyPr wrap="square" rtlCol="0">
              <a:spAutoFit/>
            </a:bodyPr>
            <a:lstStyle/>
            <a:p>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特征图</a:t>
              </a:r>
            </a:p>
          </p:txBody>
        </p:sp>
      </p:grpSp>
    </p:spTree>
    <p:extLst>
      <p:ext uri="{BB962C8B-B14F-4D97-AF65-F5344CB8AC3E}">
        <p14:creationId xmlns:p14="http://schemas.microsoft.com/office/powerpoint/2010/main" val="170190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19</a:t>
            </a:fld>
            <a:endParaRPr lang="zh-CN" altLang="en-US"/>
          </a:p>
        </p:txBody>
      </p:sp>
      <p:sp>
        <p:nvSpPr>
          <p:cNvPr id="5" name="矩形 35"/>
          <p:cNvSpPr>
            <a:spLocks noChangeArrowheads="1"/>
          </p:cNvSpPr>
          <p:nvPr/>
        </p:nvSpPr>
        <p:spPr bwMode="auto">
          <a:xfrm>
            <a:off x="366712" y="167135"/>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FPN</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2" name="文本框 1">
            <a:extLst>
              <a:ext uri="{FF2B5EF4-FFF2-40B4-BE49-F238E27FC236}">
                <a16:creationId xmlns:a16="http://schemas.microsoft.com/office/drawing/2014/main" id="{D208E235-8612-48B7-A4D1-D251000822E5}"/>
              </a:ext>
            </a:extLst>
          </p:cNvPr>
          <p:cNvSpPr txBox="1"/>
          <p:nvPr/>
        </p:nvSpPr>
        <p:spPr>
          <a:xfrm>
            <a:off x="7022123" y="1951672"/>
            <a:ext cx="4736489" cy="2031325"/>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深层网络易响应语义特征，但是由于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Feature Map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的尺寸太小，拥有的几何信息并不多，不利于目标检测。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浅层网络易响应图像特征，但是图像的语义特征并不多，不利于图像分类。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FPN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网络结构</a:t>
            </a:r>
            <a:r>
              <a:rPr lang="zh-CN" altLang="en-US"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融合图像的多层次图像特征</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9675A594-1B50-43EB-B678-538696108DEC}"/>
              </a:ext>
            </a:extLst>
          </p:cNvPr>
          <p:cNvPicPr>
            <a:picLocks noChangeAspect="1"/>
          </p:cNvPicPr>
          <p:nvPr/>
        </p:nvPicPr>
        <p:blipFill>
          <a:blip r:embed="rId3"/>
          <a:stretch>
            <a:fillRect/>
          </a:stretch>
        </p:blipFill>
        <p:spPr>
          <a:xfrm>
            <a:off x="366712" y="1070988"/>
            <a:ext cx="6655411" cy="5787012"/>
          </a:xfrm>
          <a:prstGeom prst="rect">
            <a:avLst/>
          </a:prstGeom>
        </p:spPr>
      </p:pic>
    </p:spTree>
    <p:extLst>
      <p:ext uri="{BB962C8B-B14F-4D97-AF65-F5344CB8AC3E}">
        <p14:creationId xmlns:p14="http://schemas.microsoft.com/office/powerpoint/2010/main" val="34848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a:t>
            </a:fld>
            <a:endParaRPr lang="zh-CN" altLang="en-US"/>
          </a:p>
        </p:txBody>
      </p:sp>
      <p:sp>
        <p:nvSpPr>
          <p:cNvPr id="5" name="矩形 35"/>
          <p:cNvSpPr>
            <a:spLocks noChangeArrowheads="1"/>
          </p:cNvSpPr>
          <p:nvPr/>
        </p:nvSpPr>
        <p:spPr bwMode="auto">
          <a:xfrm>
            <a:off x="400049" y="0"/>
            <a:ext cx="114585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8E0000"/>
                </a:solidFill>
                <a:latin typeface="微软雅黑" panose="020B0503020204020204" pitchFamily="34" charset="-122"/>
                <a:ea typeface="微软雅黑" panose="020B0503020204020204" pitchFamily="34" charset="-122"/>
              </a:rPr>
              <a:t>内容提纲</a:t>
            </a:r>
          </a:p>
        </p:txBody>
      </p:sp>
      <p:sp>
        <p:nvSpPr>
          <p:cNvPr id="8" name="内容占位符 2"/>
          <p:cNvSpPr txBox="1">
            <a:spLocks noChangeArrowheads="1"/>
          </p:cNvSpPr>
          <p:nvPr/>
        </p:nvSpPr>
        <p:spPr bwMode="auto">
          <a:xfrm>
            <a:off x="1341599" y="1529634"/>
            <a:ext cx="10212225" cy="4715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20000"/>
              </a:lnSpc>
              <a:spcBef>
                <a:spcPct val="20000"/>
              </a:spcBef>
            </a:pPr>
            <a:endParaRPr lang="en-US" altLang="zh-CN" sz="36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err="1">
                <a:solidFill>
                  <a:srgbClr val="000000"/>
                </a:solidFill>
                <a:latin typeface="微软雅黑" panose="020B0503020204020204" pitchFamily="34" charset="-122"/>
                <a:ea typeface="微软雅黑" panose="020B0503020204020204" pitchFamily="34" charset="-122"/>
              </a:rPr>
              <a:t>Swin</a:t>
            </a:r>
            <a:r>
              <a:rPr lang="en-US" altLang="zh-CN" sz="2800" b="1" dirty="0">
                <a:solidFill>
                  <a:srgbClr val="000000"/>
                </a:solidFill>
                <a:latin typeface="微软雅黑" panose="020B0503020204020204" pitchFamily="34" charset="-122"/>
                <a:ea typeface="微软雅黑" panose="020B0503020204020204" pitchFamily="34" charset="-122"/>
              </a:rPr>
              <a:t>-Transformer——</a:t>
            </a:r>
            <a:r>
              <a:rPr lang="zh-CN" altLang="en-US" sz="2800" b="1" dirty="0">
                <a:solidFill>
                  <a:srgbClr val="000000"/>
                </a:solidFill>
                <a:latin typeface="微软雅黑" panose="020B0503020204020204" pitchFamily="34" charset="-122"/>
                <a:ea typeface="微软雅黑" panose="020B0503020204020204" pitchFamily="34" charset="-122"/>
              </a:rPr>
              <a:t>生成多层次图像特征</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Mask-RCNN——</a:t>
            </a:r>
            <a:r>
              <a:rPr lang="zh-CN" altLang="en-US" sz="2800" b="1" dirty="0">
                <a:solidFill>
                  <a:srgbClr val="000000"/>
                </a:solidFill>
                <a:latin typeface="微软雅黑" panose="020B0503020204020204" pitchFamily="34" charset="-122"/>
                <a:ea typeface="微软雅黑" panose="020B0503020204020204" pitchFamily="34" charset="-122"/>
              </a:rPr>
              <a:t>实现目标检测与图像分割</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20</a:t>
            </a:fld>
            <a:endParaRPr lang="zh-CN" altLang="en-US"/>
          </a:p>
        </p:txBody>
      </p:sp>
      <p:sp>
        <p:nvSpPr>
          <p:cNvPr id="5" name="矩形 35"/>
          <p:cNvSpPr>
            <a:spLocks noChangeArrowheads="1"/>
          </p:cNvSpPr>
          <p:nvPr/>
        </p:nvSpPr>
        <p:spPr bwMode="auto">
          <a:xfrm>
            <a:off x="366712" y="167135"/>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MASK-RCNN </a:t>
            </a:r>
            <a:r>
              <a:rPr lang="zh-CN" altLang="en-US" sz="4800" b="1" dirty="0">
                <a:solidFill>
                  <a:srgbClr val="8E0000"/>
                </a:solidFill>
                <a:latin typeface="微软雅黑" panose="020B0503020204020204" pitchFamily="34" charset="-122"/>
                <a:ea typeface="微软雅黑" panose="020B0503020204020204" pitchFamily="34" charset="-122"/>
              </a:rPr>
              <a:t>实现目标检测与图像分割</a:t>
            </a:r>
          </a:p>
        </p:txBody>
      </p:sp>
      <p:sp>
        <p:nvSpPr>
          <p:cNvPr id="4" name="内容占位符 2">
            <a:extLst>
              <a:ext uri="{FF2B5EF4-FFF2-40B4-BE49-F238E27FC236}">
                <a16:creationId xmlns:a16="http://schemas.microsoft.com/office/drawing/2014/main" id="{6AD96B61-8B40-4E9E-B051-3AC9313F9BFD}"/>
              </a:ext>
            </a:extLst>
          </p:cNvPr>
          <p:cNvSpPr txBox="1">
            <a:spLocks noChangeArrowheads="1"/>
          </p:cNvSpPr>
          <p:nvPr/>
        </p:nvSpPr>
        <p:spPr bwMode="auto">
          <a:xfrm>
            <a:off x="1653311" y="1505527"/>
            <a:ext cx="6659417" cy="436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20000"/>
              </a:lnSpc>
              <a:spcBef>
                <a:spcPct val="20000"/>
              </a:spcBef>
            </a:pPr>
            <a:endParaRPr lang="en-US" altLang="zh-CN" sz="36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2.1 RPN</a:t>
            </a:r>
            <a:r>
              <a:rPr lang="zh-CN" altLang="en-US" sz="2800" b="1" dirty="0">
                <a:solidFill>
                  <a:srgbClr val="000000"/>
                </a:solidFill>
                <a:latin typeface="微软雅黑" panose="020B0503020204020204" pitchFamily="34" charset="-122"/>
                <a:ea typeface="微软雅黑" panose="020B0503020204020204" pitchFamily="34" charset="-122"/>
              </a:rPr>
              <a:t>生成候选框</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2.2 ROI Pooling </a:t>
            </a:r>
            <a:r>
              <a:rPr lang="zh-CN" altLang="en-US" sz="2800" b="1" dirty="0">
                <a:solidFill>
                  <a:srgbClr val="000000"/>
                </a:solidFill>
                <a:latin typeface="微软雅黑" panose="020B0503020204020204" pitchFamily="34" charset="-122"/>
                <a:ea typeface="微软雅黑" panose="020B0503020204020204" pitchFamily="34" charset="-122"/>
              </a:rPr>
              <a:t>与 </a:t>
            </a:r>
            <a:r>
              <a:rPr lang="en-US" altLang="zh-CN" sz="2800" b="1" dirty="0">
                <a:solidFill>
                  <a:srgbClr val="000000"/>
                </a:solidFill>
                <a:latin typeface="微软雅黑" panose="020B0503020204020204" pitchFamily="34" charset="-122"/>
                <a:ea typeface="微软雅黑" panose="020B0503020204020204" pitchFamily="34" charset="-122"/>
              </a:rPr>
              <a:t>ROI Align</a:t>
            </a: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2.3 </a:t>
            </a:r>
            <a:r>
              <a:rPr lang="zh-CN" altLang="en-US" sz="2800" b="1" dirty="0">
                <a:solidFill>
                  <a:srgbClr val="000000"/>
                </a:solidFill>
                <a:latin typeface="微软雅黑" panose="020B0503020204020204" pitchFamily="34" charset="-122"/>
                <a:ea typeface="微软雅黑" panose="020B0503020204020204" pitchFamily="34" charset="-122"/>
              </a:rPr>
              <a:t>目标检测及图像分割</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083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21</a:t>
            </a:fld>
            <a:endParaRPr lang="zh-CN" altLang="en-US"/>
          </a:p>
        </p:txBody>
      </p:sp>
      <p:sp>
        <p:nvSpPr>
          <p:cNvPr id="5" name="矩形 35"/>
          <p:cNvSpPr>
            <a:spLocks noChangeArrowheads="1"/>
          </p:cNvSpPr>
          <p:nvPr/>
        </p:nvSpPr>
        <p:spPr bwMode="auto">
          <a:xfrm>
            <a:off x="366712" y="167135"/>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RPN</a:t>
            </a:r>
            <a:r>
              <a:rPr lang="zh-CN" altLang="en-US" sz="4800" b="1" dirty="0">
                <a:solidFill>
                  <a:srgbClr val="8E0000"/>
                </a:solidFill>
                <a:latin typeface="微软雅黑" panose="020B0503020204020204" pitchFamily="34" charset="-122"/>
                <a:ea typeface="微软雅黑" panose="020B0503020204020204" pitchFamily="34" charset="-122"/>
              </a:rPr>
              <a:t>生成候选框</a:t>
            </a:r>
          </a:p>
        </p:txBody>
      </p:sp>
      <p:pic>
        <p:nvPicPr>
          <p:cNvPr id="2" name="图片 1">
            <a:extLst>
              <a:ext uri="{FF2B5EF4-FFF2-40B4-BE49-F238E27FC236}">
                <a16:creationId xmlns:a16="http://schemas.microsoft.com/office/drawing/2014/main" id="{C39CC791-04B4-4FB7-9BE2-8A7D72552323}"/>
              </a:ext>
            </a:extLst>
          </p:cNvPr>
          <p:cNvPicPr>
            <a:picLocks noChangeAspect="1"/>
          </p:cNvPicPr>
          <p:nvPr/>
        </p:nvPicPr>
        <p:blipFill>
          <a:blip r:embed="rId3"/>
          <a:stretch>
            <a:fillRect/>
          </a:stretch>
        </p:blipFill>
        <p:spPr>
          <a:xfrm>
            <a:off x="465788" y="1170056"/>
            <a:ext cx="5142857" cy="3171429"/>
          </a:xfrm>
          <a:prstGeom prst="rect">
            <a:avLst/>
          </a:prstGeom>
        </p:spPr>
      </p:pic>
      <p:sp>
        <p:nvSpPr>
          <p:cNvPr id="7" name="文本框 6">
            <a:extLst>
              <a:ext uri="{FF2B5EF4-FFF2-40B4-BE49-F238E27FC236}">
                <a16:creationId xmlns:a16="http://schemas.microsoft.com/office/drawing/2014/main" id="{5987E315-5CCF-407A-849B-9DAD3D0AF258}"/>
              </a:ext>
            </a:extLst>
          </p:cNvPr>
          <p:cNvSpPr txBox="1"/>
          <p:nvPr/>
        </p:nvSpPr>
        <p:spPr>
          <a:xfrm>
            <a:off x="465788" y="4780688"/>
            <a:ext cx="11015012" cy="1815882"/>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RPN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网络的特点在于通过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即滑动窗口的方式实现候选框的提取，在每个滑动窗口位置生成</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个候选窗口。</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在没有多层图像特征时，锚框的选取是三种面积和三种长宽比例的组合，共九个锚框。（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k=9</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在存在多层图像特征时，锚框在每个层次上只需要考虑不同长宽比例，共三个锚框。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(k=3)</a:t>
            </a: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以维度为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80*80*96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的特征图为例，共有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80*80*3=19200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个锚框，忽略掉越界的锚框后剩下约</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6000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个。对剩下的锚框预测分类分数，最终维度为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6000*2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（每一个锚框为正负样本的概率）。再采用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筛选，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IOU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设定为合适的值，得到的候选框约</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个，再经过边框回归层精细修正候选框位置。</a:t>
            </a:r>
          </a:p>
        </p:txBody>
      </p:sp>
      <p:pic>
        <p:nvPicPr>
          <p:cNvPr id="10" name="图片 9">
            <a:extLst>
              <a:ext uri="{FF2B5EF4-FFF2-40B4-BE49-F238E27FC236}">
                <a16:creationId xmlns:a16="http://schemas.microsoft.com/office/drawing/2014/main" id="{F8E2A281-150D-4475-8D91-7236617C1111}"/>
              </a:ext>
            </a:extLst>
          </p:cNvPr>
          <p:cNvPicPr>
            <a:picLocks noChangeAspect="1"/>
          </p:cNvPicPr>
          <p:nvPr/>
        </p:nvPicPr>
        <p:blipFill>
          <a:blip r:embed="rId4"/>
          <a:stretch>
            <a:fillRect/>
          </a:stretch>
        </p:blipFill>
        <p:spPr>
          <a:xfrm>
            <a:off x="6827845" y="1422373"/>
            <a:ext cx="3993587" cy="2750591"/>
          </a:xfrm>
          <a:prstGeom prst="rect">
            <a:avLst/>
          </a:prstGeom>
        </p:spPr>
      </p:pic>
      <p:sp>
        <p:nvSpPr>
          <p:cNvPr id="12" name="矩形 11">
            <a:extLst>
              <a:ext uri="{FF2B5EF4-FFF2-40B4-BE49-F238E27FC236}">
                <a16:creationId xmlns:a16="http://schemas.microsoft.com/office/drawing/2014/main" id="{15CFC0FD-281E-4CCA-8774-EB94DC868B68}"/>
              </a:ext>
            </a:extLst>
          </p:cNvPr>
          <p:cNvSpPr/>
          <p:nvPr/>
        </p:nvSpPr>
        <p:spPr>
          <a:xfrm>
            <a:off x="1749778" y="2280356"/>
            <a:ext cx="338666" cy="1806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577BEFC-DAF8-405A-BC28-59023A952180}"/>
              </a:ext>
            </a:extLst>
          </p:cNvPr>
          <p:cNvSpPr txBox="1"/>
          <p:nvPr/>
        </p:nvSpPr>
        <p:spPr>
          <a:xfrm>
            <a:off x="1829153" y="2232167"/>
            <a:ext cx="428978" cy="276999"/>
          </a:xfrm>
          <a:prstGeom prst="rect">
            <a:avLst/>
          </a:prstGeom>
          <a:noFill/>
        </p:spPr>
        <p:txBody>
          <a:bodyPr wrap="square" rtlCol="0">
            <a:spAutoFit/>
          </a:bodyPr>
          <a:lstStyle/>
          <a:p>
            <a:r>
              <a:rPr lang="en-US" altLang="zh-CN" sz="1200" i="1" dirty="0">
                <a:latin typeface="Times New Roman" panose="02020603050405020304" pitchFamily="18" charset="0"/>
                <a:cs typeface="Times New Roman" panose="02020603050405020304" pitchFamily="18" charset="0"/>
              </a:rPr>
              <a:t>96</a:t>
            </a:r>
            <a:endParaRPr lang="zh-CN" altLang="en-US" sz="1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58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22</a:t>
            </a:fld>
            <a:endParaRPr lang="zh-CN" altLang="en-US"/>
          </a:p>
        </p:txBody>
      </p:sp>
      <p:sp>
        <p:nvSpPr>
          <p:cNvPr id="5" name="矩形 35"/>
          <p:cNvSpPr>
            <a:spLocks noChangeArrowheads="1"/>
          </p:cNvSpPr>
          <p:nvPr/>
        </p:nvSpPr>
        <p:spPr bwMode="auto">
          <a:xfrm>
            <a:off x="366712" y="133682"/>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ROI Pooling &amp;</a:t>
            </a:r>
            <a:r>
              <a:rPr lang="zh-CN" altLang="en-US" sz="4800" b="1" dirty="0">
                <a:solidFill>
                  <a:srgbClr val="8E0000"/>
                </a:solidFill>
                <a:latin typeface="微软雅黑" panose="020B0503020204020204" pitchFamily="34" charset="-122"/>
                <a:ea typeface="微软雅黑" panose="020B0503020204020204" pitchFamily="34" charset="-122"/>
              </a:rPr>
              <a:t> </a:t>
            </a:r>
            <a:r>
              <a:rPr lang="en-US" altLang="zh-CN" sz="4800" b="1" dirty="0">
                <a:solidFill>
                  <a:srgbClr val="8E0000"/>
                </a:solidFill>
                <a:latin typeface="微软雅黑" panose="020B0503020204020204" pitchFamily="34" charset="-122"/>
                <a:ea typeface="微软雅黑" panose="020B0503020204020204" pitchFamily="34" charset="-122"/>
              </a:rPr>
              <a:t>ROI Align</a:t>
            </a:r>
            <a:endParaRPr lang="zh-CN" altLang="en-US" sz="4800" b="1" dirty="0">
              <a:solidFill>
                <a:srgbClr val="8E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F5869FC-4B07-47D1-83B5-3E769F0352A0}"/>
              </a:ext>
            </a:extLst>
          </p:cNvPr>
          <p:cNvSpPr txBox="1"/>
          <p:nvPr/>
        </p:nvSpPr>
        <p:spPr>
          <a:xfrm>
            <a:off x="462844" y="1027289"/>
            <a:ext cx="10905067"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ROI Pooling</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过程</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）将</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RPN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生成的锚框投影到特征图上。（</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）将锚框的特征图下采样成固定大小。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F54683EE-17A0-41FD-B0F4-2430592D44AB}"/>
              </a:ext>
            </a:extLst>
          </p:cNvPr>
          <p:cNvGrpSpPr/>
          <p:nvPr/>
        </p:nvGrpSpPr>
        <p:grpSpPr>
          <a:xfrm>
            <a:off x="1351821" y="1406916"/>
            <a:ext cx="7937601" cy="1756229"/>
            <a:chOff x="1351821" y="1406916"/>
            <a:chExt cx="7937601" cy="1756229"/>
          </a:xfrm>
        </p:grpSpPr>
        <p:pic>
          <p:nvPicPr>
            <p:cNvPr id="4" name="图片 3">
              <a:extLst>
                <a:ext uri="{FF2B5EF4-FFF2-40B4-BE49-F238E27FC236}">
                  <a16:creationId xmlns:a16="http://schemas.microsoft.com/office/drawing/2014/main" id="{4C7A6966-A8B2-4B6E-8E4A-BE68328C2E09}"/>
                </a:ext>
              </a:extLst>
            </p:cNvPr>
            <p:cNvPicPr>
              <a:picLocks noChangeAspect="1"/>
            </p:cNvPicPr>
            <p:nvPr/>
          </p:nvPicPr>
          <p:blipFill>
            <a:blip r:embed="rId3"/>
            <a:stretch>
              <a:fillRect/>
            </a:stretch>
          </p:blipFill>
          <p:spPr>
            <a:xfrm>
              <a:off x="1351821" y="1406916"/>
              <a:ext cx="7937601" cy="1756229"/>
            </a:xfrm>
            <a:prstGeom prst="rect">
              <a:avLst/>
            </a:prstGeom>
          </p:spPr>
        </p:pic>
        <p:sp>
          <p:nvSpPr>
            <p:cNvPr id="8" name="矩形 7">
              <a:extLst>
                <a:ext uri="{FF2B5EF4-FFF2-40B4-BE49-F238E27FC236}">
                  <a16:creationId xmlns:a16="http://schemas.microsoft.com/office/drawing/2014/main" id="{3B3D1B6F-617E-41EF-AAC2-F990B646252D}"/>
                </a:ext>
              </a:extLst>
            </p:cNvPr>
            <p:cNvSpPr/>
            <p:nvPr/>
          </p:nvSpPr>
          <p:spPr>
            <a:xfrm>
              <a:off x="4007556" y="1659467"/>
              <a:ext cx="812800" cy="451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D266AA9-BFBF-4580-AE98-6357301D123C}"/>
                </a:ext>
              </a:extLst>
            </p:cNvPr>
            <p:cNvSpPr/>
            <p:nvPr/>
          </p:nvSpPr>
          <p:spPr>
            <a:xfrm>
              <a:off x="7095067" y="1528999"/>
              <a:ext cx="1179689" cy="712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BA7235B-83F5-46C5-B5D4-87236795C0B6}"/>
                </a:ext>
              </a:extLst>
            </p:cNvPr>
            <p:cNvSpPr/>
            <p:nvPr/>
          </p:nvSpPr>
          <p:spPr>
            <a:xfrm>
              <a:off x="6931378" y="2209421"/>
              <a:ext cx="304801" cy="7766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FB755E30-0860-4678-932A-9EE5DF811552}"/>
                </a:ext>
              </a:extLst>
            </p:cNvPr>
            <p:cNvSpPr/>
            <p:nvPr/>
          </p:nvSpPr>
          <p:spPr>
            <a:xfrm>
              <a:off x="4344888" y="2824755"/>
              <a:ext cx="697011" cy="338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942DAE8F-067D-4F32-B404-2330DE7A0760}"/>
              </a:ext>
            </a:extLst>
          </p:cNvPr>
          <p:cNvPicPr>
            <a:picLocks noChangeAspect="1"/>
          </p:cNvPicPr>
          <p:nvPr/>
        </p:nvPicPr>
        <p:blipFill>
          <a:blip r:embed="rId4"/>
          <a:stretch>
            <a:fillRect/>
          </a:stretch>
        </p:blipFill>
        <p:spPr>
          <a:xfrm>
            <a:off x="268408" y="3461124"/>
            <a:ext cx="4825406" cy="1470871"/>
          </a:xfrm>
          <a:prstGeom prst="rect">
            <a:avLst/>
          </a:prstGeom>
        </p:spPr>
      </p:pic>
      <p:pic>
        <p:nvPicPr>
          <p:cNvPr id="17" name="图片 16">
            <a:extLst>
              <a:ext uri="{FF2B5EF4-FFF2-40B4-BE49-F238E27FC236}">
                <a16:creationId xmlns:a16="http://schemas.microsoft.com/office/drawing/2014/main" id="{2A89049D-F0F2-4E99-B4DF-181130031E53}"/>
              </a:ext>
            </a:extLst>
          </p:cNvPr>
          <p:cNvPicPr>
            <a:picLocks noChangeAspect="1"/>
          </p:cNvPicPr>
          <p:nvPr/>
        </p:nvPicPr>
        <p:blipFill>
          <a:blip r:embed="rId5"/>
          <a:stretch>
            <a:fillRect/>
          </a:stretch>
        </p:blipFill>
        <p:spPr>
          <a:xfrm>
            <a:off x="541866" y="5188683"/>
            <a:ext cx="4278490" cy="1284055"/>
          </a:xfrm>
          <a:prstGeom prst="rect">
            <a:avLst/>
          </a:prstGeom>
        </p:spPr>
      </p:pic>
      <p:sp>
        <p:nvSpPr>
          <p:cNvPr id="20" name="文本框 19">
            <a:extLst>
              <a:ext uri="{FF2B5EF4-FFF2-40B4-BE49-F238E27FC236}">
                <a16:creationId xmlns:a16="http://schemas.microsoft.com/office/drawing/2014/main" id="{A63E3DF3-701D-41B1-828A-8EACA87EC035}"/>
              </a:ext>
            </a:extLst>
          </p:cNvPr>
          <p:cNvSpPr txBox="1"/>
          <p:nvPr/>
        </p:nvSpPr>
        <p:spPr>
          <a:xfrm>
            <a:off x="5398614" y="3694856"/>
            <a:ext cx="6524978" cy="2585323"/>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以原图尺寸</a:t>
            </a:r>
            <a:r>
              <a:rPr lang="en-US" altLang="zh-CN" dirty="0">
                <a:latin typeface="Times New Roman" panose="02020603050405020304" pitchFamily="18" charset="0"/>
                <a:ea typeface="宋体" panose="02010600030101010101" pitchFamily="2" charset="-122"/>
                <a:cs typeface="Times New Roman" panose="02020603050405020304" pitchFamily="18" charset="0"/>
              </a:rPr>
              <a:t>640*640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，特征图尺寸</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假设锚框在原图中左上角点为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，右下角点为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[124,124]</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映射到特征图中左上角点为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，右下角点为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[4,4]</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假设下采样的固定大小为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，划分成的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维度分别为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[3,3] [3,2] [2,3] [2,2]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，再在这四个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中进行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Maxpool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池化操作。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上述过程中，进行了两次的浮点数近似为整数的量化操作，造成了多次误差。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80180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23</a:t>
            </a:fld>
            <a:endParaRPr lang="zh-CN" altLang="en-US"/>
          </a:p>
        </p:txBody>
      </p:sp>
      <p:sp>
        <p:nvSpPr>
          <p:cNvPr id="5" name="矩形 35"/>
          <p:cNvSpPr>
            <a:spLocks noChangeArrowheads="1"/>
          </p:cNvSpPr>
          <p:nvPr/>
        </p:nvSpPr>
        <p:spPr bwMode="auto">
          <a:xfrm>
            <a:off x="366712" y="122531"/>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ROI Pooling &amp;</a:t>
            </a:r>
            <a:r>
              <a:rPr lang="zh-CN" altLang="en-US" sz="4800" b="1" dirty="0">
                <a:solidFill>
                  <a:srgbClr val="8E0000"/>
                </a:solidFill>
                <a:latin typeface="微软雅黑" panose="020B0503020204020204" pitchFamily="34" charset="-122"/>
                <a:ea typeface="微软雅黑" panose="020B0503020204020204" pitchFamily="34" charset="-122"/>
              </a:rPr>
              <a:t> </a:t>
            </a:r>
            <a:r>
              <a:rPr lang="en-US" altLang="zh-CN" sz="4800" b="1" dirty="0">
                <a:solidFill>
                  <a:srgbClr val="8E0000"/>
                </a:solidFill>
                <a:latin typeface="微软雅黑" panose="020B0503020204020204" pitchFamily="34" charset="-122"/>
                <a:ea typeface="微软雅黑" panose="020B0503020204020204" pitchFamily="34" charset="-122"/>
              </a:rPr>
              <a:t>ROI Align</a:t>
            </a:r>
            <a:endParaRPr lang="zh-CN" altLang="en-US" sz="4800" b="1" dirty="0">
              <a:solidFill>
                <a:srgbClr val="8E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7D168DF-9CC2-4272-B113-48A517C1C500}"/>
              </a:ext>
            </a:extLst>
          </p:cNvPr>
          <p:cNvSpPr txBox="1"/>
          <p:nvPr/>
        </p:nvSpPr>
        <p:spPr>
          <a:xfrm>
            <a:off x="7337405" y="1451776"/>
            <a:ext cx="4624518" cy="4801314"/>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以原图尺寸</a:t>
            </a:r>
            <a:r>
              <a:rPr lang="en-US" altLang="zh-CN" dirty="0">
                <a:latin typeface="Times New Roman" panose="02020603050405020304" pitchFamily="18" charset="0"/>
                <a:ea typeface="宋体" panose="02010600030101010101" pitchFamily="2" charset="-122"/>
                <a:cs typeface="Times New Roman" panose="02020603050405020304" pitchFamily="18" charset="0"/>
              </a:rPr>
              <a:t>640*640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，特征图尺寸</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假设锚框在原图中左上角点为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，右下角点为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[124,124]</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将特征图抽象成一个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的点阵，映射到点阵中左上角为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[0.3125,0.3125]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，右下角为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[3.875,3.875]</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假设下采样的固定大小为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，在每一个区域内进行若干点的采样，一般采样点数取为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。在每个区域分成四个小格子，每个小格子取中心点，每个中性点的值由特征图中最接近于该中心点的四个点通过双线性插值法求得。最后取四个中心点的最大值作为该区域的下采样值。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2E15167-F6F0-4F1F-8B94-676EC9067BB7}"/>
              </a:ext>
            </a:extLst>
          </p:cNvPr>
          <p:cNvPicPr>
            <a:picLocks noChangeAspect="1"/>
          </p:cNvPicPr>
          <p:nvPr/>
        </p:nvPicPr>
        <p:blipFill>
          <a:blip r:embed="rId3"/>
          <a:stretch>
            <a:fillRect/>
          </a:stretch>
        </p:blipFill>
        <p:spPr>
          <a:xfrm>
            <a:off x="422054" y="1200388"/>
            <a:ext cx="6704080" cy="2018065"/>
          </a:xfrm>
          <a:prstGeom prst="rect">
            <a:avLst/>
          </a:prstGeom>
        </p:spPr>
      </p:pic>
      <p:pic>
        <p:nvPicPr>
          <p:cNvPr id="7" name="图片 6">
            <a:extLst>
              <a:ext uri="{FF2B5EF4-FFF2-40B4-BE49-F238E27FC236}">
                <a16:creationId xmlns:a16="http://schemas.microsoft.com/office/drawing/2014/main" id="{D2419BFD-479A-4A3D-BE94-7D766B83E539}"/>
              </a:ext>
            </a:extLst>
          </p:cNvPr>
          <p:cNvPicPr>
            <a:picLocks noChangeAspect="1"/>
          </p:cNvPicPr>
          <p:nvPr/>
        </p:nvPicPr>
        <p:blipFill>
          <a:blip r:embed="rId4"/>
          <a:stretch>
            <a:fillRect/>
          </a:stretch>
        </p:blipFill>
        <p:spPr>
          <a:xfrm>
            <a:off x="2299871" y="3429000"/>
            <a:ext cx="2948445" cy="2931881"/>
          </a:xfrm>
          <a:prstGeom prst="rect">
            <a:avLst/>
          </a:prstGeom>
        </p:spPr>
      </p:pic>
    </p:spTree>
    <p:extLst>
      <p:ext uri="{BB962C8B-B14F-4D97-AF65-F5344CB8AC3E}">
        <p14:creationId xmlns:p14="http://schemas.microsoft.com/office/powerpoint/2010/main" val="1366763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24</a:t>
            </a:fld>
            <a:endParaRPr lang="zh-CN" altLang="en-US"/>
          </a:p>
        </p:txBody>
      </p:sp>
      <p:sp>
        <p:nvSpPr>
          <p:cNvPr id="5" name="矩形 35"/>
          <p:cNvSpPr>
            <a:spLocks noChangeArrowheads="1"/>
          </p:cNvSpPr>
          <p:nvPr/>
        </p:nvSpPr>
        <p:spPr bwMode="auto">
          <a:xfrm>
            <a:off x="366712" y="178286"/>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8E0000"/>
                </a:solidFill>
                <a:latin typeface="微软雅黑" panose="020B0503020204020204" pitchFamily="34" charset="-122"/>
                <a:ea typeface="微软雅黑" panose="020B0503020204020204" pitchFamily="34" charset="-122"/>
              </a:rPr>
              <a:t>目标检测及图像分割</a:t>
            </a:r>
          </a:p>
        </p:txBody>
      </p:sp>
      <p:sp>
        <p:nvSpPr>
          <p:cNvPr id="17" name="矩形 16">
            <a:extLst>
              <a:ext uri="{FF2B5EF4-FFF2-40B4-BE49-F238E27FC236}">
                <a16:creationId xmlns:a16="http://schemas.microsoft.com/office/drawing/2014/main" id="{329A909F-5A08-44F5-93EF-0F2C52B64286}"/>
              </a:ext>
            </a:extLst>
          </p:cNvPr>
          <p:cNvSpPr/>
          <p:nvPr/>
        </p:nvSpPr>
        <p:spPr>
          <a:xfrm>
            <a:off x="9624741" y="5636233"/>
            <a:ext cx="1626839" cy="29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370E7F19-41E9-4E27-BBB8-C6CED6FCF9CC}"/>
              </a:ext>
            </a:extLst>
          </p:cNvPr>
          <p:cNvPicPr>
            <a:picLocks noChangeAspect="1"/>
          </p:cNvPicPr>
          <p:nvPr/>
        </p:nvPicPr>
        <p:blipFill>
          <a:blip r:embed="rId3"/>
          <a:stretch>
            <a:fillRect/>
          </a:stretch>
        </p:blipFill>
        <p:spPr>
          <a:xfrm>
            <a:off x="390075" y="1694985"/>
            <a:ext cx="10905366" cy="4990771"/>
          </a:xfrm>
          <a:prstGeom prst="rect">
            <a:avLst/>
          </a:prstGeom>
        </p:spPr>
      </p:pic>
      <p:sp>
        <p:nvSpPr>
          <p:cNvPr id="26" name="矩形 25">
            <a:extLst>
              <a:ext uri="{FF2B5EF4-FFF2-40B4-BE49-F238E27FC236}">
                <a16:creationId xmlns:a16="http://schemas.microsoft.com/office/drawing/2014/main" id="{96A54BFB-9611-4C34-ABC6-CA29519B0695}"/>
              </a:ext>
            </a:extLst>
          </p:cNvPr>
          <p:cNvSpPr/>
          <p:nvPr/>
        </p:nvSpPr>
        <p:spPr>
          <a:xfrm>
            <a:off x="366711" y="1083231"/>
            <a:ext cx="9624781" cy="369332"/>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Mask R-CNN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Fast R-CNN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的基础上并行了一个用于预测目标分割</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的分支。</a:t>
            </a:r>
          </a:p>
        </p:txBody>
      </p:sp>
    </p:spTree>
    <p:extLst>
      <p:ext uri="{BB962C8B-B14F-4D97-AF65-F5344CB8AC3E}">
        <p14:creationId xmlns:p14="http://schemas.microsoft.com/office/powerpoint/2010/main" val="3356395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25</a:t>
            </a:fld>
            <a:endParaRPr lang="zh-CN" altLang="en-US"/>
          </a:p>
        </p:txBody>
      </p:sp>
      <p:sp>
        <p:nvSpPr>
          <p:cNvPr id="5" name="矩形 35"/>
          <p:cNvSpPr>
            <a:spLocks noChangeArrowheads="1"/>
          </p:cNvSpPr>
          <p:nvPr/>
        </p:nvSpPr>
        <p:spPr bwMode="auto">
          <a:xfrm>
            <a:off x="366712" y="178286"/>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8E0000"/>
                </a:solidFill>
                <a:latin typeface="微软雅黑" panose="020B0503020204020204" pitchFamily="34" charset="-122"/>
                <a:ea typeface="微软雅黑" panose="020B0503020204020204" pitchFamily="34" charset="-122"/>
              </a:rPr>
              <a:t>目标检测及图像分割</a:t>
            </a:r>
          </a:p>
        </p:txBody>
      </p:sp>
      <p:sp>
        <p:nvSpPr>
          <p:cNvPr id="9" name="矩形 8">
            <a:extLst>
              <a:ext uri="{FF2B5EF4-FFF2-40B4-BE49-F238E27FC236}">
                <a16:creationId xmlns:a16="http://schemas.microsoft.com/office/drawing/2014/main" id="{A1CAE427-04B1-4724-BF7D-761DA6F95DC2}"/>
              </a:ext>
            </a:extLst>
          </p:cNvPr>
          <p:cNvSpPr/>
          <p:nvPr/>
        </p:nvSpPr>
        <p:spPr>
          <a:xfrm>
            <a:off x="366711" y="1083231"/>
            <a:ext cx="11458575" cy="923330"/>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分支是对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FCN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网络的改进。</a:t>
            </a:r>
            <a:r>
              <a:rPr lang="zh-CN" altLang="zh-CN" dirty="0">
                <a:latin typeface="Times New Roman" panose="02020603050405020304" pitchFamily="18" charset="0"/>
                <a:ea typeface="宋体" panose="02010600030101010101" pitchFamily="2" charset="-122"/>
                <a:cs typeface="Times New Roman" panose="02020603050405020304" pitchFamily="18" charset="0"/>
              </a:rPr>
              <a:t> FCN是对每个像素针对每个类别都会预测一个分数，然后通过softmax得到每个类别的概率（不同类别之间存在竞争关系），哪个概率高就将该像素分配给哪个类别</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假设输入图像维度为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224*224*3,</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最后输出图像为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224*224*</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num_cls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，对每一个像素预测一个类别。</a:t>
            </a:r>
          </a:p>
        </p:txBody>
      </p:sp>
      <p:pic>
        <p:nvPicPr>
          <p:cNvPr id="8" name="图片 7">
            <a:extLst>
              <a:ext uri="{FF2B5EF4-FFF2-40B4-BE49-F238E27FC236}">
                <a16:creationId xmlns:a16="http://schemas.microsoft.com/office/drawing/2014/main" id="{9605B11F-329B-414B-92CC-C3154923D98C}"/>
              </a:ext>
            </a:extLst>
          </p:cNvPr>
          <p:cNvPicPr>
            <a:picLocks noChangeAspect="1"/>
          </p:cNvPicPr>
          <p:nvPr/>
        </p:nvPicPr>
        <p:blipFill>
          <a:blip r:embed="rId3"/>
          <a:stretch>
            <a:fillRect/>
          </a:stretch>
        </p:blipFill>
        <p:spPr>
          <a:xfrm>
            <a:off x="366711" y="2203844"/>
            <a:ext cx="6171954" cy="3327931"/>
          </a:xfrm>
          <a:prstGeom prst="rect">
            <a:avLst/>
          </a:prstGeom>
        </p:spPr>
      </p:pic>
      <p:sp>
        <p:nvSpPr>
          <p:cNvPr id="10" name="矩形 9">
            <a:extLst>
              <a:ext uri="{FF2B5EF4-FFF2-40B4-BE49-F238E27FC236}">
                <a16:creationId xmlns:a16="http://schemas.microsoft.com/office/drawing/2014/main" id="{8435FDA3-73F2-48C1-8CED-894B4DB2C525}"/>
              </a:ext>
            </a:extLst>
          </p:cNvPr>
          <p:cNvSpPr/>
          <p:nvPr/>
        </p:nvSpPr>
        <p:spPr>
          <a:xfrm>
            <a:off x="366711" y="5729058"/>
            <a:ext cx="11458574" cy="646331"/>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 R-CNN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中，将预测</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class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进行了解耦，即对输入的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RoI</a:t>
            </a:r>
            <a:r>
              <a:rPr lang="zh-CN" altLang="en-US" dirty="0">
                <a:latin typeface="Times New Roman" panose="02020603050405020304" pitchFamily="18" charset="0"/>
                <a:ea typeface="宋体" panose="02010600030101010101" pitchFamily="2" charset="-122"/>
                <a:cs typeface="Times New Roman" panose="02020603050405020304" pitchFamily="18" charset="0"/>
              </a:rPr>
              <a:t>针对每个类别都单独预测一个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，最终根据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box,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cls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分支预测的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classes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信息来选择对应类别的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（不同类别之间不存在竞争关系）。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7BF7FBC5-D801-45B2-BD85-6E5F02CE51B8}"/>
              </a:ext>
            </a:extLst>
          </p:cNvPr>
          <p:cNvPicPr>
            <a:picLocks noChangeAspect="1"/>
          </p:cNvPicPr>
          <p:nvPr/>
        </p:nvPicPr>
        <p:blipFill>
          <a:blip r:embed="rId4"/>
          <a:stretch>
            <a:fillRect/>
          </a:stretch>
        </p:blipFill>
        <p:spPr>
          <a:xfrm>
            <a:off x="7115601" y="2740104"/>
            <a:ext cx="4543000" cy="1862765"/>
          </a:xfrm>
          <a:prstGeom prst="rect">
            <a:avLst/>
          </a:prstGeom>
        </p:spPr>
      </p:pic>
    </p:spTree>
    <p:extLst>
      <p:ext uri="{BB962C8B-B14F-4D97-AF65-F5344CB8AC3E}">
        <p14:creationId xmlns:p14="http://schemas.microsoft.com/office/powerpoint/2010/main" val="2526006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26</a:t>
            </a:fld>
            <a:endParaRPr lang="zh-CN" altLang="en-US"/>
          </a:p>
        </p:txBody>
      </p:sp>
      <p:sp>
        <p:nvSpPr>
          <p:cNvPr id="5" name="矩形 35"/>
          <p:cNvSpPr>
            <a:spLocks noChangeArrowheads="1"/>
          </p:cNvSpPr>
          <p:nvPr/>
        </p:nvSpPr>
        <p:spPr bwMode="auto">
          <a:xfrm>
            <a:off x="366712" y="178286"/>
            <a:ext cx="11458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8E0000"/>
                </a:solidFill>
                <a:latin typeface="微软雅黑" panose="020B0503020204020204" pitchFamily="34" charset="-122"/>
                <a:ea typeface="微软雅黑" panose="020B0503020204020204" pitchFamily="34" charset="-122"/>
              </a:rPr>
              <a:t>目标检测及图像分割</a:t>
            </a:r>
          </a:p>
        </p:txBody>
      </p:sp>
      <p:pic>
        <p:nvPicPr>
          <p:cNvPr id="2" name="图片 1">
            <a:extLst>
              <a:ext uri="{FF2B5EF4-FFF2-40B4-BE49-F238E27FC236}">
                <a16:creationId xmlns:a16="http://schemas.microsoft.com/office/drawing/2014/main" id="{478ECEAE-8B5E-41BC-8733-BF12022FE30F}"/>
              </a:ext>
            </a:extLst>
          </p:cNvPr>
          <p:cNvPicPr>
            <a:picLocks noChangeAspect="1"/>
          </p:cNvPicPr>
          <p:nvPr/>
        </p:nvPicPr>
        <p:blipFill>
          <a:blip r:embed="rId3"/>
          <a:stretch>
            <a:fillRect/>
          </a:stretch>
        </p:blipFill>
        <p:spPr>
          <a:xfrm>
            <a:off x="366712" y="1034852"/>
            <a:ext cx="11291889" cy="4394494"/>
          </a:xfrm>
          <a:prstGeom prst="rect">
            <a:avLst/>
          </a:prstGeom>
        </p:spPr>
      </p:pic>
      <p:sp>
        <p:nvSpPr>
          <p:cNvPr id="3" name="矩形 2">
            <a:extLst>
              <a:ext uri="{FF2B5EF4-FFF2-40B4-BE49-F238E27FC236}">
                <a16:creationId xmlns:a16="http://schemas.microsoft.com/office/drawing/2014/main" id="{D9305BBD-8DD6-4E1B-BEA3-71C17FA38C4A}"/>
              </a:ext>
            </a:extLst>
          </p:cNvPr>
          <p:cNvSpPr/>
          <p:nvPr/>
        </p:nvSpPr>
        <p:spPr>
          <a:xfrm>
            <a:off x="9868830" y="5096108"/>
            <a:ext cx="1672681" cy="1449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B9D0C21-8579-4F50-B4E8-9BE469B979EA}"/>
              </a:ext>
            </a:extLst>
          </p:cNvPr>
          <p:cNvSpPr txBox="1"/>
          <p:nvPr/>
        </p:nvSpPr>
        <p:spPr>
          <a:xfrm>
            <a:off x="228251" y="5590182"/>
            <a:ext cx="11568809" cy="9233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Fast R-CNN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分支，得到最终预测的目标边界框信息以及类别信息。再根据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Fast R-CNN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分支提供的类别信息将对应该类别的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信息提取出来。然后利用双线性插值将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缩放到预测目标边界框大小，并放到原图对应区域。对于预测的每个目标我们就可以在原图中绘制出边界框信息，类别信息以及目标</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Mask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信息。</a:t>
            </a:r>
          </a:p>
        </p:txBody>
      </p:sp>
    </p:spTree>
    <p:extLst>
      <p:ext uri="{BB962C8B-B14F-4D97-AF65-F5344CB8AC3E}">
        <p14:creationId xmlns:p14="http://schemas.microsoft.com/office/powerpoint/2010/main" val="58692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5"/>
          <p:cNvSpPr>
            <a:spLocks noChangeArrowheads="1"/>
          </p:cNvSpPr>
          <p:nvPr/>
        </p:nvSpPr>
        <p:spPr bwMode="auto">
          <a:xfrm>
            <a:off x="1143000" y="2707690"/>
            <a:ext cx="9906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8E0000"/>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3</a:t>
            </a:fld>
            <a:endParaRPr lang="zh-CN" altLang="en-US"/>
          </a:p>
        </p:txBody>
      </p:sp>
      <p:sp>
        <p:nvSpPr>
          <p:cNvPr id="5" name="矩形 35"/>
          <p:cNvSpPr>
            <a:spLocks noChangeArrowheads="1"/>
          </p:cNvSpPr>
          <p:nvPr/>
        </p:nvSpPr>
        <p:spPr bwMode="auto">
          <a:xfrm>
            <a:off x="366712" y="221845"/>
            <a:ext cx="114585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400" b="1" dirty="0" err="1">
                <a:solidFill>
                  <a:srgbClr val="8E0000"/>
                </a:solidFill>
                <a:latin typeface="微软雅黑" panose="020B0503020204020204" pitchFamily="34" charset="-122"/>
                <a:ea typeface="微软雅黑" panose="020B0503020204020204" pitchFamily="34" charset="-122"/>
              </a:rPr>
              <a:t>Swin</a:t>
            </a:r>
            <a:r>
              <a:rPr lang="en-US" altLang="zh-CN" sz="4400" b="1" dirty="0">
                <a:solidFill>
                  <a:srgbClr val="8E0000"/>
                </a:solidFill>
                <a:latin typeface="微软雅黑" panose="020B0503020204020204" pitchFamily="34" charset="-122"/>
                <a:ea typeface="微软雅黑" panose="020B0503020204020204" pitchFamily="34" charset="-122"/>
              </a:rPr>
              <a:t>-Transformer </a:t>
            </a:r>
            <a:r>
              <a:rPr lang="zh-CN" altLang="en-US" sz="4400" b="1" dirty="0">
                <a:solidFill>
                  <a:srgbClr val="8E0000"/>
                </a:solidFill>
                <a:latin typeface="微软雅黑" panose="020B0503020204020204" pitchFamily="34" charset="-122"/>
                <a:ea typeface="微软雅黑" panose="020B0503020204020204" pitchFamily="34" charset="-122"/>
              </a:rPr>
              <a:t>生成多层次图像特征</a:t>
            </a:r>
            <a:endParaRPr lang="zh-CN" altLang="en-US" sz="3600" b="1" dirty="0">
              <a:solidFill>
                <a:srgbClr val="8E0000"/>
              </a:solidFill>
              <a:latin typeface="微软雅黑" panose="020B0503020204020204" pitchFamily="34" charset="-122"/>
              <a:ea typeface="微软雅黑" panose="020B0503020204020204" pitchFamily="34" charset="-122"/>
            </a:endParaRPr>
          </a:p>
        </p:txBody>
      </p:sp>
      <p:sp>
        <p:nvSpPr>
          <p:cNvPr id="8" name="内容占位符 2"/>
          <p:cNvSpPr txBox="1">
            <a:spLocks noChangeArrowheads="1"/>
          </p:cNvSpPr>
          <p:nvPr/>
        </p:nvSpPr>
        <p:spPr bwMode="auto">
          <a:xfrm>
            <a:off x="1653311" y="1505527"/>
            <a:ext cx="6659417" cy="436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20000"/>
              </a:lnSpc>
              <a:spcBef>
                <a:spcPct val="20000"/>
              </a:spcBef>
            </a:pPr>
            <a:endParaRPr lang="en-US" altLang="zh-CN" sz="36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1.1 Transformer</a:t>
            </a:r>
            <a:r>
              <a:rPr lang="zh-CN" altLang="en-US" sz="2800" b="1" dirty="0">
                <a:solidFill>
                  <a:srgbClr val="000000"/>
                </a:solidFill>
                <a:latin typeface="微软雅黑" panose="020B0503020204020204" pitchFamily="34" charset="-122"/>
                <a:ea typeface="微软雅黑" panose="020B0503020204020204" pitchFamily="34" charset="-122"/>
              </a:rPr>
              <a:t>网络结构</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1.2 Vision Transformer</a:t>
            </a:r>
            <a:r>
              <a:rPr lang="zh-CN" altLang="en-US" sz="2800" b="1" dirty="0">
                <a:solidFill>
                  <a:srgbClr val="000000"/>
                </a:solidFill>
                <a:latin typeface="微软雅黑" panose="020B0503020204020204" pitchFamily="34" charset="-122"/>
                <a:ea typeface="微软雅黑" panose="020B0503020204020204" pitchFamily="34" charset="-122"/>
              </a:rPr>
              <a:t>网络结构</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1.3 </a:t>
            </a:r>
            <a:r>
              <a:rPr lang="en-US" altLang="zh-CN" sz="2800" b="1" dirty="0" err="1">
                <a:solidFill>
                  <a:srgbClr val="000000"/>
                </a:solidFill>
                <a:latin typeface="微软雅黑" panose="020B0503020204020204" pitchFamily="34" charset="-122"/>
                <a:ea typeface="微软雅黑" panose="020B0503020204020204" pitchFamily="34" charset="-122"/>
              </a:rPr>
              <a:t>Swin</a:t>
            </a:r>
            <a:r>
              <a:rPr lang="en-US" altLang="zh-CN" sz="2800" b="1" dirty="0">
                <a:solidFill>
                  <a:srgbClr val="000000"/>
                </a:solidFill>
                <a:latin typeface="微软雅黑" panose="020B0503020204020204" pitchFamily="34" charset="-122"/>
                <a:ea typeface="微软雅黑" panose="020B0503020204020204" pitchFamily="34" charset="-122"/>
              </a:rPr>
              <a:t>-Transformer</a:t>
            </a:r>
            <a:r>
              <a:rPr lang="zh-CN" altLang="en-US" sz="2800" b="1" dirty="0">
                <a:solidFill>
                  <a:srgbClr val="000000"/>
                </a:solidFill>
                <a:latin typeface="微软雅黑" panose="020B0503020204020204" pitchFamily="34" charset="-122"/>
                <a:ea typeface="微软雅黑" panose="020B0503020204020204" pitchFamily="34" charset="-122"/>
              </a:rPr>
              <a:t>网络结构</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Char char="•"/>
            </a:pPr>
            <a:r>
              <a:rPr lang="en-US" altLang="zh-CN" sz="2800" b="1" dirty="0">
                <a:solidFill>
                  <a:srgbClr val="000000"/>
                </a:solidFill>
                <a:latin typeface="微软雅黑" panose="020B0503020204020204" pitchFamily="34" charset="-122"/>
                <a:ea typeface="微软雅黑" panose="020B0503020204020204" pitchFamily="34" charset="-122"/>
              </a:rPr>
              <a:t>1.4 FPN</a:t>
            </a:r>
            <a:r>
              <a:rPr lang="zh-CN" altLang="en-US" sz="2800" b="1" dirty="0">
                <a:solidFill>
                  <a:srgbClr val="000000"/>
                </a:solidFill>
                <a:latin typeface="微软雅黑" panose="020B0503020204020204" pitchFamily="34" charset="-122"/>
                <a:ea typeface="微软雅黑" panose="020B0503020204020204" pitchFamily="34" charset="-122"/>
              </a:rPr>
              <a:t>网络结构</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420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4</a:t>
            </a:fld>
            <a:endParaRPr lang="zh-CN" altLang="en-US"/>
          </a:p>
        </p:txBody>
      </p:sp>
      <p:sp>
        <p:nvSpPr>
          <p:cNvPr id="5" name="矩形 35"/>
          <p:cNvSpPr>
            <a:spLocks noChangeArrowheads="1"/>
          </p:cNvSpPr>
          <p:nvPr/>
        </p:nvSpPr>
        <p:spPr bwMode="auto">
          <a:xfrm>
            <a:off x="390504" y="160509"/>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9" name="文本框 8">
            <a:extLst>
              <a:ext uri="{FF2B5EF4-FFF2-40B4-BE49-F238E27FC236}">
                <a16:creationId xmlns:a16="http://schemas.microsoft.com/office/drawing/2014/main" id="{4C7D3D72-AFAE-41B9-922C-2639D5B35DE8}"/>
              </a:ext>
            </a:extLst>
          </p:cNvPr>
          <p:cNvSpPr txBox="1"/>
          <p:nvPr/>
        </p:nvSpPr>
        <p:spPr>
          <a:xfrm>
            <a:off x="390504" y="1108988"/>
            <a:ext cx="9294669" cy="923330"/>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自注意力机制（</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Self-Attention</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：学习到输入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序列之间的相关性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grpSp>
        <p:nvGrpSpPr>
          <p:cNvPr id="38" name="组合 37">
            <a:extLst>
              <a:ext uri="{FF2B5EF4-FFF2-40B4-BE49-F238E27FC236}">
                <a16:creationId xmlns:a16="http://schemas.microsoft.com/office/drawing/2014/main" id="{16C6E45B-9B4F-4330-8436-4813E426B345}"/>
              </a:ext>
            </a:extLst>
          </p:cNvPr>
          <p:cNvGrpSpPr/>
          <p:nvPr/>
        </p:nvGrpSpPr>
        <p:grpSpPr>
          <a:xfrm>
            <a:off x="2250785" y="1905002"/>
            <a:ext cx="6738506" cy="3368146"/>
            <a:chOff x="618983" y="1028713"/>
            <a:chExt cx="8074850" cy="4577599"/>
          </a:xfrm>
        </p:grpSpPr>
        <p:sp>
          <p:nvSpPr>
            <p:cNvPr id="39" name="矩形: 圓角 25">
              <a:extLst>
                <a:ext uri="{FF2B5EF4-FFF2-40B4-BE49-F238E27FC236}">
                  <a16:creationId xmlns:a16="http://schemas.microsoft.com/office/drawing/2014/main" id="{987BFDCA-222C-44F2-AD1E-982D2D5F18CC}"/>
                </a:ext>
              </a:extLst>
            </p:cNvPr>
            <p:cNvSpPr/>
            <p:nvPr/>
          </p:nvSpPr>
          <p:spPr>
            <a:xfrm>
              <a:off x="618983" y="2082019"/>
              <a:ext cx="8074850" cy="2409106"/>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40" name="直線單箭頭接點 27">
              <a:extLst>
                <a:ext uri="{FF2B5EF4-FFF2-40B4-BE49-F238E27FC236}">
                  <a16:creationId xmlns:a16="http://schemas.microsoft.com/office/drawing/2014/main" id="{C606A687-7CCE-4A93-B5A4-6A08D753E420}"/>
                </a:ext>
              </a:extLst>
            </p:cNvPr>
            <p:cNvCxnSpPr>
              <a:cxnSpLocks/>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80EDC2D-96DC-4FB6-BADF-58B7FE833D3C}"/>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2" name="矩形 41">
              <a:extLst>
                <a:ext uri="{FF2B5EF4-FFF2-40B4-BE49-F238E27FC236}">
                  <a16:creationId xmlns:a16="http://schemas.microsoft.com/office/drawing/2014/main" id="{09082028-A9DE-436F-8725-F846FEEE229A}"/>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3" name="矩形 42">
              <a:extLst>
                <a:ext uri="{FF2B5EF4-FFF2-40B4-BE49-F238E27FC236}">
                  <a16:creationId xmlns:a16="http://schemas.microsoft.com/office/drawing/2014/main" id="{60DF6BF0-2D6D-4C31-8AF2-D348DC9C87EA}"/>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4" name="矩形 43">
              <a:extLst>
                <a:ext uri="{FF2B5EF4-FFF2-40B4-BE49-F238E27FC236}">
                  <a16:creationId xmlns:a16="http://schemas.microsoft.com/office/drawing/2014/main" id="{22B7251F-99CC-40FC-993C-C05B399D79B1}"/>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5" name="文字方塊 54">
                  <a:extLst>
                    <a:ext uri="{FF2B5EF4-FFF2-40B4-BE49-F238E27FC236}">
                      <a16:creationId xmlns:a16="http://schemas.microsoft.com/office/drawing/2014/main" id="{B8F1E11D-8156-40B8-B5E6-3E0DFB800911}"/>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45" name="文字方塊 54">
                  <a:extLst>
                    <a:ext uri="{FF2B5EF4-FFF2-40B4-BE49-F238E27FC236}">
                      <a16:creationId xmlns:a16="http://schemas.microsoft.com/office/drawing/2014/main" id="{B8F1E11D-8156-40B8-B5E6-3E0DFB800911}"/>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字方塊 55">
                  <a:extLst>
                    <a:ext uri="{FF2B5EF4-FFF2-40B4-BE49-F238E27FC236}">
                      <a16:creationId xmlns:a16="http://schemas.microsoft.com/office/drawing/2014/main" id="{04E11CB2-AE9B-4058-8BB5-EE7984CEEC12}"/>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46" name="文字方塊 55">
                  <a:extLst>
                    <a:ext uri="{FF2B5EF4-FFF2-40B4-BE49-F238E27FC236}">
                      <a16:creationId xmlns:a16="http://schemas.microsoft.com/office/drawing/2014/main" id="{04E11CB2-AE9B-4058-8BB5-EE7984CEEC12}"/>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5"/>
                  <a:stretch>
                    <a:fillRect b="-192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字方塊 56">
                  <a:extLst>
                    <a:ext uri="{FF2B5EF4-FFF2-40B4-BE49-F238E27FC236}">
                      <a16:creationId xmlns:a16="http://schemas.microsoft.com/office/drawing/2014/main" id="{768E7E63-9A77-487D-A791-574DFC5E5154}"/>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7" name="文字方塊 56">
                  <a:extLst>
                    <a:ext uri="{FF2B5EF4-FFF2-40B4-BE49-F238E27FC236}">
                      <a16:creationId xmlns:a16="http://schemas.microsoft.com/office/drawing/2014/main" id="{768E7E63-9A77-487D-A791-574DFC5E5154}"/>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6"/>
                  <a:stretch>
                    <a:fillRect b="-192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字方塊 57">
                  <a:extLst>
                    <a:ext uri="{FF2B5EF4-FFF2-40B4-BE49-F238E27FC236}">
                      <a16:creationId xmlns:a16="http://schemas.microsoft.com/office/drawing/2014/main" id="{7CF52488-0D2E-4F49-AFDC-89C845AF8E8A}"/>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8" name="文字方塊 57">
                  <a:extLst>
                    <a:ext uri="{FF2B5EF4-FFF2-40B4-BE49-F238E27FC236}">
                      <a16:creationId xmlns:a16="http://schemas.microsoft.com/office/drawing/2014/main" id="{7CF52488-0D2E-4F49-AFDC-89C845AF8E8A}"/>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7"/>
                  <a:stretch>
                    <a:fillRect b="-19298"/>
                  </a:stretch>
                </a:blipFill>
              </p:spPr>
              <p:txBody>
                <a:bodyPr/>
                <a:lstStyle/>
                <a:p>
                  <a:r>
                    <a:rPr lang="zh-CN" altLang="en-US">
                      <a:noFill/>
                    </a:rPr>
                    <a:t> </a:t>
                  </a:r>
                </a:p>
              </p:txBody>
            </p:sp>
          </mc:Fallback>
        </mc:AlternateContent>
        <p:sp>
          <p:nvSpPr>
            <p:cNvPr id="49" name="手繪多邊形: 圖案 71">
              <a:extLst>
                <a:ext uri="{FF2B5EF4-FFF2-40B4-BE49-F238E27FC236}">
                  <a16:creationId xmlns:a16="http://schemas.microsoft.com/office/drawing/2014/main" id="{557D0985-9254-4527-9757-54791AC2C56C}"/>
                </a:ext>
              </a:extLst>
            </p:cNvPr>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手繪多邊形: 圖案 72">
              <a:extLst>
                <a:ext uri="{FF2B5EF4-FFF2-40B4-BE49-F238E27FC236}">
                  <a16:creationId xmlns:a16="http://schemas.microsoft.com/office/drawing/2014/main" id="{BA117840-8EC3-4AC2-9A8F-77791EF9D5E9}"/>
                </a:ext>
              </a:extLst>
            </p:cNvPr>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手繪多邊形: 圖案 73">
              <a:extLst>
                <a:ext uri="{FF2B5EF4-FFF2-40B4-BE49-F238E27FC236}">
                  <a16:creationId xmlns:a16="http://schemas.microsoft.com/office/drawing/2014/main" id="{2D5F5BFB-9E75-4E63-89B0-27B149606DBB}"/>
                </a:ext>
              </a:extLst>
            </p:cNvPr>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74">
              <a:extLst>
                <a:ext uri="{FF2B5EF4-FFF2-40B4-BE49-F238E27FC236}">
                  <a16:creationId xmlns:a16="http://schemas.microsoft.com/office/drawing/2014/main" id="{56F780B7-E04E-4282-8575-F4AE2EC2421E}"/>
                </a:ext>
              </a:extLst>
            </p:cNvPr>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xmlns:a14="http://schemas.microsoft.com/office/drawing/2010/main">
          <mc:Choice Requires="a14">
            <p:sp>
              <p:nvSpPr>
                <p:cNvPr id="53" name="文字方塊 80">
                  <a:extLst>
                    <a:ext uri="{FF2B5EF4-FFF2-40B4-BE49-F238E27FC236}">
                      <a16:creationId xmlns:a16="http://schemas.microsoft.com/office/drawing/2014/main" id="{21411425-C2FF-4182-86F9-2D704CAF7FDC}"/>
                    </a:ext>
                  </a:extLst>
                </p:cNvPr>
                <p:cNvSpPr txBox="1"/>
                <p:nvPr/>
              </p:nvSpPr>
              <p:spPr>
                <a:xfrm>
                  <a:off x="4495409" y="2995965"/>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53" name="文字方塊 80">
                  <a:extLst>
                    <a:ext uri="{FF2B5EF4-FFF2-40B4-BE49-F238E27FC236}">
                      <a16:creationId xmlns:a16="http://schemas.microsoft.com/office/drawing/2014/main" id="{21411425-C2FF-4182-86F9-2D704CAF7FDC}"/>
                    </a:ext>
                  </a:extLst>
                </p:cNvPr>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a:blip r:embed="rId8"/>
                  <a:stretch>
                    <a:fillRect l="-30556" r="-22222" b="-31111"/>
                  </a:stretch>
                </a:blipFill>
              </p:spPr>
              <p:txBody>
                <a:bodyPr/>
                <a:lstStyle/>
                <a:p>
                  <a:r>
                    <a:rPr lang="zh-CN" altLang="en-US">
                      <a:noFill/>
                    </a:rPr>
                    <a:t> </a:t>
                  </a:r>
                </a:p>
              </p:txBody>
            </p:sp>
          </mc:Fallback>
        </mc:AlternateContent>
        <p:sp>
          <p:nvSpPr>
            <p:cNvPr id="54" name="矩形: 圓角 83">
              <a:extLst>
                <a:ext uri="{FF2B5EF4-FFF2-40B4-BE49-F238E27FC236}">
                  <a16:creationId xmlns:a16="http://schemas.microsoft.com/office/drawing/2014/main" id="{545D7077-0A87-4562-93E4-1C7183873C9C}"/>
                </a:ext>
              </a:extLst>
            </p:cNvPr>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單箭頭接點 84">
              <a:extLst>
                <a:ext uri="{FF2B5EF4-FFF2-40B4-BE49-F238E27FC236}">
                  <a16:creationId xmlns:a16="http://schemas.microsoft.com/office/drawing/2014/main" id="{F145C7A6-CDA1-49A0-8C1A-03EF5B2AB060}"/>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86">
              <a:extLst>
                <a:ext uri="{FF2B5EF4-FFF2-40B4-BE49-F238E27FC236}">
                  <a16:creationId xmlns:a16="http://schemas.microsoft.com/office/drawing/2014/main" id="{0E0FE214-7BD5-4B33-93BB-5E74C436B71C}"/>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87">
              <a:extLst>
                <a:ext uri="{FF2B5EF4-FFF2-40B4-BE49-F238E27FC236}">
                  <a16:creationId xmlns:a16="http://schemas.microsoft.com/office/drawing/2014/main" id="{323D5EF0-B53A-44D2-84D8-9ABD2055F151}"/>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88">
              <a:extLst>
                <a:ext uri="{FF2B5EF4-FFF2-40B4-BE49-F238E27FC236}">
                  <a16:creationId xmlns:a16="http://schemas.microsoft.com/office/drawing/2014/main" id="{042F3D46-D90D-49E8-9FDB-5629F6F04E3A}"/>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89">
              <a:extLst>
                <a:ext uri="{FF2B5EF4-FFF2-40B4-BE49-F238E27FC236}">
                  <a16:creationId xmlns:a16="http://schemas.microsoft.com/office/drawing/2014/main" id="{D46643F4-4CA4-4151-A2E9-FD38F46C6737}"/>
                </a:ext>
              </a:extLst>
            </p:cNvPr>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圓角 91">
              <a:extLst>
                <a:ext uri="{FF2B5EF4-FFF2-40B4-BE49-F238E27FC236}">
                  <a16:creationId xmlns:a16="http://schemas.microsoft.com/office/drawing/2014/main" id="{DA69A191-F58D-4BD0-92A4-37A148C5964B}"/>
                </a:ext>
              </a:extLst>
            </p:cNvPr>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BC815515-29E1-4285-86B6-B8E1301F40F1}"/>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2" name="文字方塊 24">
                  <a:extLst>
                    <a:ext uri="{FF2B5EF4-FFF2-40B4-BE49-F238E27FC236}">
                      <a16:creationId xmlns:a16="http://schemas.microsoft.com/office/drawing/2014/main" id="{06FF41BD-A29D-4ED1-9B96-8E251B6E3605}"/>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2" name="文字方塊 24">
                  <a:extLst>
                    <a:ext uri="{FF2B5EF4-FFF2-40B4-BE49-F238E27FC236}">
                      <a16:creationId xmlns:a16="http://schemas.microsoft.com/office/drawing/2014/main" id="{06FF41BD-A29D-4ED1-9B96-8E251B6E3605}"/>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b="-3214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2931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5</a:t>
            </a:fld>
            <a:endParaRPr lang="zh-CN" altLang="en-US"/>
          </a:p>
        </p:txBody>
      </p:sp>
      <p:sp>
        <p:nvSpPr>
          <p:cNvPr id="5" name="矩形 35"/>
          <p:cNvSpPr>
            <a:spLocks noChangeArrowheads="1"/>
          </p:cNvSpPr>
          <p:nvPr/>
        </p:nvSpPr>
        <p:spPr bwMode="auto">
          <a:xfrm>
            <a:off x="385762" y="133079"/>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grpSp>
        <p:nvGrpSpPr>
          <p:cNvPr id="30" name="组合 29">
            <a:extLst>
              <a:ext uri="{FF2B5EF4-FFF2-40B4-BE49-F238E27FC236}">
                <a16:creationId xmlns:a16="http://schemas.microsoft.com/office/drawing/2014/main" id="{4000CBFD-24CA-4EDF-A978-AF23EA95100B}"/>
              </a:ext>
            </a:extLst>
          </p:cNvPr>
          <p:cNvGrpSpPr/>
          <p:nvPr/>
        </p:nvGrpSpPr>
        <p:grpSpPr>
          <a:xfrm>
            <a:off x="225274" y="1217838"/>
            <a:ext cx="7594178" cy="5387686"/>
            <a:chOff x="401919" y="1015896"/>
            <a:chExt cx="8725158" cy="5652425"/>
          </a:xfrm>
        </p:grpSpPr>
        <p:sp>
          <p:nvSpPr>
            <p:cNvPr id="31" name="矩形 30">
              <a:extLst>
                <a:ext uri="{FF2B5EF4-FFF2-40B4-BE49-F238E27FC236}">
                  <a16:creationId xmlns:a16="http://schemas.microsoft.com/office/drawing/2014/main" id="{100BF3C5-4EAB-4AF6-ADE2-8E0F457CD05C}"/>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 name="文字方塊 34">
                  <a:extLst>
                    <a:ext uri="{FF2B5EF4-FFF2-40B4-BE49-F238E27FC236}">
                      <a16:creationId xmlns:a16="http://schemas.microsoft.com/office/drawing/2014/main" id="{CCA2A04F-70E8-4E34-9B66-41DB709F6D9B}"/>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2" name="文字方塊 34">
                  <a:extLst>
                    <a:ext uri="{FF2B5EF4-FFF2-40B4-BE49-F238E27FC236}">
                      <a16:creationId xmlns:a16="http://schemas.microsoft.com/office/drawing/2014/main" id="{CCA2A04F-70E8-4E34-9B66-41DB709F6D9B}"/>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6438"/>
                  </a:stretch>
                </a:blipFill>
              </p:spPr>
              <p:txBody>
                <a:bodyPr/>
                <a:lstStyle/>
                <a:p>
                  <a:r>
                    <a:rPr lang="zh-CN" altLang="en-US">
                      <a:noFill/>
                    </a:rPr>
                    <a:t> </a:t>
                  </a:r>
                </a:p>
              </p:txBody>
            </p:sp>
          </mc:Fallback>
        </mc:AlternateContent>
        <p:cxnSp>
          <p:nvCxnSpPr>
            <p:cNvPr id="33" name="直線單箭頭接點 67">
              <a:extLst>
                <a:ext uri="{FF2B5EF4-FFF2-40B4-BE49-F238E27FC236}">
                  <a16:creationId xmlns:a16="http://schemas.microsoft.com/office/drawing/2014/main" id="{4CCA50C7-F079-4496-8CAE-358B211B832F}"/>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68">
              <a:extLst>
                <a:ext uri="{FF2B5EF4-FFF2-40B4-BE49-F238E27FC236}">
                  <a16:creationId xmlns:a16="http://schemas.microsoft.com/office/drawing/2014/main" id="{3268EDE2-643F-4ADA-A6CA-6BC1A705D4CC}"/>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單箭頭接點 69">
              <a:extLst>
                <a:ext uri="{FF2B5EF4-FFF2-40B4-BE49-F238E27FC236}">
                  <a16:creationId xmlns:a16="http://schemas.microsoft.com/office/drawing/2014/main" id="{451FE6AE-E4E4-4735-9543-04D5484FB21D}"/>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群組 72">
              <a:extLst>
                <a:ext uri="{FF2B5EF4-FFF2-40B4-BE49-F238E27FC236}">
                  <a16:creationId xmlns:a16="http://schemas.microsoft.com/office/drawing/2014/main" id="{BEFDFC65-95A7-4F23-9208-E0CCD46D8658}"/>
                </a:ext>
              </a:extLst>
            </p:cNvPr>
            <p:cNvGrpSpPr/>
            <p:nvPr/>
          </p:nvGrpSpPr>
          <p:grpSpPr>
            <a:xfrm>
              <a:off x="3240234" y="3778933"/>
              <a:ext cx="715161" cy="1052823"/>
              <a:chOff x="964022" y="3795863"/>
              <a:chExt cx="715161" cy="1052823"/>
            </a:xfrm>
          </p:grpSpPr>
          <p:sp>
            <p:nvSpPr>
              <p:cNvPr id="112" name="矩形 111">
                <a:extLst>
                  <a:ext uri="{FF2B5EF4-FFF2-40B4-BE49-F238E27FC236}">
                    <a16:creationId xmlns:a16="http://schemas.microsoft.com/office/drawing/2014/main" id="{42A40371-D99A-42A8-8ACF-27358ED1DE2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3" name="文字方塊 76">
                    <a:extLst>
                      <a:ext uri="{FF2B5EF4-FFF2-40B4-BE49-F238E27FC236}">
                        <a16:creationId xmlns:a16="http://schemas.microsoft.com/office/drawing/2014/main" id="{EBB608CC-D2EC-47D8-AE7E-83459DCC83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114" name="直線單箭頭接點 79">
                <a:extLst>
                  <a:ext uri="{FF2B5EF4-FFF2-40B4-BE49-F238E27FC236}">
                    <a16:creationId xmlns:a16="http://schemas.microsoft.com/office/drawing/2014/main" id="{E61883AE-C1F4-419B-B26E-435D372AC5A3}"/>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A5DF67F1-33EF-406E-93C4-02123D0B6446}"/>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3" name="矩形 62">
              <a:extLst>
                <a:ext uri="{FF2B5EF4-FFF2-40B4-BE49-F238E27FC236}">
                  <a16:creationId xmlns:a16="http://schemas.microsoft.com/office/drawing/2014/main" id="{E81E287D-153A-4568-BFEA-7FA8EDE48AA1}"/>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4" name="矩形 63">
              <a:extLst>
                <a:ext uri="{FF2B5EF4-FFF2-40B4-BE49-F238E27FC236}">
                  <a16:creationId xmlns:a16="http://schemas.microsoft.com/office/drawing/2014/main" id="{1E9C07FC-544A-4042-B32B-811250BBF0F0}"/>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5" name="矩形 64">
              <a:extLst>
                <a:ext uri="{FF2B5EF4-FFF2-40B4-BE49-F238E27FC236}">
                  <a16:creationId xmlns:a16="http://schemas.microsoft.com/office/drawing/2014/main" id="{4D5CDE6A-DA5A-457B-9EF0-45A9BEF2D38E}"/>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6" name="文字方塊 110">
                  <a:extLst>
                    <a:ext uri="{FF2B5EF4-FFF2-40B4-BE49-F238E27FC236}">
                      <a16:creationId xmlns:a16="http://schemas.microsoft.com/office/drawing/2014/main" id="{002A8DE9-5084-41D8-9675-310E559D2A4E}"/>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6" name="文字方塊 110">
                  <a:extLst>
                    <a:ext uri="{FF2B5EF4-FFF2-40B4-BE49-F238E27FC236}">
                      <a16:creationId xmlns:a16="http://schemas.microsoft.com/office/drawing/2014/main" id="{002A8DE9-5084-41D8-9675-310E559D2A4E}"/>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字方塊 111">
                  <a:extLst>
                    <a:ext uri="{FF2B5EF4-FFF2-40B4-BE49-F238E27FC236}">
                      <a16:creationId xmlns:a16="http://schemas.microsoft.com/office/drawing/2014/main" id="{FA4BCEDF-2D18-49DC-8566-F063BC7C9EE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7" name="文字方塊 111">
                  <a:extLst>
                    <a:ext uri="{FF2B5EF4-FFF2-40B4-BE49-F238E27FC236}">
                      <a16:creationId xmlns:a16="http://schemas.microsoft.com/office/drawing/2014/main" id="{FA4BCEDF-2D18-49DC-8566-F063BC7C9EE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字方塊 113">
                  <a:extLst>
                    <a:ext uri="{FF2B5EF4-FFF2-40B4-BE49-F238E27FC236}">
                      <a16:creationId xmlns:a16="http://schemas.microsoft.com/office/drawing/2014/main" id="{943B362F-6A37-4865-9D17-4FF732479B86}"/>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8" name="文字方塊 113">
                  <a:extLst>
                    <a:ext uri="{FF2B5EF4-FFF2-40B4-BE49-F238E27FC236}">
                      <a16:creationId xmlns:a16="http://schemas.microsoft.com/office/drawing/2014/main" id="{943B362F-6A37-4865-9D17-4FF732479B86}"/>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字方塊 114">
                  <a:extLst>
                    <a:ext uri="{FF2B5EF4-FFF2-40B4-BE49-F238E27FC236}">
                      <a16:creationId xmlns:a16="http://schemas.microsoft.com/office/drawing/2014/main" id="{6D3C9AC7-C15E-4DF1-9F6F-DABD2B714E1C}"/>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9" name="文字方塊 114">
                  <a:extLst>
                    <a:ext uri="{FF2B5EF4-FFF2-40B4-BE49-F238E27FC236}">
                      <a16:creationId xmlns:a16="http://schemas.microsoft.com/office/drawing/2014/main" id="{6D3C9AC7-C15E-4DF1-9F6F-DABD2B714E1C}"/>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字方塊 119">
                  <a:extLst>
                    <a:ext uri="{FF2B5EF4-FFF2-40B4-BE49-F238E27FC236}">
                      <a16:creationId xmlns:a16="http://schemas.microsoft.com/office/drawing/2014/main" id="{FE22C0C3-F8B7-42C1-B32D-B616BDB790E9}"/>
                    </a:ext>
                  </a:extLst>
                </p:cNvPr>
                <p:cNvSpPr txBox="1"/>
                <p:nvPr/>
              </p:nvSpPr>
              <p:spPr>
                <a:xfrm>
                  <a:off x="583404" y="5734217"/>
                  <a:ext cx="1863467" cy="396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a:latin typeface="Cambria Math" panose="02040503050406030204" pitchFamily="18" charset="0"/>
                                  </a:rPr>
                                  <m:t>𝟏</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b="1" dirty="0"/>
                </a:p>
              </p:txBody>
            </p:sp>
          </mc:Choice>
          <mc:Fallback xmlns="">
            <p:sp>
              <p:nvSpPr>
                <p:cNvPr id="70" name="文字方塊 119">
                  <a:extLst>
                    <a:ext uri="{FF2B5EF4-FFF2-40B4-BE49-F238E27FC236}">
                      <a16:creationId xmlns:a16="http://schemas.microsoft.com/office/drawing/2014/main" id="{FE22C0C3-F8B7-42C1-B32D-B616BDB790E9}"/>
                    </a:ext>
                  </a:extLst>
                </p:cNvPr>
                <p:cNvSpPr txBox="1">
                  <a:spLocks noRot="1" noChangeAspect="1" noMove="1" noResize="1" noEditPoints="1" noAdjustHandles="1" noChangeArrowheads="1" noChangeShapeType="1" noTextEdit="1"/>
                </p:cNvSpPr>
                <p:nvPr/>
              </p:nvSpPr>
              <p:spPr>
                <a:xfrm>
                  <a:off x="583404" y="5734217"/>
                  <a:ext cx="1863467" cy="396225"/>
                </a:xfrm>
                <a:prstGeom prst="rect">
                  <a:avLst/>
                </a:prstGeom>
                <a:blipFill>
                  <a:blip r:embed="rId9"/>
                  <a:stretch>
                    <a:fillRect l="-4135" t="-3279" r="-376" b="-26230"/>
                  </a:stretch>
                </a:blipFill>
              </p:spPr>
              <p:txBody>
                <a:bodyPr/>
                <a:lstStyle/>
                <a:p>
                  <a:r>
                    <a:rPr lang="zh-CN" altLang="en-US">
                      <a:noFill/>
                    </a:rPr>
                    <a:t> </a:t>
                  </a:r>
                </a:p>
              </p:txBody>
            </p:sp>
          </mc:Fallback>
        </mc:AlternateContent>
        <p:grpSp>
          <p:nvGrpSpPr>
            <p:cNvPr id="71" name="群組 120">
              <a:extLst>
                <a:ext uri="{FF2B5EF4-FFF2-40B4-BE49-F238E27FC236}">
                  <a16:creationId xmlns:a16="http://schemas.microsoft.com/office/drawing/2014/main" id="{86C73B96-FCAB-4161-8D14-56BABD0D191C}"/>
                </a:ext>
              </a:extLst>
            </p:cNvPr>
            <p:cNvGrpSpPr/>
            <p:nvPr/>
          </p:nvGrpSpPr>
          <p:grpSpPr>
            <a:xfrm>
              <a:off x="5479165" y="3836073"/>
              <a:ext cx="715161" cy="1052823"/>
              <a:chOff x="964022" y="3795863"/>
              <a:chExt cx="715161" cy="1052823"/>
            </a:xfrm>
          </p:grpSpPr>
          <p:sp>
            <p:nvSpPr>
              <p:cNvPr id="109" name="矩形 108">
                <a:extLst>
                  <a:ext uri="{FF2B5EF4-FFF2-40B4-BE49-F238E27FC236}">
                    <a16:creationId xmlns:a16="http://schemas.microsoft.com/office/drawing/2014/main" id="{53661FD6-D069-41E7-87A8-21F43A3486A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0" name="文字方塊 122">
                    <a:extLst>
                      <a:ext uri="{FF2B5EF4-FFF2-40B4-BE49-F238E27FC236}">
                        <a16:creationId xmlns:a16="http://schemas.microsoft.com/office/drawing/2014/main" id="{01FFB9E9-6A5B-4E8B-BD30-6FCA07E8FF88}"/>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11" name="直線單箭頭接點 123">
                <a:extLst>
                  <a:ext uri="{FF2B5EF4-FFF2-40B4-BE49-F238E27FC236}">
                    <a16:creationId xmlns:a16="http://schemas.microsoft.com/office/drawing/2014/main" id="{65373950-AABD-4A8F-8435-C35F0E571075}"/>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124">
              <a:extLst>
                <a:ext uri="{FF2B5EF4-FFF2-40B4-BE49-F238E27FC236}">
                  <a16:creationId xmlns:a16="http://schemas.microsoft.com/office/drawing/2014/main" id="{BE089BE1-B7AB-49D6-BD09-C19F0BF71F09}"/>
                </a:ext>
              </a:extLst>
            </p:cNvPr>
            <p:cNvGrpSpPr/>
            <p:nvPr/>
          </p:nvGrpSpPr>
          <p:grpSpPr>
            <a:xfrm>
              <a:off x="7726840" y="3863626"/>
              <a:ext cx="715161" cy="1052823"/>
              <a:chOff x="964022" y="3795863"/>
              <a:chExt cx="715161" cy="1052823"/>
            </a:xfrm>
          </p:grpSpPr>
          <p:sp>
            <p:nvSpPr>
              <p:cNvPr id="106" name="矩形 105">
                <a:extLst>
                  <a:ext uri="{FF2B5EF4-FFF2-40B4-BE49-F238E27FC236}">
                    <a16:creationId xmlns:a16="http://schemas.microsoft.com/office/drawing/2014/main" id="{B9354E4C-2D6D-45C9-98CD-77CEAEA72DAE}"/>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7" name="文字方塊 127">
                    <a:extLst>
                      <a:ext uri="{FF2B5EF4-FFF2-40B4-BE49-F238E27FC236}">
                        <a16:creationId xmlns:a16="http://schemas.microsoft.com/office/drawing/2014/main" id="{D272B8E1-330F-4515-B83B-01D193F22FE0}"/>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08" name="直線單箭頭接點 128">
                <a:extLst>
                  <a:ext uri="{FF2B5EF4-FFF2-40B4-BE49-F238E27FC236}">
                    <a16:creationId xmlns:a16="http://schemas.microsoft.com/office/drawing/2014/main" id="{7DAB824E-3B38-47AE-9D4B-73F9C03BE8E7}"/>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文字方塊 132">
                  <a:extLst>
                    <a:ext uri="{FF2B5EF4-FFF2-40B4-BE49-F238E27FC236}">
                      <a16:creationId xmlns:a16="http://schemas.microsoft.com/office/drawing/2014/main" id="{F03BDE4A-A24A-4CB6-9F59-A2D04EEB30A1}"/>
                    </a:ext>
                  </a:extLst>
                </p:cNvPr>
                <p:cNvSpPr txBox="1"/>
                <p:nvPr/>
              </p:nvSpPr>
              <p:spPr>
                <a:xfrm>
                  <a:off x="2773226" y="5757115"/>
                  <a:ext cx="1866928" cy="396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a:latin typeface="Cambria Math" panose="02040503050406030204" pitchFamily="18" charset="0"/>
                                  </a:rPr>
                                  <m:t>𝟐</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b="1" dirty="0"/>
                </a:p>
              </p:txBody>
            </p:sp>
          </mc:Choice>
          <mc:Fallback xmlns="">
            <p:sp>
              <p:nvSpPr>
                <p:cNvPr id="73" name="文字方塊 132">
                  <a:extLst>
                    <a:ext uri="{FF2B5EF4-FFF2-40B4-BE49-F238E27FC236}">
                      <a16:creationId xmlns:a16="http://schemas.microsoft.com/office/drawing/2014/main" id="{F03BDE4A-A24A-4CB6-9F59-A2D04EEB30A1}"/>
                    </a:ext>
                  </a:extLst>
                </p:cNvPr>
                <p:cNvSpPr txBox="1">
                  <a:spLocks noRot="1" noChangeAspect="1" noMove="1" noResize="1" noEditPoints="1" noAdjustHandles="1" noChangeArrowheads="1" noChangeShapeType="1" noTextEdit="1"/>
                </p:cNvSpPr>
                <p:nvPr/>
              </p:nvSpPr>
              <p:spPr>
                <a:xfrm>
                  <a:off x="2773226" y="5757115"/>
                  <a:ext cx="1866928" cy="396225"/>
                </a:xfrm>
                <a:prstGeom prst="rect">
                  <a:avLst/>
                </a:prstGeom>
                <a:blipFill>
                  <a:blip r:embed="rId12"/>
                  <a:stretch>
                    <a:fillRect l="-4135" t="-3226" r="-752" b="-8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字方塊 135">
                  <a:extLst>
                    <a:ext uri="{FF2B5EF4-FFF2-40B4-BE49-F238E27FC236}">
                      <a16:creationId xmlns:a16="http://schemas.microsoft.com/office/drawing/2014/main" id="{56B8A274-E8E3-4ABD-9E6A-900057974E1E}"/>
                    </a:ext>
                  </a:extLst>
                </p:cNvPr>
                <p:cNvSpPr txBox="1"/>
                <p:nvPr/>
              </p:nvSpPr>
              <p:spPr>
                <a:xfrm>
                  <a:off x="5035980" y="5757114"/>
                  <a:ext cx="1866928" cy="396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a:latin typeface="Cambria Math" panose="02040503050406030204" pitchFamily="18" charset="0"/>
                                  </a:rPr>
                                  <m:t>𝟑</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b="1" dirty="0"/>
                </a:p>
              </p:txBody>
            </p:sp>
          </mc:Choice>
          <mc:Fallback xmlns="">
            <p:sp>
              <p:nvSpPr>
                <p:cNvPr id="74" name="文字方塊 135">
                  <a:extLst>
                    <a:ext uri="{FF2B5EF4-FFF2-40B4-BE49-F238E27FC236}">
                      <a16:creationId xmlns:a16="http://schemas.microsoft.com/office/drawing/2014/main" id="{56B8A274-E8E3-4ABD-9E6A-900057974E1E}"/>
                    </a:ext>
                  </a:extLst>
                </p:cNvPr>
                <p:cNvSpPr txBox="1">
                  <a:spLocks noRot="1" noChangeAspect="1" noMove="1" noResize="1" noEditPoints="1" noAdjustHandles="1" noChangeArrowheads="1" noChangeShapeType="1" noTextEdit="1"/>
                </p:cNvSpPr>
                <p:nvPr/>
              </p:nvSpPr>
              <p:spPr>
                <a:xfrm>
                  <a:off x="5035980" y="5757114"/>
                  <a:ext cx="1866928" cy="396225"/>
                </a:xfrm>
                <a:prstGeom prst="rect">
                  <a:avLst/>
                </a:prstGeom>
                <a:blipFill>
                  <a:blip r:embed="rId13"/>
                  <a:stretch>
                    <a:fillRect l="-4135" t="-3226" r="-752" b="-8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字方塊 136">
                  <a:extLst>
                    <a:ext uri="{FF2B5EF4-FFF2-40B4-BE49-F238E27FC236}">
                      <a16:creationId xmlns:a16="http://schemas.microsoft.com/office/drawing/2014/main" id="{F79BA67D-3C3F-4696-B37D-46E370254118}"/>
                    </a:ext>
                  </a:extLst>
                </p:cNvPr>
                <p:cNvSpPr txBox="1"/>
                <p:nvPr/>
              </p:nvSpPr>
              <p:spPr>
                <a:xfrm>
                  <a:off x="7260148" y="5757114"/>
                  <a:ext cx="1866929" cy="3951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a:latin typeface="Cambria Math" panose="02040503050406030204" pitchFamily="18" charset="0"/>
                                  </a:rPr>
                                  <m:t>𝟒</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b="1" dirty="0"/>
                </a:p>
              </p:txBody>
            </p:sp>
          </mc:Choice>
          <mc:Fallback xmlns="">
            <p:sp>
              <p:nvSpPr>
                <p:cNvPr id="75" name="文字方塊 136">
                  <a:extLst>
                    <a:ext uri="{FF2B5EF4-FFF2-40B4-BE49-F238E27FC236}">
                      <a16:creationId xmlns:a16="http://schemas.microsoft.com/office/drawing/2014/main" id="{F79BA67D-3C3F-4696-B37D-46E370254118}"/>
                    </a:ext>
                  </a:extLst>
                </p:cNvPr>
                <p:cNvSpPr txBox="1">
                  <a:spLocks noRot="1" noChangeAspect="1" noMove="1" noResize="1" noEditPoints="1" noAdjustHandles="1" noChangeArrowheads="1" noChangeShapeType="1" noTextEdit="1"/>
                </p:cNvSpPr>
                <p:nvPr/>
              </p:nvSpPr>
              <p:spPr>
                <a:xfrm>
                  <a:off x="7260148" y="5757114"/>
                  <a:ext cx="1866929" cy="395149"/>
                </a:xfrm>
                <a:prstGeom prst="rect">
                  <a:avLst/>
                </a:prstGeom>
                <a:blipFill>
                  <a:blip r:embed="rId14"/>
                  <a:stretch>
                    <a:fillRect l="-3745" t="-3226" r="-375" b="-8065"/>
                  </a:stretch>
                </a:blipFill>
              </p:spPr>
              <p:txBody>
                <a:bodyPr/>
                <a:lstStyle/>
                <a:p>
                  <a:r>
                    <a:rPr lang="zh-CN" altLang="en-US">
                      <a:noFill/>
                    </a:rPr>
                    <a:t> </a:t>
                  </a:r>
                </a:p>
              </p:txBody>
            </p:sp>
          </mc:Fallback>
        </mc:AlternateContent>
        <p:cxnSp>
          <p:nvCxnSpPr>
            <p:cNvPr id="76" name="直線單箭頭接點 138">
              <a:extLst>
                <a:ext uri="{FF2B5EF4-FFF2-40B4-BE49-F238E27FC236}">
                  <a16:creationId xmlns:a16="http://schemas.microsoft.com/office/drawing/2014/main" id="{FCDB8343-21F8-4885-B1DB-E3A413167A3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139">
              <a:extLst>
                <a:ext uri="{FF2B5EF4-FFF2-40B4-BE49-F238E27FC236}">
                  <a16:creationId xmlns:a16="http://schemas.microsoft.com/office/drawing/2014/main" id="{8231E776-3F97-48B5-8A1D-4AC25FC9C702}"/>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140">
              <a:extLst>
                <a:ext uri="{FF2B5EF4-FFF2-40B4-BE49-F238E27FC236}">
                  <a16:creationId xmlns:a16="http://schemas.microsoft.com/office/drawing/2014/main" id="{B84B20EB-8168-4219-8D23-931FB13FA65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字方塊 143">
                  <a:extLst>
                    <a:ext uri="{FF2B5EF4-FFF2-40B4-BE49-F238E27FC236}">
                      <a16:creationId xmlns:a16="http://schemas.microsoft.com/office/drawing/2014/main" id="{B9878E78-2FA3-4507-B309-165AFDB57177}"/>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9" name="文字方塊 143">
                  <a:extLst>
                    <a:ext uri="{FF2B5EF4-FFF2-40B4-BE49-F238E27FC236}">
                      <a16:creationId xmlns:a16="http://schemas.microsoft.com/office/drawing/2014/main" id="{B9878E78-2FA3-4507-B309-165AFDB57177}"/>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16250" r="-13750" b="-16667"/>
                  </a:stretch>
                </a:blipFill>
              </p:spPr>
              <p:txBody>
                <a:bodyPr/>
                <a:lstStyle/>
                <a:p>
                  <a:r>
                    <a:rPr lang="zh-CN" altLang="en-US">
                      <a:noFill/>
                    </a:rPr>
                    <a:t> </a:t>
                  </a:r>
                </a:p>
              </p:txBody>
            </p:sp>
          </mc:Fallback>
        </mc:AlternateContent>
        <p:sp>
          <p:nvSpPr>
            <p:cNvPr id="80" name="橢圓 144">
              <a:extLst>
                <a:ext uri="{FF2B5EF4-FFF2-40B4-BE49-F238E27FC236}">
                  <a16:creationId xmlns:a16="http://schemas.microsoft.com/office/drawing/2014/main" id="{D97B35EB-DFE6-4BFA-8B9A-B77659CE692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1" name="橢圓 145">
              <a:extLst>
                <a:ext uri="{FF2B5EF4-FFF2-40B4-BE49-F238E27FC236}">
                  <a16:creationId xmlns:a16="http://schemas.microsoft.com/office/drawing/2014/main" id="{B1F084D2-075E-4A7A-9721-6BEBB0E2BBE9}"/>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橢圓 146">
              <a:extLst>
                <a:ext uri="{FF2B5EF4-FFF2-40B4-BE49-F238E27FC236}">
                  <a16:creationId xmlns:a16="http://schemas.microsoft.com/office/drawing/2014/main" id="{AF59C690-4A0C-4C37-95D4-BA0087FF0D8E}"/>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83" name="直線單箭頭接點 147">
              <a:extLst>
                <a:ext uri="{FF2B5EF4-FFF2-40B4-BE49-F238E27FC236}">
                  <a16:creationId xmlns:a16="http://schemas.microsoft.com/office/drawing/2014/main" id="{4A219D3F-BF8A-46B1-98AF-869D925340B2}"/>
                </a:ext>
              </a:extLst>
            </p:cNvPr>
            <p:cNvCxnSpPr>
              <a:cxnSpLocks/>
              <a:endCxn id="82"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148">
              <a:extLst>
                <a:ext uri="{FF2B5EF4-FFF2-40B4-BE49-F238E27FC236}">
                  <a16:creationId xmlns:a16="http://schemas.microsoft.com/office/drawing/2014/main" id="{00598447-77C0-496D-BC91-32876022E47C}"/>
                </a:ext>
              </a:extLst>
            </p:cNvPr>
            <p:cNvCxnSpPr>
              <a:cxnSpLocks/>
              <a:endCxn id="8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149">
              <a:extLst>
                <a:ext uri="{FF2B5EF4-FFF2-40B4-BE49-F238E27FC236}">
                  <a16:creationId xmlns:a16="http://schemas.microsoft.com/office/drawing/2014/main" id="{A71631E7-9B6B-4EEB-9520-A34892F91E74}"/>
                </a:ext>
              </a:extLst>
            </p:cNvPr>
            <p:cNvCxnSpPr>
              <a:cxnSpLocks/>
              <a:endCxn id="80"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文字方塊 151">
                  <a:extLst>
                    <a:ext uri="{FF2B5EF4-FFF2-40B4-BE49-F238E27FC236}">
                      <a16:creationId xmlns:a16="http://schemas.microsoft.com/office/drawing/2014/main" id="{87E64885-5AD9-4AD6-9F3C-B8FF4647BC98}"/>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86" name="文字方塊 151">
                  <a:extLst>
                    <a:ext uri="{FF2B5EF4-FFF2-40B4-BE49-F238E27FC236}">
                      <a16:creationId xmlns:a16="http://schemas.microsoft.com/office/drawing/2014/main" id="{87E64885-5AD9-4AD6-9F3C-B8FF4647BC98}"/>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16049" r="-12346"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字方塊 152">
                  <a:extLst>
                    <a:ext uri="{FF2B5EF4-FFF2-40B4-BE49-F238E27FC236}">
                      <a16:creationId xmlns:a16="http://schemas.microsoft.com/office/drawing/2014/main" id="{20625A44-9C7C-4713-B6D2-35FADB778C87}"/>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87" name="文字方塊 152">
                  <a:extLst>
                    <a:ext uri="{FF2B5EF4-FFF2-40B4-BE49-F238E27FC236}">
                      <a16:creationId xmlns:a16="http://schemas.microsoft.com/office/drawing/2014/main" id="{20625A44-9C7C-4713-B6D2-35FADB778C87}"/>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14815" r="-12346" b="-14754"/>
                  </a:stretch>
                </a:blipFill>
              </p:spPr>
              <p:txBody>
                <a:bodyPr/>
                <a:lstStyle/>
                <a:p>
                  <a:r>
                    <a:rPr lang="zh-CN" altLang="en-US">
                      <a:noFill/>
                    </a:rPr>
                    <a:t> </a:t>
                  </a:r>
                </a:p>
              </p:txBody>
            </p:sp>
          </mc:Fallback>
        </mc:AlternateContent>
        <p:grpSp>
          <p:nvGrpSpPr>
            <p:cNvPr id="88" name="群組 46">
              <a:extLst>
                <a:ext uri="{FF2B5EF4-FFF2-40B4-BE49-F238E27FC236}">
                  <a16:creationId xmlns:a16="http://schemas.microsoft.com/office/drawing/2014/main" id="{527881C6-175B-4BFF-BA67-76A3D6EEF214}"/>
                </a:ext>
              </a:extLst>
            </p:cNvPr>
            <p:cNvGrpSpPr/>
            <p:nvPr/>
          </p:nvGrpSpPr>
          <p:grpSpPr>
            <a:xfrm>
              <a:off x="957658" y="3832483"/>
              <a:ext cx="715161" cy="1052823"/>
              <a:chOff x="964022" y="3795863"/>
              <a:chExt cx="715161" cy="1052823"/>
            </a:xfrm>
          </p:grpSpPr>
          <p:sp>
            <p:nvSpPr>
              <p:cNvPr id="103" name="矩形 102">
                <a:extLst>
                  <a:ext uri="{FF2B5EF4-FFF2-40B4-BE49-F238E27FC236}">
                    <a16:creationId xmlns:a16="http://schemas.microsoft.com/office/drawing/2014/main" id="{698C08E6-B17E-4612-81BD-6B7CC70240A8}"/>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4" name="文字方塊 48">
                    <a:extLst>
                      <a:ext uri="{FF2B5EF4-FFF2-40B4-BE49-F238E27FC236}">
                        <a16:creationId xmlns:a16="http://schemas.microsoft.com/office/drawing/2014/main" id="{A0CFA177-4236-47E1-A784-A5F1A16ABD57}"/>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260D014A-B984-406D-B42A-D66F4D6E0CC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8"/>
                    <a:stretch>
                      <a:fillRect/>
                    </a:stretch>
                  </a:blipFill>
                </p:spPr>
                <p:txBody>
                  <a:bodyPr/>
                  <a:lstStyle/>
                  <a:p>
                    <a:r>
                      <a:rPr lang="zh-TW" altLang="en-US">
                        <a:noFill/>
                      </a:rPr>
                      <a:t> </a:t>
                    </a:r>
                  </a:p>
                </p:txBody>
              </p:sp>
            </mc:Fallback>
          </mc:AlternateContent>
          <p:cxnSp>
            <p:nvCxnSpPr>
              <p:cNvPr id="105" name="直線單箭頭接點 49">
                <a:extLst>
                  <a:ext uri="{FF2B5EF4-FFF2-40B4-BE49-F238E27FC236}">
                    <a16:creationId xmlns:a16="http://schemas.microsoft.com/office/drawing/2014/main" id="{A7FF09EC-A7DC-45E6-A47C-EEBC39C27471}"/>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文字方塊 50">
                  <a:extLst>
                    <a:ext uri="{FF2B5EF4-FFF2-40B4-BE49-F238E27FC236}">
                      <a16:creationId xmlns:a16="http://schemas.microsoft.com/office/drawing/2014/main" id="{E32A976B-C4A1-499B-8C77-B292A4AFDF22}"/>
                    </a:ext>
                  </a:extLst>
                </p:cNvPr>
                <p:cNvSpPr txBox="1"/>
                <p:nvPr/>
              </p:nvSpPr>
              <p:spPr>
                <a:xfrm>
                  <a:off x="583404" y="6272096"/>
                  <a:ext cx="1866929" cy="396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a:latin typeface="Cambria Math" panose="02040503050406030204" pitchFamily="18" charset="0"/>
                                  </a:rPr>
                                  <m:t>𝟏</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b="1" dirty="0"/>
                </a:p>
              </p:txBody>
            </p:sp>
          </mc:Choice>
          <mc:Fallback xmlns="">
            <p:sp>
              <p:nvSpPr>
                <p:cNvPr id="89" name="文字方塊 50">
                  <a:extLst>
                    <a:ext uri="{FF2B5EF4-FFF2-40B4-BE49-F238E27FC236}">
                      <a16:creationId xmlns:a16="http://schemas.microsoft.com/office/drawing/2014/main" id="{E32A976B-C4A1-499B-8C77-B292A4AFDF22}"/>
                    </a:ext>
                  </a:extLst>
                </p:cNvPr>
                <p:cNvSpPr txBox="1">
                  <a:spLocks noRot="1" noChangeAspect="1" noMove="1" noResize="1" noEditPoints="1" noAdjustHandles="1" noChangeArrowheads="1" noChangeShapeType="1" noTextEdit="1"/>
                </p:cNvSpPr>
                <p:nvPr/>
              </p:nvSpPr>
              <p:spPr>
                <a:xfrm>
                  <a:off x="583404" y="6272096"/>
                  <a:ext cx="1866929" cy="396225"/>
                </a:xfrm>
                <a:prstGeom prst="rect">
                  <a:avLst/>
                </a:prstGeom>
                <a:blipFill>
                  <a:blip r:embed="rId19"/>
                  <a:stretch>
                    <a:fillRect l="-4135" t="-3226" r="-752" b="-6452"/>
                  </a:stretch>
                </a:blipFill>
              </p:spPr>
              <p:txBody>
                <a:bodyPr/>
                <a:lstStyle/>
                <a:p>
                  <a:r>
                    <a:rPr lang="zh-CN" altLang="en-US">
                      <a:noFill/>
                    </a:rPr>
                    <a:t> </a:t>
                  </a:r>
                </a:p>
              </p:txBody>
            </p:sp>
          </mc:Fallback>
        </mc:AlternateContent>
        <p:cxnSp>
          <p:nvCxnSpPr>
            <p:cNvPr id="90" name="直線單箭頭接點 51">
              <a:extLst>
                <a:ext uri="{FF2B5EF4-FFF2-40B4-BE49-F238E27FC236}">
                  <a16:creationId xmlns:a16="http://schemas.microsoft.com/office/drawing/2014/main" id="{F07C53C7-3BDB-4C12-9577-C1B3FAE6FE36}"/>
                </a:ext>
              </a:extLst>
            </p:cNvPr>
            <p:cNvCxnSpPr>
              <a:cxnSpLocks/>
              <a:endCxn id="92"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字方塊 52">
                  <a:extLst>
                    <a:ext uri="{FF2B5EF4-FFF2-40B4-BE49-F238E27FC236}">
                      <a16:creationId xmlns:a16="http://schemas.microsoft.com/office/drawing/2014/main" id="{3FADF356-F656-4D02-B7E9-71E922D5EC3D}"/>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91" name="文字方塊 52">
                  <a:extLst>
                    <a:ext uri="{FF2B5EF4-FFF2-40B4-BE49-F238E27FC236}">
                      <a16:creationId xmlns:a16="http://schemas.microsoft.com/office/drawing/2014/main" id="{3FADF356-F656-4D02-B7E9-71E922D5EC3D}"/>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20"/>
                  <a:stretch>
                    <a:fillRect l="-14815" r="-12346" b="-16667"/>
                  </a:stretch>
                </a:blipFill>
              </p:spPr>
              <p:txBody>
                <a:bodyPr/>
                <a:lstStyle/>
                <a:p>
                  <a:r>
                    <a:rPr lang="zh-CN" altLang="en-US">
                      <a:noFill/>
                    </a:rPr>
                    <a:t> </a:t>
                  </a:r>
                </a:p>
              </p:txBody>
            </p:sp>
          </mc:Fallback>
        </mc:AlternateContent>
        <p:sp>
          <p:nvSpPr>
            <p:cNvPr id="92" name="橢圓 53">
              <a:extLst>
                <a:ext uri="{FF2B5EF4-FFF2-40B4-BE49-F238E27FC236}">
                  <a16:creationId xmlns:a16="http://schemas.microsoft.com/office/drawing/2014/main" id="{302DCD75-D60A-4B31-93F6-A38AA3CCEE21}"/>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93" name="直線單箭頭接點 54">
              <a:extLst>
                <a:ext uri="{FF2B5EF4-FFF2-40B4-BE49-F238E27FC236}">
                  <a16:creationId xmlns:a16="http://schemas.microsoft.com/office/drawing/2014/main" id="{6361D958-9C83-4013-96FB-42A7F11778A8}"/>
                </a:ext>
              </a:extLst>
            </p:cNvPr>
            <p:cNvCxnSpPr>
              <a:cxnSpLocks/>
              <a:endCxn id="92"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55">
              <a:extLst>
                <a:ext uri="{FF2B5EF4-FFF2-40B4-BE49-F238E27FC236}">
                  <a16:creationId xmlns:a16="http://schemas.microsoft.com/office/drawing/2014/main" id="{558B958B-8783-405B-A272-19189C7C55D0}"/>
                </a:ext>
              </a:extLst>
            </p:cNvPr>
            <p:cNvCxnSpPr>
              <a:cxnSpLocks/>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56">
              <a:extLst>
                <a:ext uri="{FF2B5EF4-FFF2-40B4-BE49-F238E27FC236}">
                  <a16:creationId xmlns:a16="http://schemas.microsoft.com/office/drawing/2014/main" id="{CA44812D-C654-4E73-B491-D74F61679021}"/>
                </a:ext>
              </a:extLst>
            </p:cNvPr>
            <p:cNvCxnSpPr>
              <a:cxnSpLocks/>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57">
              <a:extLst>
                <a:ext uri="{FF2B5EF4-FFF2-40B4-BE49-F238E27FC236}">
                  <a16:creationId xmlns:a16="http://schemas.microsoft.com/office/drawing/2014/main" id="{5C9E1D49-67B5-4C07-B330-A5B6F25DABEC}"/>
                </a:ext>
              </a:extLst>
            </p:cNvPr>
            <p:cNvCxnSpPr>
              <a:cxnSpLocks/>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58">
              <a:extLst>
                <a:ext uri="{FF2B5EF4-FFF2-40B4-BE49-F238E27FC236}">
                  <a16:creationId xmlns:a16="http://schemas.microsoft.com/office/drawing/2014/main" id="{9A25F139-1D52-40A1-8093-2A682634AC05}"/>
                </a:ext>
              </a:extLst>
            </p:cNvPr>
            <p:cNvCxnSpPr>
              <a:cxnSpLocks/>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圓角 59">
              <a:extLst>
                <a:ext uri="{FF2B5EF4-FFF2-40B4-BE49-F238E27FC236}">
                  <a16:creationId xmlns:a16="http://schemas.microsoft.com/office/drawing/2014/main" id="{5C0765CD-B068-499B-942F-52781FA2CD08}"/>
                </a:ext>
              </a:extLst>
            </p:cNvPr>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xmlns:a14="http://schemas.microsoft.com/office/drawing/2010/main">
          <mc:Choice Requires="a14">
            <p:sp>
              <p:nvSpPr>
                <p:cNvPr id="99" name="文字方塊 60">
                  <a:extLst>
                    <a:ext uri="{FF2B5EF4-FFF2-40B4-BE49-F238E27FC236}">
                      <a16:creationId xmlns:a16="http://schemas.microsoft.com/office/drawing/2014/main" id="{240B3A7A-C59D-4B27-A716-FDE319F5C440}"/>
                    </a:ext>
                  </a:extLst>
                </p:cNvPr>
                <p:cNvSpPr txBox="1"/>
                <p:nvPr/>
              </p:nvSpPr>
              <p:spPr>
                <a:xfrm>
                  <a:off x="875018" y="1015896"/>
                  <a:ext cx="565090"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99" name="文字方塊 60">
                  <a:extLst>
                    <a:ext uri="{FF2B5EF4-FFF2-40B4-BE49-F238E27FC236}">
                      <a16:creationId xmlns:a16="http://schemas.microsoft.com/office/drawing/2014/main" id="{240B3A7A-C59D-4B27-A716-FDE319F5C440}"/>
                    </a:ext>
                  </a:extLst>
                </p:cNvPr>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a:blip r:embed="rId21"/>
                  <a:stretch>
                    <a:fillRect l="-16250" r="-13750"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字方塊 61">
                  <a:extLst>
                    <a:ext uri="{FF2B5EF4-FFF2-40B4-BE49-F238E27FC236}">
                      <a16:creationId xmlns:a16="http://schemas.microsoft.com/office/drawing/2014/main" id="{567B405A-18BA-491F-87BF-3F722485150A}"/>
                    </a:ext>
                  </a:extLst>
                </p:cNvPr>
                <p:cNvSpPr txBox="1"/>
                <p:nvPr/>
              </p:nvSpPr>
              <p:spPr>
                <a:xfrm>
                  <a:off x="3147616" y="1015896"/>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00" name="文字方塊 61">
                  <a:extLst>
                    <a:ext uri="{FF2B5EF4-FFF2-40B4-BE49-F238E27FC236}">
                      <a16:creationId xmlns:a16="http://schemas.microsoft.com/office/drawing/2014/main" id="{567B405A-18BA-491F-87BF-3F722485150A}"/>
                    </a:ext>
                  </a:extLst>
                </p:cNvPr>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a:blip r:embed="rId22"/>
                  <a:stretch>
                    <a:fillRect l="-16049" r="-12346"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字方塊 62">
                  <a:extLst>
                    <a:ext uri="{FF2B5EF4-FFF2-40B4-BE49-F238E27FC236}">
                      <a16:creationId xmlns:a16="http://schemas.microsoft.com/office/drawing/2014/main" id="{A1640587-793D-4799-8A7D-73BC5837F682}"/>
                    </a:ext>
                  </a:extLst>
                </p:cNvPr>
                <p:cNvSpPr txBox="1"/>
                <p:nvPr/>
              </p:nvSpPr>
              <p:spPr>
                <a:xfrm>
                  <a:off x="5298814" y="1015896"/>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01" name="文字方塊 62">
                  <a:extLst>
                    <a:ext uri="{FF2B5EF4-FFF2-40B4-BE49-F238E27FC236}">
                      <a16:creationId xmlns:a16="http://schemas.microsoft.com/office/drawing/2014/main" id="{A1640587-793D-4799-8A7D-73BC5837F682}"/>
                    </a:ext>
                  </a:extLst>
                </p:cNvPr>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a:blip r:embed="rId23"/>
                  <a:stretch>
                    <a:fillRect l="-14815" r="-12346"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字方塊 63">
                  <a:extLst>
                    <a:ext uri="{FF2B5EF4-FFF2-40B4-BE49-F238E27FC236}">
                      <a16:creationId xmlns:a16="http://schemas.microsoft.com/office/drawing/2014/main" id="{B5BA4D93-94D0-4767-A3E2-D3F21E45A393}"/>
                    </a:ext>
                  </a:extLst>
                </p:cNvPr>
                <p:cNvSpPr txBox="1"/>
                <p:nvPr/>
              </p:nvSpPr>
              <p:spPr>
                <a:xfrm>
                  <a:off x="7654679" y="103211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02" name="文字方塊 63">
                  <a:extLst>
                    <a:ext uri="{FF2B5EF4-FFF2-40B4-BE49-F238E27FC236}">
                      <a16:creationId xmlns:a16="http://schemas.microsoft.com/office/drawing/2014/main" id="{B5BA4D93-94D0-4767-A3E2-D3F21E45A393}"/>
                    </a:ext>
                  </a:extLst>
                </p:cNvPr>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a:blip r:embed="rId24"/>
                  <a:stretch>
                    <a:fillRect l="-14815" r="-12346" b="-16393"/>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1AE52D5-DFB9-474F-AA3F-38C354FE92E2}"/>
                  </a:ext>
                </a:extLst>
              </p:cNvPr>
              <p:cNvSpPr txBox="1"/>
              <p:nvPr/>
            </p:nvSpPr>
            <p:spPr>
              <a:xfrm>
                <a:off x="7594872" y="1326760"/>
                <a:ext cx="4686299" cy="2401235"/>
              </a:xfrm>
              <a:prstGeom prst="rect">
                <a:avLst/>
              </a:prstGeom>
              <a:noFill/>
            </p:spPr>
            <p:txBody>
              <a:bodyPr wrap="square" rtlCol="0">
                <a:spAutoFit/>
              </a:bodyPr>
              <a:lstStyle/>
              <a:p>
                <a14:m>
                  <m:oMath xmlns:m="http://schemas.openxmlformats.org/officeDocument/2006/math">
                    <m:sSup>
                      <m:sSupPr>
                        <m:ctrlPr>
                          <a:rPr lang="en-US" altLang="zh-TW" b="1" i="1" smtClean="0">
                            <a:latin typeface="Cambria Math" panose="02040503050406030204" pitchFamily="18" charset="0"/>
                          </a:rPr>
                        </m:ctrlPr>
                      </m:sSupPr>
                      <m:e>
                        <m:r>
                          <a:rPr lang="en-US" altLang="zh-TW" b="1" i="0">
                            <a:latin typeface="Cambria Math" panose="02040503050406030204" pitchFamily="18" charset="0"/>
                          </a:rPr>
                          <m:t>𝐪</m:t>
                        </m:r>
                      </m:e>
                      <m:sup>
                        <m:r>
                          <a:rPr lang="en-US" altLang="zh-TW" b="1" i="0">
                            <a:latin typeface="Cambria Math" panose="02040503050406030204" pitchFamily="18" charset="0"/>
                          </a:rPr>
                          <m:t>𝐢</m:t>
                        </m:r>
                      </m:sup>
                    </m:sSup>
                    <m:r>
                      <a:rPr lang="en-US" altLang="zh-TW" i="0">
                        <a:latin typeface="Cambria Math" panose="02040503050406030204" pitchFamily="18" charset="0"/>
                      </a:rPr>
                      <m:t>=</m:t>
                    </m:r>
                    <m:sSup>
                      <m:sSupPr>
                        <m:ctrlPr>
                          <a:rPr lang="en-US" altLang="zh-TW" i="1">
                            <a:solidFill>
                              <a:srgbClr val="0000FF"/>
                            </a:solidFill>
                            <a:latin typeface="Cambria Math" panose="02040503050406030204" pitchFamily="18" charset="0"/>
                          </a:rPr>
                        </m:ctrlPr>
                      </m:sSupPr>
                      <m:e>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r>
                          <m:rPr>
                            <m:sty m:val="p"/>
                          </m:rPr>
                          <a:rPr lang="en-US" altLang="zh-TW" i="0">
                            <a:solidFill>
                              <a:srgbClr val="0000FF"/>
                            </a:solidFill>
                            <a:latin typeface="Cambria Math" panose="02040503050406030204" pitchFamily="18" charset="0"/>
                          </a:rPr>
                          <m:t>W</m:t>
                        </m:r>
                      </m:e>
                      <m:sup>
                        <m:r>
                          <m:rPr>
                            <m:sty m:val="p"/>
                          </m:rPr>
                          <a:rPr lang="en-US" altLang="zh-TW" i="0">
                            <a:solidFill>
                              <a:srgbClr val="0000FF"/>
                            </a:solidFill>
                            <a:latin typeface="Cambria Math" panose="02040503050406030204" pitchFamily="18" charset="0"/>
                          </a:rPr>
                          <m:t>q</m:t>
                        </m:r>
                      </m:sup>
                    </m:s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query</a:t>
                </a:r>
              </a:p>
              <a:p>
                <a14:m>
                  <m:oMath xmlns:m="http://schemas.openxmlformats.org/officeDocument/2006/math">
                    <m:sSup>
                      <m:sSupPr>
                        <m:ctrlPr>
                          <a:rPr lang="en-US" altLang="zh-TW" b="1" i="1">
                            <a:latin typeface="Cambria Math" panose="02040503050406030204" pitchFamily="18" charset="0"/>
                          </a:rPr>
                        </m:ctrlPr>
                      </m:sSupPr>
                      <m:e>
                        <m:r>
                          <a:rPr lang="en-US" altLang="zh-TW" b="1" i="0" smtClean="0">
                            <a:latin typeface="Cambria Math" panose="02040503050406030204" pitchFamily="18" charset="0"/>
                          </a:rPr>
                          <m:t>𝐤</m:t>
                        </m:r>
                      </m:e>
                      <m:sup>
                        <m:r>
                          <a:rPr lang="en-US" altLang="zh-TW" b="1" i="0">
                            <a:latin typeface="Cambria Math" panose="02040503050406030204" pitchFamily="18" charset="0"/>
                          </a:rPr>
                          <m:t>𝐢</m:t>
                        </m:r>
                      </m:sup>
                    </m:sSup>
                    <m:r>
                      <a:rPr lang="en-US" altLang="zh-TW" i="0">
                        <a:latin typeface="Cambria Math" panose="02040503050406030204" pitchFamily="18" charset="0"/>
                      </a:rPr>
                      <m:t>=</m:t>
                    </m:r>
                    <m:sSup>
                      <m:sSupPr>
                        <m:ctrlPr>
                          <a:rPr lang="en-US" altLang="zh-TW" i="1">
                            <a:solidFill>
                              <a:srgbClr val="0000FF"/>
                            </a:solidFill>
                            <a:latin typeface="Cambria Math" panose="02040503050406030204" pitchFamily="18" charset="0"/>
                          </a:rPr>
                        </m:ctrlPr>
                      </m:sSupPr>
                      <m:e>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r>
                          <m:rPr>
                            <m:sty m:val="p"/>
                          </m:rPr>
                          <a:rPr lang="en-US" altLang="zh-TW" i="0">
                            <a:solidFill>
                              <a:srgbClr val="0000FF"/>
                            </a:solidFill>
                            <a:latin typeface="Cambria Math" panose="02040503050406030204" pitchFamily="18" charset="0"/>
                          </a:rPr>
                          <m:t>W</m:t>
                        </m:r>
                      </m:e>
                      <m:sup>
                        <m:r>
                          <m:rPr>
                            <m:sty m:val="p"/>
                          </m:rPr>
                          <a:rPr lang="en-US" altLang="zh-TW" b="0" i="0" smtClean="0">
                            <a:solidFill>
                              <a:srgbClr val="0000FF"/>
                            </a:solidFill>
                            <a:latin typeface="Cambria Math" panose="02040503050406030204" pitchFamily="18" charset="0"/>
                          </a:rPr>
                          <m:t>k</m:t>
                        </m:r>
                      </m:sup>
                    </m:s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key</a:t>
                </a:r>
              </a:p>
              <a:p>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将每个输入的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向量与所有输入的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向量的点积的结果作为输入间的相关性</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
                      <m:sSubPr>
                        <m:ctrlPr>
                          <a:rPr lang="en-US" altLang="zh-CN" b="1" i="1" smtClean="0">
                            <a:latin typeface="Cambria Math" panose="02040503050406030204" pitchFamily="18" charset="0"/>
                          </a:rPr>
                        </m:ctrlPr>
                      </m:sSubPr>
                      <m:e>
                        <m:r>
                          <a:rPr lang="zh-CN" altLang="en-US" b="1" i="0" smtClean="0">
                            <a:latin typeface="Cambria Math" panose="02040503050406030204" pitchFamily="18" charset="0"/>
                          </a:rPr>
                          <m:t>𝛂</m:t>
                        </m:r>
                      </m:e>
                      <m:sub>
                        <m:r>
                          <a:rPr lang="en-US" altLang="zh-CN" b="1" i="0" smtClean="0">
                            <a:latin typeface="Cambria Math" panose="02040503050406030204" pitchFamily="18" charset="0"/>
                          </a:rPr>
                          <m:t>𝐢</m:t>
                        </m:r>
                        <m:r>
                          <a:rPr lang="en-US" altLang="zh-CN" b="1" i="0" smtClean="0">
                            <a:latin typeface="Cambria Math" panose="02040503050406030204" pitchFamily="18" charset="0"/>
                          </a:rPr>
                          <m:t>,</m:t>
                        </m:r>
                        <m:r>
                          <a:rPr lang="en-US" altLang="zh-CN" b="1" i="0" smtClean="0">
                            <a:latin typeface="Cambria Math" panose="02040503050406030204" pitchFamily="18" charset="0"/>
                          </a:rPr>
                          <m:t>𝐣</m:t>
                        </m:r>
                      </m:sub>
                    </m:sSub>
                    <m:r>
                      <a:rPr lang="en-US" altLang="zh-CN" b="1" i="0"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𝐪</m:t>
                        </m:r>
                      </m:e>
                      <m:sup>
                        <m:r>
                          <a:rPr lang="en-US" altLang="zh-CN" b="1" i="0" smtClean="0">
                            <a:latin typeface="Cambria Math" panose="02040503050406030204" pitchFamily="18" charset="0"/>
                          </a:rPr>
                          <m:t>𝐢</m:t>
                        </m:r>
                      </m:sup>
                    </m:sSup>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𝐤</m:t>
                        </m:r>
                      </m:e>
                      <m:sup>
                        <m:r>
                          <a:rPr lang="en-US" altLang="zh-CN" b="1" i="0" smtClean="0">
                            <a:latin typeface="Cambria Math" panose="02040503050406030204" pitchFamily="18" charset="0"/>
                          </a:rPr>
                          <m:t>𝐣</m:t>
                        </m:r>
                      </m:sup>
                    </m:sSup>
                  </m:oMath>
                </a14:m>
                <a:r>
                  <a:rPr lang="zh-CN" altLang="en-US" b="1" dirty="0">
                    <a:latin typeface="宋体" panose="02010600030101010101" pitchFamily="2" charset="-122"/>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oMath>
                </a14:m>
                <a:r>
                  <a:rPr lang="zh-CN" altLang="en-US" b="1" dirty="0">
                    <a:latin typeface="宋体"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smtClean="0">
                            <a:latin typeface="Cambria Math" panose="02040503050406030204" pitchFamily="18" charset="0"/>
                          </a:rPr>
                          <m:t>𝐣</m:t>
                        </m:r>
                      </m:sup>
                    </m:sSup>
                  </m:oMath>
                </a14:m>
                <a:r>
                  <a:rPr lang="zh-CN" altLang="en-US" b="1" dirty="0">
                    <a:latin typeface="宋体" panose="02010600030101010101" pitchFamily="2" charset="-122"/>
                    <a:ea typeface="宋体" panose="02010600030101010101" pitchFamily="2" charset="-122"/>
                    <a:cs typeface="Times New Roman" panose="02020603050405020304" pitchFamily="18" charset="0"/>
                  </a:rPr>
                  <a:t>的相关性分数</a:t>
                </a:r>
                <a:endParaRPr lang="en-US" altLang="zh-CN" b="1" dirty="0">
                  <a:latin typeface="宋体" panose="02010600030101010101" pitchFamily="2" charset="-122"/>
                  <a:ea typeface="宋体" panose="02010600030101010101" pitchFamily="2" charset="-122"/>
                  <a:cs typeface="Times New Roman" panose="02020603050405020304" pitchFamily="18" charset="0"/>
                </a:endParaRPr>
              </a:p>
              <a:p>
                <a14:m>
                  <m:oMath xmlns:m="http://schemas.openxmlformats.org/officeDocument/2006/math">
                    <m:sSubSup>
                      <m:sSubSupPr>
                        <m:ctrlPr>
                          <a:rPr lang="en-US" altLang="zh-CN" b="1" i="1" smtClean="0">
                            <a:latin typeface="Cambria Math" panose="02040503050406030204" pitchFamily="18" charset="0"/>
                          </a:rPr>
                        </m:ctrlPr>
                      </m:sSubSupPr>
                      <m:e>
                        <m:r>
                          <a:rPr lang="zh-CN" altLang="en-US" b="1" i="0" smtClean="0">
                            <a:latin typeface="Cambria Math" panose="02040503050406030204" pitchFamily="18" charset="0"/>
                          </a:rPr>
                          <m:t>𝛂</m:t>
                        </m:r>
                      </m:e>
                      <m:sub>
                        <m:r>
                          <a:rPr lang="en-US" altLang="zh-CN" b="1" i="0" smtClean="0">
                            <a:latin typeface="Cambria Math" panose="02040503050406030204" pitchFamily="18" charset="0"/>
                          </a:rPr>
                          <m:t>𝐢</m:t>
                        </m:r>
                        <m:r>
                          <a:rPr lang="en-US" altLang="zh-CN" b="1" i="0" smtClean="0">
                            <a:latin typeface="Cambria Math" panose="02040503050406030204" pitchFamily="18" charset="0"/>
                          </a:rPr>
                          <m:t>,</m:t>
                        </m:r>
                        <m:r>
                          <a:rPr lang="en-US" altLang="zh-CN" b="1" i="0" smtClean="0">
                            <a:latin typeface="Cambria Math" panose="02040503050406030204" pitchFamily="18" charset="0"/>
                          </a:rPr>
                          <m:t>𝐣</m:t>
                        </m:r>
                      </m:sub>
                      <m:sup>
                        <m:r>
                          <a:rPr lang="en-US" altLang="zh-CN" b="1" i="0" smtClean="0">
                            <a:latin typeface="Cambria Math" panose="02040503050406030204" pitchFamily="18" charset="0"/>
                          </a:rPr>
                          <m:t>′</m:t>
                        </m:r>
                      </m:sup>
                    </m:sSubSup>
                  </m:oMath>
                </a14:m>
                <a:r>
                  <a:rPr lang="zh-CN" altLang="en-US" b="1" dirty="0">
                    <a:latin typeface="宋体" panose="02010600030101010101" pitchFamily="2" charset="-122"/>
                    <a:ea typeface="宋体" panose="02010600030101010101" pitchFamily="2" charset="-122"/>
                    <a:cs typeface="Times New Roman" panose="02020603050405020304" pitchFamily="18" charset="0"/>
                  </a:rPr>
                  <a:t> 表示输入</a:t>
                </a:r>
                <a14:m>
                  <m:oMath xmlns:m="http://schemas.openxmlformats.org/officeDocument/2006/math">
                    <m:r>
                      <m:rPr>
                        <m:nor/>
                      </m:rPr>
                      <a:rPr lang="zh-CN" altLang="en-US" b="1" dirty="0">
                        <a:latin typeface="宋体" panose="02010600030101010101" pitchFamily="2" charset="-122"/>
                        <a:ea typeface="宋体" panose="02010600030101010101" pitchFamily="2" charset="-122"/>
                        <a:cs typeface="Times New Roman" panose="02020603050405020304" pitchFamily="18" charset="0"/>
                      </a:rPr>
                      <m:t>输入</m:t>
                    </m:r>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r>
                      <m:rPr>
                        <m:nor/>
                      </m:rPr>
                      <a:rPr lang="zh-CN" altLang="en-US" b="1" dirty="0">
                        <a:latin typeface="宋体" panose="02010600030101010101" pitchFamily="2" charset="-122"/>
                        <a:ea typeface="宋体" panose="02010600030101010101" pitchFamily="2" charset="-122"/>
                        <a:cs typeface="Times New Roman" panose="02020603050405020304" pitchFamily="18" charset="0"/>
                      </a:rPr>
                      <m:t>与</m:t>
                    </m:r>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𝐣</m:t>
                        </m:r>
                      </m:sup>
                    </m:sSup>
                    <m:r>
                      <m:rPr>
                        <m:nor/>
                      </m:rPr>
                      <a:rPr lang="zh-CN" altLang="en-US" b="1" dirty="0">
                        <a:latin typeface="宋体" panose="02010600030101010101" pitchFamily="2" charset="-122"/>
                        <a:ea typeface="宋体" panose="02010600030101010101" pitchFamily="2" charset="-122"/>
                        <a:cs typeface="Times New Roman" panose="02020603050405020304" pitchFamily="18" charset="0"/>
                      </a:rPr>
                      <m:t>的</m:t>
                    </m:r>
                  </m:oMath>
                </a14:m>
                <a:r>
                  <a:rPr lang="zh-CN" altLang="en-US" b="1" dirty="0">
                    <a:latin typeface="宋体" panose="02010600030101010101" pitchFamily="2" charset="-122"/>
                    <a:ea typeface="宋体" panose="02010600030101010101" pitchFamily="2" charset="-122"/>
                    <a:cs typeface="Times New Roman" panose="02020603050405020304" pitchFamily="18" charset="0"/>
                  </a:rPr>
                  <a:t>相关性概率</a:t>
                </a:r>
              </a:p>
            </p:txBody>
          </p:sp>
        </mc:Choice>
        <mc:Fallback>
          <p:sp>
            <p:nvSpPr>
              <p:cNvPr id="3" name="文本框 2">
                <a:extLst>
                  <a:ext uri="{FF2B5EF4-FFF2-40B4-BE49-F238E27FC236}">
                    <a16:creationId xmlns:a16="http://schemas.microsoft.com/office/drawing/2014/main" id="{11AE52D5-DFB9-474F-AA3F-38C354FE92E2}"/>
                  </a:ext>
                </a:extLst>
              </p:cNvPr>
              <p:cNvSpPr txBox="1">
                <a:spLocks noRot="1" noChangeAspect="1" noMove="1" noResize="1" noEditPoints="1" noAdjustHandles="1" noChangeArrowheads="1" noChangeShapeType="1" noTextEdit="1"/>
              </p:cNvSpPr>
              <p:nvPr/>
            </p:nvSpPr>
            <p:spPr>
              <a:xfrm>
                <a:off x="7594872" y="1326760"/>
                <a:ext cx="4686299" cy="2401235"/>
              </a:xfrm>
              <a:prstGeom prst="rect">
                <a:avLst/>
              </a:prstGeom>
              <a:blipFill>
                <a:blip r:embed="rId25"/>
                <a:stretch>
                  <a:fillRect l="-1170" t="-1777" b="-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44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1658601" y="6513512"/>
            <a:ext cx="533400" cy="344488"/>
          </a:xfrm>
        </p:spPr>
        <p:txBody>
          <a:bodyPr/>
          <a:lstStyle/>
          <a:p>
            <a:fld id="{13F949F3-009A-4EF0-8C68-3C89CC4E6573}" type="slidenum">
              <a:rPr lang="zh-CN" altLang="en-US" smtClean="0"/>
              <a:t>6</a:t>
            </a:fld>
            <a:endParaRPr lang="zh-CN" altLang="en-US"/>
          </a:p>
        </p:txBody>
      </p:sp>
      <p:sp>
        <p:nvSpPr>
          <p:cNvPr id="5" name="矩形 35"/>
          <p:cNvSpPr>
            <a:spLocks noChangeArrowheads="1"/>
          </p:cNvSpPr>
          <p:nvPr/>
        </p:nvSpPr>
        <p:spPr bwMode="auto">
          <a:xfrm>
            <a:off x="436717" y="158118"/>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1AE52D5-DFB9-474F-AA3F-38C354FE92E2}"/>
                  </a:ext>
                </a:extLst>
              </p:cNvPr>
              <p:cNvSpPr txBox="1"/>
              <p:nvPr/>
            </p:nvSpPr>
            <p:spPr>
              <a:xfrm>
                <a:off x="7572071" y="1248704"/>
                <a:ext cx="4686299" cy="3284297"/>
              </a:xfrm>
              <a:prstGeom prst="rect">
                <a:avLst/>
              </a:prstGeom>
              <a:noFill/>
            </p:spPr>
            <p:txBody>
              <a:bodyPr wrap="square" rtlCol="0">
                <a:spAutoFit/>
              </a:bodyPr>
              <a:lstStyle/>
              <a:p>
                <a14:m>
                  <m:oMath xmlns:m="http://schemas.openxmlformats.org/officeDocument/2006/math">
                    <m:sSup>
                      <m:sSupPr>
                        <m:ctrlPr>
                          <a:rPr lang="en-US" altLang="zh-TW" b="1" i="1" smtClean="0">
                            <a:latin typeface="Cambria Math" panose="02040503050406030204" pitchFamily="18" charset="0"/>
                          </a:rPr>
                        </m:ctrlPr>
                      </m:sSupPr>
                      <m:e>
                        <m:r>
                          <a:rPr lang="en-US" altLang="zh-TW" b="1" i="0">
                            <a:latin typeface="Cambria Math" panose="02040503050406030204" pitchFamily="18" charset="0"/>
                          </a:rPr>
                          <m:t>𝐪</m:t>
                        </m:r>
                      </m:e>
                      <m:sup>
                        <m:r>
                          <a:rPr lang="en-US" altLang="zh-TW" b="1" i="0">
                            <a:latin typeface="Cambria Math" panose="02040503050406030204" pitchFamily="18" charset="0"/>
                          </a:rPr>
                          <m:t>𝐢</m:t>
                        </m:r>
                      </m:sup>
                    </m:sSup>
                    <m:r>
                      <a:rPr lang="en-US" altLang="zh-TW" i="0">
                        <a:latin typeface="Cambria Math" panose="02040503050406030204" pitchFamily="18" charset="0"/>
                      </a:rPr>
                      <m:t>=</m:t>
                    </m:r>
                    <m:sSup>
                      <m:sSupPr>
                        <m:ctrlPr>
                          <a:rPr lang="en-US" altLang="zh-TW" i="1">
                            <a:solidFill>
                              <a:srgbClr val="0000FF"/>
                            </a:solidFill>
                            <a:latin typeface="Cambria Math" panose="02040503050406030204" pitchFamily="18" charset="0"/>
                          </a:rPr>
                        </m:ctrlPr>
                      </m:sSupPr>
                      <m:e>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r>
                          <m:rPr>
                            <m:sty m:val="p"/>
                          </m:rPr>
                          <a:rPr lang="en-US" altLang="zh-TW" i="0">
                            <a:solidFill>
                              <a:srgbClr val="0000FF"/>
                            </a:solidFill>
                            <a:latin typeface="Cambria Math" panose="02040503050406030204" pitchFamily="18" charset="0"/>
                          </a:rPr>
                          <m:t>W</m:t>
                        </m:r>
                      </m:e>
                      <m:sup>
                        <m:r>
                          <m:rPr>
                            <m:sty m:val="p"/>
                          </m:rPr>
                          <a:rPr lang="en-US" altLang="zh-TW" i="0">
                            <a:solidFill>
                              <a:srgbClr val="0000FF"/>
                            </a:solidFill>
                            <a:latin typeface="Cambria Math" panose="02040503050406030204" pitchFamily="18" charset="0"/>
                          </a:rPr>
                          <m:t>q</m:t>
                        </m:r>
                      </m:sup>
                    </m:s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query</a:t>
                </a:r>
              </a:p>
              <a:p>
                <a14:m>
                  <m:oMath xmlns:m="http://schemas.openxmlformats.org/officeDocument/2006/math">
                    <m:sSup>
                      <m:sSupPr>
                        <m:ctrlPr>
                          <a:rPr lang="en-US" altLang="zh-TW" b="1" i="1">
                            <a:latin typeface="Cambria Math" panose="02040503050406030204" pitchFamily="18" charset="0"/>
                          </a:rPr>
                        </m:ctrlPr>
                      </m:sSupPr>
                      <m:e>
                        <m:r>
                          <a:rPr lang="en-US" altLang="zh-TW" b="1" i="0" smtClean="0">
                            <a:latin typeface="Cambria Math" panose="02040503050406030204" pitchFamily="18" charset="0"/>
                          </a:rPr>
                          <m:t>𝐤</m:t>
                        </m:r>
                      </m:e>
                      <m:sup>
                        <m:r>
                          <a:rPr lang="en-US" altLang="zh-TW" b="1" i="0">
                            <a:latin typeface="Cambria Math" panose="02040503050406030204" pitchFamily="18" charset="0"/>
                          </a:rPr>
                          <m:t>𝐢</m:t>
                        </m:r>
                      </m:sup>
                    </m:sSup>
                    <m:r>
                      <a:rPr lang="en-US" altLang="zh-TW" i="0">
                        <a:latin typeface="Cambria Math" panose="02040503050406030204" pitchFamily="18" charset="0"/>
                      </a:rPr>
                      <m:t>=</m:t>
                    </m:r>
                    <m:sSup>
                      <m:sSupPr>
                        <m:ctrlPr>
                          <a:rPr lang="en-US" altLang="zh-TW" i="1">
                            <a:solidFill>
                              <a:srgbClr val="0000FF"/>
                            </a:solidFill>
                            <a:latin typeface="Cambria Math" panose="02040503050406030204" pitchFamily="18" charset="0"/>
                          </a:rPr>
                        </m:ctrlPr>
                      </m:sSupPr>
                      <m:e>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r>
                          <m:rPr>
                            <m:sty m:val="p"/>
                          </m:rPr>
                          <a:rPr lang="en-US" altLang="zh-TW" i="0">
                            <a:solidFill>
                              <a:srgbClr val="0000FF"/>
                            </a:solidFill>
                            <a:latin typeface="Cambria Math" panose="02040503050406030204" pitchFamily="18" charset="0"/>
                          </a:rPr>
                          <m:t>W</m:t>
                        </m:r>
                      </m:e>
                      <m:sup>
                        <m:r>
                          <m:rPr>
                            <m:sty m:val="p"/>
                          </m:rPr>
                          <a:rPr lang="en-US" altLang="zh-TW" b="0" i="0" smtClean="0">
                            <a:solidFill>
                              <a:srgbClr val="0000FF"/>
                            </a:solidFill>
                            <a:latin typeface="Cambria Math" panose="02040503050406030204" pitchFamily="18" charset="0"/>
                          </a:rPr>
                          <m:t>k</m:t>
                        </m:r>
                      </m:sup>
                    </m:sSup>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key</a:t>
                </a:r>
              </a:p>
              <a:p>
                <a14:m>
                  <m:oMath xmlns:m="http://schemas.openxmlformats.org/officeDocument/2006/math">
                    <m:sSup>
                      <m:sSupPr>
                        <m:ctrlPr>
                          <a:rPr lang="en-US" altLang="zh-TW" b="1" i="1">
                            <a:latin typeface="Cambria Math" panose="02040503050406030204" pitchFamily="18" charset="0"/>
                          </a:rPr>
                        </m:ctrlPr>
                      </m:sSupPr>
                      <m:e>
                        <m:r>
                          <a:rPr lang="en-US" altLang="zh-TW" b="1" i="1" smtClean="0">
                            <a:latin typeface="Cambria Math" panose="02040503050406030204" pitchFamily="18" charset="0"/>
                          </a:rPr>
                          <m:t>𝒗</m:t>
                        </m:r>
                      </m:e>
                      <m:sup>
                        <m:r>
                          <a:rPr lang="en-US" altLang="zh-TW" b="1">
                            <a:latin typeface="Cambria Math" panose="02040503050406030204" pitchFamily="18" charset="0"/>
                          </a:rPr>
                          <m:t>𝐢</m:t>
                        </m:r>
                      </m:sup>
                    </m:sSup>
                    <m:r>
                      <a:rPr lang="en-US" altLang="zh-TW">
                        <a:latin typeface="Cambria Math" panose="02040503050406030204" pitchFamily="18" charset="0"/>
                      </a:rPr>
                      <m:t>=</m:t>
                    </m:r>
                    <m:sSup>
                      <m:sSupPr>
                        <m:ctrlPr>
                          <a:rPr lang="en-US" altLang="zh-TW" i="1">
                            <a:solidFill>
                              <a:srgbClr val="0000FF"/>
                            </a:solidFill>
                            <a:latin typeface="Cambria Math" panose="02040503050406030204" pitchFamily="18" charset="0"/>
                          </a:rPr>
                        </m:ctrlPr>
                      </m:sSupPr>
                      <m:e>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r>
                          <m:rPr>
                            <m:sty m:val="p"/>
                          </m:rPr>
                          <a:rPr lang="en-US" altLang="zh-TW">
                            <a:solidFill>
                              <a:srgbClr val="0000FF"/>
                            </a:solidFill>
                            <a:latin typeface="Cambria Math" panose="02040503050406030204" pitchFamily="18" charset="0"/>
                          </a:rPr>
                          <m:t>W</m:t>
                        </m:r>
                      </m:e>
                      <m:sup>
                        <m:r>
                          <m:rPr>
                            <m:sty m:val="p"/>
                          </m:rPr>
                          <a:rPr lang="en-US" altLang="zh-TW" b="0" i="0" smtClean="0">
                            <a:solidFill>
                              <a:srgbClr val="0000FF"/>
                            </a:solidFill>
                            <a:latin typeface="Cambria Math" panose="02040503050406030204" pitchFamily="18" charset="0"/>
                          </a:rPr>
                          <m:t>v</m:t>
                        </m:r>
                      </m:sup>
                    </m:s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value</a:t>
                </a:r>
              </a:p>
              <a:p>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
                      <m:sSubPr>
                        <m:ctrlPr>
                          <a:rPr lang="en-US" altLang="zh-CN" b="1" i="1" smtClean="0">
                            <a:latin typeface="Cambria Math" panose="02040503050406030204" pitchFamily="18" charset="0"/>
                          </a:rPr>
                        </m:ctrlPr>
                      </m:sSubPr>
                      <m:e>
                        <m:r>
                          <a:rPr lang="zh-CN" altLang="en-US" b="1" i="0" smtClean="0">
                            <a:latin typeface="Cambria Math" panose="02040503050406030204" pitchFamily="18" charset="0"/>
                          </a:rPr>
                          <m:t>𝛂</m:t>
                        </m:r>
                      </m:e>
                      <m:sub>
                        <m:r>
                          <a:rPr lang="en-US" altLang="zh-CN" b="1" i="0" smtClean="0">
                            <a:latin typeface="Cambria Math" panose="02040503050406030204" pitchFamily="18" charset="0"/>
                          </a:rPr>
                          <m:t>𝐢</m:t>
                        </m:r>
                        <m:r>
                          <a:rPr lang="en-US" altLang="zh-CN" b="1" i="0" smtClean="0">
                            <a:latin typeface="Cambria Math" panose="02040503050406030204" pitchFamily="18" charset="0"/>
                          </a:rPr>
                          <m:t>,</m:t>
                        </m:r>
                        <m:r>
                          <a:rPr lang="en-US" altLang="zh-CN" b="1" i="0" smtClean="0">
                            <a:latin typeface="Cambria Math" panose="02040503050406030204" pitchFamily="18" charset="0"/>
                          </a:rPr>
                          <m:t>𝐣</m:t>
                        </m:r>
                      </m:sub>
                    </m:sSub>
                    <m:r>
                      <a:rPr lang="en-US" altLang="zh-CN" b="1" i="0"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𝐪</m:t>
                        </m:r>
                      </m:e>
                      <m:sup>
                        <m:r>
                          <a:rPr lang="en-US" altLang="zh-CN" b="1" i="0" smtClean="0">
                            <a:latin typeface="Cambria Math" panose="02040503050406030204" pitchFamily="18" charset="0"/>
                          </a:rPr>
                          <m:t>𝐢</m:t>
                        </m:r>
                      </m:sup>
                    </m:sSup>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𝐤</m:t>
                        </m:r>
                      </m:e>
                      <m:sup>
                        <m:r>
                          <a:rPr lang="en-US" altLang="zh-CN" b="1" i="0" smtClean="0">
                            <a:latin typeface="Cambria Math" panose="02040503050406030204" pitchFamily="18" charset="0"/>
                          </a:rPr>
                          <m:t>𝐣</m:t>
                        </m:r>
                      </m:sup>
                    </m:s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r>
                      <a:rPr lang="zh-CN" altLang="en-US" b="1" i="0">
                        <a:latin typeface="Cambria Math" panose="02040503050406030204" pitchFamily="18" charset="0"/>
                      </a:rPr>
                      <m:t>与</m:t>
                    </m:r>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smtClean="0">
                            <a:latin typeface="Cambria Math" panose="02040503050406030204" pitchFamily="18" charset="0"/>
                          </a:rPr>
                          <m:t>𝐣</m:t>
                        </m:r>
                      </m:sup>
                    </m:sSup>
                    <m:r>
                      <a:rPr lang="zh-CN" altLang="en-US" b="1" i="0">
                        <a:latin typeface="Cambria Math" panose="02040503050406030204" pitchFamily="18" charset="0"/>
                      </a:rPr>
                      <m:t>的</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相关性分数</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Sup>
                      <m:sSubSupPr>
                        <m:ctrlPr>
                          <a:rPr lang="en-US" altLang="zh-CN" b="1" i="1" smtClean="0">
                            <a:latin typeface="Cambria Math" panose="02040503050406030204" pitchFamily="18" charset="0"/>
                          </a:rPr>
                        </m:ctrlPr>
                      </m:sSubSupPr>
                      <m:e>
                        <m:r>
                          <a:rPr lang="zh-CN" altLang="en-US" b="1" i="0" smtClean="0">
                            <a:latin typeface="Cambria Math" panose="02040503050406030204" pitchFamily="18" charset="0"/>
                          </a:rPr>
                          <m:t>𝛂</m:t>
                        </m:r>
                      </m:e>
                      <m:sub>
                        <m:r>
                          <a:rPr lang="en-US" altLang="zh-CN" b="1" i="0" smtClean="0">
                            <a:latin typeface="Cambria Math" panose="02040503050406030204" pitchFamily="18" charset="0"/>
                          </a:rPr>
                          <m:t>𝐢</m:t>
                        </m:r>
                        <m:r>
                          <a:rPr lang="en-US" altLang="zh-CN" b="1" i="0" smtClean="0">
                            <a:latin typeface="Cambria Math" panose="02040503050406030204" pitchFamily="18" charset="0"/>
                          </a:rPr>
                          <m:t>,</m:t>
                        </m:r>
                        <m:r>
                          <a:rPr lang="en-US" altLang="zh-CN" b="1" i="0" smtClean="0">
                            <a:latin typeface="Cambria Math" panose="02040503050406030204" pitchFamily="18" charset="0"/>
                          </a:rPr>
                          <m:t>𝐣</m:t>
                        </m:r>
                      </m:sub>
                      <m:sup>
                        <m:r>
                          <a:rPr lang="en-US" altLang="zh-CN" b="1" i="0" smtClean="0">
                            <a:latin typeface="Cambria Math" panose="02040503050406030204" pitchFamily="18" charset="0"/>
                          </a:rPr>
                          <m:t>′</m:t>
                        </m:r>
                      </m:sup>
                    </m:sSub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 表示输入</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𝐢</m:t>
                        </m:r>
                      </m:sup>
                    </m:sSup>
                    <m:r>
                      <a:rPr lang="zh-CN" altLang="en-US" b="1" i="0">
                        <a:latin typeface="Cambria Math" panose="02040503050406030204" pitchFamily="18" charset="0"/>
                      </a:rPr>
                      <m:t>与</m:t>
                    </m:r>
                  </m:oMath>
                </a14:m>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lang="en-US" altLang="zh-TW" b="1" i="1">
                            <a:latin typeface="Cambria Math" panose="02040503050406030204" pitchFamily="18" charset="0"/>
                          </a:rPr>
                        </m:ctrlPr>
                      </m:sSupPr>
                      <m:e>
                        <m:r>
                          <a:rPr lang="en-US" altLang="zh-TW" b="1" i="0">
                            <a:latin typeface="Cambria Math" panose="02040503050406030204" pitchFamily="18" charset="0"/>
                          </a:rPr>
                          <m:t>𝐚</m:t>
                        </m:r>
                      </m:e>
                      <m:sup>
                        <m:r>
                          <a:rPr lang="en-US" altLang="zh-TW" b="1" i="0">
                            <a:latin typeface="Cambria Math" panose="02040503050406030204" pitchFamily="18" charset="0"/>
                          </a:rPr>
                          <m:t>𝐣</m:t>
                        </m:r>
                      </m:sup>
                    </m:sSup>
                    <m:r>
                      <a:rPr lang="zh-CN" altLang="en-US" b="1" i="0">
                        <a:latin typeface="Cambria Math" panose="02040503050406030204" pitchFamily="18" charset="0"/>
                      </a:rPr>
                      <m:t>的</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相关性概率</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p>
                      <m:sSupPr>
                        <m:ctrlPr>
                          <a:rPr lang="en-US" altLang="zh-TW" b="1" i="1" smtClean="0">
                            <a:latin typeface="Cambria Math" panose="02040503050406030204" pitchFamily="18" charset="0"/>
                          </a:rPr>
                        </m:ctrlPr>
                      </m:sSupPr>
                      <m:e>
                        <m:r>
                          <a:rPr lang="en-US" altLang="zh-TW" b="1" i="1">
                            <a:latin typeface="Cambria Math" panose="02040503050406030204" pitchFamily="18" charset="0"/>
                          </a:rPr>
                          <m:t>𝒃</m:t>
                        </m:r>
                      </m:e>
                      <m:sup>
                        <m:r>
                          <a:rPr lang="en-US" altLang="zh-TW" b="1" i="1" smtClean="0">
                            <a:latin typeface="Cambria Math" panose="02040503050406030204" pitchFamily="18" charset="0"/>
                          </a:rPr>
                          <m:t>𝒊</m:t>
                        </m:r>
                      </m:sup>
                    </m:sSup>
                    <m:r>
                      <a:rPr lang="en-US" altLang="zh-TW" b="1" i="1">
                        <a:latin typeface="Cambria Math" panose="02040503050406030204" pitchFamily="18" charset="0"/>
                      </a:rPr>
                      <m:t>=</m:t>
                    </m:r>
                    <m:nary>
                      <m:naryPr>
                        <m:chr m:val="∑"/>
                        <m:supHide m:val="on"/>
                        <m:ctrlPr>
                          <a:rPr lang="en-US" altLang="zh-TW" b="1" i="1">
                            <a:latin typeface="Cambria Math" panose="02040503050406030204" pitchFamily="18" charset="0"/>
                          </a:rPr>
                        </m:ctrlPr>
                      </m:naryPr>
                      <m:sub>
                        <m:r>
                          <m:rPr>
                            <m:brk m:alnAt="7"/>
                          </m:rPr>
                          <a:rPr lang="en-US" altLang="zh-TW" b="1" i="1" smtClean="0">
                            <a:latin typeface="Cambria Math" panose="02040503050406030204" pitchFamily="18" charset="0"/>
                          </a:rPr>
                          <m:t>𝒋</m:t>
                        </m:r>
                      </m:sub>
                      <m:sup/>
                      <m:e>
                        <m:sSubSup>
                          <m:sSubSupPr>
                            <m:ctrlPr>
                              <a:rPr lang="en-US" altLang="zh-TW" b="1" i="1">
                                <a:latin typeface="Cambria Math" panose="02040503050406030204" pitchFamily="18" charset="0"/>
                              </a:rPr>
                            </m:ctrlPr>
                          </m:sSubSupPr>
                          <m:e>
                            <m:r>
                              <a:rPr lang="zh-TW" altLang="en-US" b="1" i="1">
                                <a:latin typeface="Cambria Math" panose="02040503050406030204" pitchFamily="18" charset="0"/>
                              </a:rPr>
                              <m:t>𝜶</m:t>
                            </m:r>
                          </m:e>
                          <m:sub>
                            <m:r>
                              <a:rPr lang="en-US" altLang="zh-TW" b="1" i="1" smtClean="0">
                                <a:latin typeface="Cambria Math" panose="02040503050406030204" pitchFamily="18" charset="0"/>
                              </a:rPr>
                              <m:t>𝒊</m:t>
                            </m:r>
                            <m:r>
                              <a:rPr lang="en-US" altLang="zh-TW" b="1" i="1">
                                <a:latin typeface="Cambria Math" panose="02040503050406030204" pitchFamily="18" charset="0"/>
                              </a:rPr>
                              <m:t>,</m:t>
                            </m:r>
                            <m:r>
                              <a:rPr lang="en-US" altLang="zh-TW" b="1" i="1" smtClean="0">
                                <a:latin typeface="Cambria Math" panose="02040503050406030204" pitchFamily="18" charset="0"/>
                              </a:rPr>
                              <m:t>𝒋</m:t>
                            </m:r>
                          </m:sub>
                          <m:sup>
                            <m:r>
                              <a:rPr lang="en-US" altLang="zh-TW" b="1" i="1">
                                <a:latin typeface="Cambria Math" panose="02040503050406030204" pitchFamily="18" charset="0"/>
                              </a:rPr>
                              <m:t>′</m:t>
                            </m:r>
                          </m:sup>
                        </m:sSubSup>
                        <m:sSup>
                          <m:sSupPr>
                            <m:ctrlPr>
                              <a:rPr lang="en-US" altLang="zh-TW" b="1" i="1">
                                <a:latin typeface="Cambria Math" panose="02040503050406030204" pitchFamily="18" charset="0"/>
                              </a:rPr>
                            </m:ctrlPr>
                          </m:sSupPr>
                          <m:e>
                            <m:r>
                              <a:rPr lang="en-US" altLang="zh-TW" b="1" i="1">
                                <a:latin typeface="Cambria Math" panose="02040503050406030204" pitchFamily="18" charset="0"/>
                              </a:rPr>
                              <m:t>𝒗</m:t>
                            </m:r>
                          </m:e>
                          <m:sup>
                            <m:r>
                              <a:rPr lang="en-US" altLang="zh-TW" b="1" i="1" smtClean="0">
                                <a:latin typeface="Cambria Math" panose="02040503050406030204" pitchFamily="18" charset="0"/>
                              </a:rPr>
                              <m:t>𝒋</m:t>
                            </m:r>
                          </m:sup>
                        </m:sSup>
                        <m:r>
                          <m:rPr>
                            <m:nor/>
                          </m:rPr>
                          <a:rPr lang="zh-TW" altLang="en-US" b="1" dirty="0"/>
                          <m:t> </m:t>
                        </m:r>
                      </m:e>
                    </m:nary>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表示输入</a:t>
                </a:r>
                <a14:m>
                  <m:oMath xmlns:m="http://schemas.openxmlformats.org/officeDocument/2006/math">
                    <m:sSup>
                      <m:sSupPr>
                        <m:ctrlPr>
                          <a:rPr lang="en-US" altLang="zh-TW" b="1" i="1">
                            <a:latin typeface="Cambria Math" panose="02040503050406030204" pitchFamily="18" charset="0"/>
                          </a:rPr>
                        </m:ctrlPr>
                      </m:sSupPr>
                      <m:e>
                        <m:r>
                          <a:rPr lang="en-US" altLang="zh-TW" b="1">
                            <a:latin typeface="Cambria Math" panose="02040503050406030204" pitchFamily="18" charset="0"/>
                          </a:rPr>
                          <m:t>𝐚</m:t>
                        </m:r>
                      </m:e>
                      <m:sup>
                        <m:r>
                          <a:rPr lang="en-US" altLang="zh-TW" b="1">
                            <a:latin typeface="Cambria Math" panose="02040503050406030204" pitchFamily="18" charset="0"/>
                          </a:rPr>
                          <m:t>𝐢</m:t>
                        </m:r>
                      </m:sup>
                    </m:sSup>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基于相关性概率提取到的信息</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11AE52D5-DFB9-474F-AA3F-38C354FE92E2}"/>
                  </a:ext>
                </a:extLst>
              </p:cNvPr>
              <p:cNvSpPr txBox="1">
                <a:spLocks noRot="1" noChangeAspect="1" noMove="1" noResize="1" noEditPoints="1" noAdjustHandles="1" noChangeArrowheads="1" noChangeShapeType="1" noTextEdit="1"/>
              </p:cNvSpPr>
              <p:nvPr/>
            </p:nvSpPr>
            <p:spPr>
              <a:xfrm>
                <a:off x="7572071" y="1248704"/>
                <a:ext cx="4686299" cy="3284297"/>
              </a:xfrm>
              <a:prstGeom prst="rect">
                <a:avLst/>
              </a:prstGeom>
              <a:blipFill>
                <a:blip r:embed="rId3"/>
                <a:stretch>
                  <a:fillRect l="-1040" t="-1299"/>
                </a:stretch>
              </a:blipFill>
            </p:spPr>
            <p:txBody>
              <a:bodyPr/>
              <a:lstStyle/>
              <a:p>
                <a:r>
                  <a:rPr lang="zh-CN" altLang="en-US">
                    <a:noFill/>
                  </a:rPr>
                  <a:t> </a:t>
                </a:r>
              </a:p>
            </p:txBody>
          </p:sp>
        </mc:Fallback>
      </mc:AlternateContent>
      <p:grpSp>
        <p:nvGrpSpPr>
          <p:cNvPr id="115" name="组合 114">
            <a:extLst>
              <a:ext uri="{FF2B5EF4-FFF2-40B4-BE49-F238E27FC236}">
                <a16:creationId xmlns:a16="http://schemas.microsoft.com/office/drawing/2014/main" id="{2E3EF919-0A71-4B19-8D6C-70D9E8DA430E}"/>
              </a:ext>
            </a:extLst>
          </p:cNvPr>
          <p:cNvGrpSpPr/>
          <p:nvPr/>
        </p:nvGrpSpPr>
        <p:grpSpPr>
          <a:xfrm>
            <a:off x="110973" y="1339227"/>
            <a:ext cx="7552634" cy="5150613"/>
            <a:chOff x="401919" y="1265686"/>
            <a:chExt cx="8718061" cy="4846820"/>
          </a:xfrm>
        </p:grpSpPr>
        <p:cxnSp>
          <p:nvCxnSpPr>
            <p:cNvPr id="116" name="直線單箭頭接點 138">
              <a:extLst>
                <a:ext uri="{FF2B5EF4-FFF2-40B4-BE49-F238E27FC236}">
                  <a16:creationId xmlns:a16="http://schemas.microsoft.com/office/drawing/2014/main" id="{F7359C21-C2F7-41F0-A5E9-DC1000248BD0}"/>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39">
              <a:extLst>
                <a:ext uri="{FF2B5EF4-FFF2-40B4-BE49-F238E27FC236}">
                  <a16:creationId xmlns:a16="http://schemas.microsoft.com/office/drawing/2014/main" id="{8B610F03-0231-4B5F-A87B-2265A7803FE5}"/>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40">
              <a:extLst>
                <a:ext uri="{FF2B5EF4-FFF2-40B4-BE49-F238E27FC236}">
                  <a16:creationId xmlns:a16="http://schemas.microsoft.com/office/drawing/2014/main" id="{97060642-C04E-4B1A-98B8-64AB57B8133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橢圓 144">
              <a:extLst>
                <a:ext uri="{FF2B5EF4-FFF2-40B4-BE49-F238E27FC236}">
                  <a16:creationId xmlns:a16="http://schemas.microsoft.com/office/drawing/2014/main" id="{CE99ECB8-43B8-4D2F-83C6-6B912C1F8669}"/>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0" name="橢圓 145">
              <a:extLst>
                <a:ext uri="{FF2B5EF4-FFF2-40B4-BE49-F238E27FC236}">
                  <a16:creationId xmlns:a16="http://schemas.microsoft.com/office/drawing/2014/main" id="{3A87FF30-60F5-4E75-9630-68769C6B34E4}"/>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1" name="橢圓 146">
              <a:extLst>
                <a:ext uri="{FF2B5EF4-FFF2-40B4-BE49-F238E27FC236}">
                  <a16:creationId xmlns:a16="http://schemas.microsoft.com/office/drawing/2014/main" id="{61AE49FA-CA06-4AA3-81F2-C55BC0F0AFF4}"/>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2" name="直線單箭頭接點 147">
              <a:extLst>
                <a:ext uri="{FF2B5EF4-FFF2-40B4-BE49-F238E27FC236}">
                  <a16:creationId xmlns:a16="http://schemas.microsoft.com/office/drawing/2014/main" id="{CE606257-6969-46ED-A8DD-5909A6E44878}"/>
                </a:ext>
              </a:extLst>
            </p:cNvPr>
            <p:cNvCxnSpPr>
              <a:cxnSpLocks/>
              <a:endCxn id="12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48">
              <a:extLst>
                <a:ext uri="{FF2B5EF4-FFF2-40B4-BE49-F238E27FC236}">
                  <a16:creationId xmlns:a16="http://schemas.microsoft.com/office/drawing/2014/main" id="{59E79ABF-4E9F-4F8C-BE32-E69B8AB45027}"/>
                </a:ext>
              </a:extLst>
            </p:cNvPr>
            <p:cNvCxnSpPr>
              <a:cxnSpLocks/>
              <a:endCxn id="12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49">
              <a:extLst>
                <a:ext uri="{FF2B5EF4-FFF2-40B4-BE49-F238E27FC236}">
                  <a16:creationId xmlns:a16="http://schemas.microsoft.com/office/drawing/2014/main" id="{B8C03FAB-B14C-49FD-9C14-153483D4DFD2}"/>
                </a:ext>
              </a:extLst>
            </p:cNvPr>
            <p:cNvCxnSpPr>
              <a:cxnSpLocks/>
              <a:endCxn id="11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51">
              <a:extLst>
                <a:ext uri="{FF2B5EF4-FFF2-40B4-BE49-F238E27FC236}">
                  <a16:creationId xmlns:a16="http://schemas.microsoft.com/office/drawing/2014/main" id="{B31731F2-C568-4340-B883-61270DA7DA66}"/>
                </a:ext>
              </a:extLst>
            </p:cNvPr>
            <p:cNvCxnSpPr>
              <a:cxnSpLocks/>
              <a:endCxn id="126"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橢圓 53">
              <a:extLst>
                <a:ext uri="{FF2B5EF4-FFF2-40B4-BE49-F238E27FC236}">
                  <a16:creationId xmlns:a16="http://schemas.microsoft.com/office/drawing/2014/main" id="{C68D2709-C54C-4454-82B3-F56793B3A99C}"/>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54">
              <a:extLst>
                <a:ext uri="{FF2B5EF4-FFF2-40B4-BE49-F238E27FC236}">
                  <a16:creationId xmlns:a16="http://schemas.microsoft.com/office/drawing/2014/main" id="{0A1388DA-AC25-4CAC-AF0A-89FCC14A34E4}"/>
                </a:ext>
              </a:extLst>
            </p:cNvPr>
            <p:cNvCxnSpPr>
              <a:cxnSpLocks/>
              <a:endCxn id="126"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文字方塊 60">
                  <a:extLst>
                    <a:ext uri="{FF2B5EF4-FFF2-40B4-BE49-F238E27FC236}">
                      <a16:creationId xmlns:a16="http://schemas.microsoft.com/office/drawing/2014/main" id="{F6FA2FBC-8528-480A-A8AA-9A17A19AFC98}"/>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28" name="文字方塊 60">
                  <a:extLst>
                    <a:ext uri="{FF2B5EF4-FFF2-40B4-BE49-F238E27FC236}">
                      <a16:creationId xmlns:a16="http://schemas.microsoft.com/office/drawing/2014/main" id="{F6FA2FBC-8528-480A-A8AA-9A17A19AFC98}"/>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4"/>
                  <a:stretch>
                    <a:fillRect l="-14815" r="-12346"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文字方塊 61">
                  <a:extLst>
                    <a:ext uri="{FF2B5EF4-FFF2-40B4-BE49-F238E27FC236}">
                      <a16:creationId xmlns:a16="http://schemas.microsoft.com/office/drawing/2014/main" id="{63AB909F-CC5E-4413-9679-9719CE8EF2E3}"/>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29" name="文字方塊 61">
                  <a:extLst>
                    <a:ext uri="{FF2B5EF4-FFF2-40B4-BE49-F238E27FC236}">
                      <a16:creationId xmlns:a16="http://schemas.microsoft.com/office/drawing/2014/main" id="{63AB909F-CC5E-4413-9679-9719CE8EF2E3}"/>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5"/>
                  <a:stretch>
                    <a:fillRect l="-14815" r="-12346"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字方塊 62">
                  <a:extLst>
                    <a:ext uri="{FF2B5EF4-FFF2-40B4-BE49-F238E27FC236}">
                      <a16:creationId xmlns:a16="http://schemas.microsoft.com/office/drawing/2014/main" id="{3C29F8A7-0034-4813-BBA0-171E7848C9E5}"/>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0" name="文字方塊 62">
                  <a:extLst>
                    <a:ext uri="{FF2B5EF4-FFF2-40B4-BE49-F238E27FC236}">
                      <a16:creationId xmlns:a16="http://schemas.microsoft.com/office/drawing/2014/main" id="{3C29F8A7-0034-4813-BBA0-171E7848C9E5}"/>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6"/>
                  <a:stretch>
                    <a:fillRect l="-15000" r="-13750"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字方塊 63">
                  <a:extLst>
                    <a:ext uri="{FF2B5EF4-FFF2-40B4-BE49-F238E27FC236}">
                      <a16:creationId xmlns:a16="http://schemas.microsoft.com/office/drawing/2014/main" id="{A027DA80-1CF7-4C35-B7E2-77C8ADD70235}"/>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1" name="文字方塊 63">
                  <a:extLst>
                    <a:ext uri="{FF2B5EF4-FFF2-40B4-BE49-F238E27FC236}">
                      <a16:creationId xmlns:a16="http://schemas.microsoft.com/office/drawing/2014/main" id="{A027DA80-1CF7-4C35-B7E2-77C8ADD70235}"/>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7"/>
                  <a:stretch>
                    <a:fillRect l="-16250" r="-13750" b="-2899"/>
                  </a:stretch>
                </a:blipFill>
              </p:spPr>
              <p:txBody>
                <a:bodyPr/>
                <a:lstStyle/>
                <a:p>
                  <a:r>
                    <a:rPr lang="zh-CN" altLang="en-US">
                      <a:noFill/>
                    </a:rPr>
                    <a:t> </a:t>
                  </a:r>
                </a:p>
              </p:txBody>
            </p:sp>
          </mc:Fallback>
        </mc:AlternateContent>
        <p:sp>
          <p:nvSpPr>
            <p:cNvPr id="132" name="矩形 131">
              <a:extLst>
                <a:ext uri="{FF2B5EF4-FFF2-40B4-BE49-F238E27FC236}">
                  <a16:creationId xmlns:a16="http://schemas.microsoft.com/office/drawing/2014/main" id="{CD4112DA-BCA7-4202-8C43-05CA95C1B86C}"/>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3" name="文字方塊 116">
                  <a:extLst>
                    <a:ext uri="{FF2B5EF4-FFF2-40B4-BE49-F238E27FC236}">
                      <a16:creationId xmlns:a16="http://schemas.microsoft.com/office/drawing/2014/main" id="{CD439E66-7F00-419F-BE6A-AE04E44781D1}"/>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33" name="文字方塊 116">
                  <a:extLst>
                    <a:ext uri="{FF2B5EF4-FFF2-40B4-BE49-F238E27FC236}">
                      <a16:creationId xmlns:a16="http://schemas.microsoft.com/office/drawing/2014/main" id="{CD439E66-7F00-419F-BE6A-AE04E44781D1}"/>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8"/>
                  <a:stretch>
                    <a:fillRect/>
                  </a:stretch>
                </a:blipFill>
              </p:spPr>
              <p:txBody>
                <a:bodyPr/>
                <a:lstStyle/>
                <a:p>
                  <a:r>
                    <a:rPr lang="zh-CN" altLang="en-US">
                      <a:noFill/>
                    </a:rPr>
                    <a:t> </a:t>
                  </a:r>
                </a:p>
              </p:txBody>
            </p:sp>
          </mc:Fallback>
        </mc:AlternateContent>
        <p:sp>
          <p:nvSpPr>
            <p:cNvPr id="134" name="矩形 133">
              <a:extLst>
                <a:ext uri="{FF2B5EF4-FFF2-40B4-BE49-F238E27FC236}">
                  <a16:creationId xmlns:a16="http://schemas.microsoft.com/office/drawing/2014/main" id="{D897704C-133A-4016-8CC2-1181191A2B60}"/>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5" name="文字方塊 118">
                  <a:extLst>
                    <a:ext uri="{FF2B5EF4-FFF2-40B4-BE49-F238E27FC236}">
                      <a16:creationId xmlns:a16="http://schemas.microsoft.com/office/drawing/2014/main" id="{8980B96A-E1F9-4E55-AF05-D9A35D132061}"/>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35" name="文字方塊 118">
                  <a:extLst>
                    <a:ext uri="{FF2B5EF4-FFF2-40B4-BE49-F238E27FC236}">
                      <a16:creationId xmlns:a16="http://schemas.microsoft.com/office/drawing/2014/main" id="{8980B96A-E1F9-4E55-AF05-D9A35D132061}"/>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9"/>
                  <a:stretch>
                    <a:fillRect b="-3659"/>
                  </a:stretch>
                </a:blipFill>
              </p:spPr>
              <p:txBody>
                <a:bodyPr/>
                <a:lstStyle/>
                <a:p>
                  <a:r>
                    <a:rPr lang="zh-CN" altLang="en-US">
                      <a:noFill/>
                    </a:rPr>
                    <a:t> </a:t>
                  </a:r>
                </a:p>
              </p:txBody>
            </p:sp>
          </mc:Fallback>
        </mc:AlternateContent>
        <p:cxnSp>
          <p:nvCxnSpPr>
            <p:cNvPr id="136" name="直線單箭頭接點 126">
              <a:extLst>
                <a:ext uri="{FF2B5EF4-FFF2-40B4-BE49-F238E27FC236}">
                  <a16:creationId xmlns:a16="http://schemas.microsoft.com/office/drawing/2014/main" id="{35CA0AEC-05DF-4811-962F-FF38E983E317}"/>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單箭頭接點 129">
              <a:extLst>
                <a:ext uri="{FF2B5EF4-FFF2-40B4-BE49-F238E27FC236}">
                  <a16:creationId xmlns:a16="http://schemas.microsoft.com/office/drawing/2014/main" id="{993AFD1F-DBE2-4AF2-B964-1E370F0C44F6}"/>
                </a:ext>
              </a:extLst>
            </p:cNvPr>
            <p:cNvCxnSpPr>
              <a:cxnSpLocks/>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0">
              <a:extLst>
                <a:ext uri="{FF2B5EF4-FFF2-40B4-BE49-F238E27FC236}">
                  <a16:creationId xmlns:a16="http://schemas.microsoft.com/office/drawing/2014/main" id="{D624886B-65C0-4722-9626-7F47D575ADD6}"/>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群組 5">
              <a:extLst>
                <a:ext uri="{FF2B5EF4-FFF2-40B4-BE49-F238E27FC236}">
                  <a16:creationId xmlns:a16="http://schemas.microsoft.com/office/drawing/2014/main" id="{4DD9FB73-0CFE-4B74-9B72-6F75CAD22BB0}"/>
                </a:ext>
              </a:extLst>
            </p:cNvPr>
            <p:cNvGrpSpPr/>
            <p:nvPr/>
          </p:nvGrpSpPr>
          <p:grpSpPr>
            <a:xfrm>
              <a:off x="1526126" y="3795863"/>
              <a:ext cx="715161" cy="813431"/>
              <a:chOff x="1526126" y="3795863"/>
              <a:chExt cx="715161" cy="813431"/>
            </a:xfrm>
          </p:grpSpPr>
          <p:sp>
            <p:nvSpPr>
              <p:cNvPr id="214" name="矩形 213">
                <a:extLst>
                  <a:ext uri="{FF2B5EF4-FFF2-40B4-BE49-F238E27FC236}">
                    <a16:creationId xmlns:a16="http://schemas.microsoft.com/office/drawing/2014/main" id="{3A087024-2190-42C5-80DD-BB9516E11F13}"/>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5" name="文字方塊 112">
                    <a:extLst>
                      <a:ext uri="{FF2B5EF4-FFF2-40B4-BE49-F238E27FC236}">
                        <a16:creationId xmlns:a16="http://schemas.microsoft.com/office/drawing/2014/main" id="{651ED3C1-3349-4366-9ED5-BEFC9917153C}"/>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3" name="文字方塊 112">
                    <a:extLst>
                      <a:ext uri="{FF2B5EF4-FFF2-40B4-BE49-F238E27FC236}">
                        <a16:creationId xmlns:a16="http://schemas.microsoft.com/office/drawing/2014/main" id="{81156C70-9F1E-433C-8142-3650E9F91784}"/>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216" name="直線單箭頭接點 131">
                <a:extLst>
                  <a:ext uri="{FF2B5EF4-FFF2-40B4-BE49-F238E27FC236}">
                    <a16:creationId xmlns:a16="http://schemas.microsoft.com/office/drawing/2014/main" id="{8E504CB5-A9AE-4E01-8B7F-A4843A94DD73}"/>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矩形 139">
              <a:extLst>
                <a:ext uri="{FF2B5EF4-FFF2-40B4-BE49-F238E27FC236}">
                  <a16:creationId xmlns:a16="http://schemas.microsoft.com/office/drawing/2014/main" id="{5B4B5E94-E363-45BE-8B30-1A2170305107}"/>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1" name="文字方塊 142">
                  <a:extLst>
                    <a:ext uri="{FF2B5EF4-FFF2-40B4-BE49-F238E27FC236}">
                      <a16:creationId xmlns:a16="http://schemas.microsoft.com/office/drawing/2014/main" id="{8CD934F3-8131-4348-AF0C-6A8BA0E78238}"/>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1" name="文字方塊 142">
                  <a:extLst>
                    <a:ext uri="{FF2B5EF4-FFF2-40B4-BE49-F238E27FC236}">
                      <a16:creationId xmlns:a16="http://schemas.microsoft.com/office/drawing/2014/main" id="{8CD934F3-8131-4348-AF0C-6A8BA0E78238}"/>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11"/>
                  <a:stretch>
                    <a:fillRect/>
                  </a:stretch>
                </a:blipFill>
              </p:spPr>
              <p:txBody>
                <a:bodyPr/>
                <a:lstStyle/>
                <a:p>
                  <a:r>
                    <a:rPr lang="zh-CN" altLang="en-US">
                      <a:noFill/>
                    </a:rPr>
                    <a:t> </a:t>
                  </a:r>
                </a:p>
              </p:txBody>
            </p:sp>
          </mc:Fallback>
        </mc:AlternateContent>
        <p:cxnSp>
          <p:nvCxnSpPr>
            <p:cNvPr id="142" name="直線單箭頭接點 154">
              <a:extLst>
                <a:ext uri="{FF2B5EF4-FFF2-40B4-BE49-F238E27FC236}">
                  <a16:creationId xmlns:a16="http://schemas.microsoft.com/office/drawing/2014/main" id="{D9560531-447D-4D91-B4BE-870B5266BE3C}"/>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群組 2">
              <a:extLst>
                <a:ext uri="{FF2B5EF4-FFF2-40B4-BE49-F238E27FC236}">
                  <a16:creationId xmlns:a16="http://schemas.microsoft.com/office/drawing/2014/main" id="{D5C2388C-CEAE-468E-9842-CE8F6237729F}"/>
                </a:ext>
              </a:extLst>
            </p:cNvPr>
            <p:cNvGrpSpPr/>
            <p:nvPr/>
          </p:nvGrpSpPr>
          <p:grpSpPr>
            <a:xfrm>
              <a:off x="3574307" y="3778933"/>
              <a:ext cx="943192" cy="823786"/>
              <a:chOff x="3574307" y="3778933"/>
              <a:chExt cx="943192" cy="823786"/>
            </a:xfrm>
          </p:grpSpPr>
          <p:sp>
            <p:nvSpPr>
              <p:cNvPr id="210" name="矩形 209">
                <a:extLst>
                  <a:ext uri="{FF2B5EF4-FFF2-40B4-BE49-F238E27FC236}">
                    <a16:creationId xmlns:a16="http://schemas.microsoft.com/office/drawing/2014/main" id="{3F64191E-97C8-460A-B41E-D6A7B42542AB}"/>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1" name="文字方塊 137">
                    <a:extLst>
                      <a:ext uri="{FF2B5EF4-FFF2-40B4-BE49-F238E27FC236}">
                        <a16:creationId xmlns:a16="http://schemas.microsoft.com/office/drawing/2014/main" id="{6E914148-E98D-48B3-B9A0-2E674E3BACB4}"/>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8" name="文字方塊 137">
                    <a:extLst>
                      <a:ext uri="{FF2B5EF4-FFF2-40B4-BE49-F238E27FC236}">
                        <a16:creationId xmlns:a16="http://schemas.microsoft.com/office/drawing/2014/main" id="{6BFF4FAD-8224-46FF-B049-4A76E2C6FB58}"/>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12"/>
                    <a:stretch>
                      <a:fillRect/>
                    </a:stretch>
                  </a:blipFill>
                </p:spPr>
                <p:txBody>
                  <a:bodyPr/>
                  <a:lstStyle/>
                  <a:p>
                    <a:r>
                      <a:rPr lang="zh-TW" altLang="en-US">
                        <a:noFill/>
                      </a:rPr>
                      <a:t> </a:t>
                    </a:r>
                  </a:p>
                </p:txBody>
              </p:sp>
            </mc:Fallback>
          </mc:AlternateContent>
          <p:cxnSp>
            <p:nvCxnSpPr>
              <p:cNvPr id="212" name="直線單箭頭接點 155">
                <a:extLst>
                  <a:ext uri="{FF2B5EF4-FFF2-40B4-BE49-F238E27FC236}">
                    <a16:creationId xmlns:a16="http://schemas.microsoft.com/office/drawing/2014/main" id="{FB8B3378-5F90-4981-AB4A-796B90B831B6}"/>
                  </a:ext>
                </a:extLst>
              </p:cNvPr>
              <p:cNvCxnSpPr>
                <a:cxnSpLocks/>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單箭頭接點 157">
                <a:extLst>
                  <a:ext uri="{FF2B5EF4-FFF2-40B4-BE49-F238E27FC236}">
                    <a16:creationId xmlns:a16="http://schemas.microsoft.com/office/drawing/2014/main" id="{1AF31A7B-CE0B-40CB-9BED-66340E106220}"/>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4" name="矩形 143">
              <a:extLst>
                <a:ext uri="{FF2B5EF4-FFF2-40B4-BE49-F238E27FC236}">
                  <a16:creationId xmlns:a16="http://schemas.microsoft.com/office/drawing/2014/main" id="{CD9FE651-6EF7-4A6E-9F5E-D12A3F12B4B7}"/>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5" name="文字方塊 162">
                  <a:extLst>
                    <a:ext uri="{FF2B5EF4-FFF2-40B4-BE49-F238E27FC236}">
                      <a16:creationId xmlns:a16="http://schemas.microsoft.com/office/drawing/2014/main" id="{3E518DEB-3A31-43D4-A431-0DBF291ED124}"/>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5" name="文字方塊 162">
                  <a:extLst>
                    <a:ext uri="{FF2B5EF4-FFF2-40B4-BE49-F238E27FC236}">
                      <a16:creationId xmlns:a16="http://schemas.microsoft.com/office/drawing/2014/main" id="{3E518DEB-3A31-43D4-A431-0DBF291ED124}"/>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3"/>
                  <a:stretch>
                    <a:fillRect/>
                  </a:stretch>
                </a:blipFill>
              </p:spPr>
              <p:txBody>
                <a:bodyPr/>
                <a:lstStyle/>
                <a:p>
                  <a:r>
                    <a:rPr lang="zh-CN" altLang="en-US">
                      <a:noFill/>
                    </a:rPr>
                    <a:t> </a:t>
                  </a:r>
                </a:p>
              </p:txBody>
            </p:sp>
          </mc:Fallback>
        </mc:AlternateContent>
        <p:cxnSp>
          <p:nvCxnSpPr>
            <p:cNvPr id="146" name="直線單箭頭接點 165">
              <a:extLst>
                <a:ext uri="{FF2B5EF4-FFF2-40B4-BE49-F238E27FC236}">
                  <a16:creationId xmlns:a16="http://schemas.microsoft.com/office/drawing/2014/main" id="{AB2EEE6A-1DAD-4AFC-A9D1-31B50195FAF2}"/>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群組 3">
              <a:extLst>
                <a:ext uri="{FF2B5EF4-FFF2-40B4-BE49-F238E27FC236}">
                  <a16:creationId xmlns:a16="http://schemas.microsoft.com/office/drawing/2014/main" id="{C322D78E-9423-45F8-9C66-10E5D9E728B2}"/>
                </a:ext>
              </a:extLst>
            </p:cNvPr>
            <p:cNvGrpSpPr/>
            <p:nvPr/>
          </p:nvGrpSpPr>
          <p:grpSpPr>
            <a:xfrm>
              <a:off x="5818423" y="3789527"/>
              <a:ext cx="943192" cy="823786"/>
              <a:chOff x="5818423" y="3789527"/>
              <a:chExt cx="943192" cy="823786"/>
            </a:xfrm>
          </p:grpSpPr>
          <p:sp>
            <p:nvSpPr>
              <p:cNvPr id="207" name="矩形 206">
                <a:extLst>
                  <a:ext uri="{FF2B5EF4-FFF2-40B4-BE49-F238E27FC236}">
                    <a16:creationId xmlns:a16="http://schemas.microsoft.com/office/drawing/2014/main" id="{F34BD32C-0CD7-4F55-B9B2-49B114C8358B}"/>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8" name="文字方塊 160">
                    <a:extLst>
                      <a:ext uri="{FF2B5EF4-FFF2-40B4-BE49-F238E27FC236}">
                        <a16:creationId xmlns:a16="http://schemas.microsoft.com/office/drawing/2014/main" id="{94FA61A4-FC37-44F8-9C07-3F6ADD65A9C9}"/>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1" name="文字方塊 160">
                    <a:extLst>
                      <a:ext uri="{FF2B5EF4-FFF2-40B4-BE49-F238E27FC236}">
                        <a16:creationId xmlns:a16="http://schemas.microsoft.com/office/drawing/2014/main" id="{744FEFCC-6C29-470B-AF63-1C1F12DF46F7}"/>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14"/>
                    <a:stretch>
                      <a:fillRect/>
                    </a:stretch>
                  </a:blipFill>
                </p:spPr>
                <p:txBody>
                  <a:bodyPr/>
                  <a:lstStyle/>
                  <a:p>
                    <a:r>
                      <a:rPr lang="zh-TW" altLang="en-US">
                        <a:noFill/>
                      </a:rPr>
                      <a:t> </a:t>
                    </a:r>
                  </a:p>
                </p:txBody>
              </p:sp>
            </mc:Fallback>
          </mc:AlternateContent>
          <p:cxnSp>
            <p:nvCxnSpPr>
              <p:cNvPr id="209" name="直線單箭頭接點 166">
                <a:extLst>
                  <a:ext uri="{FF2B5EF4-FFF2-40B4-BE49-F238E27FC236}">
                    <a16:creationId xmlns:a16="http://schemas.microsoft.com/office/drawing/2014/main" id="{619F14D4-1301-41CD-8A6F-8C211E20A648}"/>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48" name="直線單箭頭接點 168">
              <a:extLst>
                <a:ext uri="{FF2B5EF4-FFF2-40B4-BE49-F238E27FC236}">
                  <a16:creationId xmlns:a16="http://schemas.microsoft.com/office/drawing/2014/main" id="{E2973564-C4C2-4818-AFB8-F2E7CCE25EE7}"/>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334BC30A-0D6B-4759-9289-025649FF8218}"/>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0" name="文字方塊 173">
                  <a:extLst>
                    <a:ext uri="{FF2B5EF4-FFF2-40B4-BE49-F238E27FC236}">
                      <a16:creationId xmlns:a16="http://schemas.microsoft.com/office/drawing/2014/main" id="{F7BC07B6-4D61-4C28-A634-27E9DC642E78}"/>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0" name="文字方塊 173">
                  <a:extLst>
                    <a:ext uri="{FF2B5EF4-FFF2-40B4-BE49-F238E27FC236}">
                      <a16:creationId xmlns:a16="http://schemas.microsoft.com/office/drawing/2014/main" id="{F7BC07B6-4D61-4C28-A634-27E9DC642E78}"/>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5"/>
                  <a:stretch>
                    <a:fillRect/>
                  </a:stretch>
                </a:blipFill>
              </p:spPr>
              <p:txBody>
                <a:bodyPr/>
                <a:lstStyle/>
                <a:p>
                  <a:r>
                    <a:rPr lang="zh-CN" altLang="en-US">
                      <a:noFill/>
                    </a:rPr>
                    <a:t> </a:t>
                  </a:r>
                </a:p>
              </p:txBody>
            </p:sp>
          </mc:Fallback>
        </mc:AlternateContent>
        <p:cxnSp>
          <p:nvCxnSpPr>
            <p:cNvPr id="151" name="直線單箭頭接點 176">
              <a:extLst>
                <a:ext uri="{FF2B5EF4-FFF2-40B4-BE49-F238E27FC236}">
                  <a16:creationId xmlns:a16="http://schemas.microsoft.com/office/drawing/2014/main" id="{5FBB804C-6629-4D6D-99B6-6B33C2BC6021}"/>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52" name="群組 4">
              <a:extLst>
                <a:ext uri="{FF2B5EF4-FFF2-40B4-BE49-F238E27FC236}">
                  <a16:creationId xmlns:a16="http://schemas.microsoft.com/office/drawing/2014/main" id="{85C0E584-415E-4518-B6C1-7A78C97011C9}"/>
                </a:ext>
              </a:extLst>
            </p:cNvPr>
            <p:cNvGrpSpPr/>
            <p:nvPr/>
          </p:nvGrpSpPr>
          <p:grpSpPr>
            <a:xfrm>
              <a:off x="8083459" y="3803115"/>
              <a:ext cx="930860" cy="823786"/>
              <a:chOff x="8083459" y="3803115"/>
              <a:chExt cx="930860" cy="823786"/>
            </a:xfrm>
          </p:grpSpPr>
          <p:sp>
            <p:nvSpPr>
              <p:cNvPr id="203" name="矩形 202">
                <a:extLst>
                  <a:ext uri="{FF2B5EF4-FFF2-40B4-BE49-F238E27FC236}">
                    <a16:creationId xmlns:a16="http://schemas.microsoft.com/office/drawing/2014/main" id="{7CE6508B-4F35-4D41-9FAF-CFFE093FEA0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4" name="文字方塊 171">
                    <a:extLst>
                      <a:ext uri="{FF2B5EF4-FFF2-40B4-BE49-F238E27FC236}">
                        <a16:creationId xmlns:a16="http://schemas.microsoft.com/office/drawing/2014/main" id="{A7C578D4-E08E-44F0-A10D-FC19D9E69568}"/>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2" name="文字方塊 171">
                    <a:extLst>
                      <a:ext uri="{FF2B5EF4-FFF2-40B4-BE49-F238E27FC236}">
                        <a16:creationId xmlns:a16="http://schemas.microsoft.com/office/drawing/2014/main" id="{C2581A31-292B-4B9B-9439-0491E7C5AE86}"/>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6"/>
                    <a:stretch>
                      <a:fillRect/>
                    </a:stretch>
                  </a:blipFill>
                </p:spPr>
                <p:txBody>
                  <a:bodyPr/>
                  <a:lstStyle/>
                  <a:p>
                    <a:r>
                      <a:rPr lang="zh-TW" altLang="en-US">
                        <a:noFill/>
                      </a:rPr>
                      <a:t> </a:t>
                    </a:r>
                  </a:p>
                </p:txBody>
              </p:sp>
            </mc:Fallback>
          </mc:AlternateContent>
          <p:cxnSp>
            <p:nvCxnSpPr>
              <p:cNvPr id="205" name="直線單箭頭接點 177">
                <a:extLst>
                  <a:ext uri="{FF2B5EF4-FFF2-40B4-BE49-F238E27FC236}">
                    <a16:creationId xmlns:a16="http://schemas.microsoft.com/office/drawing/2014/main" id="{6F7B1958-FBD4-4147-8946-131A461797FD}"/>
                  </a:ext>
                </a:extLst>
              </p:cNvPr>
              <p:cNvCxnSpPr>
                <a:cxnSpLocks/>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單箭頭接點 179">
                <a:extLst>
                  <a:ext uri="{FF2B5EF4-FFF2-40B4-BE49-F238E27FC236}">
                    <a16:creationId xmlns:a16="http://schemas.microsoft.com/office/drawing/2014/main" id="{2995DA53-207F-44FB-9C48-D944184CA1C5}"/>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3" name="直線單箭頭接點 184">
              <a:extLst>
                <a:ext uri="{FF2B5EF4-FFF2-40B4-BE49-F238E27FC236}">
                  <a16:creationId xmlns:a16="http://schemas.microsoft.com/office/drawing/2014/main" id="{914E465B-051E-41AD-B0D6-7B9BABC724DA}"/>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C585283F-D24C-4E69-A8BE-901187D82C13}"/>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55" name="矩形 154">
              <a:extLst>
                <a:ext uri="{FF2B5EF4-FFF2-40B4-BE49-F238E27FC236}">
                  <a16:creationId xmlns:a16="http://schemas.microsoft.com/office/drawing/2014/main" id="{F70BDF6F-D3E8-427A-8C0E-26689B36B6E2}"/>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56" name="矩形 155">
              <a:extLst>
                <a:ext uri="{FF2B5EF4-FFF2-40B4-BE49-F238E27FC236}">
                  <a16:creationId xmlns:a16="http://schemas.microsoft.com/office/drawing/2014/main" id="{12A03537-554B-41ED-B410-7DF2F4824DA3}"/>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57" name="矩形 156">
              <a:extLst>
                <a:ext uri="{FF2B5EF4-FFF2-40B4-BE49-F238E27FC236}">
                  <a16:creationId xmlns:a16="http://schemas.microsoft.com/office/drawing/2014/main" id="{666D5081-68AF-4B56-BBBB-3FC849BCBB2D}"/>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8" name="文字方塊 189">
                  <a:extLst>
                    <a:ext uri="{FF2B5EF4-FFF2-40B4-BE49-F238E27FC236}">
                      <a16:creationId xmlns:a16="http://schemas.microsoft.com/office/drawing/2014/main" id="{ADFCB250-E3C6-4485-BD58-DAC21458475C}"/>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8" name="文字方塊 189">
                  <a:extLst>
                    <a:ext uri="{FF2B5EF4-FFF2-40B4-BE49-F238E27FC236}">
                      <a16:creationId xmlns:a16="http://schemas.microsoft.com/office/drawing/2014/main" id="{ADFCB250-E3C6-4485-BD58-DAC21458475C}"/>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字方塊 190">
                  <a:extLst>
                    <a:ext uri="{FF2B5EF4-FFF2-40B4-BE49-F238E27FC236}">
                      <a16:creationId xmlns:a16="http://schemas.microsoft.com/office/drawing/2014/main" id="{81F0CA33-10C3-4F4C-9177-C99D5E1C766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59" name="文字方塊 190">
                  <a:extLst>
                    <a:ext uri="{FF2B5EF4-FFF2-40B4-BE49-F238E27FC236}">
                      <a16:creationId xmlns:a16="http://schemas.microsoft.com/office/drawing/2014/main" id="{81F0CA33-10C3-4F4C-9177-C99D5E1C766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字方塊 191">
                  <a:extLst>
                    <a:ext uri="{FF2B5EF4-FFF2-40B4-BE49-F238E27FC236}">
                      <a16:creationId xmlns:a16="http://schemas.microsoft.com/office/drawing/2014/main" id="{1C7D23F9-E34D-4EEB-AD63-CBDB0BCC44F2}"/>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0" name="文字方塊 191">
                  <a:extLst>
                    <a:ext uri="{FF2B5EF4-FFF2-40B4-BE49-F238E27FC236}">
                      <a16:creationId xmlns:a16="http://schemas.microsoft.com/office/drawing/2014/main" id="{1C7D23F9-E34D-4EEB-AD63-CBDB0BCC44F2}"/>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字方塊 192">
                  <a:extLst>
                    <a:ext uri="{FF2B5EF4-FFF2-40B4-BE49-F238E27FC236}">
                      <a16:creationId xmlns:a16="http://schemas.microsoft.com/office/drawing/2014/main" id="{D8B7FD47-FC05-4739-B749-0B19696E0EAC}"/>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1" name="文字方塊 192">
                  <a:extLst>
                    <a:ext uri="{FF2B5EF4-FFF2-40B4-BE49-F238E27FC236}">
                      <a16:creationId xmlns:a16="http://schemas.microsoft.com/office/drawing/2014/main" id="{D8B7FD47-FC05-4739-B749-0B19696E0EAC}"/>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0"/>
                  <a:stretch>
                    <a:fillRect/>
                  </a:stretch>
                </a:blipFill>
              </p:spPr>
              <p:txBody>
                <a:bodyPr/>
                <a:lstStyle/>
                <a:p>
                  <a:r>
                    <a:rPr lang="zh-CN" altLang="en-US">
                      <a:noFill/>
                    </a:rPr>
                    <a:t> </a:t>
                  </a:r>
                </a:p>
              </p:txBody>
            </p:sp>
          </mc:Fallback>
        </mc:AlternateContent>
        <p:grpSp>
          <p:nvGrpSpPr>
            <p:cNvPr id="162" name="群組 193">
              <a:extLst>
                <a:ext uri="{FF2B5EF4-FFF2-40B4-BE49-F238E27FC236}">
                  <a16:creationId xmlns:a16="http://schemas.microsoft.com/office/drawing/2014/main" id="{206D8D86-BF00-46E1-8193-5698EA465BD3}"/>
                </a:ext>
              </a:extLst>
            </p:cNvPr>
            <p:cNvGrpSpPr/>
            <p:nvPr/>
          </p:nvGrpSpPr>
          <p:grpSpPr>
            <a:xfrm>
              <a:off x="957448" y="1265686"/>
              <a:ext cx="715161" cy="605813"/>
              <a:chOff x="635402" y="1337615"/>
              <a:chExt cx="715161" cy="605813"/>
            </a:xfrm>
          </p:grpSpPr>
          <p:sp>
            <p:nvSpPr>
              <p:cNvPr id="201" name="矩形 200">
                <a:extLst>
                  <a:ext uri="{FF2B5EF4-FFF2-40B4-BE49-F238E27FC236}">
                    <a16:creationId xmlns:a16="http://schemas.microsoft.com/office/drawing/2014/main" id="{D6B2F084-880A-481A-AA59-995C6870DB64}"/>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195">
                    <a:extLst>
                      <a:ext uri="{FF2B5EF4-FFF2-40B4-BE49-F238E27FC236}">
                        <a16:creationId xmlns:a16="http://schemas.microsoft.com/office/drawing/2014/main" id="{709A5BDC-43F7-4C50-ABA8-A635515A7E97}"/>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08AC2877-E3F5-4499-8F91-6C6733EC0188}"/>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1"/>
                    <a:stretch>
                      <a:fillRect/>
                    </a:stretch>
                  </a:blipFill>
                </p:spPr>
                <p:txBody>
                  <a:bodyPr/>
                  <a:lstStyle/>
                  <a:p>
                    <a:r>
                      <a:rPr lang="zh-TW" altLang="en-US">
                        <a:noFill/>
                      </a:rPr>
                      <a:t> </a:t>
                    </a:r>
                  </a:p>
                </p:txBody>
              </p:sp>
            </mc:Fallback>
          </mc:AlternateContent>
        </p:grpSp>
        <p:cxnSp>
          <p:nvCxnSpPr>
            <p:cNvPr id="163" name="直線單箭頭接點 196">
              <a:extLst>
                <a:ext uri="{FF2B5EF4-FFF2-40B4-BE49-F238E27FC236}">
                  <a16:creationId xmlns:a16="http://schemas.microsoft.com/office/drawing/2014/main" id="{94AF3075-E184-472B-B8E2-5415F78DBCF8}"/>
                </a:ext>
              </a:extLst>
            </p:cNvPr>
            <p:cNvCxnSpPr>
              <a:cxnSpLocks/>
              <a:endCxn id="197"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97">
              <a:extLst>
                <a:ext uri="{FF2B5EF4-FFF2-40B4-BE49-F238E27FC236}">
                  <a16:creationId xmlns:a16="http://schemas.microsoft.com/office/drawing/2014/main" id="{097DA9F5-4828-405B-A3D5-8670FAB5976F}"/>
                </a:ext>
              </a:extLst>
            </p:cNvPr>
            <p:cNvGrpSpPr/>
            <p:nvPr/>
          </p:nvGrpSpPr>
          <p:grpSpPr>
            <a:xfrm>
              <a:off x="1711638" y="2567444"/>
              <a:ext cx="298383" cy="310013"/>
              <a:chOff x="-105878" y="1740168"/>
              <a:chExt cx="461666" cy="461665"/>
            </a:xfrm>
          </p:grpSpPr>
          <p:sp>
            <p:nvSpPr>
              <p:cNvPr id="197" name="矩形 196">
                <a:extLst>
                  <a:ext uri="{FF2B5EF4-FFF2-40B4-BE49-F238E27FC236}">
                    <a16:creationId xmlns:a16="http://schemas.microsoft.com/office/drawing/2014/main" id="{50AFBCD4-BDA0-446C-AB28-AFBAA3285A31}"/>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98" name="群組 199">
                <a:extLst>
                  <a:ext uri="{FF2B5EF4-FFF2-40B4-BE49-F238E27FC236}">
                    <a16:creationId xmlns:a16="http://schemas.microsoft.com/office/drawing/2014/main" id="{98005220-B276-46D9-AD5E-0A2CD9877A99}"/>
                  </a:ext>
                </a:extLst>
              </p:cNvPr>
              <p:cNvGrpSpPr/>
              <p:nvPr/>
            </p:nvGrpSpPr>
            <p:grpSpPr>
              <a:xfrm rot="21265833">
                <a:off x="-30571" y="1828628"/>
                <a:ext cx="317144" cy="302092"/>
                <a:chOff x="-43095" y="1828685"/>
                <a:chExt cx="317144" cy="302092"/>
              </a:xfrm>
            </p:grpSpPr>
            <p:cxnSp>
              <p:nvCxnSpPr>
                <p:cNvPr id="199" name="直線接點 200">
                  <a:extLst>
                    <a:ext uri="{FF2B5EF4-FFF2-40B4-BE49-F238E27FC236}">
                      <a16:creationId xmlns:a16="http://schemas.microsoft.com/office/drawing/2014/main" id="{164E579B-7132-49B7-AAE7-A59AE9DC59AA}"/>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接點 201">
                  <a:extLst>
                    <a:ext uri="{FF2B5EF4-FFF2-40B4-BE49-F238E27FC236}">
                      <a16:creationId xmlns:a16="http://schemas.microsoft.com/office/drawing/2014/main" id="{4AB3C4F7-DC9B-4A80-B58D-46889FBF9E48}"/>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5" name="直線單箭頭接點 202">
              <a:extLst>
                <a:ext uri="{FF2B5EF4-FFF2-40B4-BE49-F238E27FC236}">
                  <a16:creationId xmlns:a16="http://schemas.microsoft.com/office/drawing/2014/main" id="{ADE7B622-DBA9-4A77-BC5D-EFD1EEEC5AED}"/>
                </a:ext>
              </a:extLst>
            </p:cNvPr>
            <p:cNvCxnSpPr>
              <a:cxnSpLocks/>
              <a:endCxn id="193"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6" name="群組 203">
              <a:extLst>
                <a:ext uri="{FF2B5EF4-FFF2-40B4-BE49-F238E27FC236}">
                  <a16:creationId xmlns:a16="http://schemas.microsoft.com/office/drawing/2014/main" id="{5912303D-8873-4A4B-B5B0-D52D26D06D3C}"/>
                </a:ext>
              </a:extLst>
            </p:cNvPr>
            <p:cNvGrpSpPr/>
            <p:nvPr/>
          </p:nvGrpSpPr>
          <p:grpSpPr>
            <a:xfrm>
              <a:off x="3974217" y="2575022"/>
              <a:ext cx="298383" cy="310013"/>
              <a:chOff x="-105878" y="1740168"/>
              <a:chExt cx="461666" cy="461665"/>
            </a:xfrm>
          </p:grpSpPr>
          <p:sp>
            <p:nvSpPr>
              <p:cNvPr id="193" name="矩形 192">
                <a:extLst>
                  <a:ext uri="{FF2B5EF4-FFF2-40B4-BE49-F238E27FC236}">
                    <a16:creationId xmlns:a16="http://schemas.microsoft.com/office/drawing/2014/main" id="{3E766350-7859-4F8A-96A6-12390BCB780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94" name="群組 205">
                <a:extLst>
                  <a:ext uri="{FF2B5EF4-FFF2-40B4-BE49-F238E27FC236}">
                    <a16:creationId xmlns:a16="http://schemas.microsoft.com/office/drawing/2014/main" id="{0B263308-A07E-4BEA-A5C3-6209A4B7611C}"/>
                  </a:ext>
                </a:extLst>
              </p:cNvPr>
              <p:cNvGrpSpPr/>
              <p:nvPr/>
            </p:nvGrpSpPr>
            <p:grpSpPr>
              <a:xfrm rot="21265833">
                <a:off x="-30571" y="1828628"/>
                <a:ext cx="317144" cy="302092"/>
                <a:chOff x="-43095" y="1828685"/>
                <a:chExt cx="317144" cy="302092"/>
              </a:xfrm>
            </p:grpSpPr>
            <p:cxnSp>
              <p:nvCxnSpPr>
                <p:cNvPr id="195" name="直線接點 206">
                  <a:extLst>
                    <a:ext uri="{FF2B5EF4-FFF2-40B4-BE49-F238E27FC236}">
                      <a16:creationId xmlns:a16="http://schemas.microsoft.com/office/drawing/2014/main" id="{E3D6F3B6-428F-4008-9DDD-35A3C9C50115}"/>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接點 207">
                  <a:extLst>
                    <a:ext uri="{FF2B5EF4-FFF2-40B4-BE49-F238E27FC236}">
                      <a16:creationId xmlns:a16="http://schemas.microsoft.com/office/drawing/2014/main" id="{3AD7D3EA-F95D-4618-A269-89EDA12C7BA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7" name="直線單箭頭接點 208">
              <a:extLst>
                <a:ext uri="{FF2B5EF4-FFF2-40B4-BE49-F238E27FC236}">
                  <a16:creationId xmlns:a16="http://schemas.microsoft.com/office/drawing/2014/main" id="{E5BC513E-7BD1-4CEC-9154-61A4F92EB6ED}"/>
                </a:ext>
              </a:extLst>
            </p:cNvPr>
            <p:cNvCxnSpPr>
              <a:cxnSpLocks/>
              <a:endCxn id="189"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群組 209">
              <a:extLst>
                <a:ext uri="{FF2B5EF4-FFF2-40B4-BE49-F238E27FC236}">
                  <a16:creationId xmlns:a16="http://schemas.microsoft.com/office/drawing/2014/main" id="{D2B47984-49F6-435C-A5C2-BF2873A48D1A}"/>
                </a:ext>
              </a:extLst>
            </p:cNvPr>
            <p:cNvGrpSpPr/>
            <p:nvPr/>
          </p:nvGrpSpPr>
          <p:grpSpPr>
            <a:xfrm>
              <a:off x="6235640" y="2591012"/>
              <a:ext cx="298383" cy="310013"/>
              <a:chOff x="-105878" y="1740168"/>
              <a:chExt cx="461666" cy="461665"/>
            </a:xfrm>
          </p:grpSpPr>
          <p:sp>
            <p:nvSpPr>
              <p:cNvPr id="189" name="矩形 188">
                <a:extLst>
                  <a:ext uri="{FF2B5EF4-FFF2-40B4-BE49-F238E27FC236}">
                    <a16:creationId xmlns:a16="http://schemas.microsoft.com/office/drawing/2014/main" id="{43E6136D-4CC3-4551-9A02-8EBD6C0639B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90" name="群組 211">
                <a:extLst>
                  <a:ext uri="{FF2B5EF4-FFF2-40B4-BE49-F238E27FC236}">
                    <a16:creationId xmlns:a16="http://schemas.microsoft.com/office/drawing/2014/main" id="{A4B4FFBE-69C4-4C9F-9DBC-E0E3B63B6997}"/>
                  </a:ext>
                </a:extLst>
              </p:cNvPr>
              <p:cNvGrpSpPr/>
              <p:nvPr/>
            </p:nvGrpSpPr>
            <p:grpSpPr>
              <a:xfrm rot="21265833">
                <a:off x="-30571" y="1828628"/>
                <a:ext cx="317144" cy="302092"/>
                <a:chOff x="-43095" y="1828685"/>
                <a:chExt cx="317144" cy="302092"/>
              </a:xfrm>
            </p:grpSpPr>
            <p:cxnSp>
              <p:nvCxnSpPr>
                <p:cNvPr id="191" name="直線接點 212">
                  <a:extLst>
                    <a:ext uri="{FF2B5EF4-FFF2-40B4-BE49-F238E27FC236}">
                      <a16:creationId xmlns:a16="http://schemas.microsoft.com/office/drawing/2014/main" id="{376539B2-06E3-4365-9A8B-A68418718EB8}"/>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線接點 213">
                  <a:extLst>
                    <a:ext uri="{FF2B5EF4-FFF2-40B4-BE49-F238E27FC236}">
                      <a16:creationId xmlns:a16="http://schemas.microsoft.com/office/drawing/2014/main" id="{C261ECDE-CE84-4CF7-A589-162290B7B7D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直線單箭頭接點 214">
              <a:extLst>
                <a:ext uri="{FF2B5EF4-FFF2-40B4-BE49-F238E27FC236}">
                  <a16:creationId xmlns:a16="http://schemas.microsoft.com/office/drawing/2014/main" id="{039C0317-B0E5-4EC2-986B-10B79EB02C64}"/>
                </a:ext>
              </a:extLst>
            </p:cNvPr>
            <p:cNvCxnSpPr>
              <a:cxnSpLocks/>
              <a:endCxn id="185"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0" name="群組 215">
              <a:extLst>
                <a:ext uri="{FF2B5EF4-FFF2-40B4-BE49-F238E27FC236}">
                  <a16:creationId xmlns:a16="http://schemas.microsoft.com/office/drawing/2014/main" id="{7F870276-1F94-440A-8F4A-6932D5E4CB81}"/>
                </a:ext>
              </a:extLst>
            </p:cNvPr>
            <p:cNvGrpSpPr/>
            <p:nvPr/>
          </p:nvGrpSpPr>
          <p:grpSpPr>
            <a:xfrm>
              <a:off x="8465740" y="2607695"/>
              <a:ext cx="298383" cy="310013"/>
              <a:chOff x="-105878" y="1740168"/>
              <a:chExt cx="461666" cy="461665"/>
            </a:xfrm>
          </p:grpSpPr>
          <p:sp>
            <p:nvSpPr>
              <p:cNvPr id="185" name="矩形 184">
                <a:extLst>
                  <a:ext uri="{FF2B5EF4-FFF2-40B4-BE49-F238E27FC236}">
                    <a16:creationId xmlns:a16="http://schemas.microsoft.com/office/drawing/2014/main" id="{FDBF5293-59DE-4813-80AD-7C39E3620930}"/>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86" name="群組 217">
                <a:extLst>
                  <a:ext uri="{FF2B5EF4-FFF2-40B4-BE49-F238E27FC236}">
                    <a16:creationId xmlns:a16="http://schemas.microsoft.com/office/drawing/2014/main" id="{A419B89D-E6FE-4C1C-B0AA-55BFEDAF234F}"/>
                  </a:ext>
                </a:extLst>
              </p:cNvPr>
              <p:cNvGrpSpPr/>
              <p:nvPr/>
            </p:nvGrpSpPr>
            <p:grpSpPr>
              <a:xfrm rot="21265833">
                <a:off x="-30571" y="1828628"/>
                <a:ext cx="317144" cy="302092"/>
                <a:chOff x="-43095" y="1828685"/>
                <a:chExt cx="317144" cy="302092"/>
              </a:xfrm>
            </p:grpSpPr>
            <p:cxnSp>
              <p:nvCxnSpPr>
                <p:cNvPr id="187" name="直線接點 218">
                  <a:extLst>
                    <a:ext uri="{FF2B5EF4-FFF2-40B4-BE49-F238E27FC236}">
                      <a16:creationId xmlns:a16="http://schemas.microsoft.com/office/drawing/2014/main" id="{97726E0A-0499-49FD-B781-9CA891DC7B1A}"/>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線接點 219">
                  <a:extLst>
                    <a:ext uri="{FF2B5EF4-FFF2-40B4-BE49-F238E27FC236}">
                      <a16:creationId xmlns:a16="http://schemas.microsoft.com/office/drawing/2014/main" id="{A7ED857D-93FA-4219-97F8-DED211E0021A}"/>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71" name="直線單箭頭接點 220">
              <a:extLst>
                <a:ext uri="{FF2B5EF4-FFF2-40B4-BE49-F238E27FC236}">
                  <a16:creationId xmlns:a16="http://schemas.microsoft.com/office/drawing/2014/main" id="{0E7F0021-BB40-4503-80BB-ADBE6FC57C28}"/>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單箭頭接點 221">
              <a:extLst>
                <a:ext uri="{FF2B5EF4-FFF2-40B4-BE49-F238E27FC236}">
                  <a16:creationId xmlns:a16="http://schemas.microsoft.com/office/drawing/2014/main" id="{5542FD4A-3757-45BF-801F-A31A838D3F2D}"/>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單箭頭接點 222">
              <a:extLst>
                <a:ext uri="{FF2B5EF4-FFF2-40B4-BE49-F238E27FC236}">
                  <a16:creationId xmlns:a16="http://schemas.microsoft.com/office/drawing/2014/main" id="{54AC370A-284D-423A-9D21-A7E8F355D148}"/>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單箭頭接點 223">
              <a:extLst>
                <a:ext uri="{FF2B5EF4-FFF2-40B4-BE49-F238E27FC236}">
                  <a16:creationId xmlns:a16="http://schemas.microsoft.com/office/drawing/2014/main" id="{8BFCA97E-2C5B-4585-B88E-46F1D5C1BBE6}"/>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單箭頭接點 224">
              <a:extLst>
                <a:ext uri="{FF2B5EF4-FFF2-40B4-BE49-F238E27FC236}">
                  <a16:creationId xmlns:a16="http://schemas.microsoft.com/office/drawing/2014/main" id="{348A8FF0-66D7-43AB-91B1-801AC6B37DCF}"/>
                </a:ext>
              </a:extLst>
            </p:cNvPr>
            <p:cNvCxnSpPr>
              <a:cxnSpLocks/>
              <a:endCxn id="197"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225">
              <a:extLst>
                <a:ext uri="{FF2B5EF4-FFF2-40B4-BE49-F238E27FC236}">
                  <a16:creationId xmlns:a16="http://schemas.microsoft.com/office/drawing/2014/main" id="{D1A27B72-CF2D-4F13-8A8E-B5BA1F8F80ED}"/>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226">
              <a:extLst>
                <a:ext uri="{FF2B5EF4-FFF2-40B4-BE49-F238E27FC236}">
                  <a16:creationId xmlns:a16="http://schemas.microsoft.com/office/drawing/2014/main" id="{3B81D21F-A5DB-482B-AEC4-B77AD80CD260}"/>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227">
              <a:extLst>
                <a:ext uri="{FF2B5EF4-FFF2-40B4-BE49-F238E27FC236}">
                  <a16:creationId xmlns:a16="http://schemas.microsoft.com/office/drawing/2014/main" id="{03420B1D-AAC4-4782-B379-DB376E006FD0}"/>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228">
              <a:extLst>
                <a:ext uri="{FF2B5EF4-FFF2-40B4-BE49-F238E27FC236}">
                  <a16:creationId xmlns:a16="http://schemas.microsoft.com/office/drawing/2014/main" id="{134A96F8-274E-46B7-BE51-1837020A3679}"/>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0" name="文字方塊 97">
                  <a:extLst>
                    <a:ext uri="{FF2B5EF4-FFF2-40B4-BE49-F238E27FC236}">
                      <a16:creationId xmlns:a16="http://schemas.microsoft.com/office/drawing/2014/main" id="{4F406B27-B6B0-427A-9BCF-71A141B9A029}"/>
                    </a:ext>
                  </a:extLst>
                </p:cNvPr>
                <p:cNvSpPr txBox="1"/>
                <p:nvPr/>
              </p:nvSpPr>
              <p:spPr>
                <a:xfrm>
                  <a:off x="583404" y="5734217"/>
                  <a:ext cx="1859831" cy="355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a:latin typeface="Cambria Math" panose="02040503050406030204" pitchFamily="18" charset="0"/>
                                  </a:rPr>
                                  <m:t>𝟏</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b="1" dirty="0"/>
                </a:p>
              </p:txBody>
            </p:sp>
          </mc:Choice>
          <mc:Fallback xmlns="">
            <p:sp>
              <p:nvSpPr>
                <p:cNvPr id="180" name="文字方塊 97">
                  <a:extLst>
                    <a:ext uri="{FF2B5EF4-FFF2-40B4-BE49-F238E27FC236}">
                      <a16:creationId xmlns:a16="http://schemas.microsoft.com/office/drawing/2014/main" id="{4F406B27-B6B0-427A-9BCF-71A141B9A029}"/>
                    </a:ext>
                  </a:extLst>
                </p:cNvPr>
                <p:cNvSpPr txBox="1">
                  <a:spLocks noRot="1" noChangeAspect="1" noMove="1" noResize="1" noEditPoints="1" noAdjustHandles="1" noChangeArrowheads="1" noChangeShapeType="1" noTextEdit="1"/>
                </p:cNvSpPr>
                <p:nvPr/>
              </p:nvSpPr>
              <p:spPr>
                <a:xfrm>
                  <a:off x="583404" y="5734217"/>
                  <a:ext cx="1859831" cy="355391"/>
                </a:xfrm>
                <a:prstGeom prst="rect">
                  <a:avLst/>
                </a:prstGeom>
                <a:blipFill>
                  <a:blip r:embed="rId22"/>
                  <a:stretch>
                    <a:fillRect l="-2273" t="-3226" b="-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文字方塊 98">
                  <a:extLst>
                    <a:ext uri="{FF2B5EF4-FFF2-40B4-BE49-F238E27FC236}">
                      <a16:creationId xmlns:a16="http://schemas.microsoft.com/office/drawing/2014/main" id="{ABE28ED2-7F33-4B1A-B7D1-487E6EACFA78}"/>
                    </a:ext>
                  </a:extLst>
                </p:cNvPr>
                <p:cNvSpPr txBox="1"/>
                <p:nvPr/>
              </p:nvSpPr>
              <p:spPr>
                <a:xfrm>
                  <a:off x="2773226" y="5757115"/>
                  <a:ext cx="1859832" cy="355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b="1" dirty="0"/>
                </a:p>
              </p:txBody>
            </p:sp>
          </mc:Choice>
          <mc:Fallback xmlns="">
            <p:sp>
              <p:nvSpPr>
                <p:cNvPr id="181" name="文字方塊 98">
                  <a:extLst>
                    <a:ext uri="{FF2B5EF4-FFF2-40B4-BE49-F238E27FC236}">
                      <a16:creationId xmlns:a16="http://schemas.microsoft.com/office/drawing/2014/main" id="{ABE28ED2-7F33-4B1A-B7D1-487E6EACFA78}"/>
                    </a:ext>
                  </a:extLst>
                </p:cNvPr>
                <p:cNvSpPr txBox="1">
                  <a:spLocks noRot="1" noChangeAspect="1" noMove="1" noResize="1" noEditPoints="1" noAdjustHandles="1" noChangeArrowheads="1" noChangeShapeType="1" noTextEdit="1"/>
                </p:cNvSpPr>
                <p:nvPr/>
              </p:nvSpPr>
              <p:spPr>
                <a:xfrm>
                  <a:off x="2773226" y="5757115"/>
                  <a:ext cx="1859832" cy="355391"/>
                </a:xfrm>
                <a:prstGeom prst="rect">
                  <a:avLst/>
                </a:prstGeom>
                <a:blipFill>
                  <a:blip r:embed="rId23"/>
                  <a:stretch>
                    <a:fillRect l="-1887" t="-3226" b="-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文字方塊 99">
                  <a:extLst>
                    <a:ext uri="{FF2B5EF4-FFF2-40B4-BE49-F238E27FC236}">
                      <a16:creationId xmlns:a16="http://schemas.microsoft.com/office/drawing/2014/main" id="{69A50714-676A-40FF-8DEC-B9D9492FC6EB}"/>
                    </a:ext>
                  </a:extLst>
                </p:cNvPr>
                <p:cNvSpPr txBox="1"/>
                <p:nvPr/>
              </p:nvSpPr>
              <p:spPr>
                <a:xfrm>
                  <a:off x="5035981" y="5757114"/>
                  <a:ext cx="1859832" cy="355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smtClean="0">
                                <a:latin typeface="Cambria Math" panose="02040503050406030204" pitchFamily="18" charset="0"/>
                              </a:rPr>
                              <m:t>𝟑</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b="1" dirty="0"/>
                </a:p>
              </p:txBody>
            </p:sp>
          </mc:Choice>
          <mc:Fallback xmlns="">
            <p:sp>
              <p:nvSpPr>
                <p:cNvPr id="182" name="文字方塊 99">
                  <a:extLst>
                    <a:ext uri="{FF2B5EF4-FFF2-40B4-BE49-F238E27FC236}">
                      <a16:creationId xmlns:a16="http://schemas.microsoft.com/office/drawing/2014/main" id="{69A50714-676A-40FF-8DEC-B9D9492FC6EB}"/>
                    </a:ext>
                  </a:extLst>
                </p:cNvPr>
                <p:cNvSpPr txBox="1">
                  <a:spLocks noRot="1" noChangeAspect="1" noMove="1" noResize="1" noEditPoints="1" noAdjustHandles="1" noChangeArrowheads="1" noChangeShapeType="1" noTextEdit="1"/>
                </p:cNvSpPr>
                <p:nvPr/>
              </p:nvSpPr>
              <p:spPr>
                <a:xfrm>
                  <a:off x="5035981" y="5757114"/>
                  <a:ext cx="1859832" cy="355391"/>
                </a:xfrm>
                <a:prstGeom prst="rect">
                  <a:avLst/>
                </a:prstGeom>
                <a:blipFill>
                  <a:blip r:embed="rId24"/>
                  <a:stretch>
                    <a:fillRect l="-2273" t="-3226" b="-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文字方塊 100">
                  <a:extLst>
                    <a:ext uri="{FF2B5EF4-FFF2-40B4-BE49-F238E27FC236}">
                      <a16:creationId xmlns:a16="http://schemas.microsoft.com/office/drawing/2014/main" id="{922046F5-9529-4ED4-8F28-FBE083356B80}"/>
                    </a:ext>
                  </a:extLst>
                </p:cNvPr>
                <p:cNvSpPr txBox="1"/>
                <p:nvPr/>
              </p:nvSpPr>
              <p:spPr>
                <a:xfrm>
                  <a:off x="7260148" y="5757113"/>
                  <a:ext cx="1859832" cy="3544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𝒂</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b="1" dirty="0"/>
                </a:p>
              </p:txBody>
            </p:sp>
          </mc:Choice>
          <mc:Fallback xmlns="">
            <p:sp>
              <p:nvSpPr>
                <p:cNvPr id="183" name="文字方塊 100">
                  <a:extLst>
                    <a:ext uri="{FF2B5EF4-FFF2-40B4-BE49-F238E27FC236}">
                      <a16:creationId xmlns:a16="http://schemas.microsoft.com/office/drawing/2014/main" id="{922046F5-9529-4ED4-8F28-FBE083356B80}"/>
                    </a:ext>
                  </a:extLst>
                </p:cNvPr>
                <p:cNvSpPr txBox="1">
                  <a:spLocks noRot="1" noChangeAspect="1" noMove="1" noResize="1" noEditPoints="1" noAdjustHandles="1" noChangeArrowheads="1" noChangeShapeType="1" noTextEdit="1"/>
                </p:cNvSpPr>
                <p:nvPr/>
              </p:nvSpPr>
              <p:spPr>
                <a:xfrm>
                  <a:off x="7260148" y="5757113"/>
                  <a:ext cx="1859832" cy="354427"/>
                </a:xfrm>
                <a:prstGeom prst="rect">
                  <a:avLst/>
                </a:prstGeom>
                <a:blipFill>
                  <a:blip r:embed="rId25"/>
                  <a:stretch>
                    <a:fillRect l="-2273" t="-3279" b="-6557"/>
                  </a:stretch>
                </a:blipFill>
              </p:spPr>
              <p:txBody>
                <a:bodyPr/>
                <a:lstStyle/>
                <a:p>
                  <a:r>
                    <a:rPr lang="zh-CN" altLang="en-US">
                      <a:noFill/>
                    </a:rPr>
                    <a:t> </a:t>
                  </a:r>
                </a:p>
              </p:txBody>
            </p:sp>
          </mc:Fallback>
        </mc:AlternateContent>
        <p:cxnSp>
          <p:nvCxnSpPr>
            <p:cNvPr id="184" name="直線單箭頭接點 102">
              <a:extLst>
                <a:ext uri="{FF2B5EF4-FFF2-40B4-BE49-F238E27FC236}">
                  <a16:creationId xmlns:a16="http://schemas.microsoft.com/office/drawing/2014/main" id="{BC708415-BEF1-4042-9295-B1ADBFAEF3CE}"/>
                </a:ext>
              </a:extLst>
            </p:cNvPr>
            <p:cNvCxnSpPr>
              <a:cxnSpLocks/>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96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5"/>
          <p:cNvSpPr>
            <a:spLocks noChangeArrowheads="1"/>
          </p:cNvSpPr>
          <p:nvPr/>
        </p:nvSpPr>
        <p:spPr bwMode="auto">
          <a:xfrm>
            <a:off x="400049" y="111510"/>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1AE52D5-DFB9-474F-AA3F-38C354FE92E2}"/>
                  </a:ext>
                </a:extLst>
              </p:cNvPr>
              <p:cNvSpPr txBox="1"/>
              <p:nvPr/>
            </p:nvSpPr>
            <p:spPr>
              <a:xfrm>
                <a:off x="231830" y="1317728"/>
                <a:ext cx="6772570" cy="4321183"/>
              </a:xfrm>
              <a:prstGeom prst="rect">
                <a:avLst/>
              </a:prstGeom>
              <a:noFill/>
            </p:spPr>
            <p:txBody>
              <a:bodyPr wrap="square" rtlCol="0">
                <a:spAutoFit/>
              </a:bodyPr>
              <a:lstStyle/>
              <a:p>
                <a:r>
                  <a:rPr lang="zh-CN" altLang="en-US" sz="1600" b="1" dirty="0">
                    <a:latin typeface="Cambria Math" panose="02040503050406030204" pitchFamily="18" charset="0"/>
                    <a:ea typeface="宋体" panose="02010600030101010101" pitchFamily="2" charset="-122"/>
                    <a:cs typeface="Times New Roman" panose="02020603050405020304" pitchFamily="18" charset="0"/>
                  </a:rPr>
                  <a:t>考虑多个输入同时计算相关性，转换为矩阵运算：</a:t>
                </a:r>
                <a:endParaRPr lang="en-US" altLang="zh-CN" sz="1600" b="1" dirty="0">
                  <a:latin typeface="Cambria Math" panose="02040503050406030204" pitchFamily="18" charset="0"/>
                  <a:ea typeface="宋体" panose="02010600030101010101" pitchFamily="2" charset="-122"/>
                  <a:cs typeface="Times New Roman" panose="02020603050405020304" pitchFamily="18" charset="0"/>
                </a:endParaRPr>
              </a:p>
              <a:p>
                <a:endParaRPr lang="en-US" altLang="zh-CN" sz="1600" b="1" dirty="0">
                  <a:latin typeface="Cambria Math" panose="02040503050406030204" pitchFamily="18" charset="0"/>
                  <a:ea typeface="宋体" panose="02010600030101010101" pitchFamily="2" charset="-122"/>
                  <a:cs typeface="Times New Roman" panose="02020603050405020304" pitchFamily="18" charset="0"/>
                </a:endParaRPr>
              </a:p>
              <a:p>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输入矩阵</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维度</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nums,dims</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n,d</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600" b="1" dirty="0">
                  <a:latin typeface="Cambria Math" panose="02040503050406030204" pitchFamily="18" charset="0"/>
                  <a:ea typeface="宋体" panose="02010600030101010101" pitchFamily="2" charset="-122"/>
                  <a:cs typeface="Times New Roman" panose="02020603050405020304" pitchFamily="18" charset="0"/>
                </a:endParaRPr>
              </a:p>
              <a:p>
                <a14:m>
                  <m:oMath xmlns:m="http://schemas.openxmlformats.org/officeDocument/2006/math">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𝑸</m:t>
                    </m:r>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TW" sz="1600" dirty="0">
                    <a:solidFill>
                      <a:srgbClr val="0000FF"/>
                    </a:solidFill>
                  </a:rPr>
                  <a:t>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I</a:t>
                </a:r>
                <a14:m>
                  <m:oMath xmlns:m="http://schemas.openxmlformats.org/officeDocument/2006/math">
                    <m:sSup>
                      <m:sSupPr>
                        <m:ctrlPr>
                          <a:rPr lang="en-US" altLang="zh-TW" sz="1600" i="1">
                            <a:solidFill>
                              <a:srgbClr val="0000FF"/>
                            </a:solidFill>
                            <a:latin typeface="Cambria Math" panose="02040503050406030204" pitchFamily="18" charset="0"/>
                          </a:rPr>
                        </m:ctrlPr>
                      </m:sSupPr>
                      <m:e>
                        <m:r>
                          <m:rPr>
                            <m:sty m:val="p"/>
                          </m:rPr>
                          <a:rPr lang="en-US" altLang="zh-TW" sz="1600">
                            <a:solidFill>
                              <a:srgbClr val="0000FF"/>
                            </a:solidFill>
                            <a:latin typeface="Cambria Math" panose="02040503050406030204" pitchFamily="18" charset="0"/>
                          </a:rPr>
                          <m:t>W</m:t>
                        </m:r>
                      </m:e>
                      <m:sup>
                        <m:r>
                          <m:rPr>
                            <m:sty m:val="p"/>
                          </m:rPr>
                          <a:rPr lang="en-US" altLang="zh-TW" sz="1600">
                            <a:solidFill>
                              <a:srgbClr val="0000FF"/>
                            </a:solidFill>
                            <a:latin typeface="Cambria Math" panose="02040503050406030204" pitchFamily="18" charset="0"/>
                          </a:rPr>
                          <m:t>q</m:t>
                        </m:r>
                      </m:sup>
                    </m:sSup>
                  </m:oMath>
                </a14:m>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表示所有输入的</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query</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矩阵</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𝑲</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TW" sz="1600" dirty="0">
                    <a:solidFill>
                      <a:srgbClr val="0000FF"/>
                    </a:solidFill>
                  </a:rPr>
                  <a:t>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I</a:t>
                </a:r>
                <a14:m>
                  <m:oMath xmlns:m="http://schemas.openxmlformats.org/officeDocument/2006/math">
                    <m:sSup>
                      <m:sSupPr>
                        <m:ctrlPr>
                          <a:rPr lang="en-US" altLang="zh-TW" sz="1600" i="1">
                            <a:solidFill>
                              <a:srgbClr val="0000FF"/>
                            </a:solidFill>
                            <a:latin typeface="Cambria Math" panose="02040503050406030204" pitchFamily="18" charset="0"/>
                          </a:rPr>
                        </m:ctrlPr>
                      </m:sSupPr>
                      <m:e>
                        <m:r>
                          <m:rPr>
                            <m:sty m:val="p"/>
                          </m:rPr>
                          <a:rPr lang="en-US" altLang="zh-TW" sz="1600">
                            <a:solidFill>
                              <a:srgbClr val="0000FF"/>
                            </a:solidFill>
                            <a:latin typeface="Cambria Math" panose="02040503050406030204" pitchFamily="18" charset="0"/>
                          </a:rPr>
                          <m:t>W</m:t>
                        </m:r>
                      </m:e>
                      <m:sup>
                        <m:r>
                          <m:rPr>
                            <m:sty m:val="p"/>
                          </m:rPr>
                          <a:rPr lang="en-US" altLang="zh-TW" sz="1600" b="0" i="0" smtClean="0">
                            <a:solidFill>
                              <a:srgbClr val="0000FF"/>
                            </a:solidFill>
                            <a:latin typeface="Cambria Math" panose="02040503050406030204" pitchFamily="18" charset="0"/>
                          </a:rPr>
                          <m:t>k</m:t>
                        </m:r>
                      </m:sup>
                    </m:sSup>
                  </m:oMath>
                </a14:m>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表示所有输入的</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key</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矩阵</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𝑽</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TW" sz="1600" dirty="0">
                    <a:solidFill>
                      <a:srgbClr val="0000FF"/>
                    </a:solidFill>
                  </a:rPr>
                  <a:t> </a:t>
                </a:r>
                <a14:m>
                  <m:oMath xmlns:m="http://schemas.openxmlformats.org/officeDocument/2006/math">
                    <m:sSup>
                      <m:sSupPr>
                        <m:ctrlPr>
                          <a:rPr lang="en-US" altLang="zh-TW" sz="1600" i="1">
                            <a:solidFill>
                              <a:srgbClr val="0000FF"/>
                            </a:solidFill>
                            <a:latin typeface="Cambria Math" panose="02040503050406030204" pitchFamily="18" charset="0"/>
                          </a:rPr>
                        </m:ctrlPr>
                      </m:sSupPr>
                      <m:e>
                        <m:r>
                          <m:rPr>
                            <m:nor/>
                          </m:rPr>
                          <a:rPr lang="en-US" altLang="zh-CN" sz="1600" b="1" dirty="0">
                            <a:latin typeface="Times New Roman" panose="02020603050405020304" pitchFamily="18" charset="0"/>
                            <a:ea typeface="宋体" panose="02010600030101010101" pitchFamily="2" charset="-122"/>
                            <a:cs typeface="Times New Roman" panose="02020603050405020304" pitchFamily="18" charset="0"/>
                          </a:rPr>
                          <m:t>I</m:t>
                        </m:r>
                        <m:r>
                          <m:rPr>
                            <m:sty m:val="p"/>
                          </m:rPr>
                          <a:rPr lang="en-US" altLang="zh-TW" sz="1600">
                            <a:solidFill>
                              <a:srgbClr val="0000FF"/>
                            </a:solidFill>
                            <a:latin typeface="Cambria Math" panose="02040503050406030204" pitchFamily="18" charset="0"/>
                          </a:rPr>
                          <m:t>W</m:t>
                        </m:r>
                      </m:e>
                      <m:sup>
                        <m:r>
                          <m:rPr>
                            <m:sty m:val="p"/>
                          </m:rPr>
                          <a:rPr lang="en-US" altLang="zh-TW" sz="1600" b="0" i="0" smtClean="0">
                            <a:solidFill>
                              <a:srgbClr val="0000FF"/>
                            </a:solidFill>
                            <a:latin typeface="Cambria Math" panose="02040503050406030204" pitchFamily="18" charset="0"/>
                          </a:rPr>
                          <m:t>v</m:t>
                        </m:r>
                      </m:sup>
                    </m:sSup>
                  </m:oMath>
                </a14:m>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表示所有输入的</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value</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矩阵</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TW" sz="1600"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p>
                      <m:sSupPr>
                        <m:ctrlPr>
                          <a:rPr lang="en-US" altLang="zh-TW" sz="1600" i="1">
                            <a:solidFill>
                              <a:srgbClr val="0000FF"/>
                            </a:solidFill>
                            <a:latin typeface="Cambria Math" panose="02040503050406030204" pitchFamily="18" charset="0"/>
                          </a:rPr>
                        </m:ctrlPr>
                      </m:sSupPr>
                      <m:e>
                        <m:r>
                          <m:rPr>
                            <m:sty m:val="p"/>
                          </m:rPr>
                          <a:rPr lang="en-US" altLang="zh-TW" sz="1600">
                            <a:solidFill>
                              <a:srgbClr val="0000FF"/>
                            </a:solidFill>
                            <a:latin typeface="Cambria Math" panose="02040503050406030204" pitchFamily="18" charset="0"/>
                          </a:rPr>
                          <m:t>W</m:t>
                        </m:r>
                      </m:e>
                      <m:sup>
                        <m:r>
                          <m:rPr>
                            <m:sty m:val="p"/>
                          </m:rPr>
                          <a:rPr lang="en-US" altLang="zh-TW" sz="1600">
                            <a:solidFill>
                              <a:srgbClr val="0000FF"/>
                            </a:solidFill>
                            <a:latin typeface="Cambria Math" panose="02040503050406030204" pitchFamily="18" charset="0"/>
                          </a:rPr>
                          <m:t>q</m:t>
                        </m:r>
                      </m:sup>
                    </m:sSup>
                  </m:oMath>
                </a14:m>
                <a:r>
                  <a:rPr lang="en-US" altLang="zh-TW" sz="1600" dirty="0">
                    <a:solidFill>
                      <a:srgbClr val="0000FF"/>
                    </a:solidFill>
                  </a:rPr>
                  <a:t> </a:t>
                </a:r>
                <a14:m>
                  <m:oMath xmlns:m="http://schemas.openxmlformats.org/officeDocument/2006/math">
                    <m:r>
                      <a:rPr lang="en-US" altLang="zh-TW" sz="1600" b="0" i="0" smtClean="0">
                        <a:solidFill>
                          <a:srgbClr val="0000FF"/>
                        </a:solidFill>
                        <a:latin typeface="Cambria Math" panose="02040503050406030204" pitchFamily="18" charset="0"/>
                      </a:rPr>
                      <m:t>,</m:t>
                    </m:r>
                    <m:sSup>
                      <m:sSupPr>
                        <m:ctrlPr>
                          <a:rPr lang="en-US" altLang="zh-TW" sz="1600" i="1">
                            <a:solidFill>
                              <a:srgbClr val="0000FF"/>
                            </a:solidFill>
                            <a:latin typeface="Cambria Math" panose="02040503050406030204" pitchFamily="18" charset="0"/>
                          </a:rPr>
                        </m:ctrlPr>
                      </m:sSupPr>
                      <m:e>
                        <m:r>
                          <m:rPr>
                            <m:sty m:val="p"/>
                          </m:rPr>
                          <a:rPr lang="en-US" altLang="zh-TW" sz="1600">
                            <a:solidFill>
                              <a:srgbClr val="0000FF"/>
                            </a:solidFill>
                            <a:latin typeface="Cambria Math" panose="02040503050406030204" pitchFamily="18" charset="0"/>
                          </a:rPr>
                          <m:t>W</m:t>
                        </m:r>
                      </m:e>
                      <m:sup>
                        <m:r>
                          <m:rPr>
                            <m:sty m:val="p"/>
                          </m:rPr>
                          <a:rPr lang="en-US" altLang="zh-TW" sz="1600" b="0" i="0" smtClean="0">
                            <a:solidFill>
                              <a:srgbClr val="0000FF"/>
                            </a:solidFill>
                            <a:latin typeface="Cambria Math" panose="02040503050406030204" pitchFamily="18" charset="0"/>
                          </a:rPr>
                          <m:t>k</m:t>
                        </m:r>
                      </m:sup>
                    </m:sSup>
                  </m:oMath>
                </a14:m>
                <a:r>
                  <a:rPr lang="en-US" altLang="zh-TW" sz="1600" dirty="0">
                    <a:solidFill>
                      <a:srgbClr val="0000FF"/>
                    </a:solidFill>
                  </a:rPr>
                  <a:t> </a:t>
                </a:r>
                <a14:m>
                  <m:oMath xmlns:m="http://schemas.openxmlformats.org/officeDocument/2006/math">
                    <m:r>
                      <a:rPr lang="en-US" altLang="zh-TW" sz="1600" b="0" i="0" smtClean="0">
                        <a:solidFill>
                          <a:srgbClr val="0000FF"/>
                        </a:solidFill>
                        <a:latin typeface="Cambria Math" panose="02040503050406030204" pitchFamily="18" charset="0"/>
                      </a:rPr>
                      <m:t>,</m:t>
                    </m:r>
                    <m:sSup>
                      <m:sSupPr>
                        <m:ctrlPr>
                          <a:rPr lang="en-US" altLang="zh-TW" sz="1600" i="1">
                            <a:solidFill>
                              <a:srgbClr val="0000FF"/>
                            </a:solidFill>
                            <a:latin typeface="Cambria Math" panose="02040503050406030204" pitchFamily="18" charset="0"/>
                          </a:rPr>
                        </m:ctrlPr>
                      </m:sSupPr>
                      <m:e>
                        <m:r>
                          <m:rPr>
                            <m:sty m:val="p"/>
                          </m:rPr>
                          <a:rPr lang="en-US" altLang="zh-TW" sz="1600">
                            <a:solidFill>
                              <a:srgbClr val="0000FF"/>
                            </a:solidFill>
                            <a:latin typeface="Cambria Math" panose="02040503050406030204" pitchFamily="18" charset="0"/>
                          </a:rPr>
                          <m:t>W</m:t>
                        </m:r>
                      </m:e>
                      <m:sup>
                        <m:r>
                          <m:rPr>
                            <m:sty m:val="p"/>
                          </m:rPr>
                          <a:rPr lang="en-US" altLang="zh-TW" sz="1600" b="0" i="0" smtClean="0">
                            <a:solidFill>
                              <a:srgbClr val="0000FF"/>
                            </a:solidFill>
                            <a:latin typeface="Cambria Math" panose="02040503050406030204" pitchFamily="18" charset="0"/>
                          </a:rPr>
                          <m:t>v</m:t>
                        </m:r>
                      </m:sup>
                    </m:sSup>
                  </m:oMath>
                </a14:m>
                <a:r>
                  <a:rPr lang="zh-CN" altLang="en-US" sz="16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矩阵维度</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Q,K,V</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矩阵维度为</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n,d</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p>
                      <m:sSupPr>
                        <m:ctrlP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ctrlPr>
                      </m:sSupPr>
                      <m:e>
                        <m:r>
                          <m:rPr>
                            <m:nor/>
                          </m:rPr>
                          <a:rPr lang="zh-CN" altLang="en-US" sz="1600" b="1" dirty="0">
                            <a:latin typeface="Times New Roman" panose="02020603050405020304" pitchFamily="18" charset="0"/>
                            <a:ea typeface="宋体" panose="02010600030101010101" pitchFamily="2" charset="-122"/>
                            <a:cs typeface="Times New Roman" panose="02020603050405020304" pitchFamily="18" charset="0"/>
                          </a:rPr>
                          <m:t>注意力矩阵</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𝑨</m:t>
                        </m:r>
                      </m:e>
                      <m:sup>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𝒔𝒐𝒇𝒕𝒎𝒂𝒙</m:t>
                    </m:r>
                    <m:d>
                      <m:dPr>
                        <m:ctrlPr>
                          <a:rPr lang="en-US" altLang="zh-CN" sz="1600" b="1" i="1">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1600" b="1"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1" i="1">
                                <a:latin typeface="Cambria Math" panose="02040503050406030204" pitchFamily="18" charset="0"/>
                                <a:ea typeface="宋体" panose="02010600030101010101" pitchFamily="2" charset="-122"/>
                                <a:cs typeface="Times New Roman" panose="02020603050405020304" pitchFamily="18" charset="0"/>
                              </a:rPr>
                              <m:t>𝑨</m:t>
                            </m:r>
                          </m:num>
                          <m:den>
                            <m:rad>
                              <m:radPr>
                                <m:degHide m:val="on"/>
                                <m:ctrlPr>
                                  <a:rPr lang="en-US" altLang="zh-CN" sz="1600" b="1" i="1">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𝒅</m:t>
                                </m:r>
                              </m:e>
                            </m:rad>
                          </m:den>
                        </m:f>
                      </m:e>
                    </m:d>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𝒔𝒐𝒇𝒕𝒎𝒂𝒙</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b="1"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1" i="1">
                            <a:latin typeface="Cambria Math" panose="02040503050406030204" pitchFamily="18" charset="0"/>
                            <a:ea typeface="宋体" panose="02010600030101010101" pitchFamily="2" charset="-122"/>
                            <a:cs typeface="Times New Roman" panose="02020603050405020304" pitchFamily="18" charset="0"/>
                          </a:rPr>
                          <m:t>𝑸</m:t>
                        </m:r>
                        <m:sSup>
                          <m:sSupPr>
                            <m:ctrlPr>
                              <a:rPr lang="en-US" altLang="zh-CN" sz="1600" b="1"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𝑲</m:t>
                            </m:r>
                          </m:e>
                          <m:sup>
                            <m:r>
                              <a:rPr lang="en-US" altLang="zh-CN" sz="1600" b="1" i="1">
                                <a:latin typeface="Cambria Math" panose="02040503050406030204" pitchFamily="18" charset="0"/>
                                <a:ea typeface="宋体" panose="02010600030101010101" pitchFamily="2" charset="-122"/>
                                <a:cs typeface="Times New Roman" panose="02020603050405020304" pitchFamily="18" charset="0"/>
                              </a:rPr>
                              <m:t>𝑻</m:t>
                            </m:r>
                          </m:sup>
                        </m:sSup>
                        <m:r>
                          <m:rPr>
                            <m:nor/>
                          </m:rPr>
                          <a:rPr lang="en-US" altLang="zh-CN" sz="1600" b="1" dirty="0">
                            <a:latin typeface="Times New Roman" panose="02020603050405020304" pitchFamily="18" charset="0"/>
                            <a:ea typeface="宋体" panose="02010600030101010101" pitchFamily="2" charset="-122"/>
                            <a:cs typeface="Times New Roman" panose="02020603050405020304" pitchFamily="18" charset="0"/>
                          </a:rPr>
                          <m:t> </m:t>
                        </m:r>
                      </m:num>
                      <m:den>
                        <m:rad>
                          <m:radPr>
                            <m:degHide m:val="on"/>
                            <m:ctrlPr>
                              <a:rPr lang="en-US" altLang="zh-CN" sz="1600" b="1" i="1">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𝒅</m:t>
                            </m:r>
                          </m:e>
                        </m:rad>
                      </m:den>
                    </m:f>
                    <m:r>
                      <a:rPr lang="en-US" altLang="zh-CN" sz="1600" b="1"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维度为</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n,n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Self-Attention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计算：</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𝑨𝒕𝒕𝒆𝒏𝒕𝒊𝒐𝒏</m:t>
                    </m:r>
                    <m:d>
                      <m:dPr>
                        <m:ctrlP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𝑸</m:t>
                        </m:r>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𝑲</m:t>
                        </m:r>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𝑽</m:t>
                        </m:r>
                      </m:e>
                    </m:d>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𝒔𝒐𝒇𝒕𝒎𝒂𝒙</m:t>
                    </m:r>
                    <m:d>
                      <m:dPr>
                        <m:ctrlP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𝑸</m:t>
                            </m:r>
                            <m:sSup>
                              <m:sSupPr>
                                <m:ctrlP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𝑲</m:t>
                                </m:r>
                              </m:e>
                              <m:sup>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𝑻</m:t>
                                </m:r>
                              </m:sup>
                            </m:sSup>
                          </m:num>
                          <m:den>
                            <m:rad>
                              <m:radPr>
                                <m:degHide m:val="on"/>
                                <m:ctrlP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𝒅</m:t>
                                </m:r>
                              </m:e>
                            </m:rad>
                          </m:den>
                        </m:f>
                      </m:e>
                    </m:d>
                    <m:r>
                      <a:rPr lang="en-US" altLang="zh-CN" sz="2400" b="1" i="1" smtClean="0">
                        <a:solidFill>
                          <a:srgbClr val="0000CC"/>
                        </a:solidFill>
                        <a:latin typeface="Cambria Math" panose="02040503050406030204" pitchFamily="18" charset="0"/>
                        <a:ea typeface="宋体" panose="02010600030101010101" pitchFamily="2" charset="-122"/>
                        <a:cs typeface="Times New Roman" panose="02020603050405020304" pitchFamily="18" charset="0"/>
                      </a:rPr>
                      <m:t>𝑽</m:t>
                    </m:r>
                  </m:oMath>
                </a14:m>
                <a:endPar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输出矩阵</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O  </a:t>
                </a:r>
                <a:r>
                  <a:rPr lang="zh-CN" altLang="en-US"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维度</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n,d</a:t>
                </a:r>
                <a:r>
                  <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3" name="文本框 2">
                <a:extLst>
                  <a:ext uri="{FF2B5EF4-FFF2-40B4-BE49-F238E27FC236}">
                    <a16:creationId xmlns:a16="http://schemas.microsoft.com/office/drawing/2014/main" id="{11AE52D5-DFB9-474F-AA3F-38C354FE92E2}"/>
                  </a:ext>
                </a:extLst>
              </p:cNvPr>
              <p:cNvSpPr txBox="1">
                <a:spLocks noRot="1" noChangeAspect="1" noMove="1" noResize="1" noEditPoints="1" noAdjustHandles="1" noChangeArrowheads="1" noChangeShapeType="1" noTextEdit="1"/>
              </p:cNvSpPr>
              <p:nvPr/>
            </p:nvSpPr>
            <p:spPr>
              <a:xfrm>
                <a:off x="231830" y="1317728"/>
                <a:ext cx="6772570" cy="4321183"/>
              </a:xfrm>
              <a:prstGeom prst="rect">
                <a:avLst/>
              </a:prstGeom>
              <a:blipFill>
                <a:blip r:embed="rId3"/>
                <a:stretch>
                  <a:fillRect l="-450" t="-564" b="-987"/>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D3277481-1548-4057-8C89-D7DEB64D225B}"/>
              </a:ext>
            </a:extLst>
          </p:cNvPr>
          <p:cNvGrpSpPr/>
          <p:nvPr/>
        </p:nvGrpSpPr>
        <p:grpSpPr>
          <a:xfrm>
            <a:off x="6204814" y="1838863"/>
            <a:ext cx="5615710" cy="3278911"/>
            <a:chOff x="3990256" y="1619839"/>
            <a:chExt cx="8074850" cy="4482799"/>
          </a:xfrm>
        </p:grpSpPr>
        <p:sp>
          <p:nvSpPr>
            <p:cNvPr id="631" name="矩形 630">
              <a:extLst>
                <a:ext uri="{FF2B5EF4-FFF2-40B4-BE49-F238E27FC236}">
                  <a16:creationId xmlns:a16="http://schemas.microsoft.com/office/drawing/2014/main" id="{B74262C4-CE1C-42E8-B9D9-F6F592194E86}"/>
                </a:ext>
              </a:extLst>
            </p:cNvPr>
            <p:cNvSpPr/>
            <p:nvPr/>
          </p:nvSpPr>
          <p:spPr>
            <a:xfrm>
              <a:off x="4437551" y="5465154"/>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32" name="矩形 631">
              <a:extLst>
                <a:ext uri="{FF2B5EF4-FFF2-40B4-BE49-F238E27FC236}">
                  <a16:creationId xmlns:a16="http://schemas.microsoft.com/office/drawing/2014/main" id="{78F3096A-CD6C-4948-824C-A3A4774B7B6F}"/>
                </a:ext>
              </a:extLst>
            </p:cNvPr>
            <p:cNvSpPr/>
            <p:nvPr/>
          </p:nvSpPr>
          <p:spPr>
            <a:xfrm>
              <a:off x="6713342" y="546515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33" name="矩形 632">
              <a:extLst>
                <a:ext uri="{FF2B5EF4-FFF2-40B4-BE49-F238E27FC236}">
                  <a16:creationId xmlns:a16="http://schemas.microsoft.com/office/drawing/2014/main" id="{37568FF0-DD08-464E-B599-0536425B14D2}"/>
                </a:ext>
              </a:extLst>
            </p:cNvPr>
            <p:cNvSpPr/>
            <p:nvPr/>
          </p:nvSpPr>
          <p:spPr>
            <a:xfrm>
              <a:off x="8945667" y="548002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34" name="矩形 633">
              <a:extLst>
                <a:ext uri="{FF2B5EF4-FFF2-40B4-BE49-F238E27FC236}">
                  <a16:creationId xmlns:a16="http://schemas.microsoft.com/office/drawing/2014/main" id="{DE0EF592-FD3A-425C-9D16-E3DECCE14CAC}"/>
                </a:ext>
              </a:extLst>
            </p:cNvPr>
            <p:cNvSpPr/>
            <p:nvPr/>
          </p:nvSpPr>
          <p:spPr>
            <a:xfrm>
              <a:off x="11197131" y="5496824"/>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5" name="文字方塊 54">
                  <a:extLst>
                    <a:ext uri="{FF2B5EF4-FFF2-40B4-BE49-F238E27FC236}">
                      <a16:creationId xmlns:a16="http://schemas.microsoft.com/office/drawing/2014/main" id="{3CFC4D04-28C2-44A3-9E62-1DBC79F40534}"/>
                    </a:ext>
                  </a:extLst>
                </p:cNvPr>
                <p:cNvSpPr txBox="1"/>
                <p:nvPr/>
              </p:nvSpPr>
              <p:spPr>
                <a:xfrm>
                  <a:off x="11098113" y="5552097"/>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5" name="文字方塊 54">
                  <a:extLst>
                    <a:ext uri="{FF2B5EF4-FFF2-40B4-BE49-F238E27FC236}">
                      <a16:creationId xmlns:a16="http://schemas.microsoft.com/office/drawing/2014/main" id="{3CFC4D04-28C2-44A3-9E62-1DBC79F40534}"/>
                    </a:ext>
                  </a:extLst>
                </p:cNvPr>
                <p:cNvSpPr txBox="1">
                  <a:spLocks noRot="1" noChangeAspect="1" noMove="1" noResize="1" noEditPoints="1" noAdjustHandles="1" noChangeArrowheads="1" noChangeShapeType="1" noTextEdit="1"/>
                </p:cNvSpPr>
                <p:nvPr/>
              </p:nvSpPr>
              <p:spPr>
                <a:xfrm>
                  <a:off x="11098113" y="5552097"/>
                  <a:ext cx="715161" cy="46897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6" name="文字方塊 55">
                  <a:extLst>
                    <a:ext uri="{FF2B5EF4-FFF2-40B4-BE49-F238E27FC236}">
                      <a16:creationId xmlns:a16="http://schemas.microsoft.com/office/drawing/2014/main" id="{B2E72B29-857F-4EB4-828C-2B700E691FFE}"/>
                    </a:ext>
                  </a:extLst>
                </p:cNvPr>
                <p:cNvSpPr txBox="1"/>
                <p:nvPr/>
              </p:nvSpPr>
              <p:spPr>
                <a:xfrm>
                  <a:off x="8850439" y="554102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36" name="文字方塊 55">
                  <a:extLst>
                    <a:ext uri="{FF2B5EF4-FFF2-40B4-BE49-F238E27FC236}">
                      <a16:creationId xmlns:a16="http://schemas.microsoft.com/office/drawing/2014/main" id="{B2E72B29-857F-4EB4-828C-2B700E691FFE}"/>
                    </a:ext>
                  </a:extLst>
                </p:cNvPr>
                <p:cNvSpPr txBox="1">
                  <a:spLocks noRot="1" noChangeAspect="1" noMove="1" noResize="1" noEditPoints="1" noAdjustHandles="1" noChangeArrowheads="1" noChangeShapeType="1" noTextEdit="1"/>
                </p:cNvSpPr>
                <p:nvPr/>
              </p:nvSpPr>
              <p:spPr>
                <a:xfrm>
                  <a:off x="8850439" y="5541024"/>
                  <a:ext cx="715161" cy="470000"/>
                </a:xfrm>
                <a:prstGeom prst="rect">
                  <a:avLst/>
                </a:prstGeom>
                <a:blipFill>
                  <a:blip r:embed="rId5"/>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7" name="文字方塊 56">
                  <a:extLst>
                    <a:ext uri="{FF2B5EF4-FFF2-40B4-BE49-F238E27FC236}">
                      <a16:creationId xmlns:a16="http://schemas.microsoft.com/office/drawing/2014/main" id="{D7C72FAA-FB02-4088-AC81-00EE468A3C45}"/>
                    </a:ext>
                  </a:extLst>
                </p:cNvPr>
                <p:cNvSpPr txBox="1"/>
                <p:nvPr/>
              </p:nvSpPr>
              <p:spPr>
                <a:xfrm>
                  <a:off x="6638184" y="554102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37" name="文字方塊 56">
                  <a:extLst>
                    <a:ext uri="{FF2B5EF4-FFF2-40B4-BE49-F238E27FC236}">
                      <a16:creationId xmlns:a16="http://schemas.microsoft.com/office/drawing/2014/main" id="{D7C72FAA-FB02-4088-AC81-00EE468A3C45}"/>
                    </a:ext>
                  </a:extLst>
                </p:cNvPr>
                <p:cNvSpPr txBox="1">
                  <a:spLocks noRot="1" noChangeAspect="1" noMove="1" noResize="1" noEditPoints="1" noAdjustHandles="1" noChangeArrowheads="1" noChangeShapeType="1" noTextEdit="1"/>
                </p:cNvSpPr>
                <p:nvPr/>
              </p:nvSpPr>
              <p:spPr>
                <a:xfrm>
                  <a:off x="6638184" y="5541024"/>
                  <a:ext cx="715161" cy="470000"/>
                </a:xfrm>
                <a:prstGeom prst="rect">
                  <a:avLst/>
                </a:prstGeom>
                <a:blipFill>
                  <a:blip r:embed="rId6"/>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8" name="文字方塊 57">
                  <a:extLst>
                    <a:ext uri="{FF2B5EF4-FFF2-40B4-BE49-F238E27FC236}">
                      <a16:creationId xmlns:a16="http://schemas.microsoft.com/office/drawing/2014/main" id="{FEAD11F2-28F2-4AD4-B61B-23F85301D6CB}"/>
                    </a:ext>
                  </a:extLst>
                </p:cNvPr>
                <p:cNvSpPr txBox="1"/>
                <p:nvPr/>
              </p:nvSpPr>
              <p:spPr>
                <a:xfrm>
                  <a:off x="4345076" y="5533558"/>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38" name="文字方塊 57">
                  <a:extLst>
                    <a:ext uri="{FF2B5EF4-FFF2-40B4-BE49-F238E27FC236}">
                      <a16:creationId xmlns:a16="http://schemas.microsoft.com/office/drawing/2014/main" id="{FEAD11F2-28F2-4AD4-B61B-23F85301D6CB}"/>
                    </a:ext>
                  </a:extLst>
                </p:cNvPr>
                <p:cNvSpPr txBox="1">
                  <a:spLocks noRot="1" noChangeAspect="1" noMove="1" noResize="1" noEditPoints="1" noAdjustHandles="1" noChangeArrowheads="1" noChangeShapeType="1" noTextEdit="1"/>
                </p:cNvSpPr>
                <p:nvPr/>
              </p:nvSpPr>
              <p:spPr>
                <a:xfrm>
                  <a:off x="4345076" y="5533558"/>
                  <a:ext cx="715161" cy="470000"/>
                </a:xfrm>
                <a:prstGeom prst="rect">
                  <a:avLst/>
                </a:prstGeom>
                <a:blipFill>
                  <a:blip r:embed="rId7"/>
                  <a:stretch>
                    <a:fillRect b="-21053"/>
                  </a:stretch>
                </a:blipFill>
              </p:spPr>
              <p:txBody>
                <a:bodyPr/>
                <a:lstStyle/>
                <a:p>
                  <a:r>
                    <a:rPr lang="zh-CN" altLang="en-US">
                      <a:noFill/>
                    </a:rPr>
                    <a:t> </a:t>
                  </a:r>
                </a:p>
              </p:txBody>
            </p:sp>
          </mc:Fallback>
        </mc:AlternateContent>
        <p:sp>
          <p:nvSpPr>
            <p:cNvPr id="639" name="矩形 638">
              <a:extLst>
                <a:ext uri="{FF2B5EF4-FFF2-40B4-BE49-F238E27FC236}">
                  <a16:creationId xmlns:a16="http://schemas.microsoft.com/office/drawing/2014/main" id="{1C0EFDB1-1DD0-4E2E-9690-D15FCC527EBE}"/>
                </a:ext>
              </a:extLst>
            </p:cNvPr>
            <p:cNvSpPr/>
            <p:nvPr/>
          </p:nvSpPr>
          <p:spPr>
            <a:xfrm>
              <a:off x="4423483" y="1619840"/>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40" name="矩形 639">
              <a:extLst>
                <a:ext uri="{FF2B5EF4-FFF2-40B4-BE49-F238E27FC236}">
                  <a16:creationId xmlns:a16="http://schemas.microsoft.com/office/drawing/2014/main" id="{F55B25BA-5DA3-4F88-998F-05287ACEC94F}"/>
                </a:ext>
              </a:extLst>
            </p:cNvPr>
            <p:cNvSpPr/>
            <p:nvPr/>
          </p:nvSpPr>
          <p:spPr>
            <a:xfrm>
              <a:off x="6699274" y="1619839"/>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41" name="矩形 640">
              <a:extLst>
                <a:ext uri="{FF2B5EF4-FFF2-40B4-BE49-F238E27FC236}">
                  <a16:creationId xmlns:a16="http://schemas.microsoft.com/office/drawing/2014/main" id="{38D21F59-9A65-4AE6-A3F7-9D1EB2495F5B}"/>
                </a:ext>
              </a:extLst>
            </p:cNvPr>
            <p:cNvSpPr/>
            <p:nvPr/>
          </p:nvSpPr>
          <p:spPr>
            <a:xfrm>
              <a:off x="8931599" y="1634709"/>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42" name="矩形 641">
              <a:extLst>
                <a:ext uri="{FF2B5EF4-FFF2-40B4-BE49-F238E27FC236}">
                  <a16:creationId xmlns:a16="http://schemas.microsoft.com/office/drawing/2014/main" id="{3AA6C24B-232E-435D-B0F6-37D021238427}"/>
                </a:ext>
              </a:extLst>
            </p:cNvPr>
            <p:cNvSpPr/>
            <p:nvPr/>
          </p:nvSpPr>
          <p:spPr>
            <a:xfrm>
              <a:off x="11183063" y="1651510"/>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43" name="文字方塊 62">
                  <a:extLst>
                    <a:ext uri="{FF2B5EF4-FFF2-40B4-BE49-F238E27FC236}">
                      <a16:creationId xmlns:a16="http://schemas.microsoft.com/office/drawing/2014/main" id="{0E613E05-1AFC-4168-9F63-5AA5F8DDD77C}"/>
                    </a:ext>
                  </a:extLst>
                </p:cNvPr>
                <p:cNvSpPr txBox="1"/>
                <p:nvPr/>
              </p:nvSpPr>
              <p:spPr>
                <a:xfrm>
                  <a:off x="11084045" y="170678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43" name="文字方塊 62">
                  <a:extLst>
                    <a:ext uri="{FF2B5EF4-FFF2-40B4-BE49-F238E27FC236}">
                      <a16:creationId xmlns:a16="http://schemas.microsoft.com/office/drawing/2014/main" id="{0E613E05-1AFC-4168-9F63-5AA5F8DDD77C}"/>
                    </a:ext>
                  </a:extLst>
                </p:cNvPr>
                <p:cNvSpPr txBox="1">
                  <a:spLocks noRot="1" noChangeAspect="1" noMove="1" noResize="1" noEditPoints="1" noAdjustHandles="1" noChangeArrowheads="1" noChangeShapeType="1" noTextEdit="1"/>
                </p:cNvSpPr>
                <p:nvPr/>
              </p:nvSpPr>
              <p:spPr>
                <a:xfrm>
                  <a:off x="11084045" y="1706783"/>
                  <a:ext cx="715161" cy="468975"/>
                </a:xfrm>
                <a:prstGeom prst="rect">
                  <a:avLst/>
                </a:prstGeom>
                <a:blipFill>
                  <a:blip r:embed="rId8"/>
                  <a:stretch>
                    <a:fillRect l="-3659"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4" name="文字方塊 63">
                  <a:extLst>
                    <a:ext uri="{FF2B5EF4-FFF2-40B4-BE49-F238E27FC236}">
                      <a16:creationId xmlns:a16="http://schemas.microsoft.com/office/drawing/2014/main" id="{1A4CC22C-2FF0-4B58-B6D7-A99B71DA9E90}"/>
                    </a:ext>
                  </a:extLst>
                </p:cNvPr>
                <p:cNvSpPr txBox="1"/>
                <p:nvPr/>
              </p:nvSpPr>
              <p:spPr>
                <a:xfrm>
                  <a:off x="8836371" y="169571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4" name="文字方塊 63">
                  <a:extLst>
                    <a:ext uri="{FF2B5EF4-FFF2-40B4-BE49-F238E27FC236}">
                      <a16:creationId xmlns:a16="http://schemas.microsoft.com/office/drawing/2014/main" id="{1A4CC22C-2FF0-4B58-B6D7-A99B71DA9E90}"/>
                    </a:ext>
                  </a:extLst>
                </p:cNvPr>
                <p:cNvSpPr txBox="1">
                  <a:spLocks noRot="1" noChangeAspect="1" noMove="1" noResize="1" noEditPoints="1" noAdjustHandles="1" noChangeArrowheads="1" noChangeShapeType="1" noTextEdit="1"/>
                </p:cNvSpPr>
                <p:nvPr/>
              </p:nvSpPr>
              <p:spPr>
                <a:xfrm>
                  <a:off x="8836371" y="1695710"/>
                  <a:ext cx="715161" cy="470000"/>
                </a:xfrm>
                <a:prstGeom prst="rect">
                  <a:avLst/>
                </a:prstGeom>
                <a:blipFill>
                  <a:blip r:embed="rId9"/>
                  <a:stretch>
                    <a:fillRect l="-4938"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5" name="文字方塊 64">
                  <a:extLst>
                    <a:ext uri="{FF2B5EF4-FFF2-40B4-BE49-F238E27FC236}">
                      <a16:creationId xmlns:a16="http://schemas.microsoft.com/office/drawing/2014/main" id="{4F7DA86A-5151-4A0B-B0C5-A15ECC67F99F}"/>
                    </a:ext>
                  </a:extLst>
                </p:cNvPr>
                <p:cNvSpPr txBox="1"/>
                <p:nvPr/>
              </p:nvSpPr>
              <p:spPr>
                <a:xfrm>
                  <a:off x="6624116" y="169571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45" name="文字方塊 64">
                  <a:extLst>
                    <a:ext uri="{FF2B5EF4-FFF2-40B4-BE49-F238E27FC236}">
                      <a16:creationId xmlns:a16="http://schemas.microsoft.com/office/drawing/2014/main" id="{4F7DA86A-5151-4A0B-B0C5-A15ECC67F99F}"/>
                    </a:ext>
                  </a:extLst>
                </p:cNvPr>
                <p:cNvSpPr txBox="1">
                  <a:spLocks noRot="1" noChangeAspect="1" noMove="1" noResize="1" noEditPoints="1" noAdjustHandles="1" noChangeArrowheads="1" noChangeShapeType="1" noTextEdit="1"/>
                </p:cNvSpPr>
                <p:nvPr/>
              </p:nvSpPr>
              <p:spPr>
                <a:xfrm>
                  <a:off x="6624116" y="1695710"/>
                  <a:ext cx="715161" cy="470000"/>
                </a:xfrm>
                <a:prstGeom prst="rect">
                  <a:avLst/>
                </a:prstGeom>
                <a:blipFill>
                  <a:blip r:embed="rId10"/>
                  <a:stretch>
                    <a:fillRect l="-3659"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6" name="文字方塊 65">
                  <a:extLst>
                    <a:ext uri="{FF2B5EF4-FFF2-40B4-BE49-F238E27FC236}">
                      <a16:creationId xmlns:a16="http://schemas.microsoft.com/office/drawing/2014/main" id="{77172C93-2699-472E-BC26-1BB87B45E926}"/>
                    </a:ext>
                  </a:extLst>
                </p:cNvPr>
                <p:cNvSpPr txBox="1"/>
                <p:nvPr/>
              </p:nvSpPr>
              <p:spPr>
                <a:xfrm>
                  <a:off x="4331008" y="16882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46" name="文字方塊 65">
                  <a:extLst>
                    <a:ext uri="{FF2B5EF4-FFF2-40B4-BE49-F238E27FC236}">
                      <a16:creationId xmlns:a16="http://schemas.microsoft.com/office/drawing/2014/main" id="{77172C93-2699-472E-BC26-1BB87B45E926}"/>
                    </a:ext>
                  </a:extLst>
                </p:cNvPr>
                <p:cNvSpPr txBox="1">
                  <a:spLocks noRot="1" noChangeAspect="1" noMove="1" noResize="1" noEditPoints="1" noAdjustHandles="1" noChangeArrowheads="1" noChangeShapeType="1" noTextEdit="1"/>
                </p:cNvSpPr>
                <p:nvPr/>
              </p:nvSpPr>
              <p:spPr>
                <a:xfrm>
                  <a:off x="4331008" y="1688244"/>
                  <a:ext cx="715161" cy="470000"/>
                </a:xfrm>
                <a:prstGeom prst="rect">
                  <a:avLst/>
                </a:prstGeom>
                <a:blipFill>
                  <a:blip r:embed="rId11"/>
                  <a:stretch>
                    <a:fillRect l="-4938" b="-32143"/>
                  </a:stretch>
                </a:blipFill>
              </p:spPr>
              <p:txBody>
                <a:bodyPr/>
                <a:lstStyle/>
                <a:p>
                  <a:r>
                    <a:rPr lang="zh-CN" altLang="en-US">
                      <a:noFill/>
                    </a:rPr>
                    <a:t> </a:t>
                  </a:r>
                </a:p>
              </p:txBody>
            </p:sp>
          </mc:Fallback>
        </mc:AlternateContent>
        <p:sp>
          <p:nvSpPr>
            <p:cNvPr id="647" name="矩形: 圓角 66">
              <a:extLst>
                <a:ext uri="{FF2B5EF4-FFF2-40B4-BE49-F238E27FC236}">
                  <a16:creationId xmlns:a16="http://schemas.microsoft.com/office/drawing/2014/main" id="{85BB9752-DB00-4C5A-AC3F-262875727BE0}"/>
                </a:ext>
              </a:extLst>
            </p:cNvPr>
            <p:cNvSpPr/>
            <p:nvPr/>
          </p:nvSpPr>
          <p:spPr>
            <a:xfrm>
              <a:off x="3990256" y="2673146"/>
              <a:ext cx="8074850" cy="2409106"/>
            </a:xfrm>
            <a:prstGeom prst="roundRect">
              <a:avLst/>
            </a:prstGeom>
            <a:blipFill>
              <a:blip r:embed="rId1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48" name="直線單箭頭接點 67">
              <a:extLst>
                <a:ext uri="{FF2B5EF4-FFF2-40B4-BE49-F238E27FC236}">
                  <a16:creationId xmlns:a16="http://schemas.microsoft.com/office/drawing/2014/main" id="{33FCD335-1A73-4882-8DE3-E2AD3A507A6F}"/>
                </a:ext>
              </a:extLst>
            </p:cNvPr>
            <p:cNvCxnSpPr>
              <a:cxnSpLocks/>
            </p:cNvCxnSpPr>
            <p:nvPr/>
          </p:nvCxnSpPr>
          <p:spPr>
            <a:xfrm flipH="1" flipV="1">
              <a:off x="4679001" y="506073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9" name="直線單箭頭接點 68">
              <a:extLst>
                <a:ext uri="{FF2B5EF4-FFF2-40B4-BE49-F238E27FC236}">
                  <a16:creationId xmlns:a16="http://schemas.microsoft.com/office/drawing/2014/main" id="{1C4DC693-7786-4FD0-AA78-1129DDD61C82}"/>
                </a:ext>
              </a:extLst>
            </p:cNvPr>
            <p:cNvCxnSpPr>
              <a:cxnSpLocks/>
            </p:cNvCxnSpPr>
            <p:nvPr/>
          </p:nvCxnSpPr>
          <p:spPr>
            <a:xfrm flipH="1" flipV="1">
              <a:off x="6979073" y="506073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0" name="直線單箭頭接點 69">
              <a:extLst>
                <a:ext uri="{FF2B5EF4-FFF2-40B4-BE49-F238E27FC236}">
                  <a16:creationId xmlns:a16="http://schemas.microsoft.com/office/drawing/2014/main" id="{00C7AA9D-CB0E-4728-A19E-C227E92B5C56}"/>
                </a:ext>
              </a:extLst>
            </p:cNvPr>
            <p:cNvCxnSpPr>
              <a:cxnSpLocks/>
            </p:cNvCxnSpPr>
            <p:nvPr/>
          </p:nvCxnSpPr>
          <p:spPr>
            <a:xfrm flipH="1" flipV="1">
              <a:off x="9195733" y="511392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1" name="直線單箭頭接點 70">
              <a:extLst>
                <a:ext uri="{FF2B5EF4-FFF2-40B4-BE49-F238E27FC236}">
                  <a16:creationId xmlns:a16="http://schemas.microsoft.com/office/drawing/2014/main" id="{77ECC7E2-784A-48FB-9495-2A3E1A9E5D4B}"/>
                </a:ext>
              </a:extLst>
            </p:cNvPr>
            <p:cNvCxnSpPr>
              <a:cxnSpLocks/>
            </p:cNvCxnSpPr>
            <p:nvPr/>
          </p:nvCxnSpPr>
          <p:spPr>
            <a:xfrm flipH="1" flipV="1">
              <a:off x="11426476" y="511392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2" name="群組 79">
              <a:extLst>
                <a:ext uri="{FF2B5EF4-FFF2-40B4-BE49-F238E27FC236}">
                  <a16:creationId xmlns:a16="http://schemas.microsoft.com/office/drawing/2014/main" id="{8E0A6C83-889A-4660-AF4A-6544C8EBA3D0}"/>
                </a:ext>
              </a:extLst>
            </p:cNvPr>
            <p:cNvGrpSpPr/>
            <p:nvPr/>
          </p:nvGrpSpPr>
          <p:grpSpPr>
            <a:xfrm>
              <a:off x="4653943" y="2245344"/>
              <a:ext cx="6747475" cy="436086"/>
              <a:chOff x="1460128" y="4622011"/>
              <a:chExt cx="6747475" cy="436086"/>
            </a:xfrm>
          </p:grpSpPr>
          <p:cxnSp>
            <p:nvCxnSpPr>
              <p:cNvPr id="653" name="直線單箭頭接點 75">
                <a:extLst>
                  <a:ext uri="{FF2B5EF4-FFF2-40B4-BE49-F238E27FC236}">
                    <a16:creationId xmlns:a16="http://schemas.microsoft.com/office/drawing/2014/main" id="{D2CD8620-0CB6-42F0-AF38-86C749D0E449}"/>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4" name="直線單箭頭接點 76">
                <a:extLst>
                  <a:ext uri="{FF2B5EF4-FFF2-40B4-BE49-F238E27FC236}">
                    <a16:creationId xmlns:a16="http://schemas.microsoft.com/office/drawing/2014/main" id="{21928647-68DC-4D9D-A718-D38B995C3E0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5" name="直線單箭頭接點 77">
                <a:extLst>
                  <a:ext uri="{FF2B5EF4-FFF2-40B4-BE49-F238E27FC236}">
                    <a16:creationId xmlns:a16="http://schemas.microsoft.com/office/drawing/2014/main" id="{2F53CB56-68F6-4CC5-A53C-6C6B6D94D70E}"/>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6" name="直線單箭頭接點 78">
                <a:extLst>
                  <a:ext uri="{FF2B5EF4-FFF2-40B4-BE49-F238E27FC236}">
                    <a16:creationId xmlns:a16="http://schemas.microsoft.com/office/drawing/2014/main" id="{621E4761-94B9-4907-820F-C7140BE962F8}"/>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57" name="直線單箭頭接點 81">
              <a:extLst>
                <a:ext uri="{FF2B5EF4-FFF2-40B4-BE49-F238E27FC236}">
                  <a16:creationId xmlns:a16="http://schemas.microsoft.com/office/drawing/2014/main" id="{8AB306A3-54D2-4C5D-9B4E-802163D4F8ED}"/>
                </a:ext>
              </a:extLst>
            </p:cNvPr>
            <p:cNvCxnSpPr>
              <a:cxnSpLocks/>
            </p:cNvCxnSpPr>
            <p:nvPr/>
          </p:nvCxnSpPr>
          <p:spPr>
            <a:xfrm flipH="1" flipV="1">
              <a:off x="4646812" y="2740555"/>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8" name="直線單箭頭接點 82">
              <a:extLst>
                <a:ext uri="{FF2B5EF4-FFF2-40B4-BE49-F238E27FC236}">
                  <a16:creationId xmlns:a16="http://schemas.microsoft.com/office/drawing/2014/main" id="{CAAD3CED-3FA4-4B1B-A619-02DE6E6A3CD1}"/>
                </a:ext>
              </a:extLst>
            </p:cNvPr>
            <p:cNvCxnSpPr>
              <a:cxnSpLocks/>
            </p:cNvCxnSpPr>
            <p:nvPr/>
          </p:nvCxnSpPr>
          <p:spPr>
            <a:xfrm flipH="1" flipV="1">
              <a:off x="4762414" y="2755425"/>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9" name="直線單箭頭接點 85">
              <a:extLst>
                <a:ext uri="{FF2B5EF4-FFF2-40B4-BE49-F238E27FC236}">
                  <a16:creationId xmlns:a16="http://schemas.microsoft.com/office/drawing/2014/main" id="{D974297C-26D2-44E1-9B76-4B3555E041E2}"/>
                </a:ext>
              </a:extLst>
            </p:cNvPr>
            <p:cNvCxnSpPr>
              <a:cxnSpLocks/>
            </p:cNvCxnSpPr>
            <p:nvPr/>
          </p:nvCxnSpPr>
          <p:spPr>
            <a:xfrm flipH="1" flipV="1">
              <a:off x="4885149" y="2755425"/>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0" name="直線單箭頭接點 90">
              <a:extLst>
                <a:ext uri="{FF2B5EF4-FFF2-40B4-BE49-F238E27FC236}">
                  <a16:creationId xmlns:a16="http://schemas.microsoft.com/office/drawing/2014/main" id="{3F1BB297-46D5-428F-85D8-ED081DE82D9F}"/>
                </a:ext>
              </a:extLst>
            </p:cNvPr>
            <p:cNvCxnSpPr>
              <a:cxnSpLocks/>
            </p:cNvCxnSpPr>
            <p:nvPr/>
          </p:nvCxnSpPr>
          <p:spPr>
            <a:xfrm flipH="1" flipV="1">
              <a:off x="5060237" y="2740555"/>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1" name="直線單箭頭接點 93">
              <a:extLst>
                <a:ext uri="{FF2B5EF4-FFF2-40B4-BE49-F238E27FC236}">
                  <a16:creationId xmlns:a16="http://schemas.microsoft.com/office/drawing/2014/main" id="{A1DA0B2E-5211-4073-8A4A-98C96DDDC294}"/>
                </a:ext>
              </a:extLst>
            </p:cNvPr>
            <p:cNvCxnSpPr>
              <a:cxnSpLocks/>
            </p:cNvCxnSpPr>
            <p:nvPr/>
          </p:nvCxnSpPr>
          <p:spPr>
            <a:xfrm flipH="1" flipV="1">
              <a:off x="6937920" y="2737175"/>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2" name="直線單箭頭接點 94">
              <a:extLst>
                <a:ext uri="{FF2B5EF4-FFF2-40B4-BE49-F238E27FC236}">
                  <a16:creationId xmlns:a16="http://schemas.microsoft.com/office/drawing/2014/main" id="{A4355DEF-B335-4C85-9AC2-3F92497C1FC0}"/>
                </a:ext>
              </a:extLst>
            </p:cNvPr>
            <p:cNvCxnSpPr>
              <a:cxnSpLocks/>
            </p:cNvCxnSpPr>
            <p:nvPr/>
          </p:nvCxnSpPr>
          <p:spPr>
            <a:xfrm flipH="1" flipV="1">
              <a:off x="9184230" y="2733797"/>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3" name="直線單箭頭接點 95">
              <a:extLst>
                <a:ext uri="{FF2B5EF4-FFF2-40B4-BE49-F238E27FC236}">
                  <a16:creationId xmlns:a16="http://schemas.microsoft.com/office/drawing/2014/main" id="{AF1BE97B-F5D5-41C2-BEB2-F18509258D3B}"/>
                </a:ext>
              </a:extLst>
            </p:cNvPr>
            <p:cNvCxnSpPr>
              <a:cxnSpLocks/>
            </p:cNvCxnSpPr>
            <p:nvPr/>
          </p:nvCxnSpPr>
          <p:spPr>
            <a:xfrm flipH="1" flipV="1">
              <a:off x="11415639" y="2733796"/>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4" name="直線單箭頭接點 96">
              <a:extLst>
                <a:ext uri="{FF2B5EF4-FFF2-40B4-BE49-F238E27FC236}">
                  <a16:creationId xmlns:a16="http://schemas.microsoft.com/office/drawing/2014/main" id="{D1D03141-CDF5-41D9-BDBF-E7218DCD359F}"/>
                </a:ext>
              </a:extLst>
            </p:cNvPr>
            <p:cNvCxnSpPr>
              <a:cxnSpLocks/>
            </p:cNvCxnSpPr>
            <p:nvPr/>
          </p:nvCxnSpPr>
          <p:spPr>
            <a:xfrm flipV="1">
              <a:off x="4711190" y="2740556"/>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5" name="直線單箭頭接點 100">
              <a:extLst>
                <a:ext uri="{FF2B5EF4-FFF2-40B4-BE49-F238E27FC236}">
                  <a16:creationId xmlns:a16="http://schemas.microsoft.com/office/drawing/2014/main" id="{127D56DA-FF73-4D6A-93A6-0DB106E3BB63}"/>
                </a:ext>
              </a:extLst>
            </p:cNvPr>
            <p:cNvCxnSpPr>
              <a:cxnSpLocks/>
            </p:cNvCxnSpPr>
            <p:nvPr/>
          </p:nvCxnSpPr>
          <p:spPr>
            <a:xfrm flipH="1" flipV="1">
              <a:off x="7009400" y="2755424"/>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6" name="直線單箭頭接點 103">
              <a:extLst>
                <a:ext uri="{FF2B5EF4-FFF2-40B4-BE49-F238E27FC236}">
                  <a16:creationId xmlns:a16="http://schemas.microsoft.com/office/drawing/2014/main" id="{7F5C2108-C044-4562-9180-A71AC628EB41}"/>
                </a:ext>
              </a:extLst>
            </p:cNvPr>
            <p:cNvCxnSpPr>
              <a:cxnSpLocks/>
            </p:cNvCxnSpPr>
            <p:nvPr/>
          </p:nvCxnSpPr>
          <p:spPr>
            <a:xfrm flipH="1" flipV="1">
              <a:off x="7084368" y="2747959"/>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7" name="直線單箭頭接點 106">
              <a:extLst>
                <a:ext uri="{FF2B5EF4-FFF2-40B4-BE49-F238E27FC236}">
                  <a16:creationId xmlns:a16="http://schemas.microsoft.com/office/drawing/2014/main" id="{28C89832-732F-4D14-8F44-8087FFD50184}"/>
                </a:ext>
              </a:extLst>
            </p:cNvPr>
            <p:cNvCxnSpPr>
              <a:cxnSpLocks/>
            </p:cNvCxnSpPr>
            <p:nvPr/>
          </p:nvCxnSpPr>
          <p:spPr>
            <a:xfrm flipH="1" flipV="1">
              <a:off x="9237028" y="2725631"/>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8" name="直線單箭頭接點 108">
              <a:extLst>
                <a:ext uri="{FF2B5EF4-FFF2-40B4-BE49-F238E27FC236}">
                  <a16:creationId xmlns:a16="http://schemas.microsoft.com/office/drawing/2014/main" id="{7C8C19C3-468D-418B-9905-916000F8EB09}"/>
                </a:ext>
              </a:extLst>
            </p:cNvPr>
            <p:cNvCxnSpPr>
              <a:cxnSpLocks/>
            </p:cNvCxnSpPr>
            <p:nvPr/>
          </p:nvCxnSpPr>
          <p:spPr>
            <a:xfrm flipV="1">
              <a:off x="6959572" y="2730419"/>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9" name="直線單箭頭接點 111">
              <a:extLst>
                <a:ext uri="{FF2B5EF4-FFF2-40B4-BE49-F238E27FC236}">
                  <a16:creationId xmlns:a16="http://schemas.microsoft.com/office/drawing/2014/main" id="{A3E4ED02-E51F-42FA-B56B-8806F9CA8B20}"/>
                </a:ext>
              </a:extLst>
            </p:cNvPr>
            <p:cNvCxnSpPr>
              <a:cxnSpLocks/>
            </p:cNvCxnSpPr>
            <p:nvPr/>
          </p:nvCxnSpPr>
          <p:spPr>
            <a:xfrm flipV="1">
              <a:off x="4711190" y="2730419"/>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0" name="直線單箭頭接點 114">
              <a:extLst>
                <a:ext uri="{FF2B5EF4-FFF2-40B4-BE49-F238E27FC236}">
                  <a16:creationId xmlns:a16="http://schemas.microsoft.com/office/drawing/2014/main" id="{4B90D781-6941-47A0-8609-F7B6317CE48F}"/>
                </a:ext>
              </a:extLst>
            </p:cNvPr>
            <p:cNvCxnSpPr>
              <a:cxnSpLocks/>
            </p:cNvCxnSpPr>
            <p:nvPr/>
          </p:nvCxnSpPr>
          <p:spPr>
            <a:xfrm flipV="1">
              <a:off x="4653016" y="2747959"/>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1" name="直線單箭頭接點 117">
              <a:extLst>
                <a:ext uri="{FF2B5EF4-FFF2-40B4-BE49-F238E27FC236}">
                  <a16:creationId xmlns:a16="http://schemas.microsoft.com/office/drawing/2014/main" id="{0B0AB421-BB1D-48C2-A26F-F68452ABC7E2}"/>
                </a:ext>
              </a:extLst>
            </p:cNvPr>
            <p:cNvCxnSpPr>
              <a:cxnSpLocks/>
            </p:cNvCxnSpPr>
            <p:nvPr/>
          </p:nvCxnSpPr>
          <p:spPr>
            <a:xfrm flipV="1">
              <a:off x="6959572" y="2772226"/>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2" name="直線單箭頭接點 122">
              <a:extLst>
                <a:ext uri="{FF2B5EF4-FFF2-40B4-BE49-F238E27FC236}">
                  <a16:creationId xmlns:a16="http://schemas.microsoft.com/office/drawing/2014/main" id="{881743B6-23F3-4B86-A1EE-724003632873}"/>
                </a:ext>
              </a:extLst>
            </p:cNvPr>
            <p:cNvCxnSpPr>
              <a:cxnSpLocks/>
            </p:cNvCxnSpPr>
            <p:nvPr/>
          </p:nvCxnSpPr>
          <p:spPr>
            <a:xfrm flipV="1">
              <a:off x="9220426" y="2771517"/>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320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5"/>
          <p:cNvSpPr>
            <a:spLocks noChangeArrowheads="1"/>
          </p:cNvSpPr>
          <p:nvPr/>
        </p:nvSpPr>
        <p:spPr bwMode="auto">
          <a:xfrm>
            <a:off x="400049" y="122661"/>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2" name="文本框 1">
            <a:extLst>
              <a:ext uri="{FF2B5EF4-FFF2-40B4-BE49-F238E27FC236}">
                <a16:creationId xmlns:a16="http://schemas.microsoft.com/office/drawing/2014/main" id="{C31027C7-8D7C-44EE-BBC8-33F58788F927}"/>
              </a:ext>
            </a:extLst>
          </p:cNvPr>
          <p:cNvSpPr txBox="1"/>
          <p:nvPr/>
        </p:nvSpPr>
        <p:spPr>
          <a:xfrm>
            <a:off x="349987" y="1008310"/>
            <a:ext cx="1033260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Multi-head Self-attention</a:t>
            </a:r>
            <a:r>
              <a:rPr lang="zh-CN" altLang="en-US" b="1" dirty="0">
                <a:latin typeface="Times New Roman" panose="02020603050405020304" pitchFamily="18" charset="0"/>
                <a:cs typeface="Times New Roman" panose="02020603050405020304" pitchFamily="18" charset="0"/>
              </a:rPr>
              <a:t>（多头自注意力机制）</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学习到输入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序列之间的</a:t>
            </a: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多类型</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的相关性</a:t>
            </a:r>
            <a:endParaRPr lang="zh-CN" altLang="en-US"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12DDEA6C-A2D1-4A46-A025-0B85010D0A24}"/>
              </a:ext>
            </a:extLst>
          </p:cNvPr>
          <p:cNvGrpSpPr/>
          <p:nvPr/>
        </p:nvGrpSpPr>
        <p:grpSpPr>
          <a:xfrm>
            <a:off x="601719" y="1416011"/>
            <a:ext cx="8219007" cy="5314122"/>
            <a:chOff x="509356" y="1413758"/>
            <a:chExt cx="8219007" cy="5314122"/>
          </a:xfrm>
        </p:grpSpPr>
        <p:cxnSp>
          <p:nvCxnSpPr>
            <p:cNvPr id="158" name="直線單箭頭接點 80">
              <a:extLst>
                <a:ext uri="{FF2B5EF4-FFF2-40B4-BE49-F238E27FC236}">
                  <a16:creationId xmlns:a16="http://schemas.microsoft.com/office/drawing/2014/main" id="{779BB7F0-6927-433C-A0B8-02B636CD8A61}"/>
                </a:ext>
              </a:extLst>
            </p:cNvPr>
            <p:cNvCxnSpPr>
              <a:cxnSpLocks/>
            </p:cNvCxnSpPr>
            <p:nvPr/>
          </p:nvCxnSpPr>
          <p:spPr>
            <a:xfrm flipV="1">
              <a:off x="2596114" y="4983865"/>
              <a:ext cx="0" cy="455704"/>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88">
              <a:extLst>
                <a:ext uri="{FF2B5EF4-FFF2-40B4-BE49-F238E27FC236}">
                  <a16:creationId xmlns:a16="http://schemas.microsoft.com/office/drawing/2014/main" id="{BD5A6F2E-255F-4BC4-9EF7-68B27C65DF28}"/>
                </a:ext>
              </a:extLst>
            </p:cNvPr>
            <p:cNvCxnSpPr>
              <a:cxnSpLocks/>
            </p:cNvCxnSpPr>
            <p:nvPr/>
          </p:nvCxnSpPr>
          <p:spPr>
            <a:xfrm flipV="1">
              <a:off x="3824813" y="4981240"/>
              <a:ext cx="0" cy="455704"/>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43">
              <a:extLst>
                <a:ext uri="{FF2B5EF4-FFF2-40B4-BE49-F238E27FC236}">
                  <a16:creationId xmlns:a16="http://schemas.microsoft.com/office/drawing/2014/main" id="{F0CC4F4B-7897-4870-955C-284C39F761C5}"/>
                </a:ext>
              </a:extLst>
            </p:cNvPr>
            <p:cNvCxnSpPr>
              <a:cxnSpLocks/>
            </p:cNvCxnSpPr>
            <p:nvPr/>
          </p:nvCxnSpPr>
          <p:spPr>
            <a:xfrm>
              <a:off x="931426" y="4990403"/>
              <a:ext cx="662662"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單箭頭接點 44">
              <a:extLst>
                <a:ext uri="{FF2B5EF4-FFF2-40B4-BE49-F238E27FC236}">
                  <a16:creationId xmlns:a16="http://schemas.microsoft.com/office/drawing/2014/main" id="{DCE3B572-7F2D-46E0-A416-1A03E244313C}"/>
                </a:ext>
              </a:extLst>
            </p:cNvPr>
            <p:cNvCxnSpPr>
              <a:cxnSpLocks/>
            </p:cNvCxnSpPr>
            <p:nvPr/>
          </p:nvCxnSpPr>
          <p:spPr>
            <a:xfrm flipV="1">
              <a:off x="1235228" y="4985756"/>
              <a:ext cx="0" cy="455704"/>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單箭頭接點 46">
              <a:extLst>
                <a:ext uri="{FF2B5EF4-FFF2-40B4-BE49-F238E27FC236}">
                  <a16:creationId xmlns:a16="http://schemas.microsoft.com/office/drawing/2014/main" id="{744D9735-F105-4818-87E8-C79217F1B72E}"/>
                </a:ext>
              </a:extLst>
            </p:cNvPr>
            <p:cNvCxnSpPr>
              <a:cxnSpLocks/>
            </p:cNvCxnSpPr>
            <p:nvPr/>
          </p:nvCxnSpPr>
          <p:spPr>
            <a:xfrm flipV="1">
              <a:off x="910702" y="4755074"/>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47">
              <a:extLst>
                <a:ext uri="{FF2B5EF4-FFF2-40B4-BE49-F238E27FC236}">
                  <a16:creationId xmlns:a16="http://schemas.microsoft.com/office/drawing/2014/main" id="{7BD1E120-2FEA-4CEB-95C9-99ACF8EBCC42}"/>
                </a:ext>
              </a:extLst>
            </p:cNvPr>
            <p:cNvCxnSpPr>
              <a:cxnSpLocks/>
            </p:cNvCxnSpPr>
            <p:nvPr/>
          </p:nvCxnSpPr>
          <p:spPr>
            <a:xfrm flipV="1">
              <a:off x="1574693" y="4742630"/>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4" name="矩形 163">
              <a:extLst>
                <a:ext uri="{FF2B5EF4-FFF2-40B4-BE49-F238E27FC236}">
                  <a16:creationId xmlns:a16="http://schemas.microsoft.com/office/drawing/2014/main" id="{BCFC394A-0A93-44FB-BBE2-F22C6DE4ED9C}"/>
                </a:ext>
              </a:extLst>
            </p:cNvPr>
            <p:cNvSpPr/>
            <p:nvPr/>
          </p:nvSpPr>
          <p:spPr>
            <a:xfrm>
              <a:off x="2368670" y="6185367"/>
              <a:ext cx="438314" cy="5425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65" name="矩形 164">
              <a:extLst>
                <a:ext uri="{FF2B5EF4-FFF2-40B4-BE49-F238E27FC236}">
                  <a16:creationId xmlns:a16="http://schemas.microsoft.com/office/drawing/2014/main" id="{A213848A-913C-42CE-B74C-3734406CEC1F}"/>
                </a:ext>
              </a:extLst>
            </p:cNvPr>
            <p:cNvSpPr/>
            <p:nvPr/>
          </p:nvSpPr>
          <p:spPr>
            <a:xfrm>
              <a:off x="2443891" y="5219859"/>
              <a:ext cx="273432" cy="4835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3">
                  <a:extLst>
                    <a:ext uri="{FF2B5EF4-FFF2-40B4-BE49-F238E27FC236}">
                      <a16:creationId xmlns:a16="http://schemas.microsoft.com/office/drawing/2014/main" id="{67728D39-667E-4810-AF94-9FCED63664D6}"/>
                    </a:ext>
                  </a:extLst>
                </p:cNvPr>
                <p:cNvSpPr txBox="1"/>
                <p:nvPr/>
              </p:nvSpPr>
              <p:spPr>
                <a:xfrm>
                  <a:off x="2271586" y="5262680"/>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6" name="文字方塊 13">
                  <a:extLst>
                    <a:ext uri="{FF2B5EF4-FFF2-40B4-BE49-F238E27FC236}">
                      <a16:creationId xmlns:a16="http://schemas.microsoft.com/office/drawing/2014/main" id="{67728D39-667E-4810-AF94-9FCED63664D6}"/>
                    </a:ext>
                  </a:extLst>
                </p:cNvPr>
                <p:cNvSpPr txBox="1">
                  <a:spLocks noRot="1" noChangeAspect="1" noMove="1" noResize="1" noEditPoints="1" noAdjustHandles="1" noChangeArrowheads="1" noChangeShapeType="1" noTextEdit="1"/>
                </p:cNvSpPr>
                <p:nvPr/>
              </p:nvSpPr>
              <p:spPr>
                <a:xfrm>
                  <a:off x="2271586" y="5262680"/>
                  <a:ext cx="678986" cy="424106"/>
                </a:xfrm>
                <a:prstGeom prst="rect">
                  <a:avLst/>
                </a:prstGeom>
                <a:blipFill>
                  <a:blip r:embed="rId3"/>
                  <a:stretch>
                    <a:fillRect b="-8696"/>
                  </a:stretch>
                </a:blipFill>
              </p:spPr>
              <p:txBody>
                <a:bodyPr/>
                <a:lstStyle/>
                <a:p>
                  <a:r>
                    <a:rPr lang="zh-CN" altLang="en-US">
                      <a:noFill/>
                    </a:rPr>
                    <a:t> </a:t>
                  </a:r>
                </a:p>
              </p:txBody>
            </p:sp>
          </mc:Fallback>
        </mc:AlternateContent>
        <p:cxnSp>
          <p:nvCxnSpPr>
            <p:cNvPr id="167" name="直線單箭頭接點 16">
              <a:extLst>
                <a:ext uri="{FF2B5EF4-FFF2-40B4-BE49-F238E27FC236}">
                  <a16:creationId xmlns:a16="http://schemas.microsoft.com/office/drawing/2014/main" id="{14C55444-B3B6-4272-BC18-DF31A3B0958B}"/>
                </a:ext>
              </a:extLst>
            </p:cNvPr>
            <p:cNvCxnSpPr>
              <a:cxnSpLocks/>
            </p:cNvCxnSpPr>
            <p:nvPr/>
          </p:nvCxnSpPr>
          <p:spPr>
            <a:xfrm flipV="1">
              <a:off x="2588761" y="5706970"/>
              <a:ext cx="0" cy="45570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7">
              <a:extLst>
                <a:ext uri="{FF2B5EF4-FFF2-40B4-BE49-F238E27FC236}">
                  <a16:creationId xmlns:a16="http://schemas.microsoft.com/office/drawing/2014/main" id="{69EE47C4-5F74-4170-8142-18369A6E9A5E}"/>
                </a:ext>
              </a:extLst>
            </p:cNvPr>
            <p:cNvCxnSpPr>
              <a:cxnSpLocks/>
            </p:cNvCxnSpPr>
            <p:nvPr/>
          </p:nvCxnSpPr>
          <p:spPr>
            <a:xfrm>
              <a:off x="1215283" y="5959063"/>
              <a:ext cx="262889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群組 40">
              <a:extLst>
                <a:ext uri="{FF2B5EF4-FFF2-40B4-BE49-F238E27FC236}">
                  <a16:creationId xmlns:a16="http://schemas.microsoft.com/office/drawing/2014/main" id="{2E10F95B-E453-475C-9703-CFE7CB2115C1}"/>
                </a:ext>
              </a:extLst>
            </p:cNvPr>
            <p:cNvGrpSpPr/>
            <p:nvPr/>
          </p:nvGrpSpPr>
          <p:grpSpPr>
            <a:xfrm>
              <a:off x="3504687" y="5219859"/>
              <a:ext cx="678986" cy="728437"/>
              <a:chOff x="3154887" y="3748362"/>
              <a:chExt cx="715161" cy="813431"/>
            </a:xfrm>
          </p:grpSpPr>
          <p:sp>
            <p:nvSpPr>
              <p:cNvPr id="264" name="矩形 263">
                <a:extLst>
                  <a:ext uri="{FF2B5EF4-FFF2-40B4-BE49-F238E27FC236}">
                    <a16:creationId xmlns:a16="http://schemas.microsoft.com/office/drawing/2014/main" id="{DB42A78F-0225-457A-8715-2C92DCDFC6DF}"/>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5" name="文字方塊 11">
                    <a:extLst>
                      <a:ext uri="{FF2B5EF4-FFF2-40B4-BE49-F238E27FC236}">
                        <a16:creationId xmlns:a16="http://schemas.microsoft.com/office/drawing/2014/main" id="{189444BE-B8A5-4483-A83B-573D0E8B8B83}"/>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2" name="文字方塊 11">
                    <a:extLst>
                      <a:ext uri="{FF2B5EF4-FFF2-40B4-BE49-F238E27FC236}">
                        <a16:creationId xmlns:a16="http://schemas.microsoft.com/office/drawing/2014/main" id="{CAE55535-1353-49C5-B3CD-693B9838336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4"/>
                    <a:stretch>
                      <a:fillRect/>
                    </a:stretch>
                  </a:blipFill>
                </p:spPr>
                <p:txBody>
                  <a:bodyPr/>
                  <a:lstStyle/>
                  <a:p>
                    <a:r>
                      <a:rPr lang="zh-TW" altLang="en-US">
                        <a:noFill/>
                      </a:rPr>
                      <a:t> </a:t>
                    </a:r>
                  </a:p>
                </p:txBody>
              </p:sp>
            </mc:Fallback>
          </mc:AlternateContent>
          <p:cxnSp>
            <p:nvCxnSpPr>
              <p:cNvPr id="266" name="直線單箭頭接點 19">
                <a:extLst>
                  <a:ext uri="{FF2B5EF4-FFF2-40B4-BE49-F238E27FC236}">
                    <a16:creationId xmlns:a16="http://schemas.microsoft.com/office/drawing/2014/main" id="{87CE7540-EE5A-4FFA-A1A2-DEA7A05A9DDE}"/>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0" name="文字方塊 20">
                  <a:extLst>
                    <a:ext uri="{FF2B5EF4-FFF2-40B4-BE49-F238E27FC236}">
                      <a16:creationId xmlns:a16="http://schemas.microsoft.com/office/drawing/2014/main" id="{7F412721-62FB-4634-800C-F4E2EB1AE2CA}"/>
                    </a:ext>
                  </a:extLst>
                </p:cNvPr>
                <p:cNvSpPr txBox="1"/>
                <p:nvPr/>
              </p:nvSpPr>
              <p:spPr>
                <a:xfrm>
                  <a:off x="2280872" y="6246624"/>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70" name="文字方塊 20">
                  <a:extLst>
                    <a:ext uri="{FF2B5EF4-FFF2-40B4-BE49-F238E27FC236}">
                      <a16:creationId xmlns:a16="http://schemas.microsoft.com/office/drawing/2014/main" id="{7F412721-62FB-4634-800C-F4E2EB1AE2CA}"/>
                    </a:ext>
                  </a:extLst>
                </p:cNvPr>
                <p:cNvSpPr txBox="1">
                  <a:spLocks noRot="1" noChangeAspect="1" noMove="1" noResize="1" noEditPoints="1" noAdjustHandles="1" noChangeArrowheads="1" noChangeShapeType="1" noTextEdit="1"/>
                </p:cNvSpPr>
                <p:nvPr/>
              </p:nvSpPr>
              <p:spPr>
                <a:xfrm>
                  <a:off x="2280872" y="6246624"/>
                  <a:ext cx="678986" cy="424106"/>
                </a:xfrm>
                <a:prstGeom prst="rect">
                  <a:avLst/>
                </a:prstGeom>
                <a:blipFill>
                  <a:blip r:embed="rId5"/>
                  <a:stretch>
                    <a:fillRect/>
                  </a:stretch>
                </a:blipFill>
              </p:spPr>
              <p:txBody>
                <a:bodyPr/>
                <a:lstStyle/>
                <a:p>
                  <a:r>
                    <a:rPr lang="zh-CN" altLang="en-US">
                      <a:noFill/>
                    </a:rPr>
                    <a:t> </a:t>
                  </a:r>
                </a:p>
              </p:txBody>
            </p:sp>
          </mc:Fallback>
        </mc:AlternateContent>
        <p:grpSp>
          <p:nvGrpSpPr>
            <p:cNvPr id="171" name="群組 41">
              <a:extLst>
                <a:ext uri="{FF2B5EF4-FFF2-40B4-BE49-F238E27FC236}">
                  <a16:creationId xmlns:a16="http://schemas.microsoft.com/office/drawing/2014/main" id="{B01CF335-70B2-456D-B558-2A22CB0B299D}"/>
                </a:ext>
              </a:extLst>
            </p:cNvPr>
            <p:cNvGrpSpPr/>
            <p:nvPr/>
          </p:nvGrpSpPr>
          <p:grpSpPr>
            <a:xfrm>
              <a:off x="920152" y="5219859"/>
              <a:ext cx="678986" cy="728437"/>
              <a:chOff x="1299972" y="3748362"/>
              <a:chExt cx="715161" cy="813431"/>
            </a:xfrm>
          </p:grpSpPr>
          <p:grpSp>
            <p:nvGrpSpPr>
              <p:cNvPr id="260" name="群組 38">
                <a:extLst>
                  <a:ext uri="{FF2B5EF4-FFF2-40B4-BE49-F238E27FC236}">
                    <a16:creationId xmlns:a16="http://schemas.microsoft.com/office/drawing/2014/main" id="{0E6BC37D-94FC-4378-A4CE-C05D3D2F857A}"/>
                  </a:ext>
                </a:extLst>
              </p:cNvPr>
              <p:cNvGrpSpPr/>
              <p:nvPr/>
            </p:nvGrpSpPr>
            <p:grpSpPr>
              <a:xfrm>
                <a:off x="1488062" y="3748362"/>
                <a:ext cx="288000" cy="813431"/>
                <a:chOff x="2212165" y="3748362"/>
                <a:chExt cx="288000" cy="813431"/>
              </a:xfrm>
            </p:grpSpPr>
            <p:sp>
              <p:nvSpPr>
                <p:cNvPr id="262" name="矩形 261">
                  <a:extLst>
                    <a:ext uri="{FF2B5EF4-FFF2-40B4-BE49-F238E27FC236}">
                      <a16:creationId xmlns:a16="http://schemas.microsoft.com/office/drawing/2014/main" id="{AF99794E-24A0-4700-A6D1-14CCCC721CFD}"/>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3" name="直線單箭頭接點 18">
                  <a:extLst>
                    <a:ext uri="{FF2B5EF4-FFF2-40B4-BE49-F238E27FC236}">
                      <a16:creationId xmlns:a16="http://schemas.microsoft.com/office/drawing/2014/main" id="{90D14E63-E61E-4602-B331-DDC472E88AD4}"/>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1" name="文字方塊 15">
                    <a:extLst>
                      <a:ext uri="{FF2B5EF4-FFF2-40B4-BE49-F238E27FC236}">
                        <a16:creationId xmlns:a16="http://schemas.microsoft.com/office/drawing/2014/main" id="{50F48413-3D47-4212-A97E-482410AF923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 name="文字方塊 15">
                    <a:extLst>
                      <a:ext uri="{FF2B5EF4-FFF2-40B4-BE49-F238E27FC236}">
                        <a16:creationId xmlns:a16="http://schemas.microsoft.com/office/drawing/2014/main" id="{B327653C-8387-4F7D-9B60-A89815B2D95C}"/>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6"/>
                    <a:stretch>
                      <a:fillRect b="-10256"/>
                    </a:stretch>
                  </a:blipFill>
                </p:spPr>
                <p:txBody>
                  <a:bodyPr/>
                  <a:lstStyle/>
                  <a:p>
                    <a:r>
                      <a:rPr lang="zh-TW" altLang="en-US">
                        <a:noFill/>
                      </a:rPr>
                      <a:t> </a:t>
                    </a:r>
                  </a:p>
                </p:txBody>
              </p:sp>
            </mc:Fallback>
          </mc:AlternateContent>
        </p:grpSp>
        <p:sp>
          <p:nvSpPr>
            <p:cNvPr id="172" name="文字方塊 39">
              <a:extLst>
                <a:ext uri="{FF2B5EF4-FFF2-40B4-BE49-F238E27FC236}">
                  <a16:creationId xmlns:a16="http://schemas.microsoft.com/office/drawing/2014/main" id="{7FCE93BB-F986-4B76-B6D0-D5372CEA785C}"/>
                </a:ext>
              </a:extLst>
            </p:cNvPr>
            <p:cNvSpPr txBox="1"/>
            <p:nvPr/>
          </p:nvSpPr>
          <p:spPr>
            <a:xfrm>
              <a:off x="3014239" y="6265189"/>
              <a:ext cx="3326018" cy="413426"/>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173" name="矩形 172">
              <a:extLst>
                <a:ext uri="{FF2B5EF4-FFF2-40B4-BE49-F238E27FC236}">
                  <a16:creationId xmlns:a16="http://schemas.microsoft.com/office/drawing/2014/main" id="{C6045C78-E2F4-4B82-8BFA-B843EA0A2FB8}"/>
                </a:ext>
              </a:extLst>
            </p:cNvPr>
            <p:cNvSpPr/>
            <p:nvPr/>
          </p:nvSpPr>
          <p:spPr>
            <a:xfrm>
              <a:off x="773986" y="4237701"/>
              <a:ext cx="273432" cy="483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4" name="文字方塊 62">
                  <a:extLst>
                    <a:ext uri="{FF2B5EF4-FFF2-40B4-BE49-F238E27FC236}">
                      <a16:creationId xmlns:a16="http://schemas.microsoft.com/office/drawing/2014/main" id="{C689FB29-0E92-4AB0-B379-B872099674DB}"/>
                    </a:ext>
                  </a:extLst>
                </p:cNvPr>
                <p:cNvSpPr txBox="1"/>
                <p:nvPr/>
              </p:nvSpPr>
              <p:spPr>
                <a:xfrm>
                  <a:off x="1358924" y="3821665"/>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4" name="文字方塊 62">
                  <a:extLst>
                    <a:ext uri="{FF2B5EF4-FFF2-40B4-BE49-F238E27FC236}">
                      <a16:creationId xmlns:a16="http://schemas.microsoft.com/office/drawing/2014/main" id="{C689FB29-0E92-4AB0-B379-B872099674DB}"/>
                    </a:ext>
                  </a:extLst>
                </p:cNvPr>
                <p:cNvSpPr txBox="1">
                  <a:spLocks noRot="1" noChangeAspect="1" noMove="1" noResize="1" noEditPoints="1" noAdjustHandles="1" noChangeArrowheads="1" noChangeShapeType="1" noTextEdit="1"/>
                </p:cNvSpPr>
                <p:nvPr/>
              </p:nvSpPr>
              <p:spPr>
                <a:xfrm>
                  <a:off x="1358924" y="3821665"/>
                  <a:ext cx="678986" cy="424106"/>
                </a:xfrm>
                <a:prstGeom prst="rect">
                  <a:avLst/>
                </a:prstGeom>
                <a:blipFill>
                  <a:blip r:embed="rId7"/>
                  <a:stretch>
                    <a:fillRect b="-22857"/>
                  </a:stretch>
                </a:blipFill>
              </p:spPr>
              <p:txBody>
                <a:bodyPr/>
                <a:lstStyle/>
                <a:p>
                  <a:r>
                    <a:rPr lang="zh-CN" altLang="en-US">
                      <a:noFill/>
                    </a:rPr>
                    <a:t> </a:t>
                  </a:r>
                </a:p>
              </p:txBody>
            </p:sp>
          </mc:Fallback>
        </mc:AlternateContent>
        <p:sp>
          <p:nvSpPr>
            <p:cNvPr id="175" name="矩形 174">
              <a:extLst>
                <a:ext uri="{FF2B5EF4-FFF2-40B4-BE49-F238E27FC236}">
                  <a16:creationId xmlns:a16="http://schemas.microsoft.com/office/drawing/2014/main" id="{A3393BF2-9D33-4DBE-AE6F-0826483FED0D}"/>
                </a:ext>
              </a:extLst>
            </p:cNvPr>
            <p:cNvSpPr/>
            <p:nvPr/>
          </p:nvSpPr>
          <p:spPr>
            <a:xfrm>
              <a:off x="1457372" y="4223919"/>
              <a:ext cx="273432" cy="483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6" name="文字方塊 64">
                  <a:extLst>
                    <a:ext uri="{FF2B5EF4-FFF2-40B4-BE49-F238E27FC236}">
                      <a16:creationId xmlns:a16="http://schemas.microsoft.com/office/drawing/2014/main" id="{C0FBC3B7-CDA5-4BAE-8D72-E1CD844453F8}"/>
                    </a:ext>
                  </a:extLst>
                </p:cNvPr>
                <p:cNvSpPr txBox="1"/>
                <p:nvPr/>
              </p:nvSpPr>
              <p:spPr>
                <a:xfrm>
                  <a:off x="657250" y="3812727"/>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6" name="文字方塊 64">
                  <a:extLst>
                    <a:ext uri="{FF2B5EF4-FFF2-40B4-BE49-F238E27FC236}">
                      <a16:creationId xmlns:a16="http://schemas.microsoft.com/office/drawing/2014/main" id="{C0FBC3B7-CDA5-4BAE-8D72-E1CD844453F8}"/>
                    </a:ext>
                  </a:extLst>
                </p:cNvPr>
                <p:cNvSpPr txBox="1">
                  <a:spLocks noRot="1" noChangeAspect="1" noMove="1" noResize="1" noEditPoints="1" noAdjustHandles="1" noChangeArrowheads="1" noChangeShapeType="1" noTextEdit="1"/>
                </p:cNvSpPr>
                <p:nvPr/>
              </p:nvSpPr>
              <p:spPr>
                <a:xfrm>
                  <a:off x="657250" y="3812727"/>
                  <a:ext cx="678986" cy="424106"/>
                </a:xfrm>
                <a:prstGeom prst="rect">
                  <a:avLst/>
                </a:prstGeom>
                <a:blipFill>
                  <a:blip r:embed="rId8"/>
                  <a:stretch>
                    <a:fillRect l="-901" b="-24638"/>
                  </a:stretch>
                </a:blipFill>
              </p:spPr>
              <p:txBody>
                <a:bodyPr/>
                <a:lstStyle/>
                <a:p>
                  <a:r>
                    <a:rPr lang="zh-CN" altLang="en-US">
                      <a:noFill/>
                    </a:rPr>
                    <a:t> </a:t>
                  </a:r>
                </a:p>
              </p:txBody>
            </p:sp>
          </mc:Fallback>
        </mc:AlternateContent>
        <p:cxnSp>
          <p:nvCxnSpPr>
            <p:cNvPr id="177" name="直線單箭頭接點 79">
              <a:extLst>
                <a:ext uri="{FF2B5EF4-FFF2-40B4-BE49-F238E27FC236}">
                  <a16:creationId xmlns:a16="http://schemas.microsoft.com/office/drawing/2014/main" id="{4FC84BF4-DCBB-486A-95A1-39EE12C6E39E}"/>
                </a:ext>
              </a:extLst>
            </p:cNvPr>
            <p:cNvCxnSpPr>
              <a:cxnSpLocks/>
            </p:cNvCxnSpPr>
            <p:nvPr/>
          </p:nvCxnSpPr>
          <p:spPr>
            <a:xfrm>
              <a:off x="2292312" y="4988512"/>
              <a:ext cx="662662"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單箭頭接點 81">
              <a:extLst>
                <a:ext uri="{FF2B5EF4-FFF2-40B4-BE49-F238E27FC236}">
                  <a16:creationId xmlns:a16="http://schemas.microsoft.com/office/drawing/2014/main" id="{526DC8CA-8EDE-4969-A151-32E11939E60E}"/>
                </a:ext>
              </a:extLst>
            </p:cNvPr>
            <p:cNvCxnSpPr>
              <a:cxnSpLocks/>
            </p:cNvCxnSpPr>
            <p:nvPr/>
          </p:nvCxnSpPr>
          <p:spPr>
            <a:xfrm flipV="1">
              <a:off x="2271588" y="4753183"/>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82">
              <a:extLst>
                <a:ext uri="{FF2B5EF4-FFF2-40B4-BE49-F238E27FC236}">
                  <a16:creationId xmlns:a16="http://schemas.microsoft.com/office/drawing/2014/main" id="{95188DD9-D220-4863-BCED-74DD294B5205}"/>
                </a:ext>
              </a:extLst>
            </p:cNvPr>
            <p:cNvCxnSpPr>
              <a:cxnSpLocks/>
            </p:cNvCxnSpPr>
            <p:nvPr/>
          </p:nvCxnSpPr>
          <p:spPr>
            <a:xfrm flipV="1">
              <a:off x="2935579" y="4740739"/>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0" name="矩形 179">
              <a:extLst>
                <a:ext uri="{FF2B5EF4-FFF2-40B4-BE49-F238E27FC236}">
                  <a16:creationId xmlns:a16="http://schemas.microsoft.com/office/drawing/2014/main" id="{9C3B06CA-C1D1-4B07-B9AD-5F7A6B847EE5}"/>
                </a:ext>
              </a:extLst>
            </p:cNvPr>
            <p:cNvSpPr/>
            <p:nvPr/>
          </p:nvSpPr>
          <p:spPr>
            <a:xfrm>
              <a:off x="2134872" y="4235810"/>
              <a:ext cx="273432" cy="4835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84">
                  <a:extLst>
                    <a:ext uri="{FF2B5EF4-FFF2-40B4-BE49-F238E27FC236}">
                      <a16:creationId xmlns:a16="http://schemas.microsoft.com/office/drawing/2014/main" id="{9820C1E1-A583-4571-B91A-6A5C847308D7}"/>
                    </a:ext>
                  </a:extLst>
                </p:cNvPr>
                <p:cNvSpPr txBox="1"/>
                <p:nvPr/>
              </p:nvSpPr>
              <p:spPr>
                <a:xfrm>
                  <a:off x="2719810" y="3819774"/>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81" name="文字方塊 84">
                  <a:extLst>
                    <a:ext uri="{FF2B5EF4-FFF2-40B4-BE49-F238E27FC236}">
                      <a16:creationId xmlns:a16="http://schemas.microsoft.com/office/drawing/2014/main" id="{9820C1E1-A583-4571-B91A-6A5C847308D7}"/>
                    </a:ext>
                  </a:extLst>
                </p:cNvPr>
                <p:cNvSpPr txBox="1">
                  <a:spLocks noRot="1" noChangeAspect="1" noMove="1" noResize="1" noEditPoints="1" noAdjustHandles="1" noChangeArrowheads="1" noChangeShapeType="1" noTextEdit="1"/>
                </p:cNvSpPr>
                <p:nvPr/>
              </p:nvSpPr>
              <p:spPr>
                <a:xfrm>
                  <a:off x="2719810" y="3819774"/>
                  <a:ext cx="678986" cy="424106"/>
                </a:xfrm>
                <a:prstGeom prst="rect">
                  <a:avLst/>
                </a:prstGeom>
                <a:blipFill>
                  <a:blip r:embed="rId9"/>
                  <a:stretch>
                    <a:fillRect b="-7143"/>
                  </a:stretch>
                </a:blipFill>
              </p:spPr>
              <p:txBody>
                <a:bodyPr/>
                <a:lstStyle/>
                <a:p>
                  <a:r>
                    <a:rPr lang="zh-CN" altLang="en-US">
                      <a:noFill/>
                    </a:rPr>
                    <a:t> </a:t>
                  </a:r>
                </a:p>
              </p:txBody>
            </p:sp>
          </mc:Fallback>
        </mc:AlternateContent>
        <p:sp>
          <p:nvSpPr>
            <p:cNvPr id="182" name="矩形 181">
              <a:extLst>
                <a:ext uri="{FF2B5EF4-FFF2-40B4-BE49-F238E27FC236}">
                  <a16:creationId xmlns:a16="http://schemas.microsoft.com/office/drawing/2014/main" id="{3A2A6D15-25B4-4D22-82FA-448CBC334DBB}"/>
                </a:ext>
              </a:extLst>
            </p:cNvPr>
            <p:cNvSpPr/>
            <p:nvPr/>
          </p:nvSpPr>
          <p:spPr>
            <a:xfrm>
              <a:off x="2818257" y="4222028"/>
              <a:ext cx="273432" cy="4835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3" name="文字方塊 86">
                  <a:extLst>
                    <a:ext uri="{FF2B5EF4-FFF2-40B4-BE49-F238E27FC236}">
                      <a16:creationId xmlns:a16="http://schemas.microsoft.com/office/drawing/2014/main" id="{0F6EBE09-4D36-4BE8-B0FE-841BB4982284}"/>
                    </a:ext>
                  </a:extLst>
                </p:cNvPr>
                <p:cNvSpPr txBox="1"/>
                <p:nvPr/>
              </p:nvSpPr>
              <p:spPr>
                <a:xfrm>
                  <a:off x="2038337" y="3811996"/>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3" name="文字方塊 86">
                  <a:extLst>
                    <a:ext uri="{FF2B5EF4-FFF2-40B4-BE49-F238E27FC236}">
                      <a16:creationId xmlns:a16="http://schemas.microsoft.com/office/drawing/2014/main" id="{0F6EBE09-4D36-4BE8-B0FE-841BB4982284}"/>
                    </a:ext>
                  </a:extLst>
                </p:cNvPr>
                <p:cNvSpPr txBox="1">
                  <a:spLocks noRot="1" noChangeAspect="1" noMove="1" noResize="1" noEditPoints="1" noAdjustHandles="1" noChangeArrowheads="1" noChangeShapeType="1" noTextEdit="1"/>
                </p:cNvSpPr>
                <p:nvPr/>
              </p:nvSpPr>
              <p:spPr>
                <a:xfrm>
                  <a:off x="2038337" y="3811996"/>
                  <a:ext cx="678986" cy="424106"/>
                </a:xfrm>
                <a:prstGeom prst="rect">
                  <a:avLst/>
                </a:prstGeom>
                <a:blipFill>
                  <a:blip r:embed="rId10"/>
                  <a:stretch>
                    <a:fillRect l="-901" b="-8696"/>
                  </a:stretch>
                </a:blipFill>
              </p:spPr>
              <p:txBody>
                <a:bodyPr/>
                <a:lstStyle/>
                <a:p>
                  <a:r>
                    <a:rPr lang="zh-CN" altLang="en-US">
                      <a:noFill/>
                    </a:rPr>
                    <a:t> </a:t>
                  </a:r>
                </a:p>
              </p:txBody>
            </p:sp>
          </mc:Fallback>
        </mc:AlternateContent>
        <p:cxnSp>
          <p:nvCxnSpPr>
            <p:cNvPr id="184" name="直線單箭頭接點 87">
              <a:extLst>
                <a:ext uri="{FF2B5EF4-FFF2-40B4-BE49-F238E27FC236}">
                  <a16:creationId xmlns:a16="http://schemas.microsoft.com/office/drawing/2014/main" id="{27685F20-C5B0-469B-A970-66A3BC26CFE8}"/>
                </a:ext>
              </a:extLst>
            </p:cNvPr>
            <p:cNvCxnSpPr>
              <a:cxnSpLocks/>
            </p:cNvCxnSpPr>
            <p:nvPr/>
          </p:nvCxnSpPr>
          <p:spPr>
            <a:xfrm>
              <a:off x="3521011" y="4985887"/>
              <a:ext cx="662662"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單箭頭接點 89">
              <a:extLst>
                <a:ext uri="{FF2B5EF4-FFF2-40B4-BE49-F238E27FC236}">
                  <a16:creationId xmlns:a16="http://schemas.microsoft.com/office/drawing/2014/main" id="{08BAED88-0FF7-46CD-8920-776A28C6B1A6}"/>
                </a:ext>
              </a:extLst>
            </p:cNvPr>
            <p:cNvCxnSpPr>
              <a:cxnSpLocks/>
            </p:cNvCxnSpPr>
            <p:nvPr/>
          </p:nvCxnSpPr>
          <p:spPr>
            <a:xfrm flipV="1">
              <a:off x="3500287" y="4750558"/>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90">
              <a:extLst>
                <a:ext uri="{FF2B5EF4-FFF2-40B4-BE49-F238E27FC236}">
                  <a16:creationId xmlns:a16="http://schemas.microsoft.com/office/drawing/2014/main" id="{96669FC8-5FE0-493F-96DC-333AED412777}"/>
                </a:ext>
              </a:extLst>
            </p:cNvPr>
            <p:cNvCxnSpPr>
              <a:cxnSpLocks/>
            </p:cNvCxnSpPr>
            <p:nvPr/>
          </p:nvCxnSpPr>
          <p:spPr>
            <a:xfrm flipV="1">
              <a:off x="4164278" y="4738114"/>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7" name="矩形 186">
              <a:extLst>
                <a:ext uri="{FF2B5EF4-FFF2-40B4-BE49-F238E27FC236}">
                  <a16:creationId xmlns:a16="http://schemas.microsoft.com/office/drawing/2014/main" id="{F37DBB66-EB26-493D-A675-B5DF53164D9E}"/>
                </a:ext>
              </a:extLst>
            </p:cNvPr>
            <p:cNvSpPr/>
            <p:nvPr/>
          </p:nvSpPr>
          <p:spPr>
            <a:xfrm>
              <a:off x="3363571" y="4233185"/>
              <a:ext cx="273432" cy="4835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8" name="文字方塊 92">
                  <a:extLst>
                    <a:ext uri="{FF2B5EF4-FFF2-40B4-BE49-F238E27FC236}">
                      <a16:creationId xmlns:a16="http://schemas.microsoft.com/office/drawing/2014/main" id="{7ABD1414-C7F0-4A41-BAE6-28AA5C67F633}"/>
                    </a:ext>
                  </a:extLst>
                </p:cNvPr>
                <p:cNvSpPr txBox="1"/>
                <p:nvPr/>
              </p:nvSpPr>
              <p:spPr>
                <a:xfrm>
                  <a:off x="3948509" y="3817149"/>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88" name="文字方塊 92">
                  <a:extLst>
                    <a:ext uri="{FF2B5EF4-FFF2-40B4-BE49-F238E27FC236}">
                      <a16:creationId xmlns:a16="http://schemas.microsoft.com/office/drawing/2014/main" id="{7ABD1414-C7F0-4A41-BAE6-28AA5C67F633}"/>
                    </a:ext>
                  </a:extLst>
                </p:cNvPr>
                <p:cNvSpPr txBox="1">
                  <a:spLocks noRot="1" noChangeAspect="1" noMove="1" noResize="1" noEditPoints="1" noAdjustHandles="1" noChangeArrowheads="1" noChangeShapeType="1" noTextEdit="1"/>
                </p:cNvSpPr>
                <p:nvPr/>
              </p:nvSpPr>
              <p:spPr>
                <a:xfrm>
                  <a:off x="3948509" y="3817149"/>
                  <a:ext cx="678986" cy="424106"/>
                </a:xfrm>
                <a:prstGeom prst="rect">
                  <a:avLst/>
                </a:prstGeom>
                <a:blipFill>
                  <a:blip r:embed="rId11"/>
                  <a:stretch>
                    <a:fillRect b="-2899"/>
                  </a:stretch>
                </a:blipFill>
              </p:spPr>
              <p:txBody>
                <a:bodyPr/>
                <a:lstStyle/>
                <a:p>
                  <a:r>
                    <a:rPr lang="zh-CN" altLang="en-US">
                      <a:noFill/>
                    </a:rPr>
                    <a:t> </a:t>
                  </a:r>
                </a:p>
              </p:txBody>
            </p:sp>
          </mc:Fallback>
        </mc:AlternateContent>
        <p:sp>
          <p:nvSpPr>
            <p:cNvPr id="189" name="矩形 188">
              <a:extLst>
                <a:ext uri="{FF2B5EF4-FFF2-40B4-BE49-F238E27FC236}">
                  <a16:creationId xmlns:a16="http://schemas.microsoft.com/office/drawing/2014/main" id="{504BD19C-DF2E-4A8B-B3FC-89D5E4379EC2}"/>
                </a:ext>
              </a:extLst>
            </p:cNvPr>
            <p:cNvSpPr/>
            <p:nvPr/>
          </p:nvSpPr>
          <p:spPr>
            <a:xfrm>
              <a:off x="4046957" y="4219403"/>
              <a:ext cx="273432" cy="4835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94">
                  <a:extLst>
                    <a:ext uri="{FF2B5EF4-FFF2-40B4-BE49-F238E27FC236}">
                      <a16:creationId xmlns:a16="http://schemas.microsoft.com/office/drawing/2014/main" id="{1741A90B-C35A-4CC6-97CF-1E768E22B123}"/>
                    </a:ext>
                  </a:extLst>
                </p:cNvPr>
                <p:cNvSpPr txBox="1"/>
                <p:nvPr/>
              </p:nvSpPr>
              <p:spPr>
                <a:xfrm>
                  <a:off x="3318746" y="3807344"/>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0" name="文字方塊 94">
                  <a:extLst>
                    <a:ext uri="{FF2B5EF4-FFF2-40B4-BE49-F238E27FC236}">
                      <a16:creationId xmlns:a16="http://schemas.microsoft.com/office/drawing/2014/main" id="{1741A90B-C35A-4CC6-97CF-1E768E22B123}"/>
                    </a:ext>
                  </a:extLst>
                </p:cNvPr>
                <p:cNvSpPr txBox="1">
                  <a:spLocks noRot="1" noChangeAspect="1" noMove="1" noResize="1" noEditPoints="1" noAdjustHandles="1" noChangeArrowheads="1" noChangeShapeType="1" noTextEdit="1"/>
                </p:cNvSpPr>
                <p:nvPr/>
              </p:nvSpPr>
              <p:spPr>
                <a:xfrm>
                  <a:off x="3318746" y="3807344"/>
                  <a:ext cx="678986" cy="424106"/>
                </a:xfrm>
                <a:prstGeom prst="rect">
                  <a:avLst/>
                </a:prstGeom>
                <a:blipFill>
                  <a:blip r:embed="rId12"/>
                  <a:stretch>
                    <a:fillRect b="-1429"/>
                  </a:stretch>
                </a:blipFill>
              </p:spPr>
              <p:txBody>
                <a:bodyPr/>
                <a:lstStyle/>
                <a:p>
                  <a:r>
                    <a:rPr lang="zh-CN" altLang="en-US">
                      <a:noFill/>
                    </a:rPr>
                    <a:t> </a:t>
                  </a:r>
                </a:p>
              </p:txBody>
            </p:sp>
          </mc:Fallback>
        </mc:AlternateContent>
        <p:cxnSp>
          <p:nvCxnSpPr>
            <p:cNvPr id="191" name="直線單箭頭接點 135">
              <a:extLst>
                <a:ext uri="{FF2B5EF4-FFF2-40B4-BE49-F238E27FC236}">
                  <a16:creationId xmlns:a16="http://schemas.microsoft.com/office/drawing/2014/main" id="{2C32B155-93B2-4647-84D6-8C1D2EDA795B}"/>
                </a:ext>
              </a:extLst>
            </p:cNvPr>
            <p:cNvCxnSpPr>
              <a:cxnSpLocks/>
            </p:cNvCxnSpPr>
            <p:nvPr/>
          </p:nvCxnSpPr>
          <p:spPr>
            <a:xfrm flipV="1">
              <a:off x="6696982" y="4955908"/>
              <a:ext cx="0" cy="455704"/>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單箭頭接點 136">
              <a:extLst>
                <a:ext uri="{FF2B5EF4-FFF2-40B4-BE49-F238E27FC236}">
                  <a16:creationId xmlns:a16="http://schemas.microsoft.com/office/drawing/2014/main" id="{A74B974F-FF97-4999-99B0-A44E015EE63B}"/>
                </a:ext>
              </a:extLst>
            </p:cNvPr>
            <p:cNvCxnSpPr>
              <a:cxnSpLocks/>
            </p:cNvCxnSpPr>
            <p:nvPr/>
          </p:nvCxnSpPr>
          <p:spPr>
            <a:xfrm flipV="1">
              <a:off x="7925681" y="4953283"/>
              <a:ext cx="0" cy="455704"/>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單箭頭接點 137">
              <a:extLst>
                <a:ext uri="{FF2B5EF4-FFF2-40B4-BE49-F238E27FC236}">
                  <a16:creationId xmlns:a16="http://schemas.microsoft.com/office/drawing/2014/main" id="{BF0CC423-B9B2-48A4-A427-A6D9B7387FC6}"/>
                </a:ext>
              </a:extLst>
            </p:cNvPr>
            <p:cNvCxnSpPr>
              <a:cxnSpLocks/>
            </p:cNvCxnSpPr>
            <p:nvPr/>
          </p:nvCxnSpPr>
          <p:spPr>
            <a:xfrm>
              <a:off x="5032294" y="4962446"/>
              <a:ext cx="662662"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直線單箭頭接點 138">
              <a:extLst>
                <a:ext uri="{FF2B5EF4-FFF2-40B4-BE49-F238E27FC236}">
                  <a16:creationId xmlns:a16="http://schemas.microsoft.com/office/drawing/2014/main" id="{9171F33B-47F9-4646-AA93-4D5CC232545F}"/>
                </a:ext>
              </a:extLst>
            </p:cNvPr>
            <p:cNvCxnSpPr>
              <a:cxnSpLocks/>
            </p:cNvCxnSpPr>
            <p:nvPr/>
          </p:nvCxnSpPr>
          <p:spPr>
            <a:xfrm flipV="1">
              <a:off x="5336096" y="4957799"/>
              <a:ext cx="0" cy="455704"/>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直線單箭頭接點 139">
              <a:extLst>
                <a:ext uri="{FF2B5EF4-FFF2-40B4-BE49-F238E27FC236}">
                  <a16:creationId xmlns:a16="http://schemas.microsoft.com/office/drawing/2014/main" id="{CCA82BB1-3C99-46C0-8D09-AB2732EFBFC6}"/>
                </a:ext>
              </a:extLst>
            </p:cNvPr>
            <p:cNvCxnSpPr>
              <a:cxnSpLocks/>
            </p:cNvCxnSpPr>
            <p:nvPr/>
          </p:nvCxnSpPr>
          <p:spPr>
            <a:xfrm flipV="1">
              <a:off x="5011570" y="4727117"/>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40">
              <a:extLst>
                <a:ext uri="{FF2B5EF4-FFF2-40B4-BE49-F238E27FC236}">
                  <a16:creationId xmlns:a16="http://schemas.microsoft.com/office/drawing/2014/main" id="{7321971B-91BD-49EA-951F-A8356E9A028A}"/>
                </a:ext>
              </a:extLst>
            </p:cNvPr>
            <p:cNvCxnSpPr>
              <a:cxnSpLocks/>
            </p:cNvCxnSpPr>
            <p:nvPr/>
          </p:nvCxnSpPr>
          <p:spPr>
            <a:xfrm flipV="1">
              <a:off x="5675561" y="4714673"/>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a:extLst>
                <a:ext uri="{FF2B5EF4-FFF2-40B4-BE49-F238E27FC236}">
                  <a16:creationId xmlns:a16="http://schemas.microsoft.com/office/drawing/2014/main" id="{BB3233A6-2058-46AD-84B2-2F9A327C3BDA}"/>
                </a:ext>
              </a:extLst>
            </p:cNvPr>
            <p:cNvSpPr/>
            <p:nvPr/>
          </p:nvSpPr>
          <p:spPr>
            <a:xfrm>
              <a:off x="6469538" y="6157410"/>
              <a:ext cx="438314" cy="5425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98" name="矩形 197">
              <a:extLst>
                <a:ext uri="{FF2B5EF4-FFF2-40B4-BE49-F238E27FC236}">
                  <a16:creationId xmlns:a16="http://schemas.microsoft.com/office/drawing/2014/main" id="{C5B76567-D050-4D8C-A012-183B4D313C20}"/>
                </a:ext>
              </a:extLst>
            </p:cNvPr>
            <p:cNvSpPr/>
            <p:nvPr/>
          </p:nvSpPr>
          <p:spPr>
            <a:xfrm>
              <a:off x="6544759" y="5191902"/>
              <a:ext cx="273432" cy="4835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9" name="文字方塊 143">
                  <a:extLst>
                    <a:ext uri="{FF2B5EF4-FFF2-40B4-BE49-F238E27FC236}">
                      <a16:creationId xmlns:a16="http://schemas.microsoft.com/office/drawing/2014/main" id="{A83D4761-4FC1-4B98-A216-AFC846E8C85C}"/>
                    </a:ext>
                  </a:extLst>
                </p:cNvPr>
                <p:cNvSpPr txBox="1"/>
                <p:nvPr/>
              </p:nvSpPr>
              <p:spPr>
                <a:xfrm>
                  <a:off x="6372454" y="5234723"/>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99" name="文字方塊 143">
                  <a:extLst>
                    <a:ext uri="{FF2B5EF4-FFF2-40B4-BE49-F238E27FC236}">
                      <a16:creationId xmlns:a16="http://schemas.microsoft.com/office/drawing/2014/main" id="{A83D4761-4FC1-4B98-A216-AFC846E8C85C}"/>
                    </a:ext>
                  </a:extLst>
                </p:cNvPr>
                <p:cNvSpPr txBox="1">
                  <a:spLocks noRot="1" noChangeAspect="1" noMove="1" noResize="1" noEditPoints="1" noAdjustHandles="1" noChangeArrowheads="1" noChangeShapeType="1" noTextEdit="1"/>
                </p:cNvSpPr>
                <p:nvPr/>
              </p:nvSpPr>
              <p:spPr>
                <a:xfrm>
                  <a:off x="6372454" y="5234723"/>
                  <a:ext cx="678986" cy="424106"/>
                </a:xfrm>
                <a:prstGeom prst="rect">
                  <a:avLst/>
                </a:prstGeom>
                <a:blipFill>
                  <a:blip r:embed="rId13"/>
                  <a:stretch>
                    <a:fillRect b="-7143"/>
                  </a:stretch>
                </a:blipFill>
              </p:spPr>
              <p:txBody>
                <a:bodyPr/>
                <a:lstStyle/>
                <a:p>
                  <a:r>
                    <a:rPr lang="zh-CN" altLang="en-US">
                      <a:noFill/>
                    </a:rPr>
                    <a:t> </a:t>
                  </a:r>
                </a:p>
              </p:txBody>
            </p:sp>
          </mc:Fallback>
        </mc:AlternateContent>
        <p:cxnSp>
          <p:nvCxnSpPr>
            <p:cNvPr id="200" name="直線單箭頭接點 144">
              <a:extLst>
                <a:ext uri="{FF2B5EF4-FFF2-40B4-BE49-F238E27FC236}">
                  <a16:creationId xmlns:a16="http://schemas.microsoft.com/office/drawing/2014/main" id="{96003C04-F38F-4B1B-BBD3-FE7D6AD7FA47}"/>
                </a:ext>
              </a:extLst>
            </p:cNvPr>
            <p:cNvCxnSpPr>
              <a:cxnSpLocks/>
            </p:cNvCxnSpPr>
            <p:nvPr/>
          </p:nvCxnSpPr>
          <p:spPr>
            <a:xfrm flipV="1">
              <a:off x="6689629" y="5679013"/>
              <a:ext cx="0" cy="45570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145">
              <a:extLst>
                <a:ext uri="{FF2B5EF4-FFF2-40B4-BE49-F238E27FC236}">
                  <a16:creationId xmlns:a16="http://schemas.microsoft.com/office/drawing/2014/main" id="{3B2DF925-0CAC-4E2B-8240-98A649C4A20F}"/>
                </a:ext>
              </a:extLst>
            </p:cNvPr>
            <p:cNvCxnSpPr>
              <a:cxnSpLocks/>
            </p:cNvCxnSpPr>
            <p:nvPr/>
          </p:nvCxnSpPr>
          <p:spPr>
            <a:xfrm>
              <a:off x="5316151" y="5931106"/>
              <a:ext cx="262889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2" name="群組 146">
              <a:extLst>
                <a:ext uri="{FF2B5EF4-FFF2-40B4-BE49-F238E27FC236}">
                  <a16:creationId xmlns:a16="http://schemas.microsoft.com/office/drawing/2014/main" id="{02C6AFAE-9E1A-4284-8BD6-4489AA5AEA67}"/>
                </a:ext>
              </a:extLst>
            </p:cNvPr>
            <p:cNvGrpSpPr/>
            <p:nvPr/>
          </p:nvGrpSpPr>
          <p:grpSpPr>
            <a:xfrm>
              <a:off x="7605555" y="5191902"/>
              <a:ext cx="678986" cy="728437"/>
              <a:chOff x="3154887" y="3748362"/>
              <a:chExt cx="715161" cy="813431"/>
            </a:xfrm>
          </p:grpSpPr>
          <p:sp>
            <p:nvSpPr>
              <p:cNvPr id="257" name="矩形 256">
                <a:extLst>
                  <a:ext uri="{FF2B5EF4-FFF2-40B4-BE49-F238E27FC236}">
                    <a16:creationId xmlns:a16="http://schemas.microsoft.com/office/drawing/2014/main" id="{8F57E2CA-8845-40F9-A7D1-9ADE1FC5AED5}"/>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8" name="文字方塊 148">
                    <a:extLst>
                      <a:ext uri="{FF2B5EF4-FFF2-40B4-BE49-F238E27FC236}">
                        <a16:creationId xmlns:a16="http://schemas.microsoft.com/office/drawing/2014/main" id="{B84BD835-9AAF-4BA0-B0A1-1F015BDA8BB9}"/>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AAB99A89-8376-43D3-AE0C-D0ABD7C02F0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4"/>
                    <a:stretch>
                      <a:fillRect/>
                    </a:stretch>
                  </a:blipFill>
                </p:spPr>
                <p:txBody>
                  <a:bodyPr/>
                  <a:lstStyle/>
                  <a:p>
                    <a:r>
                      <a:rPr lang="zh-TW" altLang="en-US">
                        <a:noFill/>
                      </a:rPr>
                      <a:t> </a:t>
                    </a:r>
                  </a:p>
                </p:txBody>
              </p:sp>
            </mc:Fallback>
          </mc:AlternateContent>
          <p:cxnSp>
            <p:nvCxnSpPr>
              <p:cNvPr id="259" name="直線單箭頭接點 149">
                <a:extLst>
                  <a:ext uri="{FF2B5EF4-FFF2-40B4-BE49-F238E27FC236}">
                    <a16:creationId xmlns:a16="http://schemas.microsoft.com/office/drawing/2014/main" id="{98A13EF3-6954-4338-BA60-D6F24514994E}"/>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3" name="文字方塊 150">
                  <a:extLst>
                    <a:ext uri="{FF2B5EF4-FFF2-40B4-BE49-F238E27FC236}">
                      <a16:creationId xmlns:a16="http://schemas.microsoft.com/office/drawing/2014/main" id="{DBEE4799-E408-4AC6-8DC2-1891F3A108C0}"/>
                    </a:ext>
                  </a:extLst>
                </p:cNvPr>
                <p:cNvSpPr txBox="1"/>
                <p:nvPr/>
              </p:nvSpPr>
              <p:spPr>
                <a:xfrm>
                  <a:off x="6381740" y="6218667"/>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03" name="文字方塊 150">
                  <a:extLst>
                    <a:ext uri="{FF2B5EF4-FFF2-40B4-BE49-F238E27FC236}">
                      <a16:creationId xmlns:a16="http://schemas.microsoft.com/office/drawing/2014/main" id="{DBEE4799-E408-4AC6-8DC2-1891F3A108C0}"/>
                    </a:ext>
                  </a:extLst>
                </p:cNvPr>
                <p:cNvSpPr txBox="1">
                  <a:spLocks noRot="1" noChangeAspect="1" noMove="1" noResize="1" noEditPoints="1" noAdjustHandles="1" noChangeArrowheads="1" noChangeShapeType="1" noTextEdit="1"/>
                </p:cNvSpPr>
                <p:nvPr/>
              </p:nvSpPr>
              <p:spPr>
                <a:xfrm>
                  <a:off x="6381740" y="6218667"/>
                  <a:ext cx="678986" cy="424106"/>
                </a:xfrm>
                <a:prstGeom prst="rect">
                  <a:avLst/>
                </a:prstGeom>
                <a:blipFill>
                  <a:blip r:embed="rId15"/>
                  <a:stretch>
                    <a:fillRect/>
                  </a:stretch>
                </a:blipFill>
              </p:spPr>
              <p:txBody>
                <a:bodyPr/>
                <a:lstStyle/>
                <a:p>
                  <a:r>
                    <a:rPr lang="zh-CN" altLang="en-US">
                      <a:noFill/>
                    </a:rPr>
                    <a:t> </a:t>
                  </a:r>
                </a:p>
              </p:txBody>
            </p:sp>
          </mc:Fallback>
        </mc:AlternateContent>
        <p:grpSp>
          <p:nvGrpSpPr>
            <p:cNvPr id="204" name="群組 151">
              <a:extLst>
                <a:ext uri="{FF2B5EF4-FFF2-40B4-BE49-F238E27FC236}">
                  <a16:creationId xmlns:a16="http://schemas.microsoft.com/office/drawing/2014/main" id="{7AB4FF02-256B-4E72-A6FC-ADD8C6B617B6}"/>
                </a:ext>
              </a:extLst>
            </p:cNvPr>
            <p:cNvGrpSpPr/>
            <p:nvPr/>
          </p:nvGrpSpPr>
          <p:grpSpPr>
            <a:xfrm>
              <a:off x="5021020" y="5191902"/>
              <a:ext cx="678986" cy="728437"/>
              <a:chOff x="1299972" y="3748362"/>
              <a:chExt cx="715161" cy="813431"/>
            </a:xfrm>
          </p:grpSpPr>
          <p:grpSp>
            <p:nvGrpSpPr>
              <p:cNvPr id="253" name="群組 152">
                <a:extLst>
                  <a:ext uri="{FF2B5EF4-FFF2-40B4-BE49-F238E27FC236}">
                    <a16:creationId xmlns:a16="http://schemas.microsoft.com/office/drawing/2014/main" id="{237C19D8-EA40-439F-BC91-B06EFF5F599B}"/>
                  </a:ext>
                </a:extLst>
              </p:cNvPr>
              <p:cNvGrpSpPr/>
              <p:nvPr/>
            </p:nvGrpSpPr>
            <p:grpSpPr>
              <a:xfrm>
                <a:off x="1488062" y="3748362"/>
                <a:ext cx="288000" cy="813431"/>
                <a:chOff x="2212165" y="3748362"/>
                <a:chExt cx="288000" cy="813431"/>
              </a:xfrm>
            </p:grpSpPr>
            <p:sp>
              <p:nvSpPr>
                <p:cNvPr id="255" name="矩形 254">
                  <a:extLst>
                    <a:ext uri="{FF2B5EF4-FFF2-40B4-BE49-F238E27FC236}">
                      <a16:creationId xmlns:a16="http://schemas.microsoft.com/office/drawing/2014/main" id="{CFEEBC2A-DF0E-499B-96C5-2FB7DE83C186}"/>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56" name="直線單箭頭接點 155">
                  <a:extLst>
                    <a:ext uri="{FF2B5EF4-FFF2-40B4-BE49-F238E27FC236}">
                      <a16:creationId xmlns:a16="http://schemas.microsoft.com/office/drawing/2014/main" id="{F1CCA7FC-7481-4A05-BE5E-D9B1AD27FE46}"/>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4" name="文字方塊 153">
                    <a:extLst>
                      <a:ext uri="{FF2B5EF4-FFF2-40B4-BE49-F238E27FC236}">
                        <a16:creationId xmlns:a16="http://schemas.microsoft.com/office/drawing/2014/main" id="{D52E23C1-73E4-489C-85F1-B95307EBC1F9}"/>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42B091D5-5DFD-4BCB-8E6D-ABD6C8609303}"/>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6"/>
                    <a:stretch>
                      <a:fillRect b="-10256"/>
                    </a:stretch>
                  </a:blipFill>
                </p:spPr>
                <p:txBody>
                  <a:bodyPr/>
                  <a:lstStyle/>
                  <a:p>
                    <a:r>
                      <a:rPr lang="zh-TW" altLang="en-US">
                        <a:noFill/>
                      </a:rPr>
                      <a:t> </a:t>
                    </a:r>
                  </a:p>
                </p:txBody>
              </p:sp>
            </mc:Fallback>
          </mc:AlternateContent>
        </p:grpSp>
        <p:sp>
          <p:nvSpPr>
            <p:cNvPr id="205" name="矩形 204">
              <a:extLst>
                <a:ext uri="{FF2B5EF4-FFF2-40B4-BE49-F238E27FC236}">
                  <a16:creationId xmlns:a16="http://schemas.microsoft.com/office/drawing/2014/main" id="{17E522A8-1AF6-4EF5-978C-B9E072CA5DA3}"/>
                </a:ext>
              </a:extLst>
            </p:cNvPr>
            <p:cNvSpPr/>
            <p:nvPr/>
          </p:nvSpPr>
          <p:spPr>
            <a:xfrm>
              <a:off x="4874854" y="4209744"/>
              <a:ext cx="273432" cy="483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6" name="文字方塊 157">
                  <a:extLst>
                    <a:ext uri="{FF2B5EF4-FFF2-40B4-BE49-F238E27FC236}">
                      <a16:creationId xmlns:a16="http://schemas.microsoft.com/office/drawing/2014/main" id="{C25E7A33-2AF2-48CA-841B-6CCB76B98079}"/>
                    </a:ext>
                  </a:extLst>
                </p:cNvPr>
                <p:cNvSpPr txBox="1"/>
                <p:nvPr/>
              </p:nvSpPr>
              <p:spPr>
                <a:xfrm>
                  <a:off x="5459792" y="3793708"/>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6" name="文字方塊 157">
                  <a:extLst>
                    <a:ext uri="{FF2B5EF4-FFF2-40B4-BE49-F238E27FC236}">
                      <a16:creationId xmlns:a16="http://schemas.microsoft.com/office/drawing/2014/main" id="{C25E7A33-2AF2-48CA-841B-6CCB76B98079}"/>
                    </a:ext>
                  </a:extLst>
                </p:cNvPr>
                <p:cNvSpPr txBox="1">
                  <a:spLocks noRot="1" noChangeAspect="1" noMove="1" noResize="1" noEditPoints="1" noAdjustHandles="1" noChangeArrowheads="1" noChangeShapeType="1" noTextEdit="1"/>
                </p:cNvSpPr>
                <p:nvPr/>
              </p:nvSpPr>
              <p:spPr>
                <a:xfrm>
                  <a:off x="5459792" y="3793708"/>
                  <a:ext cx="678986" cy="424106"/>
                </a:xfrm>
                <a:prstGeom prst="rect">
                  <a:avLst/>
                </a:prstGeom>
                <a:blipFill>
                  <a:blip r:embed="rId17"/>
                  <a:stretch>
                    <a:fillRect l="-901" b="-24638"/>
                  </a:stretch>
                </a:blipFill>
              </p:spPr>
              <p:txBody>
                <a:bodyPr/>
                <a:lstStyle/>
                <a:p>
                  <a:r>
                    <a:rPr lang="zh-CN" altLang="en-US">
                      <a:noFill/>
                    </a:rPr>
                    <a:t> </a:t>
                  </a:r>
                </a:p>
              </p:txBody>
            </p:sp>
          </mc:Fallback>
        </mc:AlternateContent>
        <p:sp>
          <p:nvSpPr>
            <p:cNvPr id="207" name="矩形 206">
              <a:extLst>
                <a:ext uri="{FF2B5EF4-FFF2-40B4-BE49-F238E27FC236}">
                  <a16:creationId xmlns:a16="http://schemas.microsoft.com/office/drawing/2014/main" id="{867BB0AA-379B-4B57-94EC-61666BD22250}"/>
                </a:ext>
              </a:extLst>
            </p:cNvPr>
            <p:cNvSpPr/>
            <p:nvPr/>
          </p:nvSpPr>
          <p:spPr>
            <a:xfrm>
              <a:off x="5558240" y="4195962"/>
              <a:ext cx="273432" cy="483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8" name="文字方塊 159">
                  <a:extLst>
                    <a:ext uri="{FF2B5EF4-FFF2-40B4-BE49-F238E27FC236}">
                      <a16:creationId xmlns:a16="http://schemas.microsoft.com/office/drawing/2014/main" id="{511B4335-742D-4196-ACCC-258B4A8FC7A1}"/>
                    </a:ext>
                  </a:extLst>
                </p:cNvPr>
                <p:cNvSpPr txBox="1"/>
                <p:nvPr/>
              </p:nvSpPr>
              <p:spPr>
                <a:xfrm>
                  <a:off x="4758118" y="3784770"/>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8" name="文字方塊 159">
                  <a:extLst>
                    <a:ext uri="{FF2B5EF4-FFF2-40B4-BE49-F238E27FC236}">
                      <a16:creationId xmlns:a16="http://schemas.microsoft.com/office/drawing/2014/main" id="{511B4335-742D-4196-ACCC-258B4A8FC7A1}"/>
                    </a:ext>
                  </a:extLst>
                </p:cNvPr>
                <p:cNvSpPr txBox="1">
                  <a:spLocks noRot="1" noChangeAspect="1" noMove="1" noResize="1" noEditPoints="1" noAdjustHandles="1" noChangeArrowheads="1" noChangeShapeType="1" noTextEdit="1"/>
                </p:cNvSpPr>
                <p:nvPr/>
              </p:nvSpPr>
              <p:spPr>
                <a:xfrm>
                  <a:off x="4758118" y="3784770"/>
                  <a:ext cx="678986" cy="424106"/>
                </a:xfrm>
                <a:prstGeom prst="rect">
                  <a:avLst/>
                </a:prstGeom>
                <a:blipFill>
                  <a:blip r:embed="rId18"/>
                  <a:stretch>
                    <a:fillRect l="-901" b="-22857"/>
                  </a:stretch>
                </a:blipFill>
              </p:spPr>
              <p:txBody>
                <a:bodyPr/>
                <a:lstStyle/>
                <a:p>
                  <a:r>
                    <a:rPr lang="zh-CN" altLang="en-US">
                      <a:noFill/>
                    </a:rPr>
                    <a:t> </a:t>
                  </a:r>
                </a:p>
              </p:txBody>
            </p:sp>
          </mc:Fallback>
        </mc:AlternateContent>
        <p:cxnSp>
          <p:nvCxnSpPr>
            <p:cNvPr id="209" name="直線單箭頭接點 161">
              <a:extLst>
                <a:ext uri="{FF2B5EF4-FFF2-40B4-BE49-F238E27FC236}">
                  <a16:creationId xmlns:a16="http://schemas.microsoft.com/office/drawing/2014/main" id="{427EE40F-BCED-4DA0-9BCE-368F92BED355}"/>
                </a:ext>
              </a:extLst>
            </p:cNvPr>
            <p:cNvCxnSpPr>
              <a:cxnSpLocks/>
            </p:cNvCxnSpPr>
            <p:nvPr/>
          </p:nvCxnSpPr>
          <p:spPr>
            <a:xfrm>
              <a:off x="6393180" y="4960555"/>
              <a:ext cx="662662"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單箭頭接點 162">
              <a:extLst>
                <a:ext uri="{FF2B5EF4-FFF2-40B4-BE49-F238E27FC236}">
                  <a16:creationId xmlns:a16="http://schemas.microsoft.com/office/drawing/2014/main" id="{CD88FD06-9115-4BFB-A760-ACDDE72510C3}"/>
                </a:ext>
              </a:extLst>
            </p:cNvPr>
            <p:cNvCxnSpPr>
              <a:cxnSpLocks/>
            </p:cNvCxnSpPr>
            <p:nvPr/>
          </p:nvCxnSpPr>
          <p:spPr>
            <a:xfrm flipV="1">
              <a:off x="6372456" y="4725226"/>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163">
              <a:extLst>
                <a:ext uri="{FF2B5EF4-FFF2-40B4-BE49-F238E27FC236}">
                  <a16:creationId xmlns:a16="http://schemas.microsoft.com/office/drawing/2014/main" id="{A73260A2-B713-4F1D-A699-581C35115FD1}"/>
                </a:ext>
              </a:extLst>
            </p:cNvPr>
            <p:cNvCxnSpPr>
              <a:cxnSpLocks/>
            </p:cNvCxnSpPr>
            <p:nvPr/>
          </p:nvCxnSpPr>
          <p:spPr>
            <a:xfrm flipV="1">
              <a:off x="7036447" y="4712782"/>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2" name="矩形 211">
              <a:extLst>
                <a:ext uri="{FF2B5EF4-FFF2-40B4-BE49-F238E27FC236}">
                  <a16:creationId xmlns:a16="http://schemas.microsoft.com/office/drawing/2014/main" id="{2B825380-4227-45AF-923C-358E692B148C}"/>
                </a:ext>
              </a:extLst>
            </p:cNvPr>
            <p:cNvSpPr/>
            <p:nvPr/>
          </p:nvSpPr>
          <p:spPr>
            <a:xfrm>
              <a:off x="6235740" y="4207853"/>
              <a:ext cx="273432" cy="4835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3" name="文字方塊 165">
                  <a:extLst>
                    <a:ext uri="{FF2B5EF4-FFF2-40B4-BE49-F238E27FC236}">
                      <a16:creationId xmlns:a16="http://schemas.microsoft.com/office/drawing/2014/main" id="{781F6E58-A763-49E7-991A-3B3D3D39EA35}"/>
                    </a:ext>
                  </a:extLst>
                </p:cNvPr>
                <p:cNvSpPr txBox="1"/>
                <p:nvPr/>
              </p:nvSpPr>
              <p:spPr>
                <a:xfrm>
                  <a:off x="6820678" y="3791817"/>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3" name="文字方塊 165">
                  <a:extLst>
                    <a:ext uri="{FF2B5EF4-FFF2-40B4-BE49-F238E27FC236}">
                      <a16:creationId xmlns:a16="http://schemas.microsoft.com/office/drawing/2014/main" id="{781F6E58-A763-49E7-991A-3B3D3D39EA35}"/>
                    </a:ext>
                  </a:extLst>
                </p:cNvPr>
                <p:cNvSpPr txBox="1">
                  <a:spLocks noRot="1" noChangeAspect="1" noMove="1" noResize="1" noEditPoints="1" noAdjustHandles="1" noChangeArrowheads="1" noChangeShapeType="1" noTextEdit="1"/>
                </p:cNvSpPr>
                <p:nvPr/>
              </p:nvSpPr>
              <p:spPr>
                <a:xfrm>
                  <a:off x="6820678" y="3791817"/>
                  <a:ext cx="678986" cy="424106"/>
                </a:xfrm>
                <a:prstGeom prst="rect">
                  <a:avLst/>
                </a:prstGeom>
                <a:blipFill>
                  <a:blip r:embed="rId19"/>
                  <a:stretch>
                    <a:fillRect l="-901" b="-7143"/>
                  </a:stretch>
                </a:blipFill>
              </p:spPr>
              <p:txBody>
                <a:bodyPr/>
                <a:lstStyle/>
                <a:p>
                  <a:r>
                    <a:rPr lang="zh-CN" altLang="en-US">
                      <a:noFill/>
                    </a:rPr>
                    <a:t> </a:t>
                  </a:r>
                </a:p>
              </p:txBody>
            </p:sp>
          </mc:Fallback>
        </mc:AlternateContent>
        <p:sp>
          <p:nvSpPr>
            <p:cNvPr id="214" name="矩形 213">
              <a:extLst>
                <a:ext uri="{FF2B5EF4-FFF2-40B4-BE49-F238E27FC236}">
                  <a16:creationId xmlns:a16="http://schemas.microsoft.com/office/drawing/2014/main" id="{4CA08321-83C8-4506-99EF-83D7301B30D5}"/>
                </a:ext>
              </a:extLst>
            </p:cNvPr>
            <p:cNvSpPr/>
            <p:nvPr/>
          </p:nvSpPr>
          <p:spPr>
            <a:xfrm>
              <a:off x="6919125" y="4194071"/>
              <a:ext cx="273432" cy="4835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5" name="文字方塊 167">
                  <a:extLst>
                    <a:ext uri="{FF2B5EF4-FFF2-40B4-BE49-F238E27FC236}">
                      <a16:creationId xmlns:a16="http://schemas.microsoft.com/office/drawing/2014/main" id="{B8512AD1-0297-41CB-BA4D-6B812D008574}"/>
                    </a:ext>
                  </a:extLst>
                </p:cNvPr>
                <p:cNvSpPr txBox="1"/>
                <p:nvPr/>
              </p:nvSpPr>
              <p:spPr>
                <a:xfrm>
                  <a:off x="6139205" y="3784039"/>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15" name="文字方塊 167">
                  <a:extLst>
                    <a:ext uri="{FF2B5EF4-FFF2-40B4-BE49-F238E27FC236}">
                      <a16:creationId xmlns:a16="http://schemas.microsoft.com/office/drawing/2014/main" id="{B8512AD1-0297-41CB-BA4D-6B812D008574}"/>
                    </a:ext>
                  </a:extLst>
                </p:cNvPr>
                <p:cNvSpPr txBox="1">
                  <a:spLocks noRot="1" noChangeAspect="1" noMove="1" noResize="1" noEditPoints="1" noAdjustHandles="1" noChangeArrowheads="1" noChangeShapeType="1" noTextEdit="1"/>
                </p:cNvSpPr>
                <p:nvPr/>
              </p:nvSpPr>
              <p:spPr>
                <a:xfrm>
                  <a:off x="6139205" y="3784039"/>
                  <a:ext cx="678986" cy="424106"/>
                </a:xfrm>
                <a:prstGeom prst="rect">
                  <a:avLst/>
                </a:prstGeom>
                <a:blipFill>
                  <a:blip r:embed="rId20"/>
                  <a:stretch>
                    <a:fillRect l="-893" b="-7143"/>
                  </a:stretch>
                </a:blipFill>
              </p:spPr>
              <p:txBody>
                <a:bodyPr/>
                <a:lstStyle/>
                <a:p>
                  <a:r>
                    <a:rPr lang="zh-CN" altLang="en-US">
                      <a:noFill/>
                    </a:rPr>
                    <a:t> </a:t>
                  </a:r>
                </a:p>
              </p:txBody>
            </p:sp>
          </mc:Fallback>
        </mc:AlternateContent>
        <p:cxnSp>
          <p:nvCxnSpPr>
            <p:cNvPr id="216" name="直線單箭頭接點 168">
              <a:extLst>
                <a:ext uri="{FF2B5EF4-FFF2-40B4-BE49-F238E27FC236}">
                  <a16:creationId xmlns:a16="http://schemas.microsoft.com/office/drawing/2014/main" id="{95F3CE4E-C52A-4594-89AD-B9142057EFB3}"/>
                </a:ext>
              </a:extLst>
            </p:cNvPr>
            <p:cNvCxnSpPr>
              <a:cxnSpLocks/>
            </p:cNvCxnSpPr>
            <p:nvPr/>
          </p:nvCxnSpPr>
          <p:spPr>
            <a:xfrm>
              <a:off x="7621879" y="4957930"/>
              <a:ext cx="662662"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單箭頭接點 169">
              <a:extLst>
                <a:ext uri="{FF2B5EF4-FFF2-40B4-BE49-F238E27FC236}">
                  <a16:creationId xmlns:a16="http://schemas.microsoft.com/office/drawing/2014/main" id="{44B45B5B-6DD5-44DC-93DF-5ED904588531}"/>
                </a:ext>
              </a:extLst>
            </p:cNvPr>
            <p:cNvCxnSpPr>
              <a:cxnSpLocks/>
            </p:cNvCxnSpPr>
            <p:nvPr/>
          </p:nvCxnSpPr>
          <p:spPr>
            <a:xfrm flipV="1">
              <a:off x="7601155" y="4722601"/>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170">
              <a:extLst>
                <a:ext uri="{FF2B5EF4-FFF2-40B4-BE49-F238E27FC236}">
                  <a16:creationId xmlns:a16="http://schemas.microsoft.com/office/drawing/2014/main" id="{2767F0A7-2C48-4C01-A2C4-53C1F4984897}"/>
                </a:ext>
              </a:extLst>
            </p:cNvPr>
            <p:cNvCxnSpPr>
              <a:cxnSpLocks/>
            </p:cNvCxnSpPr>
            <p:nvPr/>
          </p:nvCxnSpPr>
          <p:spPr>
            <a:xfrm flipV="1">
              <a:off x="8265146" y="4710157"/>
              <a:ext cx="0" cy="24312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9" name="矩形 218">
              <a:extLst>
                <a:ext uri="{FF2B5EF4-FFF2-40B4-BE49-F238E27FC236}">
                  <a16:creationId xmlns:a16="http://schemas.microsoft.com/office/drawing/2014/main" id="{79234110-7BA0-446B-A581-90D683FAF372}"/>
                </a:ext>
              </a:extLst>
            </p:cNvPr>
            <p:cNvSpPr/>
            <p:nvPr/>
          </p:nvSpPr>
          <p:spPr>
            <a:xfrm>
              <a:off x="7464439" y="4205228"/>
              <a:ext cx="273432" cy="4835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0" name="文字方塊 172">
                  <a:extLst>
                    <a:ext uri="{FF2B5EF4-FFF2-40B4-BE49-F238E27FC236}">
                      <a16:creationId xmlns:a16="http://schemas.microsoft.com/office/drawing/2014/main" id="{C32FD7A7-4BB9-48EB-A71F-372E111BACF3}"/>
                    </a:ext>
                  </a:extLst>
                </p:cNvPr>
                <p:cNvSpPr txBox="1"/>
                <p:nvPr/>
              </p:nvSpPr>
              <p:spPr>
                <a:xfrm>
                  <a:off x="8049377" y="3789192"/>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20" name="文字方塊 172">
                  <a:extLst>
                    <a:ext uri="{FF2B5EF4-FFF2-40B4-BE49-F238E27FC236}">
                      <a16:creationId xmlns:a16="http://schemas.microsoft.com/office/drawing/2014/main" id="{C32FD7A7-4BB9-48EB-A71F-372E111BACF3}"/>
                    </a:ext>
                  </a:extLst>
                </p:cNvPr>
                <p:cNvSpPr txBox="1">
                  <a:spLocks noRot="1" noChangeAspect="1" noMove="1" noResize="1" noEditPoints="1" noAdjustHandles="1" noChangeArrowheads="1" noChangeShapeType="1" noTextEdit="1"/>
                </p:cNvSpPr>
                <p:nvPr/>
              </p:nvSpPr>
              <p:spPr>
                <a:xfrm>
                  <a:off x="8049377" y="3789192"/>
                  <a:ext cx="678986" cy="424106"/>
                </a:xfrm>
                <a:prstGeom prst="rect">
                  <a:avLst/>
                </a:prstGeom>
                <a:blipFill>
                  <a:blip r:embed="rId21"/>
                  <a:stretch>
                    <a:fillRect b="-1429"/>
                  </a:stretch>
                </a:blipFill>
              </p:spPr>
              <p:txBody>
                <a:bodyPr/>
                <a:lstStyle/>
                <a:p>
                  <a:r>
                    <a:rPr lang="zh-CN" altLang="en-US">
                      <a:noFill/>
                    </a:rPr>
                    <a:t> </a:t>
                  </a:r>
                </a:p>
              </p:txBody>
            </p:sp>
          </mc:Fallback>
        </mc:AlternateContent>
        <p:sp>
          <p:nvSpPr>
            <p:cNvPr id="221" name="矩形 220">
              <a:extLst>
                <a:ext uri="{FF2B5EF4-FFF2-40B4-BE49-F238E27FC236}">
                  <a16:creationId xmlns:a16="http://schemas.microsoft.com/office/drawing/2014/main" id="{5EDD1B99-D80F-443D-B9B3-244FDB818FFF}"/>
                </a:ext>
              </a:extLst>
            </p:cNvPr>
            <p:cNvSpPr/>
            <p:nvPr/>
          </p:nvSpPr>
          <p:spPr>
            <a:xfrm>
              <a:off x="8147825" y="4191446"/>
              <a:ext cx="273432" cy="4835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2" name="文字方塊 174">
                  <a:extLst>
                    <a:ext uri="{FF2B5EF4-FFF2-40B4-BE49-F238E27FC236}">
                      <a16:creationId xmlns:a16="http://schemas.microsoft.com/office/drawing/2014/main" id="{4595E9ED-DA3E-4FA0-B5BD-F0BE4BB55539}"/>
                    </a:ext>
                  </a:extLst>
                </p:cNvPr>
                <p:cNvSpPr txBox="1"/>
                <p:nvPr/>
              </p:nvSpPr>
              <p:spPr>
                <a:xfrm>
                  <a:off x="7419614" y="3779387"/>
                  <a:ext cx="678986" cy="4241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22" name="文字方塊 174">
                  <a:extLst>
                    <a:ext uri="{FF2B5EF4-FFF2-40B4-BE49-F238E27FC236}">
                      <a16:creationId xmlns:a16="http://schemas.microsoft.com/office/drawing/2014/main" id="{4595E9ED-DA3E-4FA0-B5BD-F0BE4BB55539}"/>
                    </a:ext>
                  </a:extLst>
                </p:cNvPr>
                <p:cNvSpPr txBox="1">
                  <a:spLocks noRot="1" noChangeAspect="1" noMove="1" noResize="1" noEditPoints="1" noAdjustHandles="1" noChangeArrowheads="1" noChangeShapeType="1" noTextEdit="1"/>
                </p:cNvSpPr>
                <p:nvPr/>
              </p:nvSpPr>
              <p:spPr>
                <a:xfrm>
                  <a:off x="7419614" y="3779387"/>
                  <a:ext cx="678986" cy="424106"/>
                </a:xfrm>
                <a:prstGeom prst="rect">
                  <a:avLst/>
                </a:prstGeom>
                <a:blipFill>
                  <a:blip r:embed="rId22"/>
                  <a:stretch>
                    <a:fillRect b="-1429"/>
                  </a:stretch>
                </a:blipFill>
              </p:spPr>
              <p:txBody>
                <a:bodyPr/>
                <a:lstStyle/>
                <a:p>
                  <a:r>
                    <a:rPr lang="zh-CN" altLang="en-US">
                      <a:noFill/>
                    </a:rPr>
                    <a:t> </a:t>
                  </a:r>
                </a:p>
              </p:txBody>
            </p:sp>
          </mc:Fallback>
        </mc:AlternateContent>
        <p:grpSp>
          <p:nvGrpSpPr>
            <p:cNvPr id="223" name="群組 175">
              <a:extLst>
                <a:ext uri="{FF2B5EF4-FFF2-40B4-BE49-F238E27FC236}">
                  <a16:creationId xmlns:a16="http://schemas.microsoft.com/office/drawing/2014/main" id="{567CE221-0266-4FE1-8447-EA2859B74525}"/>
                </a:ext>
              </a:extLst>
            </p:cNvPr>
            <p:cNvGrpSpPr/>
            <p:nvPr/>
          </p:nvGrpSpPr>
          <p:grpSpPr>
            <a:xfrm>
              <a:off x="4260918" y="1413758"/>
              <a:ext cx="678986" cy="542513"/>
              <a:chOff x="635402" y="1337615"/>
              <a:chExt cx="715161" cy="605813"/>
            </a:xfrm>
          </p:grpSpPr>
          <p:sp>
            <p:nvSpPr>
              <p:cNvPr id="251" name="矩形 250">
                <a:extLst>
                  <a:ext uri="{FF2B5EF4-FFF2-40B4-BE49-F238E27FC236}">
                    <a16:creationId xmlns:a16="http://schemas.microsoft.com/office/drawing/2014/main" id="{D5ED6015-D511-40FB-8E03-2B44073FD5FE}"/>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2" name="文字方塊 177">
                    <a:extLst>
                      <a:ext uri="{FF2B5EF4-FFF2-40B4-BE49-F238E27FC236}">
                        <a16:creationId xmlns:a16="http://schemas.microsoft.com/office/drawing/2014/main" id="{47DD0A3C-776A-4C23-A63A-CF063A8572E6}"/>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3"/>
                    <a:stretch>
                      <a:fillRect/>
                    </a:stretch>
                  </a:blipFill>
                </p:spPr>
                <p:txBody>
                  <a:bodyPr/>
                  <a:lstStyle/>
                  <a:p>
                    <a:r>
                      <a:rPr lang="zh-TW" altLang="en-US">
                        <a:noFill/>
                      </a:rPr>
                      <a:t> </a:t>
                    </a:r>
                  </a:p>
                </p:txBody>
              </p:sp>
            </mc:Fallback>
          </mc:AlternateContent>
        </p:grpSp>
        <p:cxnSp>
          <p:nvCxnSpPr>
            <p:cNvPr id="224" name="直線單箭頭接點 117">
              <a:extLst>
                <a:ext uri="{FF2B5EF4-FFF2-40B4-BE49-F238E27FC236}">
                  <a16:creationId xmlns:a16="http://schemas.microsoft.com/office/drawing/2014/main" id="{6D9C5775-D95D-466B-A7DE-175D481DFCDB}"/>
                </a:ext>
              </a:extLst>
            </p:cNvPr>
            <p:cNvCxnSpPr>
              <a:cxnSpLocks/>
              <a:stCxn id="176" idx="0"/>
              <a:endCxn id="226" idx="2"/>
            </p:cNvCxnSpPr>
            <p:nvPr/>
          </p:nvCxnSpPr>
          <p:spPr>
            <a:xfrm flipV="1">
              <a:off x="996743" y="2992055"/>
              <a:ext cx="5307691" cy="8206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線單箭頭接點 118">
              <a:extLst>
                <a:ext uri="{FF2B5EF4-FFF2-40B4-BE49-F238E27FC236}">
                  <a16:creationId xmlns:a16="http://schemas.microsoft.com/office/drawing/2014/main" id="{72A3C22A-B6A0-40F6-B343-71C4F35FF70C}"/>
                </a:ext>
              </a:extLst>
            </p:cNvPr>
            <p:cNvCxnSpPr>
              <a:cxnSpLocks/>
            </p:cNvCxnSpPr>
            <p:nvPr/>
          </p:nvCxnSpPr>
          <p:spPr>
            <a:xfrm>
              <a:off x="6469538" y="2973362"/>
              <a:ext cx="101032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橢圓 119">
              <a:extLst>
                <a:ext uri="{FF2B5EF4-FFF2-40B4-BE49-F238E27FC236}">
                  <a16:creationId xmlns:a16="http://schemas.microsoft.com/office/drawing/2014/main" id="{32327CAC-144B-43C1-B413-BEFBC606C4EC}"/>
                </a:ext>
              </a:extLst>
            </p:cNvPr>
            <p:cNvSpPr/>
            <p:nvPr/>
          </p:nvSpPr>
          <p:spPr>
            <a:xfrm>
              <a:off x="6304434" y="2911459"/>
              <a:ext cx="170895" cy="1611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27" name="直線單箭頭接點 120">
              <a:extLst>
                <a:ext uri="{FF2B5EF4-FFF2-40B4-BE49-F238E27FC236}">
                  <a16:creationId xmlns:a16="http://schemas.microsoft.com/office/drawing/2014/main" id="{C262786D-EAE3-4AD1-83B0-EAE369EC3ED1}"/>
                </a:ext>
              </a:extLst>
            </p:cNvPr>
            <p:cNvCxnSpPr>
              <a:cxnSpLocks/>
            </p:cNvCxnSpPr>
            <p:nvPr/>
          </p:nvCxnSpPr>
          <p:spPr>
            <a:xfrm flipV="1">
              <a:off x="6393180" y="3072651"/>
              <a:ext cx="0" cy="8059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8" name="群組 121">
              <a:extLst>
                <a:ext uri="{FF2B5EF4-FFF2-40B4-BE49-F238E27FC236}">
                  <a16:creationId xmlns:a16="http://schemas.microsoft.com/office/drawing/2014/main" id="{AD04C1D7-0F7D-4072-BB46-CD0397C8D7E6}"/>
                </a:ext>
              </a:extLst>
            </p:cNvPr>
            <p:cNvGrpSpPr/>
            <p:nvPr/>
          </p:nvGrpSpPr>
          <p:grpSpPr>
            <a:xfrm>
              <a:off x="7485533" y="2829574"/>
              <a:ext cx="283290" cy="277620"/>
              <a:chOff x="-105878" y="1740168"/>
              <a:chExt cx="461666" cy="461665"/>
            </a:xfrm>
          </p:grpSpPr>
          <p:sp>
            <p:nvSpPr>
              <p:cNvPr id="247" name="矩形 246">
                <a:extLst>
                  <a:ext uri="{FF2B5EF4-FFF2-40B4-BE49-F238E27FC236}">
                    <a16:creationId xmlns:a16="http://schemas.microsoft.com/office/drawing/2014/main" id="{ABD6BAF2-256A-4641-BDEA-0B5A8873888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8" name="群組 123">
                <a:extLst>
                  <a:ext uri="{FF2B5EF4-FFF2-40B4-BE49-F238E27FC236}">
                    <a16:creationId xmlns:a16="http://schemas.microsoft.com/office/drawing/2014/main" id="{D7E16A13-E8F7-4D6E-9305-941E81CC6DF0}"/>
                  </a:ext>
                </a:extLst>
              </p:cNvPr>
              <p:cNvGrpSpPr/>
              <p:nvPr/>
            </p:nvGrpSpPr>
            <p:grpSpPr>
              <a:xfrm rot="21265833">
                <a:off x="-30571" y="1828628"/>
                <a:ext cx="317144" cy="302092"/>
                <a:chOff x="-43095" y="1828685"/>
                <a:chExt cx="317144" cy="302092"/>
              </a:xfrm>
            </p:grpSpPr>
            <p:cxnSp>
              <p:nvCxnSpPr>
                <p:cNvPr id="249" name="直線接點 124">
                  <a:extLst>
                    <a:ext uri="{FF2B5EF4-FFF2-40B4-BE49-F238E27FC236}">
                      <a16:creationId xmlns:a16="http://schemas.microsoft.com/office/drawing/2014/main" id="{7BB28C5B-9D7D-4A7C-98B7-B0623E4D9C1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線接點 125">
                  <a:extLst>
                    <a:ext uri="{FF2B5EF4-FFF2-40B4-BE49-F238E27FC236}">
                      <a16:creationId xmlns:a16="http://schemas.microsoft.com/office/drawing/2014/main" id="{52DC94B3-2B9D-41E4-BE01-11B62DB7F491}"/>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9" name="直線單箭頭接點 126">
              <a:extLst>
                <a:ext uri="{FF2B5EF4-FFF2-40B4-BE49-F238E27FC236}">
                  <a16:creationId xmlns:a16="http://schemas.microsoft.com/office/drawing/2014/main" id="{3F57E2B1-C439-4365-9576-BD397E35A4C6}"/>
                </a:ext>
              </a:extLst>
            </p:cNvPr>
            <p:cNvCxnSpPr>
              <a:cxnSpLocks/>
            </p:cNvCxnSpPr>
            <p:nvPr/>
          </p:nvCxnSpPr>
          <p:spPr>
            <a:xfrm flipV="1">
              <a:off x="7637363" y="3107194"/>
              <a:ext cx="0" cy="7814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127">
              <a:extLst>
                <a:ext uri="{FF2B5EF4-FFF2-40B4-BE49-F238E27FC236}">
                  <a16:creationId xmlns:a16="http://schemas.microsoft.com/office/drawing/2014/main" id="{3F4A3FC5-5B2B-4382-B8B6-34F2D5DE28AB}"/>
                </a:ext>
              </a:extLst>
            </p:cNvPr>
            <p:cNvCxnSpPr>
              <a:cxnSpLocks/>
            </p:cNvCxnSpPr>
            <p:nvPr/>
          </p:nvCxnSpPr>
          <p:spPr>
            <a:xfrm flipH="1" flipV="1">
              <a:off x="7623704" y="1697024"/>
              <a:ext cx="0" cy="1132551"/>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128">
              <a:extLst>
                <a:ext uri="{FF2B5EF4-FFF2-40B4-BE49-F238E27FC236}">
                  <a16:creationId xmlns:a16="http://schemas.microsoft.com/office/drawing/2014/main" id="{252EA120-9246-4964-B8AC-90EECB6EDBF0}"/>
                </a:ext>
              </a:extLst>
            </p:cNvPr>
            <p:cNvCxnSpPr>
              <a:cxnSpLocks/>
            </p:cNvCxnSpPr>
            <p:nvPr/>
          </p:nvCxnSpPr>
          <p:spPr>
            <a:xfrm flipH="1">
              <a:off x="4818516" y="1682515"/>
              <a:ext cx="28033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2" name="群組 129">
              <a:extLst>
                <a:ext uri="{FF2B5EF4-FFF2-40B4-BE49-F238E27FC236}">
                  <a16:creationId xmlns:a16="http://schemas.microsoft.com/office/drawing/2014/main" id="{6FDF8C1C-A262-4C97-AF4C-4143406CE35C}"/>
                </a:ext>
              </a:extLst>
            </p:cNvPr>
            <p:cNvGrpSpPr/>
            <p:nvPr/>
          </p:nvGrpSpPr>
          <p:grpSpPr>
            <a:xfrm>
              <a:off x="3368655" y="2838388"/>
              <a:ext cx="283290" cy="277620"/>
              <a:chOff x="-105878" y="1740168"/>
              <a:chExt cx="461666" cy="461665"/>
            </a:xfrm>
          </p:grpSpPr>
          <p:sp>
            <p:nvSpPr>
              <p:cNvPr id="243" name="矩形 242">
                <a:extLst>
                  <a:ext uri="{FF2B5EF4-FFF2-40B4-BE49-F238E27FC236}">
                    <a16:creationId xmlns:a16="http://schemas.microsoft.com/office/drawing/2014/main" id="{AC9992F5-922E-4C8A-8406-C3BDB0578B6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4" name="群組 131">
                <a:extLst>
                  <a:ext uri="{FF2B5EF4-FFF2-40B4-BE49-F238E27FC236}">
                    <a16:creationId xmlns:a16="http://schemas.microsoft.com/office/drawing/2014/main" id="{3916FE0D-D75D-4942-8E5D-B24D09003059}"/>
                  </a:ext>
                </a:extLst>
              </p:cNvPr>
              <p:cNvGrpSpPr/>
              <p:nvPr/>
            </p:nvGrpSpPr>
            <p:grpSpPr>
              <a:xfrm rot="21265833">
                <a:off x="-30571" y="1828628"/>
                <a:ext cx="317144" cy="302092"/>
                <a:chOff x="-43095" y="1828685"/>
                <a:chExt cx="317144" cy="302092"/>
              </a:xfrm>
            </p:grpSpPr>
            <p:cxnSp>
              <p:nvCxnSpPr>
                <p:cNvPr id="245" name="直線接點 132">
                  <a:extLst>
                    <a:ext uri="{FF2B5EF4-FFF2-40B4-BE49-F238E27FC236}">
                      <a16:creationId xmlns:a16="http://schemas.microsoft.com/office/drawing/2014/main" id="{EB2FC70E-1B2D-4AE8-805F-6A47F622071C}"/>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線接點 133">
                  <a:extLst>
                    <a:ext uri="{FF2B5EF4-FFF2-40B4-BE49-F238E27FC236}">
                      <a16:creationId xmlns:a16="http://schemas.microsoft.com/office/drawing/2014/main" id="{B1FE7428-7EAB-477C-93CF-D4C7DB048C92}"/>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3" name="橢圓 134">
              <a:extLst>
                <a:ext uri="{FF2B5EF4-FFF2-40B4-BE49-F238E27FC236}">
                  <a16:creationId xmlns:a16="http://schemas.microsoft.com/office/drawing/2014/main" id="{36ED2EA7-E3A1-43B3-9900-F4189F81EAA7}"/>
                </a:ext>
              </a:extLst>
            </p:cNvPr>
            <p:cNvSpPr/>
            <p:nvPr/>
          </p:nvSpPr>
          <p:spPr>
            <a:xfrm>
              <a:off x="2184150" y="2888091"/>
              <a:ext cx="170895" cy="1611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34" name="直線單箭頭接點 160">
              <a:extLst>
                <a:ext uri="{FF2B5EF4-FFF2-40B4-BE49-F238E27FC236}">
                  <a16:creationId xmlns:a16="http://schemas.microsoft.com/office/drawing/2014/main" id="{2DDC690C-DE4E-4381-822C-97D5C3796ED5}"/>
                </a:ext>
              </a:extLst>
            </p:cNvPr>
            <p:cNvCxnSpPr>
              <a:cxnSpLocks/>
              <a:endCxn id="233" idx="3"/>
            </p:cNvCxnSpPr>
            <p:nvPr/>
          </p:nvCxnSpPr>
          <p:spPr>
            <a:xfrm flipV="1">
              <a:off x="902514" y="3025677"/>
              <a:ext cx="1306663" cy="777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182">
              <a:extLst>
                <a:ext uri="{FF2B5EF4-FFF2-40B4-BE49-F238E27FC236}">
                  <a16:creationId xmlns:a16="http://schemas.microsoft.com/office/drawing/2014/main" id="{E1E02B32-339B-4705-A133-486A9A3484AB}"/>
                </a:ext>
              </a:extLst>
            </p:cNvPr>
            <p:cNvCxnSpPr>
              <a:cxnSpLocks/>
            </p:cNvCxnSpPr>
            <p:nvPr/>
          </p:nvCxnSpPr>
          <p:spPr>
            <a:xfrm flipH="1" flipV="1">
              <a:off x="2280872" y="3064233"/>
              <a:ext cx="0" cy="780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線單箭頭接點 183">
              <a:extLst>
                <a:ext uri="{FF2B5EF4-FFF2-40B4-BE49-F238E27FC236}">
                  <a16:creationId xmlns:a16="http://schemas.microsoft.com/office/drawing/2014/main" id="{77F7022E-CD1D-4E75-B200-B92F937F1436}"/>
                </a:ext>
              </a:extLst>
            </p:cNvPr>
            <p:cNvCxnSpPr>
              <a:cxnSpLocks/>
            </p:cNvCxnSpPr>
            <p:nvPr/>
          </p:nvCxnSpPr>
          <p:spPr>
            <a:xfrm flipV="1">
              <a:off x="2413388" y="2964649"/>
              <a:ext cx="9552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單箭頭接點 184">
              <a:extLst>
                <a:ext uri="{FF2B5EF4-FFF2-40B4-BE49-F238E27FC236}">
                  <a16:creationId xmlns:a16="http://schemas.microsoft.com/office/drawing/2014/main" id="{3B1E51BB-050B-4A34-91D7-8032335776D5}"/>
                </a:ext>
              </a:extLst>
            </p:cNvPr>
            <p:cNvCxnSpPr>
              <a:cxnSpLocks/>
            </p:cNvCxnSpPr>
            <p:nvPr/>
          </p:nvCxnSpPr>
          <p:spPr>
            <a:xfrm flipV="1">
              <a:off x="3515662" y="3095111"/>
              <a:ext cx="0" cy="7814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直線單箭頭接點 185">
              <a:extLst>
                <a:ext uri="{FF2B5EF4-FFF2-40B4-BE49-F238E27FC236}">
                  <a16:creationId xmlns:a16="http://schemas.microsoft.com/office/drawing/2014/main" id="{EE502B0C-DD91-4C14-91B0-8BDAE6F04EAE}"/>
                </a:ext>
              </a:extLst>
            </p:cNvPr>
            <p:cNvCxnSpPr>
              <a:cxnSpLocks/>
              <a:stCxn id="243" idx="0"/>
            </p:cNvCxnSpPr>
            <p:nvPr/>
          </p:nvCxnSpPr>
          <p:spPr>
            <a:xfrm flipH="1" flipV="1">
              <a:off x="3500288" y="1682515"/>
              <a:ext cx="0" cy="115587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單箭頭接點 186">
              <a:extLst>
                <a:ext uri="{FF2B5EF4-FFF2-40B4-BE49-F238E27FC236}">
                  <a16:creationId xmlns:a16="http://schemas.microsoft.com/office/drawing/2014/main" id="{6E5D4BBD-46B5-4A65-A7E5-656A9EC1D451}"/>
                </a:ext>
              </a:extLst>
            </p:cNvPr>
            <p:cNvCxnSpPr>
              <a:cxnSpLocks/>
            </p:cNvCxnSpPr>
            <p:nvPr/>
          </p:nvCxnSpPr>
          <p:spPr>
            <a:xfrm>
              <a:off x="3478057" y="1661469"/>
              <a:ext cx="84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0" name="文字方塊 187">
                  <a:extLst>
                    <a:ext uri="{FF2B5EF4-FFF2-40B4-BE49-F238E27FC236}">
                      <a16:creationId xmlns:a16="http://schemas.microsoft.com/office/drawing/2014/main" id="{2306238F-A2CE-4E1C-8620-9F8DF29C0D76}"/>
                    </a:ext>
                  </a:extLst>
                </p:cNvPr>
                <p:cNvSpPr txBox="1"/>
                <p:nvPr/>
              </p:nvSpPr>
              <p:spPr>
                <a:xfrm>
                  <a:off x="509356" y="6185367"/>
                  <a:ext cx="1427256" cy="33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0" name="文字方塊 187">
                  <a:extLst>
                    <a:ext uri="{FF2B5EF4-FFF2-40B4-BE49-F238E27FC236}">
                      <a16:creationId xmlns:a16="http://schemas.microsoft.com/office/drawing/2014/main" id="{2306238F-A2CE-4E1C-8620-9F8DF29C0D76}"/>
                    </a:ext>
                  </a:extLst>
                </p:cNvPr>
                <p:cNvSpPr txBox="1">
                  <a:spLocks noRot="1" noChangeAspect="1" noMove="1" noResize="1" noEditPoints="1" noAdjustHandles="1" noChangeArrowheads="1" noChangeShapeType="1" noTextEdit="1"/>
                </p:cNvSpPr>
                <p:nvPr/>
              </p:nvSpPr>
              <p:spPr>
                <a:xfrm>
                  <a:off x="509356" y="6185367"/>
                  <a:ext cx="1427256" cy="339182"/>
                </a:xfrm>
                <a:prstGeom prst="rect">
                  <a:avLst/>
                </a:prstGeom>
                <a:blipFill>
                  <a:blip r:embed="rId24"/>
                  <a:stretch>
                    <a:fillRect l="-7692" t="-1786" r="-4701" b="-41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文字方塊 188">
                  <a:extLst>
                    <a:ext uri="{FF2B5EF4-FFF2-40B4-BE49-F238E27FC236}">
                      <a16:creationId xmlns:a16="http://schemas.microsoft.com/office/drawing/2014/main" id="{3F687356-E585-4B81-8FDC-97630683F432}"/>
                    </a:ext>
                  </a:extLst>
                </p:cNvPr>
                <p:cNvSpPr txBox="1"/>
                <p:nvPr/>
              </p:nvSpPr>
              <p:spPr>
                <a:xfrm>
                  <a:off x="518576" y="1544446"/>
                  <a:ext cx="1762077" cy="33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41" name="文字方塊 188">
                  <a:extLst>
                    <a:ext uri="{FF2B5EF4-FFF2-40B4-BE49-F238E27FC236}">
                      <a16:creationId xmlns:a16="http://schemas.microsoft.com/office/drawing/2014/main" id="{3F687356-E585-4B81-8FDC-97630683F432}"/>
                    </a:ext>
                  </a:extLst>
                </p:cNvPr>
                <p:cNvSpPr txBox="1">
                  <a:spLocks noRot="1" noChangeAspect="1" noMove="1" noResize="1" noEditPoints="1" noAdjustHandles="1" noChangeArrowheads="1" noChangeShapeType="1" noTextEdit="1"/>
                </p:cNvSpPr>
                <p:nvPr/>
              </p:nvSpPr>
              <p:spPr>
                <a:xfrm>
                  <a:off x="518576" y="1544446"/>
                  <a:ext cx="1762077" cy="339182"/>
                </a:xfrm>
                <a:prstGeom prst="rect">
                  <a:avLst/>
                </a:prstGeom>
                <a:blipFill>
                  <a:blip r:embed="rId25"/>
                  <a:stretch>
                    <a:fillRect l="-6228" t="-1818" r="-4498" b="-4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2" name="文字方塊 189">
                  <a:extLst>
                    <a:ext uri="{FF2B5EF4-FFF2-40B4-BE49-F238E27FC236}">
                      <a16:creationId xmlns:a16="http://schemas.microsoft.com/office/drawing/2014/main" id="{32DEC2D1-63F7-4270-9197-ED5457E2939F}"/>
                    </a:ext>
                  </a:extLst>
                </p:cNvPr>
                <p:cNvSpPr txBox="1"/>
                <p:nvPr/>
              </p:nvSpPr>
              <p:spPr>
                <a:xfrm>
                  <a:off x="509356" y="1981532"/>
                  <a:ext cx="1762077" cy="33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42" name="文字方塊 189">
                  <a:extLst>
                    <a:ext uri="{FF2B5EF4-FFF2-40B4-BE49-F238E27FC236}">
                      <a16:creationId xmlns:a16="http://schemas.microsoft.com/office/drawing/2014/main" id="{32DEC2D1-63F7-4270-9197-ED5457E2939F}"/>
                    </a:ext>
                  </a:extLst>
                </p:cNvPr>
                <p:cNvSpPr txBox="1">
                  <a:spLocks noRot="1" noChangeAspect="1" noMove="1" noResize="1" noEditPoints="1" noAdjustHandles="1" noChangeArrowheads="1" noChangeShapeType="1" noTextEdit="1"/>
                </p:cNvSpPr>
                <p:nvPr/>
              </p:nvSpPr>
              <p:spPr>
                <a:xfrm>
                  <a:off x="509356" y="1981532"/>
                  <a:ext cx="1762077" cy="339182"/>
                </a:xfrm>
                <a:prstGeom prst="rect">
                  <a:avLst/>
                </a:prstGeom>
                <a:blipFill>
                  <a:blip r:embed="rId26"/>
                  <a:stretch>
                    <a:fillRect l="-6574" r="-4498" b="-4107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7565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5"/>
          <p:cNvSpPr>
            <a:spLocks noChangeArrowheads="1"/>
          </p:cNvSpPr>
          <p:nvPr/>
        </p:nvSpPr>
        <p:spPr bwMode="auto">
          <a:xfrm>
            <a:off x="400049" y="122661"/>
            <a:ext cx="1142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rgbClr val="8E0000"/>
                </a:solidFill>
                <a:latin typeface="微软雅黑" panose="020B0503020204020204" pitchFamily="34" charset="-122"/>
                <a:ea typeface="微软雅黑" panose="020B0503020204020204" pitchFamily="34" charset="-122"/>
              </a:rPr>
              <a:t>Transformer</a:t>
            </a:r>
            <a:r>
              <a:rPr lang="zh-CN" altLang="en-US" sz="4800" b="1" dirty="0">
                <a:solidFill>
                  <a:srgbClr val="8E0000"/>
                </a:solidFill>
                <a:latin typeface="微软雅黑" panose="020B0503020204020204" pitchFamily="34" charset="-122"/>
                <a:ea typeface="微软雅黑" panose="020B0503020204020204" pitchFamily="34" charset="-122"/>
              </a:rPr>
              <a:t>网络结构</a:t>
            </a:r>
          </a:p>
        </p:txBody>
      </p:sp>
      <p:sp>
        <p:nvSpPr>
          <p:cNvPr id="2" name="文本框 1">
            <a:extLst>
              <a:ext uri="{FF2B5EF4-FFF2-40B4-BE49-F238E27FC236}">
                <a16:creationId xmlns:a16="http://schemas.microsoft.com/office/drawing/2014/main" id="{C31027C7-8D7C-44EE-BBC8-33F58788F927}"/>
              </a:ext>
            </a:extLst>
          </p:cNvPr>
          <p:cNvSpPr txBox="1"/>
          <p:nvPr/>
        </p:nvSpPr>
        <p:spPr>
          <a:xfrm>
            <a:off x="400049" y="1006764"/>
            <a:ext cx="10332606" cy="369332"/>
          </a:xfrm>
          <a:prstGeom prst="rect">
            <a:avLst/>
          </a:prstGeom>
          <a:noFill/>
        </p:spPr>
        <p:txBody>
          <a:bodyPr wrap="square" rtlCol="0">
            <a:spAutoFit/>
          </a:bodyPr>
          <a:lstStyle/>
          <a:p>
            <a:r>
              <a:rPr lang="en-US" altLang="zh-CN" b="1" dirty="0"/>
              <a:t>Multi-head Self-attention</a:t>
            </a:r>
            <a:r>
              <a:rPr lang="zh-CN" altLang="en-US" b="1" dirty="0"/>
              <a:t>（多头自注意力机制）</a:t>
            </a:r>
            <a:r>
              <a:rPr lang="zh-CN" altLang="en-US" dirty="0"/>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学习到输入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token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序列之间的</a:t>
            </a: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多类型</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的相关性</a:t>
            </a:r>
            <a:endParaRPr lang="zh-CN" altLang="en-US" dirty="0"/>
          </a:p>
        </p:txBody>
      </p:sp>
      <p:grpSp>
        <p:nvGrpSpPr>
          <p:cNvPr id="3" name="组合 2">
            <a:extLst>
              <a:ext uri="{FF2B5EF4-FFF2-40B4-BE49-F238E27FC236}">
                <a16:creationId xmlns:a16="http://schemas.microsoft.com/office/drawing/2014/main" id="{1F635006-8A74-4AE5-A03D-D75A37599457}"/>
              </a:ext>
            </a:extLst>
          </p:cNvPr>
          <p:cNvGrpSpPr/>
          <p:nvPr/>
        </p:nvGrpSpPr>
        <p:grpSpPr>
          <a:xfrm>
            <a:off x="666375" y="1376096"/>
            <a:ext cx="8412971" cy="5314122"/>
            <a:chOff x="398520" y="756044"/>
            <a:chExt cx="8656899" cy="5934174"/>
          </a:xfrm>
        </p:grpSpPr>
        <p:grpSp>
          <p:nvGrpSpPr>
            <p:cNvPr id="113" name="群組 175">
              <a:extLst>
                <a:ext uri="{FF2B5EF4-FFF2-40B4-BE49-F238E27FC236}">
                  <a16:creationId xmlns:a16="http://schemas.microsoft.com/office/drawing/2014/main" id="{5DEBBED7-FCBE-48D2-BFD9-BF0444C6C39F}"/>
                </a:ext>
              </a:extLst>
            </p:cNvPr>
            <p:cNvGrpSpPr/>
            <p:nvPr/>
          </p:nvGrpSpPr>
          <p:grpSpPr>
            <a:xfrm>
              <a:off x="4349958" y="756044"/>
              <a:ext cx="715161" cy="605813"/>
              <a:chOff x="635402" y="1337615"/>
              <a:chExt cx="715161" cy="605813"/>
            </a:xfrm>
          </p:grpSpPr>
          <p:sp>
            <p:nvSpPr>
              <p:cNvPr id="114" name="矩形 113">
                <a:extLst>
                  <a:ext uri="{FF2B5EF4-FFF2-40B4-BE49-F238E27FC236}">
                    <a16:creationId xmlns:a16="http://schemas.microsoft.com/office/drawing/2014/main" id="{40E1F448-D66F-4F3A-9C8F-F885A497CC70}"/>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5" name="文字方塊 177">
                    <a:extLst>
                      <a:ext uri="{FF2B5EF4-FFF2-40B4-BE49-F238E27FC236}">
                        <a16:creationId xmlns:a16="http://schemas.microsoft.com/office/drawing/2014/main" id="{F41430DE-B327-404F-8352-D463CC9B5949}"/>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cxnSp>
          <p:nvCxnSpPr>
            <p:cNvPr id="116" name="直線單箭頭接點 95">
              <a:extLst>
                <a:ext uri="{FF2B5EF4-FFF2-40B4-BE49-F238E27FC236}">
                  <a16:creationId xmlns:a16="http://schemas.microsoft.com/office/drawing/2014/main" id="{FA517E7E-0748-4271-939F-4BA5A945CEF2}"/>
                </a:ext>
              </a:extLst>
            </p:cNvPr>
            <p:cNvCxnSpPr>
              <a:cxnSpLocks/>
              <a:endCxn id="118"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97">
              <a:extLst>
                <a:ext uri="{FF2B5EF4-FFF2-40B4-BE49-F238E27FC236}">
                  <a16:creationId xmlns:a16="http://schemas.microsoft.com/office/drawing/2014/main" id="{C1220948-FA6E-452F-9C2D-26D8749500AF}"/>
                </a:ext>
              </a:extLst>
            </p:cNvPr>
            <p:cNvCxnSpPr>
              <a:cxnSpLocks/>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橢圓 98">
              <a:extLst>
                <a:ext uri="{FF2B5EF4-FFF2-40B4-BE49-F238E27FC236}">
                  <a16:creationId xmlns:a16="http://schemas.microsoft.com/office/drawing/2014/main" id="{E9F03E43-8E5B-458D-9025-20CCF03553B5}"/>
                </a:ext>
              </a:extLst>
            </p:cNvPr>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9" name="直線單箭頭接點 100">
              <a:extLst>
                <a:ext uri="{FF2B5EF4-FFF2-40B4-BE49-F238E27FC236}">
                  <a16:creationId xmlns:a16="http://schemas.microsoft.com/office/drawing/2014/main" id="{DE9C7EE7-4BA3-4C7D-877A-45E9E94588B2}"/>
                </a:ext>
              </a:extLst>
            </p:cNvPr>
            <p:cNvCxnSpPr>
              <a:cxnSpLocks/>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0" name="群組 112">
              <a:extLst>
                <a:ext uri="{FF2B5EF4-FFF2-40B4-BE49-F238E27FC236}">
                  <a16:creationId xmlns:a16="http://schemas.microsoft.com/office/drawing/2014/main" id="{0D95417C-C9BD-4166-88C2-025EA63944FF}"/>
                </a:ext>
              </a:extLst>
            </p:cNvPr>
            <p:cNvGrpSpPr/>
            <p:nvPr/>
          </p:nvGrpSpPr>
          <p:grpSpPr>
            <a:xfrm>
              <a:off x="8433568" y="2339984"/>
              <a:ext cx="298383" cy="310013"/>
              <a:chOff x="-105878" y="1740168"/>
              <a:chExt cx="461666" cy="461665"/>
            </a:xfrm>
          </p:grpSpPr>
          <p:sp>
            <p:nvSpPr>
              <p:cNvPr id="121" name="矩形 120">
                <a:extLst>
                  <a:ext uri="{FF2B5EF4-FFF2-40B4-BE49-F238E27FC236}">
                    <a16:creationId xmlns:a16="http://schemas.microsoft.com/office/drawing/2014/main" id="{57F20EF8-063A-441C-A2F7-14D784416AAC}"/>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2" name="群組 114">
                <a:extLst>
                  <a:ext uri="{FF2B5EF4-FFF2-40B4-BE49-F238E27FC236}">
                    <a16:creationId xmlns:a16="http://schemas.microsoft.com/office/drawing/2014/main" id="{C45304C1-451F-4273-9598-6522D562169F}"/>
                  </a:ext>
                </a:extLst>
              </p:cNvPr>
              <p:cNvGrpSpPr/>
              <p:nvPr/>
            </p:nvGrpSpPr>
            <p:grpSpPr>
              <a:xfrm rot="21265833">
                <a:off x="-30571" y="1828628"/>
                <a:ext cx="317144" cy="302092"/>
                <a:chOff x="-43095" y="1828685"/>
                <a:chExt cx="317144" cy="302092"/>
              </a:xfrm>
            </p:grpSpPr>
            <p:cxnSp>
              <p:nvCxnSpPr>
                <p:cNvPr id="123" name="直線接點 115">
                  <a:extLst>
                    <a:ext uri="{FF2B5EF4-FFF2-40B4-BE49-F238E27FC236}">
                      <a16:creationId xmlns:a16="http://schemas.microsoft.com/office/drawing/2014/main" id="{2980A416-E35A-4B97-83BD-278F85C8F084}"/>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接點 116">
                  <a:extLst>
                    <a:ext uri="{FF2B5EF4-FFF2-40B4-BE49-F238E27FC236}">
                      <a16:creationId xmlns:a16="http://schemas.microsoft.com/office/drawing/2014/main" id="{7EA7A217-2044-4B77-B838-6477A5F8BAC0}"/>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5" name="群組 101">
              <a:extLst>
                <a:ext uri="{FF2B5EF4-FFF2-40B4-BE49-F238E27FC236}">
                  <a16:creationId xmlns:a16="http://schemas.microsoft.com/office/drawing/2014/main" id="{45BFD287-45C0-4907-BF44-1E2D363DEDE9}"/>
                </a:ext>
              </a:extLst>
            </p:cNvPr>
            <p:cNvGrpSpPr/>
            <p:nvPr/>
          </p:nvGrpSpPr>
          <p:grpSpPr>
            <a:xfrm>
              <a:off x="4349957" y="1422008"/>
              <a:ext cx="715161" cy="605813"/>
              <a:chOff x="635402" y="1337615"/>
              <a:chExt cx="715161" cy="605813"/>
            </a:xfrm>
          </p:grpSpPr>
          <p:sp>
            <p:nvSpPr>
              <p:cNvPr id="126" name="矩形 125">
                <a:extLst>
                  <a:ext uri="{FF2B5EF4-FFF2-40B4-BE49-F238E27FC236}">
                    <a16:creationId xmlns:a16="http://schemas.microsoft.com/office/drawing/2014/main" id="{0A1C89C3-B8E7-4CF1-A0C4-B5055CF015FB}"/>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7" name="文字方塊 103">
                    <a:extLst>
                      <a:ext uri="{FF2B5EF4-FFF2-40B4-BE49-F238E27FC236}">
                        <a16:creationId xmlns:a16="http://schemas.microsoft.com/office/drawing/2014/main" id="{5CC8681E-8772-4A3A-B64E-0DD2F27BE599}"/>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cxnSp>
          <p:nvCxnSpPr>
            <p:cNvPr id="128" name="直線單箭頭接點 117">
              <a:extLst>
                <a:ext uri="{FF2B5EF4-FFF2-40B4-BE49-F238E27FC236}">
                  <a16:creationId xmlns:a16="http://schemas.microsoft.com/office/drawing/2014/main" id="{CB320F65-035C-4B84-B16B-CAA9EE6DB550}"/>
                </a:ext>
              </a:extLst>
            </p:cNvPr>
            <p:cNvCxnSpPr>
              <a:cxnSpLocks/>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18">
              <a:extLst>
                <a:ext uri="{FF2B5EF4-FFF2-40B4-BE49-F238E27FC236}">
                  <a16:creationId xmlns:a16="http://schemas.microsoft.com/office/drawing/2014/main" id="{13669A59-5CD9-486C-99CE-EA281E19E6E1}"/>
                </a:ext>
              </a:extLst>
            </p:cNvPr>
            <p:cNvCxnSpPr>
              <a:cxnSpLocks/>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19">
              <a:extLst>
                <a:ext uri="{FF2B5EF4-FFF2-40B4-BE49-F238E27FC236}">
                  <a16:creationId xmlns:a16="http://schemas.microsoft.com/office/drawing/2014/main" id="{95AD0B60-7B88-4AF7-98D9-8211B851CC01}"/>
                </a:ext>
              </a:extLst>
            </p:cNvPr>
            <p:cNvCxnSpPr>
              <a:cxnSpLocks/>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群組 120">
              <a:extLst>
                <a:ext uri="{FF2B5EF4-FFF2-40B4-BE49-F238E27FC236}">
                  <a16:creationId xmlns:a16="http://schemas.microsoft.com/office/drawing/2014/main" id="{33E5CA6D-66A0-4EFD-9C9E-FEF26011E8D5}"/>
                </a:ext>
              </a:extLst>
            </p:cNvPr>
            <p:cNvGrpSpPr/>
            <p:nvPr/>
          </p:nvGrpSpPr>
          <p:grpSpPr>
            <a:xfrm>
              <a:off x="4119405" y="2336308"/>
              <a:ext cx="298383" cy="310013"/>
              <a:chOff x="-105878" y="1740168"/>
              <a:chExt cx="461666" cy="461665"/>
            </a:xfrm>
          </p:grpSpPr>
          <p:sp>
            <p:nvSpPr>
              <p:cNvPr id="132" name="矩形 131">
                <a:extLst>
                  <a:ext uri="{FF2B5EF4-FFF2-40B4-BE49-F238E27FC236}">
                    <a16:creationId xmlns:a16="http://schemas.microsoft.com/office/drawing/2014/main" id="{285A1202-C1D9-46CF-A278-2190DD282D68}"/>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22">
                <a:extLst>
                  <a:ext uri="{FF2B5EF4-FFF2-40B4-BE49-F238E27FC236}">
                    <a16:creationId xmlns:a16="http://schemas.microsoft.com/office/drawing/2014/main" id="{015AA902-2030-4C7A-B228-6E7AB435412A}"/>
                  </a:ext>
                </a:extLst>
              </p:cNvPr>
              <p:cNvGrpSpPr/>
              <p:nvPr/>
            </p:nvGrpSpPr>
            <p:grpSpPr>
              <a:xfrm rot="21265833">
                <a:off x="-30571" y="1828628"/>
                <a:ext cx="317144" cy="302092"/>
                <a:chOff x="-43095" y="1828685"/>
                <a:chExt cx="317144" cy="302092"/>
              </a:xfrm>
            </p:grpSpPr>
            <p:cxnSp>
              <p:nvCxnSpPr>
                <p:cNvPr id="134" name="直線接點 123">
                  <a:extLst>
                    <a:ext uri="{FF2B5EF4-FFF2-40B4-BE49-F238E27FC236}">
                      <a16:creationId xmlns:a16="http://schemas.microsoft.com/office/drawing/2014/main" id="{A42B82EA-65DB-4DFC-94E0-69ACE4387EA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接點 124">
                  <a:extLst>
                    <a:ext uri="{FF2B5EF4-FFF2-40B4-BE49-F238E27FC236}">
                      <a16:creationId xmlns:a16="http://schemas.microsoft.com/office/drawing/2014/main" id="{AEF378C1-ED05-4F25-A795-8774FE2AD62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6" name="橢圓 125">
              <a:extLst>
                <a:ext uri="{FF2B5EF4-FFF2-40B4-BE49-F238E27FC236}">
                  <a16:creationId xmlns:a16="http://schemas.microsoft.com/office/drawing/2014/main" id="{9C8B2581-3193-44D0-8375-FBFF239FADB3}"/>
                </a:ext>
              </a:extLst>
            </p:cNvPr>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37" name="直線單箭頭接點 126">
              <a:extLst>
                <a:ext uri="{FF2B5EF4-FFF2-40B4-BE49-F238E27FC236}">
                  <a16:creationId xmlns:a16="http://schemas.microsoft.com/office/drawing/2014/main" id="{575E7544-8D11-4AEE-BDBC-A854AD3ECA52}"/>
                </a:ext>
              </a:extLst>
            </p:cNvPr>
            <p:cNvCxnSpPr>
              <a:cxnSpLocks/>
              <a:endCxn id="13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0">
              <a:extLst>
                <a:ext uri="{FF2B5EF4-FFF2-40B4-BE49-F238E27FC236}">
                  <a16:creationId xmlns:a16="http://schemas.microsoft.com/office/drawing/2014/main" id="{3A44E241-B4BD-4586-B5E9-09DDDB0B4B1A}"/>
                </a:ext>
              </a:extLst>
            </p:cNvPr>
            <p:cNvCxnSpPr>
              <a:cxnSpLocks/>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3">
              <a:extLst>
                <a:ext uri="{FF2B5EF4-FFF2-40B4-BE49-F238E27FC236}">
                  <a16:creationId xmlns:a16="http://schemas.microsoft.com/office/drawing/2014/main" id="{7F79F954-D845-484A-9A8D-7F9A46BEBD34}"/>
                </a:ext>
              </a:extLst>
            </p:cNvPr>
            <p:cNvCxnSpPr>
              <a:cxnSpLocks/>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4">
              <a:extLst>
                <a:ext uri="{FF2B5EF4-FFF2-40B4-BE49-F238E27FC236}">
                  <a16:creationId xmlns:a16="http://schemas.microsoft.com/office/drawing/2014/main" id="{EC7C4E84-9FA5-4CE1-9271-44F50B281AC2}"/>
                </a:ext>
              </a:extLst>
            </p:cNvPr>
            <p:cNvCxnSpPr>
              <a:cxnSpLocks/>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60">
              <a:extLst>
                <a:ext uri="{FF2B5EF4-FFF2-40B4-BE49-F238E27FC236}">
                  <a16:creationId xmlns:a16="http://schemas.microsoft.com/office/drawing/2014/main" id="{4C2C063F-5FB4-4886-B2EF-7FC952A5434A}"/>
                </a:ext>
              </a:extLst>
            </p:cNvPr>
            <p:cNvCxnSpPr>
              <a:cxnSpLocks/>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單箭頭接點 178">
              <a:extLst>
                <a:ext uri="{FF2B5EF4-FFF2-40B4-BE49-F238E27FC236}">
                  <a16:creationId xmlns:a16="http://schemas.microsoft.com/office/drawing/2014/main" id="{50D2DC8E-B905-4778-9F29-1D7E1EF2BB5D}"/>
                </a:ext>
              </a:extLst>
            </p:cNvPr>
            <p:cNvCxnSpPr>
              <a:cxnSpLocks/>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27">
              <a:extLst>
                <a:ext uri="{FF2B5EF4-FFF2-40B4-BE49-F238E27FC236}">
                  <a16:creationId xmlns:a16="http://schemas.microsoft.com/office/drawing/2014/main" id="{2FB7B090-20BD-44A2-9335-5267B9011EC3}"/>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單箭頭接點 128">
              <a:extLst>
                <a:ext uri="{FF2B5EF4-FFF2-40B4-BE49-F238E27FC236}">
                  <a16:creationId xmlns:a16="http://schemas.microsoft.com/office/drawing/2014/main" id="{A4D1D23D-C348-4920-A3BD-56EE30B293E5}"/>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單箭頭接點 129">
              <a:extLst>
                <a:ext uri="{FF2B5EF4-FFF2-40B4-BE49-F238E27FC236}">
                  <a16:creationId xmlns:a16="http://schemas.microsoft.com/office/drawing/2014/main" id="{DF807784-5CDE-4C30-8930-CDC9C3841186}"/>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單箭頭接點 131">
              <a:extLst>
                <a:ext uri="{FF2B5EF4-FFF2-40B4-BE49-F238E27FC236}">
                  <a16:creationId xmlns:a16="http://schemas.microsoft.com/office/drawing/2014/main" id="{652F02A5-82C0-4207-8ABC-C658319A0E46}"/>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單箭頭接點 132">
              <a:extLst>
                <a:ext uri="{FF2B5EF4-FFF2-40B4-BE49-F238E27FC236}">
                  <a16:creationId xmlns:a16="http://schemas.microsoft.com/office/drawing/2014/main" id="{8080FB48-A62B-4596-9627-4F23EB3D2D24}"/>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82">
              <a:extLst>
                <a:ext uri="{FF2B5EF4-FFF2-40B4-BE49-F238E27FC236}">
                  <a16:creationId xmlns:a16="http://schemas.microsoft.com/office/drawing/2014/main" id="{D5815337-C41E-4170-AFF4-9A74F882D24C}"/>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6D9354C7-A856-4A65-92F0-684490EC2657}"/>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50" name="矩形 149">
              <a:extLst>
                <a:ext uri="{FF2B5EF4-FFF2-40B4-BE49-F238E27FC236}">
                  <a16:creationId xmlns:a16="http://schemas.microsoft.com/office/drawing/2014/main" id="{4122EC92-F0DD-4213-A9E1-5A5FE7C35099}"/>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1" name="文字方塊 185">
                  <a:extLst>
                    <a:ext uri="{FF2B5EF4-FFF2-40B4-BE49-F238E27FC236}">
                      <a16:creationId xmlns:a16="http://schemas.microsoft.com/office/drawing/2014/main" id="{5782CCE5-2B74-429E-973E-5DAC63D03425}"/>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51" name="文字方塊 185">
                  <a:extLst>
                    <a:ext uri="{FF2B5EF4-FFF2-40B4-BE49-F238E27FC236}">
                      <a16:creationId xmlns:a16="http://schemas.microsoft.com/office/drawing/2014/main" id="{5782CCE5-2B74-429E-973E-5DAC63D03425}"/>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5"/>
                  <a:stretch>
                    <a:fillRect b="-7143"/>
                  </a:stretch>
                </a:blipFill>
              </p:spPr>
              <p:txBody>
                <a:bodyPr/>
                <a:lstStyle/>
                <a:p>
                  <a:r>
                    <a:rPr lang="zh-CN" altLang="en-US">
                      <a:noFill/>
                    </a:rPr>
                    <a:t> </a:t>
                  </a:r>
                </a:p>
              </p:txBody>
            </p:sp>
          </mc:Fallback>
        </mc:AlternateContent>
        <p:cxnSp>
          <p:nvCxnSpPr>
            <p:cNvPr id="152" name="直線單箭頭接點 186">
              <a:extLst>
                <a:ext uri="{FF2B5EF4-FFF2-40B4-BE49-F238E27FC236}">
                  <a16:creationId xmlns:a16="http://schemas.microsoft.com/office/drawing/2014/main" id="{EB12ABE8-1BCB-409F-8E4D-3B34C42BAB85}"/>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87">
              <a:extLst>
                <a:ext uri="{FF2B5EF4-FFF2-40B4-BE49-F238E27FC236}">
                  <a16:creationId xmlns:a16="http://schemas.microsoft.com/office/drawing/2014/main" id="{B4612A63-69C2-4AD2-99DD-B7A9AED2DD2C}"/>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群組 188">
              <a:extLst>
                <a:ext uri="{FF2B5EF4-FFF2-40B4-BE49-F238E27FC236}">
                  <a16:creationId xmlns:a16="http://schemas.microsoft.com/office/drawing/2014/main" id="{49A517CD-8E21-4ED7-8BF3-4892537F1E31}"/>
                </a:ext>
              </a:extLst>
            </p:cNvPr>
            <p:cNvGrpSpPr/>
            <p:nvPr/>
          </p:nvGrpSpPr>
          <p:grpSpPr>
            <a:xfrm>
              <a:off x="3553436" y="5006241"/>
              <a:ext cx="715161" cy="813431"/>
              <a:chOff x="3154887" y="3748362"/>
              <a:chExt cx="715161" cy="813431"/>
            </a:xfrm>
          </p:grpSpPr>
          <p:sp>
            <p:nvSpPr>
              <p:cNvPr id="155" name="矩形 154">
                <a:extLst>
                  <a:ext uri="{FF2B5EF4-FFF2-40B4-BE49-F238E27FC236}">
                    <a16:creationId xmlns:a16="http://schemas.microsoft.com/office/drawing/2014/main" id="{1B8BF436-2279-4454-9592-29F00E63692A}"/>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6" name="文字方塊 190">
                    <a:extLst>
                      <a:ext uri="{FF2B5EF4-FFF2-40B4-BE49-F238E27FC236}">
                        <a16:creationId xmlns:a16="http://schemas.microsoft.com/office/drawing/2014/main" id="{3A571EEC-14D6-4625-89AD-4247804E9B3F}"/>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DC7E82F5-96F0-4FF4-928D-3112018D96E3}"/>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6"/>
                    <a:stretch>
                      <a:fillRect/>
                    </a:stretch>
                  </a:blipFill>
                </p:spPr>
                <p:txBody>
                  <a:bodyPr/>
                  <a:lstStyle/>
                  <a:p>
                    <a:r>
                      <a:rPr lang="zh-TW" altLang="en-US">
                        <a:noFill/>
                      </a:rPr>
                      <a:t> </a:t>
                    </a:r>
                  </a:p>
                </p:txBody>
              </p:sp>
            </mc:Fallback>
          </mc:AlternateContent>
          <p:cxnSp>
            <p:nvCxnSpPr>
              <p:cNvPr id="157" name="直線單箭頭接點 191">
                <a:extLst>
                  <a:ext uri="{FF2B5EF4-FFF2-40B4-BE49-F238E27FC236}">
                    <a16:creationId xmlns:a16="http://schemas.microsoft.com/office/drawing/2014/main" id="{C5436B0F-A607-4152-8561-0C988D1C52B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7" name="文字方塊 192">
                  <a:extLst>
                    <a:ext uri="{FF2B5EF4-FFF2-40B4-BE49-F238E27FC236}">
                      <a16:creationId xmlns:a16="http://schemas.microsoft.com/office/drawing/2014/main" id="{F8EDED87-C1E6-4084-814A-FB4A9C5BFD81}"/>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67" name="文字方塊 192">
                  <a:extLst>
                    <a:ext uri="{FF2B5EF4-FFF2-40B4-BE49-F238E27FC236}">
                      <a16:creationId xmlns:a16="http://schemas.microsoft.com/office/drawing/2014/main" id="{F8EDED87-C1E6-4084-814A-FB4A9C5BFD81}"/>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7"/>
                  <a:stretch>
                    <a:fillRect/>
                  </a:stretch>
                </a:blipFill>
              </p:spPr>
              <p:txBody>
                <a:bodyPr/>
                <a:lstStyle/>
                <a:p>
                  <a:r>
                    <a:rPr lang="zh-CN" altLang="en-US">
                      <a:noFill/>
                    </a:rPr>
                    <a:t> </a:t>
                  </a:r>
                </a:p>
              </p:txBody>
            </p:sp>
          </mc:Fallback>
        </mc:AlternateContent>
        <p:grpSp>
          <p:nvGrpSpPr>
            <p:cNvPr id="268" name="群組 193">
              <a:extLst>
                <a:ext uri="{FF2B5EF4-FFF2-40B4-BE49-F238E27FC236}">
                  <a16:creationId xmlns:a16="http://schemas.microsoft.com/office/drawing/2014/main" id="{C7BB42BD-E79C-4F31-A8D2-0FA3F67530D0}"/>
                </a:ext>
              </a:extLst>
            </p:cNvPr>
            <p:cNvGrpSpPr/>
            <p:nvPr/>
          </p:nvGrpSpPr>
          <p:grpSpPr>
            <a:xfrm>
              <a:off x="831202" y="5006241"/>
              <a:ext cx="715161" cy="813431"/>
              <a:chOff x="1299972" y="3748362"/>
              <a:chExt cx="715161" cy="813431"/>
            </a:xfrm>
          </p:grpSpPr>
          <p:grpSp>
            <p:nvGrpSpPr>
              <p:cNvPr id="269" name="群組 194">
                <a:extLst>
                  <a:ext uri="{FF2B5EF4-FFF2-40B4-BE49-F238E27FC236}">
                    <a16:creationId xmlns:a16="http://schemas.microsoft.com/office/drawing/2014/main" id="{F13DE7FA-5DBB-4E01-ABDE-A116E06CFB6D}"/>
                  </a:ext>
                </a:extLst>
              </p:cNvPr>
              <p:cNvGrpSpPr/>
              <p:nvPr/>
            </p:nvGrpSpPr>
            <p:grpSpPr>
              <a:xfrm>
                <a:off x="1488062" y="3748362"/>
                <a:ext cx="288000" cy="813431"/>
                <a:chOff x="2212165" y="3748362"/>
                <a:chExt cx="288000" cy="813431"/>
              </a:xfrm>
            </p:grpSpPr>
            <p:sp>
              <p:nvSpPr>
                <p:cNvPr id="271" name="矩形 270">
                  <a:extLst>
                    <a:ext uri="{FF2B5EF4-FFF2-40B4-BE49-F238E27FC236}">
                      <a16:creationId xmlns:a16="http://schemas.microsoft.com/office/drawing/2014/main" id="{E73538C3-9A47-4CEC-B687-5B83D9CE2CB5}"/>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72" name="直線單箭頭接點 197">
                  <a:extLst>
                    <a:ext uri="{FF2B5EF4-FFF2-40B4-BE49-F238E27FC236}">
                      <a16:creationId xmlns:a16="http://schemas.microsoft.com/office/drawing/2014/main" id="{3B15CE30-950B-4535-A679-591072EA1B94}"/>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0" name="文字方塊 195">
                    <a:extLst>
                      <a:ext uri="{FF2B5EF4-FFF2-40B4-BE49-F238E27FC236}">
                        <a16:creationId xmlns:a16="http://schemas.microsoft.com/office/drawing/2014/main" id="{63F68C25-0F18-40DE-BD3E-700796C3D570}"/>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8545F0E3-BFA3-419D-B3BC-13B00B28EAD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8"/>
                    <a:stretch>
                      <a:fillRect b="-10256"/>
                    </a:stretch>
                  </a:blipFill>
                </p:spPr>
                <p:txBody>
                  <a:bodyPr/>
                  <a:lstStyle/>
                  <a:p>
                    <a:r>
                      <a:rPr lang="zh-TW" altLang="en-US">
                        <a:noFill/>
                      </a:rPr>
                      <a:t> </a:t>
                    </a:r>
                  </a:p>
                </p:txBody>
              </p:sp>
            </mc:Fallback>
          </mc:AlternateContent>
        </p:grpSp>
        <p:sp>
          <p:nvSpPr>
            <p:cNvPr id="273" name="矩形 272">
              <a:extLst>
                <a:ext uri="{FF2B5EF4-FFF2-40B4-BE49-F238E27FC236}">
                  <a16:creationId xmlns:a16="http://schemas.microsoft.com/office/drawing/2014/main" id="{FDC443AD-FDBE-442C-B638-C6AFF7455737}"/>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4" name="文字方塊 199">
                  <a:extLst>
                    <a:ext uri="{FF2B5EF4-FFF2-40B4-BE49-F238E27FC236}">
                      <a16:creationId xmlns:a16="http://schemas.microsoft.com/office/drawing/2014/main" id="{25C3F329-0226-4F31-8116-3A7F750A45A0}"/>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4" name="文字方塊 199">
                  <a:extLst>
                    <a:ext uri="{FF2B5EF4-FFF2-40B4-BE49-F238E27FC236}">
                      <a16:creationId xmlns:a16="http://schemas.microsoft.com/office/drawing/2014/main" id="{25C3F329-0226-4F31-8116-3A7F750A45A0}"/>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9"/>
                  <a:stretch>
                    <a:fillRect b="-24638"/>
                  </a:stretch>
                </a:blipFill>
              </p:spPr>
              <p:txBody>
                <a:bodyPr/>
                <a:lstStyle/>
                <a:p>
                  <a:r>
                    <a:rPr lang="zh-CN" altLang="en-US">
                      <a:noFill/>
                    </a:rPr>
                    <a:t> </a:t>
                  </a:r>
                </a:p>
              </p:txBody>
            </p:sp>
          </mc:Fallback>
        </mc:AlternateContent>
        <p:sp>
          <p:nvSpPr>
            <p:cNvPr id="275" name="矩形 274">
              <a:extLst>
                <a:ext uri="{FF2B5EF4-FFF2-40B4-BE49-F238E27FC236}">
                  <a16:creationId xmlns:a16="http://schemas.microsoft.com/office/drawing/2014/main" id="{14266DF6-96BD-4E20-8DE6-1FBE95779A03}"/>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6" name="文字方塊 201">
                  <a:extLst>
                    <a:ext uri="{FF2B5EF4-FFF2-40B4-BE49-F238E27FC236}">
                      <a16:creationId xmlns:a16="http://schemas.microsoft.com/office/drawing/2014/main" id="{B3FDB74D-26F2-477E-BAEC-843CB83AB6CF}"/>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6" name="文字方塊 201">
                  <a:extLst>
                    <a:ext uri="{FF2B5EF4-FFF2-40B4-BE49-F238E27FC236}">
                      <a16:creationId xmlns:a16="http://schemas.microsoft.com/office/drawing/2014/main" id="{B3FDB74D-26F2-477E-BAEC-843CB83AB6CF}"/>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0"/>
                  <a:stretch>
                    <a:fillRect b="-22857"/>
                  </a:stretch>
                </a:blipFill>
              </p:spPr>
              <p:txBody>
                <a:bodyPr/>
                <a:lstStyle/>
                <a:p>
                  <a:r>
                    <a:rPr lang="zh-CN" altLang="en-US">
                      <a:noFill/>
                    </a:rPr>
                    <a:t> </a:t>
                  </a:r>
                </a:p>
              </p:txBody>
            </p:sp>
          </mc:Fallback>
        </mc:AlternateContent>
        <p:cxnSp>
          <p:nvCxnSpPr>
            <p:cNvPr id="277" name="直線單箭頭接點 202">
              <a:extLst>
                <a:ext uri="{FF2B5EF4-FFF2-40B4-BE49-F238E27FC236}">
                  <a16:creationId xmlns:a16="http://schemas.microsoft.com/office/drawing/2014/main" id="{9604C72F-33A5-40DC-B15D-166DE8DA0C5E}"/>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直線單箭頭接點 203">
              <a:extLst>
                <a:ext uri="{FF2B5EF4-FFF2-40B4-BE49-F238E27FC236}">
                  <a16:creationId xmlns:a16="http://schemas.microsoft.com/office/drawing/2014/main" id="{1A59EF2E-3AF4-4F39-A73E-559093566F23}"/>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線單箭頭接點 204">
              <a:extLst>
                <a:ext uri="{FF2B5EF4-FFF2-40B4-BE49-F238E27FC236}">
                  <a16:creationId xmlns:a16="http://schemas.microsoft.com/office/drawing/2014/main" id="{7B3FF37A-CFAE-4350-9C7A-A98B656FC252}"/>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0" name="矩形 279">
              <a:extLst>
                <a:ext uri="{FF2B5EF4-FFF2-40B4-BE49-F238E27FC236}">
                  <a16:creationId xmlns:a16="http://schemas.microsoft.com/office/drawing/2014/main" id="{523FF758-EDF9-43F3-9A76-B92DC1C4C12B}"/>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1" name="文字方塊 206">
                  <a:extLst>
                    <a:ext uri="{FF2B5EF4-FFF2-40B4-BE49-F238E27FC236}">
                      <a16:creationId xmlns:a16="http://schemas.microsoft.com/office/drawing/2014/main" id="{1E32C0B6-13F5-4D71-BC4F-CC7A70E05C57}"/>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81" name="文字方塊 206">
                  <a:extLst>
                    <a:ext uri="{FF2B5EF4-FFF2-40B4-BE49-F238E27FC236}">
                      <a16:creationId xmlns:a16="http://schemas.microsoft.com/office/drawing/2014/main" id="{1E32C0B6-13F5-4D71-BC4F-CC7A70E05C57}"/>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1"/>
                  <a:stretch>
                    <a:fillRect b="-7143"/>
                  </a:stretch>
                </a:blipFill>
              </p:spPr>
              <p:txBody>
                <a:bodyPr/>
                <a:lstStyle/>
                <a:p>
                  <a:r>
                    <a:rPr lang="zh-CN" altLang="en-US">
                      <a:noFill/>
                    </a:rPr>
                    <a:t> </a:t>
                  </a:r>
                </a:p>
              </p:txBody>
            </p:sp>
          </mc:Fallback>
        </mc:AlternateContent>
        <p:sp>
          <p:nvSpPr>
            <p:cNvPr id="282" name="矩形 281">
              <a:extLst>
                <a:ext uri="{FF2B5EF4-FFF2-40B4-BE49-F238E27FC236}">
                  <a16:creationId xmlns:a16="http://schemas.microsoft.com/office/drawing/2014/main" id="{EDA625CC-325D-4B02-ACF9-EDD1538713F4}"/>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3" name="文字方塊 208">
                  <a:extLst>
                    <a:ext uri="{FF2B5EF4-FFF2-40B4-BE49-F238E27FC236}">
                      <a16:creationId xmlns:a16="http://schemas.microsoft.com/office/drawing/2014/main" id="{98B7571D-F050-459D-BFFE-333C2F0B5D25}"/>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83" name="文字方塊 208">
                  <a:extLst>
                    <a:ext uri="{FF2B5EF4-FFF2-40B4-BE49-F238E27FC236}">
                      <a16:creationId xmlns:a16="http://schemas.microsoft.com/office/drawing/2014/main" id="{98B7571D-F050-459D-BFFE-333C2F0B5D25}"/>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2"/>
                  <a:stretch>
                    <a:fillRect b="-7143"/>
                  </a:stretch>
                </a:blipFill>
              </p:spPr>
              <p:txBody>
                <a:bodyPr/>
                <a:lstStyle/>
                <a:p>
                  <a:r>
                    <a:rPr lang="zh-CN" altLang="en-US">
                      <a:noFill/>
                    </a:rPr>
                    <a:t> </a:t>
                  </a:r>
                </a:p>
              </p:txBody>
            </p:sp>
          </mc:Fallback>
        </mc:AlternateContent>
        <p:cxnSp>
          <p:nvCxnSpPr>
            <p:cNvPr id="284" name="直線單箭頭接點 209">
              <a:extLst>
                <a:ext uri="{FF2B5EF4-FFF2-40B4-BE49-F238E27FC236}">
                  <a16:creationId xmlns:a16="http://schemas.microsoft.com/office/drawing/2014/main" id="{FE8D32BF-0626-4DD4-9159-72FF3A64BEED}"/>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單箭頭接點 210">
              <a:extLst>
                <a:ext uri="{FF2B5EF4-FFF2-40B4-BE49-F238E27FC236}">
                  <a16:creationId xmlns:a16="http://schemas.microsoft.com/office/drawing/2014/main" id="{BBBCC9E7-B163-48A3-9D67-816CB94D5DC1}"/>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線單箭頭接點 211">
              <a:extLst>
                <a:ext uri="{FF2B5EF4-FFF2-40B4-BE49-F238E27FC236}">
                  <a16:creationId xmlns:a16="http://schemas.microsoft.com/office/drawing/2014/main" id="{080A59F3-3E63-4780-BD62-F7F7019D114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7" name="矩形 286">
              <a:extLst>
                <a:ext uri="{FF2B5EF4-FFF2-40B4-BE49-F238E27FC236}">
                  <a16:creationId xmlns:a16="http://schemas.microsoft.com/office/drawing/2014/main" id="{467A2069-F163-4A04-B776-07C3A45224C6}"/>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8" name="文字方塊 213">
                  <a:extLst>
                    <a:ext uri="{FF2B5EF4-FFF2-40B4-BE49-F238E27FC236}">
                      <a16:creationId xmlns:a16="http://schemas.microsoft.com/office/drawing/2014/main" id="{4D57E5DC-AD1B-44FC-B770-4DE2E26D5E9C}"/>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88" name="文字方塊 213">
                  <a:extLst>
                    <a:ext uri="{FF2B5EF4-FFF2-40B4-BE49-F238E27FC236}">
                      <a16:creationId xmlns:a16="http://schemas.microsoft.com/office/drawing/2014/main" id="{4D57E5DC-AD1B-44FC-B770-4DE2E26D5E9C}"/>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3"/>
                  <a:stretch>
                    <a:fillRect b="-1429"/>
                  </a:stretch>
                </a:blipFill>
              </p:spPr>
              <p:txBody>
                <a:bodyPr/>
                <a:lstStyle/>
                <a:p>
                  <a:r>
                    <a:rPr lang="zh-CN" altLang="en-US">
                      <a:noFill/>
                    </a:rPr>
                    <a:t> </a:t>
                  </a:r>
                </a:p>
              </p:txBody>
            </p:sp>
          </mc:Fallback>
        </mc:AlternateContent>
        <p:sp>
          <p:nvSpPr>
            <p:cNvPr id="289" name="矩形 288">
              <a:extLst>
                <a:ext uri="{FF2B5EF4-FFF2-40B4-BE49-F238E27FC236}">
                  <a16:creationId xmlns:a16="http://schemas.microsoft.com/office/drawing/2014/main" id="{8CF1AD34-29D2-433E-AD34-1293746DE8CB}"/>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0" name="文字方塊 215">
                  <a:extLst>
                    <a:ext uri="{FF2B5EF4-FFF2-40B4-BE49-F238E27FC236}">
                      <a16:creationId xmlns:a16="http://schemas.microsoft.com/office/drawing/2014/main" id="{7A14B8EC-4A14-46C8-A426-E4EB86D384A7}"/>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90" name="文字方塊 215">
                  <a:extLst>
                    <a:ext uri="{FF2B5EF4-FFF2-40B4-BE49-F238E27FC236}">
                      <a16:creationId xmlns:a16="http://schemas.microsoft.com/office/drawing/2014/main" id="{7A14B8EC-4A14-46C8-A426-E4EB86D384A7}"/>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4"/>
                  <a:stretch>
                    <a:fillRect b="-1429"/>
                  </a:stretch>
                </a:blipFill>
              </p:spPr>
              <p:txBody>
                <a:bodyPr/>
                <a:lstStyle/>
                <a:p>
                  <a:r>
                    <a:rPr lang="zh-CN" altLang="en-US">
                      <a:noFill/>
                    </a:rPr>
                    <a:t> </a:t>
                  </a:r>
                </a:p>
              </p:txBody>
            </p:sp>
          </mc:Fallback>
        </mc:AlternateContent>
        <p:cxnSp>
          <p:nvCxnSpPr>
            <p:cNvPr id="291" name="直線單箭頭接點 216">
              <a:extLst>
                <a:ext uri="{FF2B5EF4-FFF2-40B4-BE49-F238E27FC236}">
                  <a16:creationId xmlns:a16="http://schemas.microsoft.com/office/drawing/2014/main" id="{583E85DD-ED88-44A3-BAE1-86B952D43F58}"/>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單箭頭接點 217">
              <a:extLst>
                <a:ext uri="{FF2B5EF4-FFF2-40B4-BE49-F238E27FC236}">
                  <a16:creationId xmlns:a16="http://schemas.microsoft.com/office/drawing/2014/main" id="{748D9CFD-1D66-4500-BF67-8827AA48D649}"/>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直線單箭頭接點 218">
              <a:extLst>
                <a:ext uri="{FF2B5EF4-FFF2-40B4-BE49-F238E27FC236}">
                  <a16:creationId xmlns:a16="http://schemas.microsoft.com/office/drawing/2014/main" id="{B0DC53C0-BED9-455A-81F6-5B661034A5CD}"/>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直線單箭頭接點 219">
              <a:extLst>
                <a:ext uri="{FF2B5EF4-FFF2-40B4-BE49-F238E27FC236}">
                  <a16:creationId xmlns:a16="http://schemas.microsoft.com/office/drawing/2014/main" id="{37B3CA7C-24D4-4C63-AA1C-82C868572AEA}"/>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直線單箭頭接點 220">
              <a:extLst>
                <a:ext uri="{FF2B5EF4-FFF2-40B4-BE49-F238E27FC236}">
                  <a16:creationId xmlns:a16="http://schemas.microsoft.com/office/drawing/2014/main" id="{F89F38B9-F952-4304-947F-748B491FAD57}"/>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21">
              <a:extLst>
                <a:ext uri="{FF2B5EF4-FFF2-40B4-BE49-F238E27FC236}">
                  <a16:creationId xmlns:a16="http://schemas.microsoft.com/office/drawing/2014/main" id="{725FA2A9-2F91-4C14-A3D0-AE444E2EEFC5}"/>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7" name="矩形 296">
              <a:extLst>
                <a:ext uri="{FF2B5EF4-FFF2-40B4-BE49-F238E27FC236}">
                  <a16:creationId xmlns:a16="http://schemas.microsoft.com/office/drawing/2014/main" id="{39A087AE-3C94-4D85-9803-52CA1F72310F}"/>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98" name="矩形 297">
              <a:extLst>
                <a:ext uri="{FF2B5EF4-FFF2-40B4-BE49-F238E27FC236}">
                  <a16:creationId xmlns:a16="http://schemas.microsoft.com/office/drawing/2014/main" id="{54553F96-7F12-498F-BD36-7E65B0C415C6}"/>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9" name="文字方塊 224">
                  <a:extLst>
                    <a:ext uri="{FF2B5EF4-FFF2-40B4-BE49-F238E27FC236}">
                      <a16:creationId xmlns:a16="http://schemas.microsoft.com/office/drawing/2014/main" id="{570F2A61-CA4B-44D1-891A-6273F22F95C6}"/>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9" name="文字方塊 224">
                  <a:extLst>
                    <a:ext uri="{FF2B5EF4-FFF2-40B4-BE49-F238E27FC236}">
                      <a16:creationId xmlns:a16="http://schemas.microsoft.com/office/drawing/2014/main" id="{570F2A61-CA4B-44D1-891A-6273F22F95C6}"/>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5"/>
                  <a:stretch>
                    <a:fillRect b="-8696"/>
                  </a:stretch>
                </a:blipFill>
              </p:spPr>
              <p:txBody>
                <a:bodyPr/>
                <a:lstStyle/>
                <a:p>
                  <a:r>
                    <a:rPr lang="zh-CN" altLang="en-US">
                      <a:noFill/>
                    </a:rPr>
                    <a:t> </a:t>
                  </a:r>
                </a:p>
              </p:txBody>
            </p:sp>
          </mc:Fallback>
        </mc:AlternateContent>
        <p:cxnSp>
          <p:nvCxnSpPr>
            <p:cNvPr id="300" name="直線單箭頭接點 225">
              <a:extLst>
                <a:ext uri="{FF2B5EF4-FFF2-40B4-BE49-F238E27FC236}">
                  <a16:creationId xmlns:a16="http://schemas.microsoft.com/office/drawing/2014/main" id="{6FF85272-B23A-47BD-80F3-7ACAB0AA748B}"/>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線單箭頭接點 226">
              <a:extLst>
                <a:ext uri="{FF2B5EF4-FFF2-40B4-BE49-F238E27FC236}">
                  <a16:creationId xmlns:a16="http://schemas.microsoft.com/office/drawing/2014/main" id="{4EFE0C79-8415-4116-B12E-BB0EA520CE3E}"/>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群組 227">
              <a:extLst>
                <a:ext uri="{FF2B5EF4-FFF2-40B4-BE49-F238E27FC236}">
                  <a16:creationId xmlns:a16="http://schemas.microsoft.com/office/drawing/2014/main" id="{953EF199-4D0E-4319-9127-4F9B05BCFE38}"/>
                </a:ext>
              </a:extLst>
            </p:cNvPr>
            <p:cNvGrpSpPr/>
            <p:nvPr/>
          </p:nvGrpSpPr>
          <p:grpSpPr>
            <a:xfrm>
              <a:off x="7872790" y="4975022"/>
              <a:ext cx="715161" cy="813431"/>
              <a:chOff x="3154887" y="3748362"/>
              <a:chExt cx="715161" cy="813431"/>
            </a:xfrm>
          </p:grpSpPr>
          <p:sp>
            <p:nvSpPr>
              <p:cNvPr id="303" name="矩形 302">
                <a:extLst>
                  <a:ext uri="{FF2B5EF4-FFF2-40B4-BE49-F238E27FC236}">
                    <a16:creationId xmlns:a16="http://schemas.microsoft.com/office/drawing/2014/main" id="{193EDD9D-75B6-4EB6-B0BE-0CC666EB2BA2}"/>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4" name="文字方塊 229">
                    <a:extLst>
                      <a:ext uri="{FF2B5EF4-FFF2-40B4-BE49-F238E27FC236}">
                        <a16:creationId xmlns:a16="http://schemas.microsoft.com/office/drawing/2014/main" id="{0A2B99AA-51FD-467B-B1F4-7772505BA65B}"/>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0" name="文字方塊 229">
                    <a:extLst>
                      <a:ext uri="{FF2B5EF4-FFF2-40B4-BE49-F238E27FC236}">
                        <a16:creationId xmlns:a16="http://schemas.microsoft.com/office/drawing/2014/main" id="{3223E78C-C633-4287-9834-17B3C2440CD5}"/>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6"/>
                    <a:stretch>
                      <a:fillRect/>
                    </a:stretch>
                  </a:blipFill>
                </p:spPr>
                <p:txBody>
                  <a:bodyPr/>
                  <a:lstStyle/>
                  <a:p>
                    <a:r>
                      <a:rPr lang="zh-TW" altLang="en-US">
                        <a:noFill/>
                      </a:rPr>
                      <a:t> </a:t>
                    </a:r>
                  </a:p>
                </p:txBody>
              </p:sp>
            </mc:Fallback>
          </mc:AlternateContent>
          <p:cxnSp>
            <p:nvCxnSpPr>
              <p:cNvPr id="305" name="直線單箭頭接點 230">
                <a:extLst>
                  <a:ext uri="{FF2B5EF4-FFF2-40B4-BE49-F238E27FC236}">
                    <a16:creationId xmlns:a16="http://schemas.microsoft.com/office/drawing/2014/main" id="{86063231-6ADF-4AC9-8FF1-571AF8EE968B}"/>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6" name="文字方塊 231">
                  <a:extLst>
                    <a:ext uri="{FF2B5EF4-FFF2-40B4-BE49-F238E27FC236}">
                      <a16:creationId xmlns:a16="http://schemas.microsoft.com/office/drawing/2014/main" id="{07C37AD5-F3DB-4E53-94D3-CFA0CE3D2BA4}"/>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306" name="文字方塊 231">
                  <a:extLst>
                    <a:ext uri="{FF2B5EF4-FFF2-40B4-BE49-F238E27FC236}">
                      <a16:creationId xmlns:a16="http://schemas.microsoft.com/office/drawing/2014/main" id="{07C37AD5-F3DB-4E53-94D3-CFA0CE3D2BA4}"/>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7"/>
                  <a:stretch>
                    <a:fillRect/>
                  </a:stretch>
                </a:blipFill>
              </p:spPr>
              <p:txBody>
                <a:bodyPr/>
                <a:lstStyle/>
                <a:p>
                  <a:r>
                    <a:rPr lang="zh-CN" altLang="en-US">
                      <a:noFill/>
                    </a:rPr>
                    <a:t> </a:t>
                  </a:r>
                </a:p>
              </p:txBody>
            </p:sp>
          </mc:Fallback>
        </mc:AlternateContent>
        <p:grpSp>
          <p:nvGrpSpPr>
            <p:cNvPr id="307" name="群組 232">
              <a:extLst>
                <a:ext uri="{FF2B5EF4-FFF2-40B4-BE49-F238E27FC236}">
                  <a16:creationId xmlns:a16="http://schemas.microsoft.com/office/drawing/2014/main" id="{E6F46629-37BB-430C-9057-6A5062668A31}"/>
                </a:ext>
              </a:extLst>
            </p:cNvPr>
            <p:cNvGrpSpPr/>
            <p:nvPr/>
          </p:nvGrpSpPr>
          <p:grpSpPr>
            <a:xfrm>
              <a:off x="5150556" y="4975022"/>
              <a:ext cx="715161" cy="813431"/>
              <a:chOff x="1299972" y="3748362"/>
              <a:chExt cx="715161" cy="813431"/>
            </a:xfrm>
          </p:grpSpPr>
          <p:grpSp>
            <p:nvGrpSpPr>
              <p:cNvPr id="308" name="群組 233">
                <a:extLst>
                  <a:ext uri="{FF2B5EF4-FFF2-40B4-BE49-F238E27FC236}">
                    <a16:creationId xmlns:a16="http://schemas.microsoft.com/office/drawing/2014/main" id="{6C170B17-B11F-4614-9734-17909D95EA3E}"/>
                  </a:ext>
                </a:extLst>
              </p:cNvPr>
              <p:cNvGrpSpPr/>
              <p:nvPr/>
            </p:nvGrpSpPr>
            <p:grpSpPr>
              <a:xfrm>
                <a:off x="1488062" y="3748362"/>
                <a:ext cx="288000" cy="813431"/>
                <a:chOff x="2212165" y="3748362"/>
                <a:chExt cx="288000" cy="813431"/>
              </a:xfrm>
            </p:grpSpPr>
            <p:sp>
              <p:nvSpPr>
                <p:cNvPr id="310" name="矩形 309">
                  <a:extLst>
                    <a:ext uri="{FF2B5EF4-FFF2-40B4-BE49-F238E27FC236}">
                      <a16:creationId xmlns:a16="http://schemas.microsoft.com/office/drawing/2014/main" id="{D288E97D-29F6-41AC-A4B9-A03AEAE0C68F}"/>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11" name="直線單箭頭接點 236">
                  <a:extLst>
                    <a:ext uri="{FF2B5EF4-FFF2-40B4-BE49-F238E27FC236}">
                      <a16:creationId xmlns:a16="http://schemas.microsoft.com/office/drawing/2014/main" id="{5A641EEE-8E44-4D35-9949-DB05C819DC26}"/>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9" name="文字方塊 234">
                    <a:extLst>
                      <a:ext uri="{FF2B5EF4-FFF2-40B4-BE49-F238E27FC236}">
                        <a16:creationId xmlns:a16="http://schemas.microsoft.com/office/drawing/2014/main" id="{49E9A4C9-2EA5-4CD1-8B8F-D3D83AFBBFCD}"/>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5" name="文字方塊 234">
                    <a:extLst>
                      <a:ext uri="{FF2B5EF4-FFF2-40B4-BE49-F238E27FC236}">
                        <a16:creationId xmlns:a16="http://schemas.microsoft.com/office/drawing/2014/main" id="{37272F61-6CA6-436A-BDEB-78058F0549FD}"/>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8"/>
                    <a:stretch>
                      <a:fillRect b="-10256"/>
                    </a:stretch>
                  </a:blipFill>
                </p:spPr>
                <p:txBody>
                  <a:bodyPr/>
                  <a:lstStyle/>
                  <a:p>
                    <a:r>
                      <a:rPr lang="zh-TW" altLang="en-US">
                        <a:noFill/>
                      </a:rPr>
                      <a:t> </a:t>
                    </a:r>
                  </a:p>
                </p:txBody>
              </p:sp>
            </mc:Fallback>
          </mc:AlternateContent>
        </p:grpSp>
        <p:sp>
          <p:nvSpPr>
            <p:cNvPr id="312" name="矩形 311">
              <a:extLst>
                <a:ext uri="{FF2B5EF4-FFF2-40B4-BE49-F238E27FC236}">
                  <a16:creationId xmlns:a16="http://schemas.microsoft.com/office/drawing/2014/main" id="{832F01FC-DFF9-4A7C-96CE-3A3A2ED8E684}"/>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3" name="文字方塊 238">
                  <a:extLst>
                    <a:ext uri="{FF2B5EF4-FFF2-40B4-BE49-F238E27FC236}">
                      <a16:creationId xmlns:a16="http://schemas.microsoft.com/office/drawing/2014/main" id="{D0CDF0BD-2B75-4196-BDDF-4C14E1000D7F}"/>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3" name="文字方塊 238">
                  <a:extLst>
                    <a:ext uri="{FF2B5EF4-FFF2-40B4-BE49-F238E27FC236}">
                      <a16:creationId xmlns:a16="http://schemas.microsoft.com/office/drawing/2014/main" id="{D0CDF0BD-2B75-4196-BDDF-4C14E1000D7F}"/>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9"/>
                  <a:stretch>
                    <a:fillRect b="-22857"/>
                  </a:stretch>
                </a:blipFill>
              </p:spPr>
              <p:txBody>
                <a:bodyPr/>
                <a:lstStyle/>
                <a:p>
                  <a:r>
                    <a:rPr lang="zh-CN" altLang="en-US">
                      <a:noFill/>
                    </a:rPr>
                    <a:t> </a:t>
                  </a:r>
                </a:p>
              </p:txBody>
            </p:sp>
          </mc:Fallback>
        </mc:AlternateContent>
        <p:sp>
          <p:nvSpPr>
            <p:cNvPr id="314" name="矩形 313">
              <a:extLst>
                <a:ext uri="{FF2B5EF4-FFF2-40B4-BE49-F238E27FC236}">
                  <a16:creationId xmlns:a16="http://schemas.microsoft.com/office/drawing/2014/main" id="{21B8F967-72F9-4C3B-9FCE-B479863B103E}"/>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5" name="文字方塊 240">
                  <a:extLst>
                    <a:ext uri="{FF2B5EF4-FFF2-40B4-BE49-F238E27FC236}">
                      <a16:creationId xmlns:a16="http://schemas.microsoft.com/office/drawing/2014/main" id="{EDF3EFEA-8E15-435E-A84D-288C718621FD}"/>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5" name="文字方塊 240">
                  <a:extLst>
                    <a:ext uri="{FF2B5EF4-FFF2-40B4-BE49-F238E27FC236}">
                      <a16:creationId xmlns:a16="http://schemas.microsoft.com/office/drawing/2014/main" id="{EDF3EFEA-8E15-435E-A84D-288C718621FD}"/>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0"/>
                  <a:stretch>
                    <a:fillRect b="-24638"/>
                  </a:stretch>
                </a:blipFill>
              </p:spPr>
              <p:txBody>
                <a:bodyPr/>
                <a:lstStyle/>
                <a:p>
                  <a:r>
                    <a:rPr lang="zh-CN" altLang="en-US">
                      <a:noFill/>
                    </a:rPr>
                    <a:t> </a:t>
                  </a:r>
                </a:p>
              </p:txBody>
            </p:sp>
          </mc:Fallback>
        </mc:AlternateContent>
        <p:cxnSp>
          <p:nvCxnSpPr>
            <p:cNvPr id="316" name="直線單箭頭接點 241">
              <a:extLst>
                <a:ext uri="{FF2B5EF4-FFF2-40B4-BE49-F238E27FC236}">
                  <a16:creationId xmlns:a16="http://schemas.microsoft.com/office/drawing/2014/main" id="{C3AF5130-6295-493C-9766-6C0AB8237EB3}"/>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7" name="直線單箭頭接點 242">
              <a:extLst>
                <a:ext uri="{FF2B5EF4-FFF2-40B4-BE49-F238E27FC236}">
                  <a16:creationId xmlns:a16="http://schemas.microsoft.com/office/drawing/2014/main" id="{60B276DF-4AEE-4D34-AE7A-6E2714942754}"/>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243">
              <a:extLst>
                <a:ext uri="{FF2B5EF4-FFF2-40B4-BE49-F238E27FC236}">
                  <a16:creationId xmlns:a16="http://schemas.microsoft.com/office/drawing/2014/main" id="{CE8692A6-8956-424B-80EF-228D8AFEC2F5}"/>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9" name="矩形 318">
              <a:extLst>
                <a:ext uri="{FF2B5EF4-FFF2-40B4-BE49-F238E27FC236}">
                  <a16:creationId xmlns:a16="http://schemas.microsoft.com/office/drawing/2014/main" id="{5FAEFD80-756C-4D40-ADEF-BFF43562323E}"/>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0" name="文字方塊 245">
                  <a:extLst>
                    <a:ext uri="{FF2B5EF4-FFF2-40B4-BE49-F238E27FC236}">
                      <a16:creationId xmlns:a16="http://schemas.microsoft.com/office/drawing/2014/main" id="{89469BE1-D73C-4C6D-8209-9A5529D982A7}"/>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0" name="文字方塊 245">
                  <a:extLst>
                    <a:ext uri="{FF2B5EF4-FFF2-40B4-BE49-F238E27FC236}">
                      <a16:creationId xmlns:a16="http://schemas.microsoft.com/office/drawing/2014/main" id="{89469BE1-D73C-4C6D-8209-9A5529D982A7}"/>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1"/>
                  <a:stretch>
                    <a:fillRect b="-8696"/>
                  </a:stretch>
                </a:blipFill>
              </p:spPr>
              <p:txBody>
                <a:bodyPr/>
                <a:lstStyle/>
                <a:p>
                  <a:r>
                    <a:rPr lang="zh-CN" altLang="en-US">
                      <a:noFill/>
                    </a:rPr>
                    <a:t> </a:t>
                  </a:r>
                </a:p>
              </p:txBody>
            </p:sp>
          </mc:Fallback>
        </mc:AlternateContent>
        <p:sp>
          <p:nvSpPr>
            <p:cNvPr id="321" name="矩形 320">
              <a:extLst>
                <a:ext uri="{FF2B5EF4-FFF2-40B4-BE49-F238E27FC236}">
                  <a16:creationId xmlns:a16="http://schemas.microsoft.com/office/drawing/2014/main" id="{5608FFA5-A072-4A0F-84CD-78ECEB3AE3A5}"/>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2" name="文字方塊 247">
                  <a:extLst>
                    <a:ext uri="{FF2B5EF4-FFF2-40B4-BE49-F238E27FC236}">
                      <a16:creationId xmlns:a16="http://schemas.microsoft.com/office/drawing/2014/main" id="{8DAB2682-0042-4AAE-9595-0B2DF4E31EC0}"/>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2" name="文字方塊 247">
                  <a:extLst>
                    <a:ext uri="{FF2B5EF4-FFF2-40B4-BE49-F238E27FC236}">
                      <a16:creationId xmlns:a16="http://schemas.microsoft.com/office/drawing/2014/main" id="{8DAB2682-0042-4AAE-9595-0B2DF4E31EC0}"/>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2"/>
                  <a:stretch>
                    <a:fillRect b="-8696"/>
                  </a:stretch>
                </a:blipFill>
              </p:spPr>
              <p:txBody>
                <a:bodyPr/>
                <a:lstStyle/>
                <a:p>
                  <a:r>
                    <a:rPr lang="zh-CN" altLang="en-US">
                      <a:noFill/>
                    </a:rPr>
                    <a:t> </a:t>
                  </a:r>
                </a:p>
              </p:txBody>
            </p:sp>
          </mc:Fallback>
        </mc:AlternateContent>
        <p:cxnSp>
          <p:nvCxnSpPr>
            <p:cNvPr id="323" name="直線單箭頭接點 248">
              <a:extLst>
                <a:ext uri="{FF2B5EF4-FFF2-40B4-BE49-F238E27FC236}">
                  <a16:creationId xmlns:a16="http://schemas.microsoft.com/office/drawing/2014/main" id="{3A9C51F4-508F-4FC3-9AE7-E38D36CD1F2F}"/>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4" name="直線單箭頭接點 249">
              <a:extLst>
                <a:ext uri="{FF2B5EF4-FFF2-40B4-BE49-F238E27FC236}">
                  <a16:creationId xmlns:a16="http://schemas.microsoft.com/office/drawing/2014/main" id="{DD9AFCA6-F805-4BEA-A758-CAA171BCB2B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直線單箭頭接點 250">
              <a:extLst>
                <a:ext uri="{FF2B5EF4-FFF2-40B4-BE49-F238E27FC236}">
                  <a16:creationId xmlns:a16="http://schemas.microsoft.com/office/drawing/2014/main" id="{A483BD8B-7C71-494E-878B-D35079045125}"/>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6" name="矩形 325">
              <a:extLst>
                <a:ext uri="{FF2B5EF4-FFF2-40B4-BE49-F238E27FC236}">
                  <a16:creationId xmlns:a16="http://schemas.microsoft.com/office/drawing/2014/main" id="{EB3EE772-6253-43BB-B3CA-74FDD69B5587}"/>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252">
                  <a:extLst>
                    <a:ext uri="{FF2B5EF4-FFF2-40B4-BE49-F238E27FC236}">
                      <a16:creationId xmlns:a16="http://schemas.microsoft.com/office/drawing/2014/main" id="{53EF1CA1-2933-436D-8DE5-212E5D1F8A57}"/>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7" name="文字方塊 252">
                  <a:extLst>
                    <a:ext uri="{FF2B5EF4-FFF2-40B4-BE49-F238E27FC236}">
                      <a16:creationId xmlns:a16="http://schemas.microsoft.com/office/drawing/2014/main" id="{53EF1CA1-2933-436D-8DE5-212E5D1F8A57}"/>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3"/>
                  <a:stretch>
                    <a:fillRect b="-1429"/>
                  </a:stretch>
                </a:blipFill>
              </p:spPr>
              <p:txBody>
                <a:bodyPr/>
                <a:lstStyle/>
                <a:p>
                  <a:r>
                    <a:rPr lang="zh-CN" altLang="en-US">
                      <a:noFill/>
                    </a:rPr>
                    <a:t> </a:t>
                  </a:r>
                </a:p>
              </p:txBody>
            </p:sp>
          </mc:Fallback>
        </mc:AlternateContent>
        <p:sp>
          <p:nvSpPr>
            <p:cNvPr id="328" name="矩形 327">
              <a:extLst>
                <a:ext uri="{FF2B5EF4-FFF2-40B4-BE49-F238E27FC236}">
                  <a16:creationId xmlns:a16="http://schemas.microsoft.com/office/drawing/2014/main" id="{2BEDD8A4-FA10-41BD-8D71-7AF9EC34010E}"/>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9" name="文字方塊 254">
                  <a:extLst>
                    <a:ext uri="{FF2B5EF4-FFF2-40B4-BE49-F238E27FC236}">
                      <a16:creationId xmlns:a16="http://schemas.microsoft.com/office/drawing/2014/main" id="{7C4057E6-6568-4A75-AD22-FCD593E3C447}"/>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9" name="文字方塊 254">
                  <a:extLst>
                    <a:ext uri="{FF2B5EF4-FFF2-40B4-BE49-F238E27FC236}">
                      <a16:creationId xmlns:a16="http://schemas.microsoft.com/office/drawing/2014/main" id="{7C4057E6-6568-4A75-AD22-FCD593E3C447}"/>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4"/>
                  <a:stretch>
                    <a:fillRect b="-28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0" name="文字方塊 255">
                  <a:extLst>
                    <a:ext uri="{FF2B5EF4-FFF2-40B4-BE49-F238E27FC236}">
                      <a16:creationId xmlns:a16="http://schemas.microsoft.com/office/drawing/2014/main" id="{0990CB24-4D1F-4239-BFEF-0DA1A04E19FD}"/>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330" name="文字方塊 255">
                  <a:extLst>
                    <a:ext uri="{FF2B5EF4-FFF2-40B4-BE49-F238E27FC236}">
                      <a16:creationId xmlns:a16="http://schemas.microsoft.com/office/drawing/2014/main" id="{0990CB24-4D1F-4239-BFEF-0DA1A04E19FD}"/>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5"/>
                  <a:stretch>
                    <a:fillRect l="-6250" r="-3333" b="-41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1" name="文字方塊 256">
                  <a:extLst>
                    <a:ext uri="{FF2B5EF4-FFF2-40B4-BE49-F238E27FC236}">
                      <a16:creationId xmlns:a16="http://schemas.microsoft.com/office/drawing/2014/main" id="{986B4376-C83D-4AA1-8FE8-B99A29A30317}"/>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331" name="文字方塊 256">
                  <a:extLst>
                    <a:ext uri="{FF2B5EF4-FFF2-40B4-BE49-F238E27FC236}">
                      <a16:creationId xmlns:a16="http://schemas.microsoft.com/office/drawing/2014/main" id="{986B4376-C83D-4AA1-8FE8-B99A29A30317}"/>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6"/>
                  <a:stretch>
                    <a:fillRect l="-5405" t="-1786" r="-3041" b="-41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2" name="文字方塊 257">
                  <a:extLst>
                    <a:ext uri="{FF2B5EF4-FFF2-40B4-BE49-F238E27FC236}">
                      <a16:creationId xmlns:a16="http://schemas.microsoft.com/office/drawing/2014/main" id="{ECF3DC83-A811-475F-A404-9CB1282C218E}"/>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332" name="文字方塊 257">
                  <a:extLst>
                    <a:ext uri="{FF2B5EF4-FFF2-40B4-BE49-F238E27FC236}">
                      <a16:creationId xmlns:a16="http://schemas.microsoft.com/office/drawing/2014/main" id="{ECF3DC83-A811-475F-A404-9CB1282C218E}"/>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7"/>
                  <a:stretch>
                    <a:fillRect l="-5068" t="-1786" r="-3041" b="-39286"/>
                  </a:stretch>
                </a:blipFill>
              </p:spPr>
              <p:txBody>
                <a:bodyPr/>
                <a:lstStyle/>
                <a:p>
                  <a:r>
                    <a:rPr lang="zh-CN" altLang="en-US">
                      <a:noFill/>
                    </a:rPr>
                    <a:t> </a:t>
                  </a:r>
                </a:p>
              </p:txBody>
            </p:sp>
          </mc:Fallback>
        </mc:AlternateContent>
        <p:sp>
          <p:nvSpPr>
            <p:cNvPr id="333" name="文字方塊 135">
              <a:extLst>
                <a:ext uri="{FF2B5EF4-FFF2-40B4-BE49-F238E27FC236}">
                  <a16:creationId xmlns:a16="http://schemas.microsoft.com/office/drawing/2014/main" id="{CE37CBC8-D21A-4B26-99F4-022D1F3C5FE6}"/>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grpSp>
    </p:spTree>
    <p:extLst>
      <p:ext uri="{BB962C8B-B14F-4D97-AF65-F5344CB8AC3E}">
        <p14:creationId xmlns:p14="http://schemas.microsoft.com/office/powerpoint/2010/main" val="1838232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6a833e1-1b96-4e14-9520-b3c693f75e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2895</Words>
  <Application>Microsoft Office PowerPoint</Application>
  <PresentationFormat>宽屏</PresentationFormat>
  <Paragraphs>476</Paragraphs>
  <Slides>27</Slides>
  <Notes>26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新細明體</vt:lpstr>
      <vt:lpstr>等线</vt:lpstr>
      <vt:lpstr>等线 Light</vt:lpstr>
      <vt:lpstr>黑体</vt:lpstr>
      <vt:lpstr>宋体</vt:lpstr>
      <vt:lpstr>微软雅黑</vt:lpstr>
      <vt:lpstr>Arial</vt:lpstr>
      <vt:lpstr>Cambria Math</vt:lpstr>
      <vt:lpstr>Times New Roman</vt:lpstr>
      <vt:lpstr>Wingdings</vt:lpstr>
      <vt:lpstr>Office 主题​​</vt:lpstr>
      <vt:lpstr>主题1</vt:lpstr>
      <vt:lpstr> 基于Swin-Transformer与Mask-RCNN 图像分割网络讲解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Shujun</dc:creator>
  <cp:lastModifiedBy>Administrator</cp:lastModifiedBy>
  <cp:revision>501</cp:revision>
  <dcterms:created xsi:type="dcterms:W3CDTF">2021-11-18T02:31:00Z</dcterms:created>
  <dcterms:modified xsi:type="dcterms:W3CDTF">2022-11-09T07:01:56Z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A3C38B0169104107BBCE9A36951C526A</vt:lpwstr>
  </property>
  <property fmtid="{D5CDD505-2E9C-101B-9397-08002B2CF9AE}" pid="3" name="KSOProductBuildVer">
    <vt:lpwstr>2052-11.1.0.11636</vt:lpwstr>
  </property>
</Properties>
</file>